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59" r:id="rId3"/>
    <p:sldId id="312" r:id="rId4"/>
    <p:sldId id="260" r:id="rId5"/>
    <p:sldId id="313" r:id="rId6"/>
    <p:sldId id="309" r:id="rId7"/>
    <p:sldId id="267" r:id="rId8"/>
    <p:sldId id="318" r:id="rId9"/>
    <p:sldId id="310" r:id="rId10"/>
    <p:sldId id="317" r:id="rId11"/>
  </p:sldIdLst>
  <p:sldSz cx="9144000" cy="5143500" type="screen16x9"/>
  <p:notesSz cx="6858000" cy="9144000"/>
  <p:embeddedFontLst>
    <p:embeddedFont>
      <p:font typeface="Fredoka One" charset="0"/>
      <p:regular r:id="rId13"/>
    </p:embeddedFont>
    <p:embeddedFont>
      <p:font typeface="Nunito" charset="0"/>
      <p:regular r:id="rId14"/>
      <p:bold r:id="rId15"/>
      <p:italic r:id="rId16"/>
      <p:boldItalic r:id="rId17"/>
    </p:embeddedFont>
    <p:embeddedFont>
      <p:font typeface="Fira Sans ExtraBold" charset="0"/>
      <p:bold r:id="rId18"/>
      <p:boldItalic r:id="rId19"/>
    </p:embeddedFont>
    <p:embeddedFont>
      <p:font typeface="Tahoma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pos="454">
          <p15:clr>
            <a:srgbClr val="9AA0A6"/>
          </p15:clr>
        </p15:guide>
        <p15:guide id="2" orient="horz" pos="341">
          <p15:clr>
            <a:srgbClr val="9AA0A6"/>
          </p15:clr>
        </p15:guide>
        <p15:guide id="3" pos="5306">
          <p15:clr>
            <a:srgbClr val="9AA0A6"/>
          </p15:clr>
        </p15:guide>
        <p15:guide id="4" orient="horz" pos="2900">
          <p15:clr>
            <a:srgbClr val="9AA0A6"/>
          </p15:clr>
        </p15:guide>
        <p15:guide id="5" orient="horz" pos="60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8700BE-F8EB-4E24-B041-BEB5B33A1B42}">
  <a:tblStyle styleId="{DC8700BE-F8EB-4E24-B041-BEB5B33A1B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Kiểu Trung bình 4 - Màu chủ đề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Kiểu Có chủ đề 1 - Màu chủ đề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Kiểu Có chủ đề 1 - Màu chủ đề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Kiểu Trung bình 1 - Màu chủ đề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Kiểu Trung bình 1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102"/>
      </p:cViewPr>
      <p:guideLst>
        <p:guide orient="horz" pos="341"/>
        <p:guide orient="horz" pos="2900"/>
        <p:guide orient="horz" pos="606"/>
        <p:guide pos="454"/>
        <p:guide pos="53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2837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eb71ed2a6d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eb71ed2a6d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66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b71ed2a6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eb71ed2a6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eb71ed2a6d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eb71ed2a6d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32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b71ed2a6d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b71ed2a6d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eb71ed2a6d_0_1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eb71ed2a6d_0_1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322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b71ed2a6d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b71ed2a6d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953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eb71ed2a6d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eb71ed2a6d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eb71ed2a6d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eb71ed2a6d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331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b71ed2a6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eb71ed2a6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43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08625" y="3574150"/>
            <a:ext cx="33654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0000" y="732168"/>
            <a:ext cx="3942600" cy="29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800">
                <a:solidFill>
                  <a:srgbClr val="191919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BODY_1_1_1">
    <p:bg>
      <p:bgPr>
        <a:solidFill>
          <a:schemeClr val="dk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3">
    <p:bg>
      <p:bgPr>
        <a:solidFill>
          <a:schemeClr val="accent3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3"/>
          <p:cNvPicPr preferRelativeResize="0"/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3">
    <p:bg>
      <p:bgPr>
        <a:solidFill>
          <a:schemeClr val="accent5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4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2_1"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5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 hasCustomPrompt="1"/>
          </p:nvPr>
        </p:nvSpPr>
        <p:spPr>
          <a:xfrm>
            <a:off x="5911750" y="670085"/>
            <a:ext cx="12411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 rot="462">
            <a:off x="5415700" y="3973325"/>
            <a:ext cx="22332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4852750" y="2180975"/>
            <a:ext cx="3359100" cy="14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4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Font typeface="Fredoka One"/>
              <a:buNone/>
              <a:defRPr sz="31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Font typeface="Fredoka One"/>
              <a:buNone/>
              <a:defRPr sz="31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Font typeface="Fredoka One"/>
              <a:buNone/>
              <a:defRPr sz="31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Font typeface="Fredoka One"/>
              <a:buNone/>
              <a:defRPr sz="31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Font typeface="Fredoka One"/>
              <a:buNone/>
              <a:defRPr sz="31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Font typeface="Fredoka One"/>
              <a:buNone/>
              <a:defRPr sz="31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Font typeface="Fredoka One"/>
              <a:buNone/>
              <a:defRPr sz="31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Font typeface="Fredoka One"/>
              <a:buNone/>
              <a:defRPr sz="31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Font typeface="Fredoka One"/>
              <a:buNone/>
              <a:defRPr sz="31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 rot="-278">
            <a:off x="720000" y="1885491"/>
            <a:ext cx="3710100" cy="23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997200" y="2683213"/>
            <a:ext cx="4603200" cy="1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ctrTitle"/>
          </p:nvPr>
        </p:nvSpPr>
        <p:spPr>
          <a:xfrm>
            <a:off x="850100" y="1108950"/>
            <a:ext cx="4897500" cy="14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BLANK_1_1_1_1_1_1_2_1_1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solidFill>
          <a:schemeClr val="accent5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>
            <a:spLocks noGrp="1"/>
          </p:cNvSpPr>
          <p:nvPr>
            <p:ph type="subTitle" idx="1"/>
          </p:nvPr>
        </p:nvSpPr>
        <p:spPr>
          <a:xfrm>
            <a:off x="1749997" y="2371238"/>
            <a:ext cx="25104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2"/>
          </p:nvPr>
        </p:nvSpPr>
        <p:spPr>
          <a:xfrm>
            <a:off x="5913655" y="2371238"/>
            <a:ext cx="25104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ubTitle" idx="3"/>
          </p:nvPr>
        </p:nvSpPr>
        <p:spPr>
          <a:xfrm>
            <a:off x="1749986" y="4039200"/>
            <a:ext cx="25104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subTitle" idx="4"/>
          </p:nvPr>
        </p:nvSpPr>
        <p:spPr>
          <a:xfrm>
            <a:off x="5913645" y="4039200"/>
            <a:ext cx="25104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5"/>
          </p:nvPr>
        </p:nvSpPr>
        <p:spPr>
          <a:xfrm>
            <a:off x="1749975" y="1803900"/>
            <a:ext cx="25104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6"/>
          </p:nvPr>
        </p:nvSpPr>
        <p:spPr>
          <a:xfrm>
            <a:off x="1749975" y="3471875"/>
            <a:ext cx="25104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ubTitle" idx="7"/>
          </p:nvPr>
        </p:nvSpPr>
        <p:spPr>
          <a:xfrm>
            <a:off x="5913650" y="1803900"/>
            <a:ext cx="25104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8"/>
          </p:nvPr>
        </p:nvSpPr>
        <p:spPr>
          <a:xfrm>
            <a:off x="5913650" y="3471875"/>
            <a:ext cx="25104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Font typeface="Fredoka One"/>
              <a:buNone/>
              <a:defRPr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2">
    <p:bg>
      <p:bgPr>
        <a:solidFill>
          <a:schemeClr val="accent6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1"/>
          <p:cNvPicPr preferRelativeResize="0"/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8843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redoka One"/>
              <a:buNone/>
              <a:defRPr sz="31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redoka One"/>
              <a:buNone/>
              <a:defRPr sz="31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redoka One"/>
              <a:buNone/>
              <a:defRPr sz="31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redoka One"/>
              <a:buNone/>
              <a:defRPr sz="31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redoka One"/>
              <a:buNone/>
              <a:defRPr sz="31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redoka One"/>
              <a:buNone/>
              <a:defRPr sz="31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redoka One"/>
              <a:buNone/>
              <a:defRPr sz="31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redoka One"/>
              <a:buNone/>
              <a:defRPr sz="31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redoka One"/>
              <a:buNone/>
              <a:defRPr sz="31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48675"/>
            <a:ext cx="7704000" cy="3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63" r:id="rId7"/>
    <p:sldLayoutId id="2147483672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40"/>
          <p:cNvGrpSpPr/>
          <p:nvPr/>
        </p:nvGrpSpPr>
        <p:grpSpPr>
          <a:xfrm>
            <a:off x="5097292" y="974723"/>
            <a:ext cx="3326709" cy="3193750"/>
            <a:chOff x="5461931" y="1149748"/>
            <a:chExt cx="2962077" cy="2843692"/>
          </a:xfrm>
        </p:grpSpPr>
        <p:sp>
          <p:nvSpPr>
            <p:cNvPr id="212" name="Google Shape;212;p40"/>
            <p:cNvSpPr/>
            <p:nvPr/>
          </p:nvSpPr>
          <p:spPr>
            <a:xfrm>
              <a:off x="5701400" y="1149748"/>
              <a:ext cx="2722608" cy="2726572"/>
            </a:xfrm>
            <a:custGeom>
              <a:avLst/>
              <a:gdLst/>
              <a:ahLst/>
              <a:cxnLst/>
              <a:rect l="l" t="t" r="r" b="b"/>
              <a:pathLst>
                <a:path w="32289" h="32336" extrusionOk="0">
                  <a:moveTo>
                    <a:pt x="28942" y="1"/>
                  </a:moveTo>
                  <a:cubicBezTo>
                    <a:pt x="28863" y="1"/>
                    <a:pt x="28818" y="4"/>
                    <a:pt x="28818" y="4"/>
                  </a:cubicBezTo>
                  <a:lnTo>
                    <a:pt x="3559" y="4"/>
                  </a:lnTo>
                  <a:cubicBezTo>
                    <a:pt x="2006" y="4"/>
                    <a:pt x="351" y="107"/>
                    <a:pt x="351" y="3213"/>
                  </a:cubicBezTo>
                  <a:cubicBezTo>
                    <a:pt x="351" y="6319"/>
                    <a:pt x="0" y="25655"/>
                    <a:pt x="311" y="28583"/>
                  </a:cubicBezTo>
                  <a:cubicBezTo>
                    <a:pt x="570" y="31015"/>
                    <a:pt x="1490" y="32198"/>
                    <a:pt x="5320" y="32302"/>
                  </a:cubicBezTo>
                  <a:cubicBezTo>
                    <a:pt x="6233" y="32327"/>
                    <a:pt x="7912" y="32336"/>
                    <a:pt x="9966" y="32336"/>
                  </a:cubicBezTo>
                  <a:cubicBezTo>
                    <a:pt x="14963" y="32336"/>
                    <a:pt x="22180" y="32284"/>
                    <a:pt x="25995" y="32284"/>
                  </a:cubicBezTo>
                  <a:cubicBezTo>
                    <a:pt x="27187" y="32284"/>
                    <a:pt x="28047" y="32289"/>
                    <a:pt x="28403" y="32302"/>
                  </a:cubicBezTo>
                  <a:cubicBezTo>
                    <a:pt x="28528" y="32307"/>
                    <a:pt x="28665" y="32311"/>
                    <a:pt x="28808" y="32311"/>
                  </a:cubicBezTo>
                  <a:cubicBezTo>
                    <a:pt x="30093" y="32311"/>
                    <a:pt x="31991" y="31979"/>
                    <a:pt x="32131" y="28679"/>
                  </a:cubicBezTo>
                  <a:cubicBezTo>
                    <a:pt x="32289" y="24943"/>
                    <a:pt x="32247" y="7094"/>
                    <a:pt x="32230" y="3731"/>
                  </a:cubicBezTo>
                  <a:cubicBezTo>
                    <a:pt x="32244" y="203"/>
                    <a:pt x="29558" y="1"/>
                    <a:pt x="289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33350" dir="282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0"/>
            <p:cNvSpPr/>
            <p:nvPr/>
          </p:nvSpPr>
          <p:spPr>
            <a:xfrm>
              <a:off x="5461931" y="1771355"/>
              <a:ext cx="910825" cy="664020"/>
            </a:xfrm>
            <a:custGeom>
              <a:avLst/>
              <a:gdLst/>
              <a:ahLst/>
              <a:cxnLst/>
              <a:rect l="l" t="t" r="r" b="b"/>
              <a:pathLst>
                <a:path w="10802" h="7875" extrusionOk="0">
                  <a:moveTo>
                    <a:pt x="1119" y="0"/>
                  </a:moveTo>
                  <a:cubicBezTo>
                    <a:pt x="911" y="0"/>
                    <a:pt x="15" y="50"/>
                    <a:pt x="22" y="909"/>
                  </a:cubicBezTo>
                  <a:cubicBezTo>
                    <a:pt x="14" y="1729"/>
                    <a:pt x="1" y="6074"/>
                    <a:pt x="54" y="6985"/>
                  </a:cubicBezTo>
                  <a:cubicBezTo>
                    <a:pt x="100" y="7787"/>
                    <a:pt x="734" y="7869"/>
                    <a:pt x="1163" y="7869"/>
                  </a:cubicBezTo>
                  <a:cubicBezTo>
                    <a:pt x="1212" y="7869"/>
                    <a:pt x="1258" y="7868"/>
                    <a:pt x="1300" y="7867"/>
                  </a:cubicBezTo>
                  <a:cubicBezTo>
                    <a:pt x="1423" y="7863"/>
                    <a:pt x="1724" y="7862"/>
                    <a:pt x="2141" y="7862"/>
                  </a:cubicBezTo>
                  <a:cubicBezTo>
                    <a:pt x="3436" y="7862"/>
                    <a:pt x="5848" y="7875"/>
                    <a:pt x="7505" y="7875"/>
                  </a:cubicBezTo>
                  <a:cubicBezTo>
                    <a:pt x="8175" y="7875"/>
                    <a:pt x="8722" y="7873"/>
                    <a:pt x="9022" y="7867"/>
                  </a:cubicBezTo>
                  <a:cubicBezTo>
                    <a:pt x="10304" y="7842"/>
                    <a:pt x="10612" y="7554"/>
                    <a:pt x="10697" y="6961"/>
                  </a:cubicBezTo>
                  <a:cubicBezTo>
                    <a:pt x="10802" y="6249"/>
                    <a:pt x="10685" y="1540"/>
                    <a:pt x="10685" y="783"/>
                  </a:cubicBezTo>
                  <a:cubicBezTo>
                    <a:pt x="10685" y="26"/>
                    <a:pt x="10130" y="1"/>
                    <a:pt x="9611" y="1"/>
                  </a:cubicBezTo>
                  <a:lnTo>
                    <a:pt x="1161" y="1"/>
                  </a:lnTo>
                  <a:cubicBezTo>
                    <a:pt x="1161" y="1"/>
                    <a:pt x="1146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0"/>
            <p:cNvSpPr/>
            <p:nvPr/>
          </p:nvSpPr>
          <p:spPr>
            <a:xfrm>
              <a:off x="6024008" y="2377953"/>
              <a:ext cx="190563" cy="218895"/>
            </a:xfrm>
            <a:custGeom>
              <a:avLst/>
              <a:gdLst/>
              <a:ahLst/>
              <a:cxnLst/>
              <a:rect l="l" t="t" r="r" b="b"/>
              <a:pathLst>
                <a:path w="2260" h="2596" extrusionOk="0">
                  <a:moveTo>
                    <a:pt x="1" y="0"/>
                  </a:moveTo>
                  <a:lnTo>
                    <a:pt x="1" y="0"/>
                  </a:lnTo>
                  <a:cubicBezTo>
                    <a:pt x="541" y="2293"/>
                    <a:pt x="2260" y="2596"/>
                    <a:pt x="2260" y="2596"/>
                  </a:cubicBezTo>
                  <a:cubicBezTo>
                    <a:pt x="1720" y="1585"/>
                    <a:pt x="1652" y="236"/>
                    <a:pt x="1652" y="23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0"/>
            <p:cNvSpPr/>
            <p:nvPr/>
          </p:nvSpPr>
          <p:spPr>
            <a:xfrm>
              <a:off x="5661938" y="2244053"/>
              <a:ext cx="86597" cy="85079"/>
            </a:xfrm>
            <a:custGeom>
              <a:avLst/>
              <a:gdLst/>
              <a:ahLst/>
              <a:cxnLst/>
              <a:rect l="l" t="t" r="r" b="b"/>
              <a:pathLst>
                <a:path w="1027" h="1009" extrusionOk="0">
                  <a:moveTo>
                    <a:pt x="422" y="1"/>
                  </a:moveTo>
                  <a:cubicBezTo>
                    <a:pt x="288" y="1"/>
                    <a:pt x="169" y="1"/>
                    <a:pt x="126" y="2"/>
                  </a:cubicBezTo>
                  <a:cubicBezTo>
                    <a:pt x="0" y="2"/>
                    <a:pt x="8" y="109"/>
                    <a:pt x="8" y="109"/>
                  </a:cubicBezTo>
                  <a:lnTo>
                    <a:pt x="8" y="903"/>
                  </a:lnTo>
                  <a:cubicBezTo>
                    <a:pt x="8" y="951"/>
                    <a:pt x="11" y="1004"/>
                    <a:pt x="109" y="1004"/>
                  </a:cubicBezTo>
                  <a:cubicBezTo>
                    <a:pt x="177" y="1004"/>
                    <a:pt x="486" y="1009"/>
                    <a:pt x="702" y="1009"/>
                  </a:cubicBezTo>
                  <a:cubicBezTo>
                    <a:pt x="799" y="1009"/>
                    <a:pt x="878" y="1008"/>
                    <a:pt x="907" y="1005"/>
                  </a:cubicBezTo>
                  <a:cubicBezTo>
                    <a:pt x="983" y="998"/>
                    <a:pt x="1019" y="968"/>
                    <a:pt x="1023" y="847"/>
                  </a:cubicBezTo>
                  <a:cubicBezTo>
                    <a:pt x="1027" y="727"/>
                    <a:pt x="1021" y="184"/>
                    <a:pt x="1023" y="122"/>
                  </a:cubicBezTo>
                  <a:cubicBezTo>
                    <a:pt x="1024" y="83"/>
                    <a:pt x="1024" y="10"/>
                    <a:pt x="910" y="5"/>
                  </a:cubicBezTo>
                  <a:cubicBezTo>
                    <a:pt x="840" y="2"/>
                    <a:pt x="616" y="1"/>
                    <a:pt x="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0"/>
            <p:cNvSpPr/>
            <p:nvPr/>
          </p:nvSpPr>
          <p:spPr>
            <a:xfrm>
              <a:off x="5874593" y="2244053"/>
              <a:ext cx="86597" cy="85079"/>
            </a:xfrm>
            <a:custGeom>
              <a:avLst/>
              <a:gdLst/>
              <a:ahLst/>
              <a:cxnLst/>
              <a:rect l="l" t="t" r="r" b="b"/>
              <a:pathLst>
                <a:path w="1027" h="1009" extrusionOk="0">
                  <a:moveTo>
                    <a:pt x="422" y="1"/>
                  </a:moveTo>
                  <a:cubicBezTo>
                    <a:pt x="288" y="1"/>
                    <a:pt x="169" y="1"/>
                    <a:pt x="126" y="2"/>
                  </a:cubicBezTo>
                  <a:cubicBezTo>
                    <a:pt x="0" y="2"/>
                    <a:pt x="9" y="110"/>
                    <a:pt x="9" y="110"/>
                  </a:cubicBezTo>
                  <a:lnTo>
                    <a:pt x="9" y="904"/>
                  </a:lnTo>
                  <a:cubicBezTo>
                    <a:pt x="9" y="952"/>
                    <a:pt x="11" y="1004"/>
                    <a:pt x="109" y="1004"/>
                  </a:cubicBezTo>
                  <a:cubicBezTo>
                    <a:pt x="177" y="1004"/>
                    <a:pt x="486" y="1009"/>
                    <a:pt x="702" y="1009"/>
                  </a:cubicBezTo>
                  <a:cubicBezTo>
                    <a:pt x="799" y="1009"/>
                    <a:pt x="878" y="1008"/>
                    <a:pt x="907" y="1005"/>
                  </a:cubicBezTo>
                  <a:cubicBezTo>
                    <a:pt x="984" y="998"/>
                    <a:pt x="1020" y="968"/>
                    <a:pt x="1023" y="847"/>
                  </a:cubicBezTo>
                  <a:cubicBezTo>
                    <a:pt x="1027" y="727"/>
                    <a:pt x="1021" y="184"/>
                    <a:pt x="1023" y="122"/>
                  </a:cubicBezTo>
                  <a:cubicBezTo>
                    <a:pt x="1026" y="83"/>
                    <a:pt x="1026" y="10"/>
                    <a:pt x="911" y="5"/>
                  </a:cubicBezTo>
                  <a:cubicBezTo>
                    <a:pt x="841" y="2"/>
                    <a:pt x="616" y="1"/>
                    <a:pt x="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0"/>
            <p:cNvSpPr/>
            <p:nvPr/>
          </p:nvSpPr>
          <p:spPr>
            <a:xfrm>
              <a:off x="6087333" y="2244053"/>
              <a:ext cx="86597" cy="85079"/>
            </a:xfrm>
            <a:custGeom>
              <a:avLst/>
              <a:gdLst/>
              <a:ahLst/>
              <a:cxnLst/>
              <a:rect l="l" t="t" r="r" b="b"/>
              <a:pathLst>
                <a:path w="1027" h="1009" extrusionOk="0">
                  <a:moveTo>
                    <a:pt x="423" y="1"/>
                  </a:moveTo>
                  <a:cubicBezTo>
                    <a:pt x="289" y="1"/>
                    <a:pt x="170" y="1"/>
                    <a:pt x="127" y="2"/>
                  </a:cubicBezTo>
                  <a:cubicBezTo>
                    <a:pt x="1" y="2"/>
                    <a:pt x="9" y="110"/>
                    <a:pt x="9" y="110"/>
                  </a:cubicBezTo>
                  <a:lnTo>
                    <a:pt x="9" y="904"/>
                  </a:lnTo>
                  <a:cubicBezTo>
                    <a:pt x="9" y="952"/>
                    <a:pt x="12" y="1004"/>
                    <a:pt x="110" y="1004"/>
                  </a:cubicBezTo>
                  <a:cubicBezTo>
                    <a:pt x="177" y="1004"/>
                    <a:pt x="487" y="1009"/>
                    <a:pt x="703" y="1009"/>
                  </a:cubicBezTo>
                  <a:cubicBezTo>
                    <a:pt x="800" y="1009"/>
                    <a:pt x="878" y="1008"/>
                    <a:pt x="907" y="1005"/>
                  </a:cubicBezTo>
                  <a:cubicBezTo>
                    <a:pt x="984" y="998"/>
                    <a:pt x="1020" y="968"/>
                    <a:pt x="1025" y="847"/>
                  </a:cubicBezTo>
                  <a:cubicBezTo>
                    <a:pt x="1027" y="727"/>
                    <a:pt x="1021" y="184"/>
                    <a:pt x="1025" y="122"/>
                  </a:cubicBezTo>
                  <a:cubicBezTo>
                    <a:pt x="1026" y="83"/>
                    <a:pt x="1026" y="10"/>
                    <a:pt x="911" y="5"/>
                  </a:cubicBezTo>
                  <a:cubicBezTo>
                    <a:pt x="842" y="2"/>
                    <a:pt x="617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0"/>
            <p:cNvSpPr/>
            <p:nvPr/>
          </p:nvSpPr>
          <p:spPr>
            <a:xfrm>
              <a:off x="5661938" y="1885271"/>
              <a:ext cx="86597" cy="302962"/>
            </a:xfrm>
            <a:custGeom>
              <a:avLst/>
              <a:gdLst/>
              <a:ahLst/>
              <a:cxnLst/>
              <a:rect l="l" t="t" r="r" b="b"/>
              <a:pathLst>
                <a:path w="1027" h="3593" extrusionOk="0">
                  <a:moveTo>
                    <a:pt x="513" y="0"/>
                  </a:moveTo>
                  <a:cubicBezTo>
                    <a:pt x="345" y="0"/>
                    <a:pt x="178" y="1"/>
                    <a:pt x="126" y="2"/>
                  </a:cubicBezTo>
                  <a:cubicBezTo>
                    <a:pt x="0" y="2"/>
                    <a:pt x="8" y="108"/>
                    <a:pt x="8" y="108"/>
                  </a:cubicBezTo>
                  <a:lnTo>
                    <a:pt x="8" y="3485"/>
                  </a:lnTo>
                  <a:cubicBezTo>
                    <a:pt x="7" y="3535"/>
                    <a:pt x="11" y="3588"/>
                    <a:pt x="109" y="3588"/>
                  </a:cubicBezTo>
                  <a:cubicBezTo>
                    <a:pt x="177" y="3588"/>
                    <a:pt x="486" y="3593"/>
                    <a:pt x="702" y="3593"/>
                  </a:cubicBezTo>
                  <a:cubicBezTo>
                    <a:pt x="799" y="3593"/>
                    <a:pt x="878" y="3592"/>
                    <a:pt x="907" y="3589"/>
                  </a:cubicBezTo>
                  <a:cubicBezTo>
                    <a:pt x="983" y="3581"/>
                    <a:pt x="1019" y="3552"/>
                    <a:pt x="1023" y="3431"/>
                  </a:cubicBezTo>
                  <a:cubicBezTo>
                    <a:pt x="1027" y="3311"/>
                    <a:pt x="1021" y="184"/>
                    <a:pt x="1023" y="122"/>
                  </a:cubicBezTo>
                  <a:cubicBezTo>
                    <a:pt x="1024" y="82"/>
                    <a:pt x="1024" y="9"/>
                    <a:pt x="910" y="4"/>
                  </a:cubicBezTo>
                  <a:cubicBezTo>
                    <a:pt x="851" y="1"/>
                    <a:pt x="682" y="0"/>
                    <a:pt x="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0"/>
            <p:cNvSpPr/>
            <p:nvPr/>
          </p:nvSpPr>
          <p:spPr>
            <a:xfrm>
              <a:off x="5874593" y="1885271"/>
              <a:ext cx="86597" cy="302962"/>
            </a:xfrm>
            <a:custGeom>
              <a:avLst/>
              <a:gdLst/>
              <a:ahLst/>
              <a:cxnLst/>
              <a:rect l="l" t="t" r="r" b="b"/>
              <a:pathLst>
                <a:path w="1027" h="3593" extrusionOk="0">
                  <a:moveTo>
                    <a:pt x="514" y="0"/>
                  </a:moveTo>
                  <a:cubicBezTo>
                    <a:pt x="346" y="0"/>
                    <a:pt x="179" y="1"/>
                    <a:pt x="126" y="2"/>
                  </a:cubicBezTo>
                  <a:cubicBezTo>
                    <a:pt x="0" y="3"/>
                    <a:pt x="9" y="110"/>
                    <a:pt x="9" y="110"/>
                  </a:cubicBezTo>
                  <a:lnTo>
                    <a:pt x="9" y="3487"/>
                  </a:lnTo>
                  <a:cubicBezTo>
                    <a:pt x="9" y="3535"/>
                    <a:pt x="11" y="3588"/>
                    <a:pt x="109" y="3588"/>
                  </a:cubicBezTo>
                  <a:cubicBezTo>
                    <a:pt x="177" y="3588"/>
                    <a:pt x="486" y="3593"/>
                    <a:pt x="702" y="3593"/>
                  </a:cubicBezTo>
                  <a:cubicBezTo>
                    <a:pt x="799" y="3593"/>
                    <a:pt x="878" y="3592"/>
                    <a:pt x="907" y="3589"/>
                  </a:cubicBezTo>
                  <a:cubicBezTo>
                    <a:pt x="984" y="3581"/>
                    <a:pt x="1020" y="3552"/>
                    <a:pt x="1023" y="3431"/>
                  </a:cubicBezTo>
                  <a:cubicBezTo>
                    <a:pt x="1027" y="3311"/>
                    <a:pt x="1021" y="184"/>
                    <a:pt x="1023" y="122"/>
                  </a:cubicBezTo>
                  <a:cubicBezTo>
                    <a:pt x="1026" y="82"/>
                    <a:pt x="1026" y="9"/>
                    <a:pt x="911" y="4"/>
                  </a:cubicBezTo>
                  <a:cubicBezTo>
                    <a:pt x="852" y="1"/>
                    <a:pt x="682" y="0"/>
                    <a:pt x="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0"/>
            <p:cNvSpPr/>
            <p:nvPr/>
          </p:nvSpPr>
          <p:spPr>
            <a:xfrm>
              <a:off x="6087333" y="1885271"/>
              <a:ext cx="86597" cy="302962"/>
            </a:xfrm>
            <a:custGeom>
              <a:avLst/>
              <a:gdLst/>
              <a:ahLst/>
              <a:cxnLst/>
              <a:rect l="l" t="t" r="r" b="b"/>
              <a:pathLst>
                <a:path w="1027" h="3593" extrusionOk="0">
                  <a:moveTo>
                    <a:pt x="515" y="0"/>
                  </a:moveTo>
                  <a:cubicBezTo>
                    <a:pt x="346" y="0"/>
                    <a:pt x="180" y="1"/>
                    <a:pt x="127" y="2"/>
                  </a:cubicBezTo>
                  <a:cubicBezTo>
                    <a:pt x="1" y="3"/>
                    <a:pt x="9" y="110"/>
                    <a:pt x="9" y="110"/>
                  </a:cubicBezTo>
                  <a:lnTo>
                    <a:pt x="9" y="3487"/>
                  </a:lnTo>
                  <a:cubicBezTo>
                    <a:pt x="9" y="3535"/>
                    <a:pt x="12" y="3588"/>
                    <a:pt x="110" y="3588"/>
                  </a:cubicBezTo>
                  <a:cubicBezTo>
                    <a:pt x="177" y="3588"/>
                    <a:pt x="487" y="3593"/>
                    <a:pt x="703" y="3593"/>
                  </a:cubicBezTo>
                  <a:cubicBezTo>
                    <a:pt x="800" y="3593"/>
                    <a:pt x="878" y="3592"/>
                    <a:pt x="907" y="3589"/>
                  </a:cubicBezTo>
                  <a:cubicBezTo>
                    <a:pt x="984" y="3581"/>
                    <a:pt x="1020" y="3552"/>
                    <a:pt x="1025" y="3431"/>
                  </a:cubicBezTo>
                  <a:cubicBezTo>
                    <a:pt x="1027" y="3311"/>
                    <a:pt x="1021" y="184"/>
                    <a:pt x="1025" y="122"/>
                  </a:cubicBezTo>
                  <a:cubicBezTo>
                    <a:pt x="1026" y="82"/>
                    <a:pt x="1026" y="9"/>
                    <a:pt x="911" y="4"/>
                  </a:cubicBezTo>
                  <a:cubicBezTo>
                    <a:pt x="852" y="1"/>
                    <a:pt x="683" y="0"/>
                    <a:pt x="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0"/>
            <p:cNvSpPr/>
            <p:nvPr/>
          </p:nvSpPr>
          <p:spPr>
            <a:xfrm>
              <a:off x="5555189" y="2736313"/>
              <a:ext cx="1064793" cy="1257127"/>
            </a:xfrm>
            <a:custGeom>
              <a:avLst/>
              <a:gdLst/>
              <a:ahLst/>
              <a:cxnLst/>
              <a:rect l="l" t="t" r="r" b="b"/>
              <a:pathLst>
                <a:path w="12628" h="14909" extrusionOk="0">
                  <a:moveTo>
                    <a:pt x="1712" y="1"/>
                  </a:moveTo>
                  <a:cubicBezTo>
                    <a:pt x="1547" y="1"/>
                    <a:pt x="1433" y="28"/>
                    <a:pt x="1393" y="92"/>
                  </a:cubicBezTo>
                  <a:cubicBezTo>
                    <a:pt x="1192" y="410"/>
                    <a:pt x="2668" y="1010"/>
                    <a:pt x="3176" y="1204"/>
                  </a:cubicBezTo>
                  <a:cubicBezTo>
                    <a:pt x="3173" y="1204"/>
                    <a:pt x="3172" y="1205"/>
                    <a:pt x="3169" y="1205"/>
                  </a:cubicBezTo>
                  <a:cubicBezTo>
                    <a:pt x="2713" y="1049"/>
                    <a:pt x="1473" y="644"/>
                    <a:pt x="837" y="644"/>
                  </a:cubicBezTo>
                  <a:cubicBezTo>
                    <a:pt x="623" y="644"/>
                    <a:pt x="478" y="690"/>
                    <a:pt x="453" y="806"/>
                  </a:cubicBezTo>
                  <a:cubicBezTo>
                    <a:pt x="417" y="1042"/>
                    <a:pt x="1737" y="1496"/>
                    <a:pt x="2435" y="1719"/>
                  </a:cubicBezTo>
                  <a:cubicBezTo>
                    <a:pt x="2429" y="1730"/>
                    <a:pt x="2425" y="1738"/>
                    <a:pt x="2420" y="1749"/>
                  </a:cubicBezTo>
                  <a:cubicBezTo>
                    <a:pt x="1889" y="1632"/>
                    <a:pt x="1000" y="1454"/>
                    <a:pt x="513" y="1454"/>
                  </a:cubicBezTo>
                  <a:cubicBezTo>
                    <a:pt x="318" y="1454"/>
                    <a:pt x="188" y="1482"/>
                    <a:pt x="170" y="1555"/>
                  </a:cubicBezTo>
                  <a:cubicBezTo>
                    <a:pt x="107" y="1820"/>
                    <a:pt x="1614" y="2211"/>
                    <a:pt x="2289" y="2372"/>
                  </a:cubicBezTo>
                  <a:lnTo>
                    <a:pt x="2289" y="2384"/>
                  </a:lnTo>
                  <a:cubicBezTo>
                    <a:pt x="1817" y="2299"/>
                    <a:pt x="935" y="2153"/>
                    <a:pt x="415" y="2153"/>
                  </a:cubicBezTo>
                  <a:cubicBezTo>
                    <a:pt x="166" y="2153"/>
                    <a:pt x="1" y="2186"/>
                    <a:pt x="2" y="2276"/>
                  </a:cubicBezTo>
                  <a:cubicBezTo>
                    <a:pt x="10" y="2649"/>
                    <a:pt x="1636" y="3061"/>
                    <a:pt x="2273" y="3225"/>
                  </a:cubicBezTo>
                  <a:lnTo>
                    <a:pt x="2326" y="3183"/>
                  </a:lnTo>
                  <a:cubicBezTo>
                    <a:pt x="2382" y="3649"/>
                    <a:pt x="2502" y="4222"/>
                    <a:pt x="2706" y="4929"/>
                  </a:cubicBezTo>
                  <a:cubicBezTo>
                    <a:pt x="2706" y="4929"/>
                    <a:pt x="2852" y="9048"/>
                    <a:pt x="4201" y="12633"/>
                  </a:cubicBezTo>
                  <a:cubicBezTo>
                    <a:pt x="4739" y="14063"/>
                    <a:pt x="6190" y="14909"/>
                    <a:pt x="7877" y="14909"/>
                  </a:cubicBezTo>
                  <a:cubicBezTo>
                    <a:pt x="9438" y="14909"/>
                    <a:pt x="11201" y="14183"/>
                    <a:pt x="12627" y="12524"/>
                  </a:cubicBezTo>
                  <a:cubicBezTo>
                    <a:pt x="10677" y="11900"/>
                    <a:pt x="8914" y="10831"/>
                    <a:pt x="7931" y="9043"/>
                  </a:cubicBezTo>
                  <a:cubicBezTo>
                    <a:pt x="7799" y="9251"/>
                    <a:pt x="7723" y="9371"/>
                    <a:pt x="7723" y="9371"/>
                  </a:cubicBezTo>
                  <a:lnTo>
                    <a:pt x="6583" y="6308"/>
                  </a:lnTo>
                  <a:lnTo>
                    <a:pt x="6403" y="5650"/>
                  </a:lnTo>
                  <a:cubicBezTo>
                    <a:pt x="6403" y="5650"/>
                    <a:pt x="5755" y="3894"/>
                    <a:pt x="5680" y="3418"/>
                  </a:cubicBezTo>
                  <a:cubicBezTo>
                    <a:pt x="5591" y="2853"/>
                    <a:pt x="6083" y="1192"/>
                    <a:pt x="6031" y="547"/>
                  </a:cubicBezTo>
                  <a:cubicBezTo>
                    <a:pt x="6017" y="380"/>
                    <a:pt x="5945" y="315"/>
                    <a:pt x="5840" y="315"/>
                  </a:cubicBezTo>
                  <a:cubicBezTo>
                    <a:pt x="5580" y="315"/>
                    <a:pt x="5121" y="719"/>
                    <a:pt x="4890" y="940"/>
                  </a:cubicBezTo>
                  <a:cubicBezTo>
                    <a:pt x="4276" y="583"/>
                    <a:pt x="2465" y="1"/>
                    <a:pt x="1712" y="1"/>
                  </a:cubicBezTo>
                  <a:close/>
                </a:path>
              </a:pathLst>
            </a:custGeom>
            <a:solidFill>
              <a:srgbClr val="E6A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0"/>
            <p:cNvSpPr/>
            <p:nvPr/>
          </p:nvSpPr>
          <p:spPr>
            <a:xfrm>
              <a:off x="6223847" y="2968193"/>
              <a:ext cx="510052" cy="824228"/>
            </a:xfrm>
            <a:custGeom>
              <a:avLst/>
              <a:gdLst/>
              <a:ahLst/>
              <a:cxnLst/>
              <a:rect l="l" t="t" r="r" b="b"/>
              <a:pathLst>
                <a:path w="6049" h="9775" extrusionOk="0">
                  <a:moveTo>
                    <a:pt x="5421" y="1"/>
                  </a:moveTo>
                  <a:cubicBezTo>
                    <a:pt x="4201" y="490"/>
                    <a:pt x="3143" y="1360"/>
                    <a:pt x="2416" y="2500"/>
                  </a:cubicBezTo>
                  <a:cubicBezTo>
                    <a:pt x="1488" y="3952"/>
                    <a:pt x="438" y="5606"/>
                    <a:pt x="1" y="6293"/>
                  </a:cubicBezTo>
                  <a:cubicBezTo>
                    <a:pt x="984" y="8081"/>
                    <a:pt x="2747" y="9150"/>
                    <a:pt x="4695" y="9775"/>
                  </a:cubicBezTo>
                  <a:cubicBezTo>
                    <a:pt x="5195" y="9192"/>
                    <a:pt x="5655" y="8499"/>
                    <a:pt x="6049" y="7678"/>
                  </a:cubicBezTo>
                  <a:lnTo>
                    <a:pt x="5421" y="1"/>
                  </a:lnTo>
                  <a:close/>
                </a:path>
              </a:pathLst>
            </a:custGeom>
            <a:solidFill>
              <a:srgbClr val="DC8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0"/>
            <p:cNvSpPr/>
            <p:nvPr/>
          </p:nvSpPr>
          <p:spPr>
            <a:xfrm>
              <a:off x="5822990" y="2934802"/>
              <a:ext cx="133984" cy="84742"/>
            </a:xfrm>
            <a:custGeom>
              <a:avLst/>
              <a:gdLst/>
              <a:ahLst/>
              <a:cxnLst/>
              <a:rect l="l" t="t" r="r" b="b"/>
              <a:pathLst>
                <a:path w="1589" h="1005" extrusionOk="0">
                  <a:moveTo>
                    <a:pt x="17" y="0"/>
                  </a:moveTo>
                  <a:cubicBezTo>
                    <a:pt x="7" y="0"/>
                    <a:pt x="2" y="0"/>
                    <a:pt x="1" y="0"/>
                  </a:cubicBezTo>
                  <a:lnTo>
                    <a:pt x="5" y="115"/>
                  </a:lnTo>
                  <a:cubicBezTo>
                    <a:pt x="21" y="117"/>
                    <a:pt x="1369" y="87"/>
                    <a:pt x="1474" y="1004"/>
                  </a:cubicBezTo>
                  <a:lnTo>
                    <a:pt x="1588" y="991"/>
                  </a:lnTo>
                  <a:cubicBezTo>
                    <a:pt x="1478" y="28"/>
                    <a:pt x="181" y="0"/>
                    <a:pt x="17" y="0"/>
                  </a:cubicBezTo>
                  <a:close/>
                </a:path>
              </a:pathLst>
            </a:custGeom>
            <a:solidFill>
              <a:srgbClr val="683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0"/>
            <p:cNvSpPr/>
            <p:nvPr/>
          </p:nvSpPr>
          <p:spPr>
            <a:xfrm>
              <a:off x="6470061" y="1592850"/>
              <a:ext cx="1508653" cy="977775"/>
            </a:xfrm>
            <a:custGeom>
              <a:avLst/>
              <a:gdLst/>
              <a:ahLst/>
              <a:cxnLst/>
              <a:rect l="l" t="t" r="r" b="b"/>
              <a:pathLst>
                <a:path w="17892" h="11596" extrusionOk="0">
                  <a:moveTo>
                    <a:pt x="5633" y="0"/>
                  </a:moveTo>
                  <a:cubicBezTo>
                    <a:pt x="3076" y="0"/>
                    <a:pt x="1043" y="307"/>
                    <a:pt x="776" y="1242"/>
                  </a:cubicBezTo>
                  <a:cubicBezTo>
                    <a:pt x="0" y="3970"/>
                    <a:pt x="1169" y="8088"/>
                    <a:pt x="1888" y="9432"/>
                  </a:cubicBezTo>
                  <a:cubicBezTo>
                    <a:pt x="2512" y="10600"/>
                    <a:pt x="7269" y="11596"/>
                    <a:pt x="9957" y="11596"/>
                  </a:cubicBezTo>
                  <a:cubicBezTo>
                    <a:pt x="10364" y="11596"/>
                    <a:pt x="10723" y="11573"/>
                    <a:pt x="11013" y="11525"/>
                  </a:cubicBezTo>
                  <a:cubicBezTo>
                    <a:pt x="13223" y="11157"/>
                    <a:pt x="14481" y="10501"/>
                    <a:pt x="16186" y="8356"/>
                  </a:cubicBezTo>
                  <a:cubicBezTo>
                    <a:pt x="17892" y="6212"/>
                    <a:pt x="17336" y="1125"/>
                    <a:pt x="17336" y="1125"/>
                  </a:cubicBezTo>
                  <a:cubicBezTo>
                    <a:pt x="17336" y="1125"/>
                    <a:pt x="10526" y="0"/>
                    <a:pt x="5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0"/>
            <p:cNvSpPr/>
            <p:nvPr/>
          </p:nvSpPr>
          <p:spPr>
            <a:xfrm>
              <a:off x="6947312" y="2709752"/>
              <a:ext cx="508618" cy="271004"/>
            </a:xfrm>
            <a:custGeom>
              <a:avLst/>
              <a:gdLst/>
              <a:ahLst/>
              <a:cxnLst/>
              <a:rect l="l" t="t" r="r" b="b"/>
              <a:pathLst>
                <a:path w="6032" h="3214" extrusionOk="0">
                  <a:moveTo>
                    <a:pt x="2770" y="1"/>
                  </a:moveTo>
                  <a:cubicBezTo>
                    <a:pt x="691" y="1"/>
                    <a:pt x="0" y="388"/>
                    <a:pt x="0" y="388"/>
                  </a:cubicBezTo>
                  <a:lnTo>
                    <a:pt x="795" y="2135"/>
                  </a:lnTo>
                  <a:lnTo>
                    <a:pt x="4160" y="3213"/>
                  </a:lnTo>
                  <a:lnTo>
                    <a:pt x="6032" y="103"/>
                  </a:lnTo>
                  <a:cubicBezTo>
                    <a:pt x="6032" y="103"/>
                    <a:pt x="5684" y="72"/>
                    <a:pt x="3239" y="7"/>
                  </a:cubicBezTo>
                  <a:cubicBezTo>
                    <a:pt x="3075" y="3"/>
                    <a:pt x="2919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0"/>
            <p:cNvSpPr/>
            <p:nvPr/>
          </p:nvSpPr>
          <p:spPr>
            <a:xfrm>
              <a:off x="6986943" y="2497097"/>
              <a:ext cx="424804" cy="257260"/>
            </a:xfrm>
            <a:custGeom>
              <a:avLst/>
              <a:gdLst/>
              <a:ahLst/>
              <a:cxnLst/>
              <a:rect l="l" t="t" r="r" b="b"/>
              <a:pathLst>
                <a:path w="5038" h="3051" extrusionOk="0">
                  <a:moveTo>
                    <a:pt x="5038" y="1"/>
                  </a:moveTo>
                  <a:lnTo>
                    <a:pt x="0" y="666"/>
                  </a:lnTo>
                  <a:lnTo>
                    <a:pt x="59" y="2949"/>
                  </a:lnTo>
                  <a:cubicBezTo>
                    <a:pt x="511" y="3018"/>
                    <a:pt x="960" y="3050"/>
                    <a:pt x="1405" y="3050"/>
                  </a:cubicBezTo>
                  <a:cubicBezTo>
                    <a:pt x="2635" y="3050"/>
                    <a:pt x="3835" y="2803"/>
                    <a:pt x="4997" y="2390"/>
                  </a:cubicBezTo>
                  <a:lnTo>
                    <a:pt x="5038" y="1"/>
                  </a:lnTo>
                  <a:close/>
                </a:path>
              </a:pathLst>
            </a:custGeom>
            <a:solidFill>
              <a:srgbClr val="DC8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0"/>
            <p:cNvSpPr/>
            <p:nvPr/>
          </p:nvSpPr>
          <p:spPr>
            <a:xfrm>
              <a:off x="6979017" y="2698622"/>
              <a:ext cx="436609" cy="408277"/>
            </a:xfrm>
            <a:custGeom>
              <a:avLst/>
              <a:gdLst/>
              <a:ahLst/>
              <a:cxnLst/>
              <a:rect l="l" t="t" r="r" b="b"/>
              <a:pathLst>
                <a:path w="5178" h="4842" extrusionOk="0">
                  <a:moveTo>
                    <a:pt x="5091" y="0"/>
                  </a:moveTo>
                  <a:cubicBezTo>
                    <a:pt x="3928" y="413"/>
                    <a:pt x="2727" y="661"/>
                    <a:pt x="1496" y="661"/>
                  </a:cubicBezTo>
                  <a:cubicBezTo>
                    <a:pt x="1052" y="661"/>
                    <a:pt x="604" y="628"/>
                    <a:pt x="153" y="560"/>
                  </a:cubicBezTo>
                  <a:lnTo>
                    <a:pt x="153" y="560"/>
                  </a:lnTo>
                  <a:lnTo>
                    <a:pt x="162" y="899"/>
                  </a:lnTo>
                  <a:cubicBezTo>
                    <a:pt x="162" y="899"/>
                    <a:pt x="0" y="4583"/>
                    <a:pt x="2591" y="4830"/>
                  </a:cubicBezTo>
                  <a:cubicBezTo>
                    <a:pt x="2665" y="4838"/>
                    <a:pt x="2737" y="4841"/>
                    <a:pt x="2807" y="4841"/>
                  </a:cubicBezTo>
                  <a:cubicBezTo>
                    <a:pt x="5177" y="4841"/>
                    <a:pt x="5076" y="858"/>
                    <a:pt x="5076" y="858"/>
                  </a:cubicBezTo>
                  <a:lnTo>
                    <a:pt x="5091" y="0"/>
                  </a:lnTo>
                  <a:close/>
                </a:path>
              </a:pathLst>
            </a:custGeom>
            <a:solidFill>
              <a:srgbClr val="E6A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0"/>
            <p:cNvSpPr/>
            <p:nvPr/>
          </p:nvSpPr>
          <p:spPr>
            <a:xfrm>
              <a:off x="6474530" y="2031145"/>
              <a:ext cx="287784" cy="320416"/>
            </a:xfrm>
            <a:custGeom>
              <a:avLst/>
              <a:gdLst/>
              <a:ahLst/>
              <a:cxnLst/>
              <a:rect l="l" t="t" r="r" b="b"/>
              <a:pathLst>
                <a:path w="3413" h="3800" extrusionOk="0">
                  <a:moveTo>
                    <a:pt x="2039" y="1"/>
                  </a:moveTo>
                  <a:cubicBezTo>
                    <a:pt x="1481" y="1"/>
                    <a:pt x="887" y="289"/>
                    <a:pt x="540" y="1315"/>
                  </a:cubicBezTo>
                  <a:cubicBezTo>
                    <a:pt x="0" y="2909"/>
                    <a:pt x="971" y="3799"/>
                    <a:pt x="2025" y="3799"/>
                  </a:cubicBezTo>
                  <a:cubicBezTo>
                    <a:pt x="2518" y="3799"/>
                    <a:pt x="3028" y="3605"/>
                    <a:pt x="3412" y="3198"/>
                  </a:cubicBezTo>
                  <a:lnTo>
                    <a:pt x="3406" y="471"/>
                  </a:lnTo>
                  <a:cubicBezTo>
                    <a:pt x="3406" y="471"/>
                    <a:pt x="2752" y="1"/>
                    <a:pt x="2039" y="1"/>
                  </a:cubicBezTo>
                  <a:close/>
                </a:path>
              </a:pathLst>
            </a:custGeom>
            <a:solidFill>
              <a:srgbClr val="DC8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6558091" y="2093289"/>
              <a:ext cx="212233" cy="199923"/>
            </a:xfrm>
            <a:custGeom>
              <a:avLst/>
              <a:gdLst/>
              <a:ahLst/>
              <a:cxnLst/>
              <a:rect l="l" t="t" r="r" b="b"/>
              <a:pathLst>
                <a:path w="2517" h="2371" extrusionOk="0">
                  <a:moveTo>
                    <a:pt x="914" y="0"/>
                  </a:moveTo>
                  <a:cubicBezTo>
                    <a:pt x="419" y="0"/>
                    <a:pt x="38" y="345"/>
                    <a:pt x="21" y="360"/>
                  </a:cubicBezTo>
                  <a:cubicBezTo>
                    <a:pt x="2" y="378"/>
                    <a:pt x="0" y="410"/>
                    <a:pt x="19" y="428"/>
                  </a:cubicBezTo>
                  <a:cubicBezTo>
                    <a:pt x="28" y="439"/>
                    <a:pt x="42" y="444"/>
                    <a:pt x="55" y="444"/>
                  </a:cubicBezTo>
                  <a:cubicBezTo>
                    <a:pt x="67" y="444"/>
                    <a:pt x="79" y="440"/>
                    <a:pt x="88" y="432"/>
                  </a:cubicBezTo>
                  <a:cubicBezTo>
                    <a:pt x="92" y="429"/>
                    <a:pt x="459" y="98"/>
                    <a:pt x="919" y="98"/>
                  </a:cubicBezTo>
                  <a:cubicBezTo>
                    <a:pt x="937" y="98"/>
                    <a:pt x="956" y="99"/>
                    <a:pt x="975" y="100"/>
                  </a:cubicBezTo>
                  <a:cubicBezTo>
                    <a:pt x="1256" y="118"/>
                    <a:pt x="1513" y="261"/>
                    <a:pt x="1740" y="527"/>
                  </a:cubicBezTo>
                  <a:cubicBezTo>
                    <a:pt x="2385" y="1282"/>
                    <a:pt x="1555" y="2279"/>
                    <a:pt x="1547" y="2290"/>
                  </a:cubicBezTo>
                  <a:cubicBezTo>
                    <a:pt x="1529" y="2311"/>
                    <a:pt x="1532" y="2341"/>
                    <a:pt x="1553" y="2359"/>
                  </a:cubicBezTo>
                  <a:cubicBezTo>
                    <a:pt x="1558" y="2364"/>
                    <a:pt x="1564" y="2368"/>
                    <a:pt x="1570" y="2369"/>
                  </a:cubicBezTo>
                  <a:cubicBezTo>
                    <a:pt x="1575" y="2370"/>
                    <a:pt x="1579" y="2371"/>
                    <a:pt x="1584" y="2371"/>
                  </a:cubicBezTo>
                  <a:cubicBezTo>
                    <a:pt x="1598" y="2371"/>
                    <a:pt x="1613" y="2365"/>
                    <a:pt x="1622" y="2353"/>
                  </a:cubicBezTo>
                  <a:cubicBezTo>
                    <a:pt x="1632" y="2343"/>
                    <a:pt x="2516" y="1282"/>
                    <a:pt x="1816" y="463"/>
                  </a:cubicBezTo>
                  <a:cubicBezTo>
                    <a:pt x="1570" y="176"/>
                    <a:pt x="1289" y="21"/>
                    <a:pt x="980" y="3"/>
                  </a:cubicBezTo>
                  <a:cubicBezTo>
                    <a:pt x="958" y="1"/>
                    <a:pt x="936" y="0"/>
                    <a:pt x="914" y="0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6610454" y="2171369"/>
              <a:ext cx="122180" cy="47472"/>
            </a:xfrm>
            <a:custGeom>
              <a:avLst/>
              <a:gdLst/>
              <a:ahLst/>
              <a:cxnLst/>
              <a:rect l="l" t="t" r="r" b="b"/>
              <a:pathLst>
                <a:path w="1449" h="563" extrusionOk="0">
                  <a:moveTo>
                    <a:pt x="555" y="1"/>
                  </a:moveTo>
                  <a:cubicBezTo>
                    <a:pt x="272" y="1"/>
                    <a:pt x="43" y="86"/>
                    <a:pt x="39" y="87"/>
                  </a:cubicBezTo>
                  <a:cubicBezTo>
                    <a:pt x="13" y="98"/>
                    <a:pt x="0" y="126"/>
                    <a:pt x="10" y="152"/>
                  </a:cubicBezTo>
                  <a:cubicBezTo>
                    <a:pt x="15" y="167"/>
                    <a:pt x="29" y="178"/>
                    <a:pt x="42" y="181"/>
                  </a:cubicBezTo>
                  <a:cubicBezTo>
                    <a:pt x="47" y="182"/>
                    <a:pt x="51" y="183"/>
                    <a:pt x="56" y="183"/>
                  </a:cubicBezTo>
                  <a:cubicBezTo>
                    <a:pt x="62" y="183"/>
                    <a:pt x="67" y="182"/>
                    <a:pt x="72" y="180"/>
                  </a:cubicBezTo>
                  <a:cubicBezTo>
                    <a:pt x="77" y="179"/>
                    <a:pt x="291" y="100"/>
                    <a:pt x="553" y="100"/>
                  </a:cubicBezTo>
                  <a:cubicBezTo>
                    <a:pt x="826" y="100"/>
                    <a:pt x="1152" y="186"/>
                    <a:pt x="1347" y="536"/>
                  </a:cubicBezTo>
                  <a:cubicBezTo>
                    <a:pt x="1357" y="553"/>
                    <a:pt x="1374" y="562"/>
                    <a:pt x="1391" y="562"/>
                  </a:cubicBezTo>
                  <a:cubicBezTo>
                    <a:pt x="1399" y="562"/>
                    <a:pt x="1407" y="560"/>
                    <a:pt x="1415" y="556"/>
                  </a:cubicBezTo>
                  <a:cubicBezTo>
                    <a:pt x="1440" y="541"/>
                    <a:pt x="1448" y="512"/>
                    <a:pt x="1435" y="488"/>
                  </a:cubicBezTo>
                  <a:cubicBezTo>
                    <a:pt x="1217" y="96"/>
                    <a:pt x="855" y="1"/>
                    <a:pt x="555" y="1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7039558" y="1550437"/>
              <a:ext cx="2530" cy="3288"/>
            </a:xfrm>
            <a:custGeom>
              <a:avLst/>
              <a:gdLst/>
              <a:ahLst/>
              <a:cxnLst/>
              <a:rect l="l" t="t" r="r" b="b"/>
              <a:pathLst>
                <a:path w="30" h="39" extrusionOk="0">
                  <a:moveTo>
                    <a:pt x="30" y="1"/>
                  </a:moveTo>
                  <a:cubicBezTo>
                    <a:pt x="30" y="1"/>
                    <a:pt x="18" y="13"/>
                    <a:pt x="0" y="38"/>
                  </a:cubicBezTo>
                  <a:cubicBezTo>
                    <a:pt x="19" y="15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E09F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7944818" y="3664845"/>
              <a:ext cx="375224" cy="209367"/>
            </a:xfrm>
            <a:custGeom>
              <a:avLst/>
              <a:gdLst/>
              <a:ahLst/>
              <a:cxnLst/>
              <a:rect l="l" t="t" r="r" b="b"/>
              <a:pathLst>
                <a:path w="4450" h="2483" extrusionOk="0">
                  <a:moveTo>
                    <a:pt x="4157" y="0"/>
                  </a:moveTo>
                  <a:cubicBezTo>
                    <a:pt x="2913" y="1019"/>
                    <a:pt x="1530" y="1619"/>
                    <a:pt x="54" y="2040"/>
                  </a:cubicBezTo>
                  <a:cubicBezTo>
                    <a:pt x="36" y="2044"/>
                    <a:pt x="20" y="2049"/>
                    <a:pt x="1" y="2055"/>
                  </a:cubicBezTo>
                  <a:lnTo>
                    <a:pt x="61" y="2454"/>
                  </a:lnTo>
                  <a:lnTo>
                    <a:pt x="111" y="2454"/>
                  </a:lnTo>
                  <a:cubicBezTo>
                    <a:pt x="889" y="2457"/>
                    <a:pt x="1478" y="2462"/>
                    <a:pt x="1797" y="2473"/>
                  </a:cubicBezTo>
                  <a:cubicBezTo>
                    <a:pt x="1923" y="2478"/>
                    <a:pt x="2059" y="2482"/>
                    <a:pt x="2204" y="2482"/>
                  </a:cubicBezTo>
                  <a:cubicBezTo>
                    <a:pt x="2898" y="2482"/>
                    <a:pt x="3772" y="2385"/>
                    <a:pt x="4450" y="1774"/>
                  </a:cubicBezTo>
                  <a:cubicBezTo>
                    <a:pt x="4356" y="1127"/>
                    <a:pt x="4254" y="523"/>
                    <a:pt x="4157" y="0"/>
                  </a:cubicBezTo>
                  <a:close/>
                </a:path>
              </a:pathLst>
            </a:custGeom>
            <a:solidFill>
              <a:srgbClr val="E6A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7926352" y="3532294"/>
              <a:ext cx="368816" cy="305829"/>
            </a:xfrm>
            <a:custGeom>
              <a:avLst/>
              <a:gdLst/>
              <a:ahLst/>
              <a:cxnLst/>
              <a:rect l="l" t="t" r="r" b="b"/>
              <a:pathLst>
                <a:path w="4374" h="3627" extrusionOk="0">
                  <a:moveTo>
                    <a:pt x="4023" y="0"/>
                  </a:moveTo>
                  <a:lnTo>
                    <a:pt x="1" y="2162"/>
                  </a:lnTo>
                  <a:lnTo>
                    <a:pt x="219" y="3627"/>
                  </a:lnTo>
                  <a:cubicBezTo>
                    <a:pt x="1715" y="3205"/>
                    <a:pt x="3116" y="2604"/>
                    <a:pt x="4373" y="1571"/>
                  </a:cubicBezTo>
                  <a:cubicBezTo>
                    <a:pt x="4246" y="893"/>
                    <a:pt x="4121" y="344"/>
                    <a:pt x="4023" y="0"/>
                  </a:cubicBezTo>
                  <a:close/>
                </a:path>
              </a:pathLst>
            </a:custGeom>
            <a:solidFill>
              <a:srgbClr val="DC8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6264405" y="2828053"/>
              <a:ext cx="2002600" cy="1048182"/>
            </a:xfrm>
            <a:custGeom>
              <a:avLst/>
              <a:gdLst/>
              <a:ahLst/>
              <a:cxnLst/>
              <a:rect l="l" t="t" r="r" b="b"/>
              <a:pathLst>
                <a:path w="23750" h="12431" extrusionOk="0">
                  <a:moveTo>
                    <a:pt x="15111" y="1"/>
                  </a:moveTo>
                  <a:lnTo>
                    <a:pt x="13515" y="83"/>
                  </a:lnTo>
                  <a:lnTo>
                    <a:pt x="13288" y="95"/>
                  </a:lnTo>
                  <a:lnTo>
                    <a:pt x="12063" y="158"/>
                  </a:lnTo>
                  <a:lnTo>
                    <a:pt x="12033" y="159"/>
                  </a:lnTo>
                  <a:lnTo>
                    <a:pt x="11661" y="1619"/>
                  </a:lnTo>
                  <a:lnTo>
                    <a:pt x="11644" y="1685"/>
                  </a:lnTo>
                  <a:lnTo>
                    <a:pt x="11630" y="1740"/>
                  </a:lnTo>
                  <a:lnTo>
                    <a:pt x="11624" y="1763"/>
                  </a:lnTo>
                  <a:lnTo>
                    <a:pt x="11620" y="1777"/>
                  </a:lnTo>
                  <a:cubicBezTo>
                    <a:pt x="11620" y="1777"/>
                    <a:pt x="11618" y="1771"/>
                    <a:pt x="11615" y="1763"/>
                  </a:cubicBezTo>
                  <a:cubicBezTo>
                    <a:pt x="11613" y="1758"/>
                    <a:pt x="11610" y="1751"/>
                    <a:pt x="11607" y="1741"/>
                  </a:cubicBezTo>
                  <a:cubicBezTo>
                    <a:pt x="11602" y="1727"/>
                    <a:pt x="11593" y="1709"/>
                    <a:pt x="11586" y="1687"/>
                  </a:cubicBezTo>
                  <a:cubicBezTo>
                    <a:pt x="11576" y="1658"/>
                    <a:pt x="11561" y="1621"/>
                    <a:pt x="11545" y="1580"/>
                  </a:cubicBezTo>
                  <a:cubicBezTo>
                    <a:pt x="11389" y="1171"/>
                    <a:pt x="11035" y="248"/>
                    <a:pt x="10986" y="126"/>
                  </a:cubicBezTo>
                  <a:cubicBezTo>
                    <a:pt x="10981" y="113"/>
                    <a:pt x="10950" y="102"/>
                    <a:pt x="10898" y="93"/>
                  </a:cubicBezTo>
                  <a:cubicBezTo>
                    <a:pt x="10736" y="65"/>
                    <a:pt x="10367" y="54"/>
                    <a:pt x="9916" y="54"/>
                  </a:cubicBezTo>
                  <a:cubicBezTo>
                    <a:pt x="9531" y="54"/>
                    <a:pt x="9087" y="62"/>
                    <a:pt x="8661" y="72"/>
                  </a:cubicBezTo>
                  <a:cubicBezTo>
                    <a:pt x="8639" y="72"/>
                    <a:pt x="8616" y="74"/>
                    <a:pt x="8593" y="74"/>
                  </a:cubicBezTo>
                  <a:cubicBezTo>
                    <a:pt x="7979" y="90"/>
                    <a:pt x="7411" y="108"/>
                    <a:pt x="7129" y="119"/>
                  </a:cubicBezTo>
                  <a:cubicBezTo>
                    <a:pt x="7009" y="124"/>
                    <a:pt x="6939" y="127"/>
                    <a:pt x="6939" y="127"/>
                  </a:cubicBezTo>
                  <a:cubicBezTo>
                    <a:pt x="6939" y="127"/>
                    <a:pt x="4632" y="163"/>
                    <a:pt x="3603" y="904"/>
                  </a:cubicBezTo>
                  <a:cubicBezTo>
                    <a:pt x="2329" y="1692"/>
                    <a:pt x="783" y="4714"/>
                    <a:pt x="11" y="5577"/>
                  </a:cubicBezTo>
                  <a:cubicBezTo>
                    <a:pt x="11" y="5577"/>
                    <a:pt x="6" y="5607"/>
                    <a:pt x="5" y="5657"/>
                  </a:cubicBezTo>
                  <a:cubicBezTo>
                    <a:pt x="1" y="5817"/>
                    <a:pt x="30" y="6198"/>
                    <a:pt x="329" y="6680"/>
                  </a:cubicBezTo>
                  <a:cubicBezTo>
                    <a:pt x="804" y="7449"/>
                    <a:pt x="1964" y="8474"/>
                    <a:pt x="4769" y="9271"/>
                  </a:cubicBezTo>
                  <a:cubicBezTo>
                    <a:pt x="4769" y="9271"/>
                    <a:pt x="4791" y="9695"/>
                    <a:pt x="4816" y="10305"/>
                  </a:cubicBezTo>
                  <a:cubicBezTo>
                    <a:pt x="4819" y="10410"/>
                    <a:pt x="4824" y="10518"/>
                    <a:pt x="4828" y="10631"/>
                  </a:cubicBezTo>
                  <a:cubicBezTo>
                    <a:pt x="4848" y="11172"/>
                    <a:pt x="4865" y="11808"/>
                    <a:pt x="4871" y="12416"/>
                  </a:cubicBezTo>
                  <a:cubicBezTo>
                    <a:pt x="5675" y="12427"/>
                    <a:pt x="6656" y="12431"/>
                    <a:pt x="7738" y="12431"/>
                  </a:cubicBezTo>
                  <a:cubicBezTo>
                    <a:pt x="8952" y="12431"/>
                    <a:pt x="10293" y="12426"/>
                    <a:pt x="11652" y="12419"/>
                  </a:cubicBezTo>
                  <a:lnTo>
                    <a:pt x="11728" y="12419"/>
                  </a:lnTo>
                  <a:cubicBezTo>
                    <a:pt x="11975" y="12418"/>
                    <a:pt x="12225" y="12416"/>
                    <a:pt x="12474" y="12415"/>
                  </a:cubicBezTo>
                  <a:lnTo>
                    <a:pt x="12549" y="12415"/>
                  </a:lnTo>
                  <a:cubicBezTo>
                    <a:pt x="15308" y="12400"/>
                    <a:pt x="18044" y="12379"/>
                    <a:pt x="19856" y="12379"/>
                  </a:cubicBezTo>
                  <a:cubicBezTo>
                    <a:pt x="19901" y="12379"/>
                    <a:pt x="19946" y="12379"/>
                    <a:pt x="19989" y="12379"/>
                  </a:cubicBezTo>
                  <a:lnTo>
                    <a:pt x="20039" y="12379"/>
                  </a:lnTo>
                  <a:lnTo>
                    <a:pt x="19982" y="11964"/>
                  </a:lnTo>
                  <a:lnTo>
                    <a:pt x="19777" y="10498"/>
                  </a:lnTo>
                  <a:lnTo>
                    <a:pt x="19775" y="10480"/>
                  </a:lnTo>
                  <a:lnTo>
                    <a:pt x="19687" y="9844"/>
                  </a:lnTo>
                  <a:cubicBezTo>
                    <a:pt x="19723" y="9834"/>
                    <a:pt x="22048" y="9250"/>
                    <a:pt x="23749" y="6478"/>
                  </a:cubicBezTo>
                  <a:cubicBezTo>
                    <a:pt x="23749" y="6478"/>
                    <a:pt x="21590" y="1780"/>
                    <a:pt x="20634" y="1270"/>
                  </a:cubicBezTo>
                  <a:cubicBezTo>
                    <a:pt x="19880" y="867"/>
                    <a:pt x="16845" y="305"/>
                    <a:pt x="15624" y="90"/>
                  </a:cubicBezTo>
                  <a:cubicBezTo>
                    <a:pt x="15305" y="33"/>
                    <a:pt x="15111" y="1"/>
                    <a:pt x="15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7924328" y="3374278"/>
              <a:ext cx="392257" cy="340147"/>
            </a:xfrm>
            <a:custGeom>
              <a:avLst/>
              <a:gdLst/>
              <a:ahLst/>
              <a:cxnLst/>
              <a:rect l="l" t="t" r="r" b="b"/>
              <a:pathLst>
                <a:path w="4652" h="4034" extrusionOk="0">
                  <a:moveTo>
                    <a:pt x="4063" y="0"/>
                  </a:moveTo>
                  <a:cubicBezTo>
                    <a:pt x="4063" y="0"/>
                    <a:pt x="2619" y="1871"/>
                    <a:pt x="1" y="3366"/>
                  </a:cubicBezTo>
                  <a:lnTo>
                    <a:pt x="48" y="4034"/>
                  </a:lnTo>
                  <a:cubicBezTo>
                    <a:pt x="48" y="4034"/>
                    <a:pt x="3062" y="3241"/>
                    <a:pt x="4651" y="1335"/>
                  </a:cubicBezTo>
                  <a:cubicBezTo>
                    <a:pt x="4651" y="1335"/>
                    <a:pt x="4586" y="256"/>
                    <a:pt x="40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6225533" y="3298559"/>
              <a:ext cx="451702" cy="400183"/>
            </a:xfrm>
            <a:custGeom>
              <a:avLst/>
              <a:gdLst/>
              <a:ahLst/>
              <a:cxnLst/>
              <a:rect l="l" t="t" r="r" b="b"/>
              <a:pathLst>
                <a:path w="5357" h="4746" extrusionOk="0">
                  <a:moveTo>
                    <a:pt x="587" y="1"/>
                  </a:moveTo>
                  <a:cubicBezTo>
                    <a:pt x="64" y="256"/>
                    <a:pt x="0" y="1336"/>
                    <a:pt x="0" y="1336"/>
                  </a:cubicBezTo>
                  <a:cubicBezTo>
                    <a:pt x="2302" y="4124"/>
                    <a:pt x="5357" y="4745"/>
                    <a:pt x="5357" y="4745"/>
                  </a:cubicBezTo>
                  <a:lnTo>
                    <a:pt x="5357" y="3700"/>
                  </a:lnTo>
                  <a:cubicBezTo>
                    <a:pt x="2738" y="2205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6837528" y="2742468"/>
              <a:ext cx="353385" cy="323873"/>
            </a:xfrm>
            <a:custGeom>
              <a:avLst/>
              <a:gdLst/>
              <a:ahLst/>
              <a:cxnLst/>
              <a:rect l="l" t="t" r="r" b="b"/>
              <a:pathLst>
                <a:path w="4191" h="3841" extrusionOk="0">
                  <a:moveTo>
                    <a:pt x="1302" y="0"/>
                  </a:moveTo>
                  <a:cubicBezTo>
                    <a:pt x="1302" y="0"/>
                    <a:pt x="699" y="604"/>
                    <a:pt x="1" y="1587"/>
                  </a:cubicBezTo>
                  <a:cubicBezTo>
                    <a:pt x="1" y="1587"/>
                    <a:pt x="2159" y="3683"/>
                    <a:pt x="2859" y="3841"/>
                  </a:cubicBezTo>
                  <a:lnTo>
                    <a:pt x="4191" y="1143"/>
                  </a:lnTo>
                  <a:cubicBezTo>
                    <a:pt x="4191" y="1143"/>
                    <a:pt x="1524" y="160"/>
                    <a:pt x="1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7279196" y="2718522"/>
              <a:ext cx="324042" cy="345459"/>
            </a:xfrm>
            <a:custGeom>
              <a:avLst/>
              <a:gdLst/>
              <a:ahLst/>
              <a:cxnLst/>
              <a:rect l="l" t="t" r="r" b="b"/>
              <a:pathLst>
                <a:path w="3843" h="4097" extrusionOk="0">
                  <a:moveTo>
                    <a:pt x="2096" y="0"/>
                  </a:moveTo>
                  <a:cubicBezTo>
                    <a:pt x="1874" y="158"/>
                    <a:pt x="1" y="1396"/>
                    <a:pt x="1" y="1396"/>
                  </a:cubicBezTo>
                  <a:lnTo>
                    <a:pt x="1334" y="4097"/>
                  </a:lnTo>
                  <a:cubicBezTo>
                    <a:pt x="2032" y="3937"/>
                    <a:pt x="3842" y="1714"/>
                    <a:pt x="3842" y="1714"/>
                  </a:cubicBezTo>
                  <a:cubicBezTo>
                    <a:pt x="3144" y="731"/>
                    <a:pt x="2096" y="0"/>
                    <a:pt x="2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7241252" y="2974854"/>
              <a:ext cx="12058" cy="900453"/>
            </a:xfrm>
            <a:custGeom>
              <a:avLst/>
              <a:gdLst/>
              <a:ahLst/>
              <a:cxnLst/>
              <a:rect l="l" t="t" r="r" b="b"/>
              <a:pathLst>
                <a:path w="143" h="10679" extrusionOk="0">
                  <a:moveTo>
                    <a:pt x="38" y="0"/>
                  </a:moveTo>
                  <a:cubicBezTo>
                    <a:pt x="33" y="0"/>
                    <a:pt x="28" y="2"/>
                    <a:pt x="24" y="3"/>
                  </a:cubicBezTo>
                  <a:cubicBezTo>
                    <a:pt x="14" y="7"/>
                    <a:pt x="6" y="16"/>
                    <a:pt x="2" y="26"/>
                  </a:cubicBezTo>
                  <a:cubicBezTo>
                    <a:pt x="1" y="30"/>
                    <a:pt x="1" y="35"/>
                    <a:pt x="1" y="39"/>
                  </a:cubicBezTo>
                  <a:lnTo>
                    <a:pt x="9" y="1539"/>
                  </a:lnTo>
                  <a:lnTo>
                    <a:pt x="67" y="10678"/>
                  </a:lnTo>
                  <a:lnTo>
                    <a:pt x="143" y="10678"/>
                  </a:lnTo>
                  <a:lnTo>
                    <a:pt x="84" y="1526"/>
                  </a:lnTo>
                  <a:lnTo>
                    <a:pt x="75" y="39"/>
                  </a:lnTo>
                  <a:cubicBezTo>
                    <a:pt x="75" y="34"/>
                    <a:pt x="74" y="28"/>
                    <a:pt x="72" y="24"/>
                  </a:cubicBezTo>
                  <a:cubicBezTo>
                    <a:pt x="67" y="14"/>
                    <a:pt x="58" y="4"/>
                    <a:pt x="46" y="2"/>
                  </a:cubicBezTo>
                  <a:cubicBezTo>
                    <a:pt x="44" y="0"/>
                    <a:pt x="40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7360986" y="3298474"/>
              <a:ext cx="432477" cy="445968"/>
            </a:xfrm>
            <a:custGeom>
              <a:avLst/>
              <a:gdLst/>
              <a:ahLst/>
              <a:cxnLst/>
              <a:rect l="l" t="t" r="r" b="b"/>
              <a:pathLst>
                <a:path w="5129" h="5289" extrusionOk="0">
                  <a:moveTo>
                    <a:pt x="4262" y="1"/>
                  </a:moveTo>
                  <a:cubicBezTo>
                    <a:pt x="4253" y="1"/>
                    <a:pt x="4245" y="1"/>
                    <a:pt x="4236" y="2"/>
                  </a:cubicBezTo>
                  <a:lnTo>
                    <a:pt x="463" y="211"/>
                  </a:lnTo>
                  <a:cubicBezTo>
                    <a:pt x="237" y="225"/>
                    <a:pt x="59" y="409"/>
                    <a:pt x="54" y="635"/>
                  </a:cubicBezTo>
                  <a:lnTo>
                    <a:pt x="3" y="3466"/>
                  </a:lnTo>
                  <a:cubicBezTo>
                    <a:pt x="1" y="3626"/>
                    <a:pt x="86" y="3775"/>
                    <a:pt x="226" y="3853"/>
                  </a:cubicBezTo>
                  <a:lnTo>
                    <a:pt x="2725" y="5234"/>
                  </a:lnTo>
                  <a:cubicBezTo>
                    <a:pt x="2791" y="5270"/>
                    <a:pt x="2863" y="5289"/>
                    <a:pt x="2935" y="5289"/>
                  </a:cubicBezTo>
                  <a:cubicBezTo>
                    <a:pt x="3033" y="5289"/>
                    <a:pt x="3130" y="5255"/>
                    <a:pt x="3209" y="5190"/>
                  </a:cubicBezTo>
                  <a:lnTo>
                    <a:pt x="4954" y="3753"/>
                  </a:lnTo>
                  <a:cubicBezTo>
                    <a:pt x="5071" y="3657"/>
                    <a:pt x="5128" y="3508"/>
                    <a:pt x="5107" y="3359"/>
                  </a:cubicBezTo>
                  <a:lnTo>
                    <a:pt x="4689" y="373"/>
                  </a:lnTo>
                  <a:cubicBezTo>
                    <a:pt x="4659" y="159"/>
                    <a:pt x="4475" y="1"/>
                    <a:pt x="4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7365455" y="3354210"/>
              <a:ext cx="391160" cy="23441"/>
            </a:xfrm>
            <a:custGeom>
              <a:avLst/>
              <a:gdLst/>
              <a:ahLst/>
              <a:cxnLst/>
              <a:rect l="l" t="t" r="r" b="b"/>
              <a:pathLst>
                <a:path w="4639" h="278" extrusionOk="0">
                  <a:moveTo>
                    <a:pt x="4636" y="0"/>
                  </a:moveTo>
                  <a:lnTo>
                    <a:pt x="1" y="127"/>
                  </a:lnTo>
                  <a:lnTo>
                    <a:pt x="5" y="278"/>
                  </a:lnTo>
                  <a:lnTo>
                    <a:pt x="4639" y="152"/>
                  </a:lnTo>
                  <a:lnTo>
                    <a:pt x="46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7300023" y="2924347"/>
              <a:ext cx="30692" cy="950539"/>
            </a:xfrm>
            <a:custGeom>
              <a:avLst/>
              <a:gdLst/>
              <a:ahLst/>
              <a:cxnLst/>
              <a:rect l="l" t="t" r="r" b="b"/>
              <a:pathLst>
                <a:path w="364" h="11273" extrusionOk="0">
                  <a:moveTo>
                    <a:pt x="326" y="0"/>
                  </a:moveTo>
                  <a:cubicBezTo>
                    <a:pt x="310" y="0"/>
                    <a:pt x="294" y="10"/>
                    <a:pt x="288" y="25"/>
                  </a:cubicBezTo>
                  <a:lnTo>
                    <a:pt x="286" y="34"/>
                  </a:lnTo>
                  <a:lnTo>
                    <a:pt x="182" y="328"/>
                  </a:lnTo>
                  <a:lnTo>
                    <a:pt x="146" y="429"/>
                  </a:lnTo>
                  <a:lnTo>
                    <a:pt x="116" y="514"/>
                  </a:lnTo>
                  <a:lnTo>
                    <a:pt x="3" y="833"/>
                  </a:lnTo>
                  <a:cubicBezTo>
                    <a:pt x="1" y="837"/>
                    <a:pt x="0" y="842"/>
                    <a:pt x="0" y="847"/>
                  </a:cubicBezTo>
                  <a:lnTo>
                    <a:pt x="19" y="1849"/>
                  </a:lnTo>
                  <a:lnTo>
                    <a:pt x="191" y="11273"/>
                  </a:lnTo>
                  <a:lnTo>
                    <a:pt x="266" y="11273"/>
                  </a:lnTo>
                  <a:lnTo>
                    <a:pt x="93" y="1793"/>
                  </a:lnTo>
                  <a:lnTo>
                    <a:pt x="76" y="853"/>
                  </a:lnTo>
                  <a:lnTo>
                    <a:pt x="204" y="492"/>
                  </a:lnTo>
                  <a:lnTo>
                    <a:pt x="234" y="405"/>
                  </a:lnTo>
                  <a:lnTo>
                    <a:pt x="332" y="127"/>
                  </a:lnTo>
                  <a:lnTo>
                    <a:pt x="359" y="49"/>
                  </a:lnTo>
                  <a:cubicBezTo>
                    <a:pt x="361" y="43"/>
                    <a:pt x="364" y="34"/>
                    <a:pt x="361" y="30"/>
                  </a:cubicBezTo>
                  <a:cubicBezTo>
                    <a:pt x="359" y="18"/>
                    <a:pt x="350" y="6"/>
                    <a:pt x="337" y="2"/>
                  </a:cubicBezTo>
                  <a:cubicBezTo>
                    <a:pt x="334" y="1"/>
                    <a:pt x="330" y="0"/>
                    <a:pt x="3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7126914" y="2945595"/>
              <a:ext cx="213498" cy="31789"/>
            </a:xfrm>
            <a:custGeom>
              <a:avLst/>
              <a:gdLst/>
              <a:ahLst/>
              <a:cxnLst/>
              <a:rect l="l" t="t" r="r" b="b"/>
              <a:pathLst>
                <a:path w="2532" h="377" extrusionOk="0">
                  <a:moveTo>
                    <a:pt x="44" y="1"/>
                  </a:moveTo>
                  <a:cubicBezTo>
                    <a:pt x="32" y="1"/>
                    <a:pt x="21" y="6"/>
                    <a:pt x="13" y="16"/>
                  </a:cubicBezTo>
                  <a:cubicBezTo>
                    <a:pt x="1" y="33"/>
                    <a:pt x="5" y="57"/>
                    <a:pt x="22" y="68"/>
                  </a:cubicBezTo>
                  <a:cubicBezTo>
                    <a:pt x="47" y="86"/>
                    <a:pt x="456" y="376"/>
                    <a:pt x="1254" y="376"/>
                  </a:cubicBezTo>
                  <a:cubicBezTo>
                    <a:pt x="1597" y="376"/>
                    <a:pt x="2012" y="321"/>
                    <a:pt x="2500" y="170"/>
                  </a:cubicBezTo>
                  <a:cubicBezTo>
                    <a:pt x="2519" y="163"/>
                    <a:pt x="2531" y="143"/>
                    <a:pt x="2524" y="123"/>
                  </a:cubicBezTo>
                  <a:cubicBezTo>
                    <a:pt x="2519" y="107"/>
                    <a:pt x="2505" y="96"/>
                    <a:pt x="2489" y="96"/>
                  </a:cubicBezTo>
                  <a:cubicBezTo>
                    <a:pt x="2485" y="96"/>
                    <a:pt x="2481" y="97"/>
                    <a:pt x="2477" y="99"/>
                  </a:cubicBezTo>
                  <a:cubicBezTo>
                    <a:pt x="2005" y="247"/>
                    <a:pt x="1600" y="299"/>
                    <a:pt x="1264" y="299"/>
                  </a:cubicBezTo>
                  <a:cubicBezTo>
                    <a:pt x="478" y="299"/>
                    <a:pt x="72" y="13"/>
                    <a:pt x="66" y="8"/>
                  </a:cubicBezTo>
                  <a:cubicBezTo>
                    <a:pt x="59" y="3"/>
                    <a:pt x="52" y="1"/>
                    <a:pt x="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7255080" y="3009088"/>
              <a:ext cx="40136" cy="40136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41" y="0"/>
                  </a:moveTo>
                  <a:cubicBezTo>
                    <a:pt x="240" y="0"/>
                    <a:pt x="240" y="0"/>
                    <a:pt x="239" y="0"/>
                  </a:cubicBezTo>
                  <a:cubicBezTo>
                    <a:pt x="108" y="0"/>
                    <a:pt x="1" y="108"/>
                    <a:pt x="1" y="238"/>
                  </a:cubicBezTo>
                  <a:cubicBezTo>
                    <a:pt x="1" y="369"/>
                    <a:pt x="106" y="475"/>
                    <a:pt x="239" y="475"/>
                  </a:cubicBezTo>
                  <a:cubicBezTo>
                    <a:pt x="369" y="475"/>
                    <a:pt x="476" y="370"/>
                    <a:pt x="476" y="238"/>
                  </a:cubicBezTo>
                  <a:cubicBezTo>
                    <a:pt x="476" y="106"/>
                    <a:pt x="371" y="0"/>
                    <a:pt x="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7255080" y="3244510"/>
              <a:ext cx="40136" cy="40136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9" y="1"/>
                  </a:moveTo>
                  <a:cubicBezTo>
                    <a:pt x="108" y="1"/>
                    <a:pt x="1" y="106"/>
                    <a:pt x="1" y="239"/>
                  </a:cubicBezTo>
                  <a:cubicBezTo>
                    <a:pt x="1" y="369"/>
                    <a:pt x="106" y="476"/>
                    <a:pt x="239" y="476"/>
                  </a:cubicBezTo>
                  <a:cubicBezTo>
                    <a:pt x="369" y="476"/>
                    <a:pt x="476" y="370"/>
                    <a:pt x="476" y="239"/>
                  </a:cubicBezTo>
                  <a:cubicBezTo>
                    <a:pt x="476" y="108"/>
                    <a:pt x="370" y="1"/>
                    <a:pt x="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7254659" y="3479762"/>
              <a:ext cx="44605" cy="40221"/>
            </a:xfrm>
            <a:custGeom>
              <a:avLst/>
              <a:gdLst/>
              <a:ahLst/>
              <a:cxnLst/>
              <a:rect l="l" t="t" r="r" b="b"/>
              <a:pathLst>
                <a:path w="529" h="477" extrusionOk="0">
                  <a:moveTo>
                    <a:pt x="265" y="1"/>
                  </a:moveTo>
                  <a:cubicBezTo>
                    <a:pt x="200" y="1"/>
                    <a:pt x="136" y="27"/>
                    <a:pt x="89" y="77"/>
                  </a:cubicBezTo>
                  <a:cubicBezTo>
                    <a:pt x="1" y="174"/>
                    <a:pt x="7" y="326"/>
                    <a:pt x="104" y="414"/>
                  </a:cubicBezTo>
                  <a:cubicBezTo>
                    <a:pt x="149" y="456"/>
                    <a:pt x="207" y="477"/>
                    <a:pt x="265" y="477"/>
                  </a:cubicBezTo>
                  <a:cubicBezTo>
                    <a:pt x="329" y="477"/>
                    <a:pt x="393" y="451"/>
                    <a:pt x="440" y="400"/>
                  </a:cubicBezTo>
                  <a:cubicBezTo>
                    <a:pt x="529" y="304"/>
                    <a:pt x="523" y="152"/>
                    <a:pt x="427" y="64"/>
                  </a:cubicBezTo>
                  <a:cubicBezTo>
                    <a:pt x="381" y="22"/>
                    <a:pt x="323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7260814" y="3755826"/>
              <a:ext cx="44605" cy="40221"/>
            </a:xfrm>
            <a:custGeom>
              <a:avLst/>
              <a:gdLst/>
              <a:ahLst/>
              <a:cxnLst/>
              <a:rect l="l" t="t" r="r" b="b"/>
              <a:pathLst>
                <a:path w="529" h="477" extrusionOk="0">
                  <a:moveTo>
                    <a:pt x="265" y="1"/>
                  </a:moveTo>
                  <a:cubicBezTo>
                    <a:pt x="201" y="1"/>
                    <a:pt x="136" y="27"/>
                    <a:pt x="89" y="78"/>
                  </a:cubicBezTo>
                  <a:cubicBezTo>
                    <a:pt x="1" y="174"/>
                    <a:pt x="7" y="325"/>
                    <a:pt x="104" y="414"/>
                  </a:cubicBezTo>
                  <a:cubicBezTo>
                    <a:pt x="149" y="456"/>
                    <a:pt x="207" y="477"/>
                    <a:pt x="265" y="477"/>
                  </a:cubicBezTo>
                  <a:cubicBezTo>
                    <a:pt x="329" y="477"/>
                    <a:pt x="393" y="451"/>
                    <a:pt x="440" y="399"/>
                  </a:cubicBezTo>
                  <a:cubicBezTo>
                    <a:pt x="529" y="303"/>
                    <a:pt x="524" y="152"/>
                    <a:pt x="427" y="63"/>
                  </a:cubicBezTo>
                  <a:cubicBezTo>
                    <a:pt x="381" y="21"/>
                    <a:pt x="323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6577513" y="2215713"/>
              <a:ext cx="86700" cy="86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6632630" y="1366197"/>
              <a:ext cx="1193718" cy="1289421"/>
            </a:xfrm>
            <a:custGeom>
              <a:avLst/>
              <a:gdLst/>
              <a:ahLst/>
              <a:cxnLst/>
              <a:rect l="l" t="t" r="r" b="b"/>
              <a:pathLst>
                <a:path w="14157" h="15292" extrusionOk="0">
                  <a:moveTo>
                    <a:pt x="5520" y="0"/>
                  </a:moveTo>
                  <a:cubicBezTo>
                    <a:pt x="2953" y="0"/>
                    <a:pt x="836" y="853"/>
                    <a:pt x="108" y="3219"/>
                  </a:cubicBezTo>
                  <a:cubicBezTo>
                    <a:pt x="108" y="3219"/>
                    <a:pt x="0" y="6132"/>
                    <a:pt x="29" y="9581"/>
                  </a:cubicBezTo>
                  <a:cubicBezTo>
                    <a:pt x="53" y="12373"/>
                    <a:pt x="2307" y="15085"/>
                    <a:pt x="5718" y="15276"/>
                  </a:cubicBezTo>
                  <a:cubicBezTo>
                    <a:pt x="5903" y="15287"/>
                    <a:pt x="6088" y="15292"/>
                    <a:pt x="6274" y="15292"/>
                  </a:cubicBezTo>
                  <a:cubicBezTo>
                    <a:pt x="9299" y="15292"/>
                    <a:pt x="12296" y="13875"/>
                    <a:pt x="13198" y="9633"/>
                  </a:cubicBezTo>
                  <a:cubicBezTo>
                    <a:pt x="14157" y="5130"/>
                    <a:pt x="13419" y="1457"/>
                    <a:pt x="9333" y="496"/>
                  </a:cubicBezTo>
                  <a:cubicBezTo>
                    <a:pt x="8028" y="188"/>
                    <a:pt x="6724" y="0"/>
                    <a:pt x="5520" y="0"/>
                  </a:cubicBezTo>
                  <a:close/>
                </a:path>
              </a:pathLst>
            </a:custGeom>
            <a:solidFill>
              <a:srgbClr val="E6A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6995375" y="1786954"/>
              <a:ext cx="170411" cy="429020"/>
            </a:xfrm>
            <a:custGeom>
              <a:avLst/>
              <a:gdLst/>
              <a:ahLst/>
              <a:cxnLst/>
              <a:rect l="l" t="t" r="r" b="b"/>
              <a:pathLst>
                <a:path w="2021" h="5088" extrusionOk="0">
                  <a:moveTo>
                    <a:pt x="1722" y="1"/>
                  </a:moveTo>
                  <a:cubicBezTo>
                    <a:pt x="1721" y="1"/>
                    <a:pt x="1720" y="1"/>
                    <a:pt x="1720" y="1"/>
                  </a:cubicBezTo>
                  <a:cubicBezTo>
                    <a:pt x="1692" y="4"/>
                    <a:pt x="1673" y="27"/>
                    <a:pt x="1675" y="55"/>
                  </a:cubicBezTo>
                  <a:cubicBezTo>
                    <a:pt x="1744" y="919"/>
                    <a:pt x="1887" y="3224"/>
                    <a:pt x="1712" y="3506"/>
                  </a:cubicBezTo>
                  <a:cubicBezTo>
                    <a:pt x="1643" y="3618"/>
                    <a:pt x="1538" y="3674"/>
                    <a:pt x="1399" y="3674"/>
                  </a:cubicBezTo>
                  <a:cubicBezTo>
                    <a:pt x="1251" y="3674"/>
                    <a:pt x="1064" y="3610"/>
                    <a:pt x="840" y="3482"/>
                  </a:cubicBezTo>
                  <a:cubicBezTo>
                    <a:pt x="826" y="3475"/>
                    <a:pt x="816" y="3470"/>
                    <a:pt x="809" y="3465"/>
                  </a:cubicBezTo>
                  <a:cubicBezTo>
                    <a:pt x="717" y="3418"/>
                    <a:pt x="628" y="3395"/>
                    <a:pt x="545" y="3395"/>
                  </a:cubicBezTo>
                  <a:cubicBezTo>
                    <a:pt x="437" y="3395"/>
                    <a:pt x="340" y="3435"/>
                    <a:pt x="260" y="3513"/>
                  </a:cubicBezTo>
                  <a:cubicBezTo>
                    <a:pt x="47" y="3726"/>
                    <a:pt x="0" y="4190"/>
                    <a:pt x="159" y="4504"/>
                  </a:cubicBezTo>
                  <a:cubicBezTo>
                    <a:pt x="353" y="4888"/>
                    <a:pt x="769" y="5076"/>
                    <a:pt x="787" y="5083"/>
                  </a:cubicBezTo>
                  <a:cubicBezTo>
                    <a:pt x="794" y="5087"/>
                    <a:pt x="800" y="5088"/>
                    <a:pt x="808" y="5088"/>
                  </a:cubicBezTo>
                  <a:cubicBezTo>
                    <a:pt x="826" y="5088"/>
                    <a:pt x="844" y="5077"/>
                    <a:pt x="852" y="5058"/>
                  </a:cubicBezTo>
                  <a:cubicBezTo>
                    <a:pt x="863" y="5034"/>
                    <a:pt x="852" y="5004"/>
                    <a:pt x="827" y="4994"/>
                  </a:cubicBezTo>
                  <a:cubicBezTo>
                    <a:pt x="824" y="4993"/>
                    <a:pt x="426" y="4812"/>
                    <a:pt x="248" y="4460"/>
                  </a:cubicBezTo>
                  <a:cubicBezTo>
                    <a:pt x="109" y="4184"/>
                    <a:pt x="148" y="3766"/>
                    <a:pt x="330" y="3584"/>
                  </a:cubicBezTo>
                  <a:cubicBezTo>
                    <a:pt x="391" y="3524"/>
                    <a:pt x="463" y="3494"/>
                    <a:pt x="546" y="3494"/>
                  </a:cubicBezTo>
                  <a:cubicBezTo>
                    <a:pt x="613" y="3494"/>
                    <a:pt x="686" y="3514"/>
                    <a:pt x="764" y="3554"/>
                  </a:cubicBezTo>
                  <a:cubicBezTo>
                    <a:pt x="770" y="3557"/>
                    <a:pt x="779" y="3563"/>
                    <a:pt x="791" y="3569"/>
                  </a:cubicBezTo>
                  <a:cubicBezTo>
                    <a:pt x="1051" y="3717"/>
                    <a:pt x="1250" y="3772"/>
                    <a:pt x="1403" y="3772"/>
                  </a:cubicBezTo>
                  <a:cubicBezTo>
                    <a:pt x="1607" y="3772"/>
                    <a:pt x="1727" y="3671"/>
                    <a:pt x="1797" y="3558"/>
                  </a:cubicBezTo>
                  <a:cubicBezTo>
                    <a:pt x="2020" y="3198"/>
                    <a:pt x="1798" y="368"/>
                    <a:pt x="1774" y="47"/>
                  </a:cubicBezTo>
                  <a:cubicBezTo>
                    <a:pt x="1771" y="20"/>
                    <a:pt x="1749" y="1"/>
                    <a:pt x="1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7280545" y="2223226"/>
              <a:ext cx="284411" cy="153631"/>
            </a:xfrm>
            <a:custGeom>
              <a:avLst/>
              <a:gdLst/>
              <a:ahLst/>
              <a:cxnLst/>
              <a:rect l="l" t="t" r="r" b="b"/>
              <a:pathLst>
                <a:path w="3373" h="1822" extrusionOk="0">
                  <a:moveTo>
                    <a:pt x="2095" y="1"/>
                  </a:moveTo>
                  <a:cubicBezTo>
                    <a:pt x="1910" y="1"/>
                    <a:pt x="1712" y="20"/>
                    <a:pt x="1510" y="62"/>
                  </a:cubicBezTo>
                  <a:cubicBezTo>
                    <a:pt x="632" y="244"/>
                    <a:pt x="1" y="772"/>
                    <a:pt x="97" y="1240"/>
                  </a:cubicBezTo>
                  <a:cubicBezTo>
                    <a:pt x="172" y="1601"/>
                    <a:pt x="657" y="1822"/>
                    <a:pt x="1277" y="1822"/>
                  </a:cubicBezTo>
                  <a:cubicBezTo>
                    <a:pt x="1463" y="1822"/>
                    <a:pt x="1660" y="1802"/>
                    <a:pt x="1863" y="1760"/>
                  </a:cubicBezTo>
                  <a:cubicBezTo>
                    <a:pt x="2741" y="1578"/>
                    <a:pt x="3372" y="1050"/>
                    <a:pt x="3275" y="582"/>
                  </a:cubicBezTo>
                  <a:cubicBezTo>
                    <a:pt x="3200" y="221"/>
                    <a:pt x="2715" y="1"/>
                    <a:pt x="2095" y="1"/>
                  </a:cubicBezTo>
                  <a:close/>
                </a:path>
              </a:pathLst>
            </a:custGeom>
            <a:solidFill>
              <a:srgbClr val="DC8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6672682" y="2214204"/>
              <a:ext cx="284917" cy="155570"/>
            </a:xfrm>
            <a:custGeom>
              <a:avLst/>
              <a:gdLst/>
              <a:ahLst/>
              <a:cxnLst/>
              <a:rect l="l" t="t" r="r" b="b"/>
              <a:pathLst>
                <a:path w="3379" h="1845" extrusionOk="0">
                  <a:moveTo>
                    <a:pt x="1233" y="0"/>
                  </a:moveTo>
                  <a:cubicBezTo>
                    <a:pt x="648" y="0"/>
                    <a:pt x="191" y="205"/>
                    <a:pt x="110" y="550"/>
                  </a:cubicBezTo>
                  <a:cubicBezTo>
                    <a:pt x="0" y="1017"/>
                    <a:pt x="617" y="1560"/>
                    <a:pt x="1490" y="1765"/>
                  </a:cubicBezTo>
                  <a:cubicBezTo>
                    <a:pt x="1717" y="1819"/>
                    <a:pt x="1939" y="1844"/>
                    <a:pt x="2145" y="1844"/>
                  </a:cubicBezTo>
                  <a:cubicBezTo>
                    <a:pt x="2731" y="1844"/>
                    <a:pt x="3188" y="1639"/>
                    <a:pt x="3269" y="1294"/>
                  </a:cubicBezTo>
                  <a:cubicBezTo>
                    <a:pt x="3378" y="829"/>
                    <a:pt x="2762" y="283"/>
                    <a:pt x="1888" y="79"/>
                  </a:cubicBezTo>
                  <a:cubicBezTo>
                    <a:pt x="1661" y="26"/>
                    <a:pt x="1439" y="0"/>
                    <a:pt x="1233" y="0"/>
                  </a:cubicBezTo>
                  <a:close/>
                </a:path>
              </a:pathLst>
            </a:custGeom>
            <a:solidFill>
              <a:srgbClr val="DC8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6472928" y="1204134"/>
              <a:ext cx="1483610" cy="902561"/>
            </a:xfrm>
            <a:custGeom>
              <a:avLst/>
              <a:gdLst/>
              <a:ahLst/>
              <a:cxnLst/>
              <a:rect l="l" t="t" r="r" b="b"/>
              <a:pathLst>
                <a:path w="17595" h="10704" extrusionOk="0">
                  <a:moveTo>
                    <a:pt x="12901" y="0"/>
                  </a:moveTo>
                  <a:cubicBezTo>
                    <a:pt x="12677" y="0"/>
                    <a:pt x="12366" y="768"/>
                    <a:pt x="12454" y="1434"/>
                  </a:cubicBezTo>
                  <a:cubicBezTo>
                    <a:pt x="11540" y="988"/>
                    <a:pt x="9377" y="82"/>
                    <a:pt x="6887" y="82"/>
                  </a:cubicBezTo>
                  <a:cubicBezTo>
                    <a:pt x="6309" y="82"/>
                    <a:pt x="5713" y="131"/>
                    <a:pt x="5112" y="245"/>
                  </a:cubicBezTo>
                  <a:cubicBezTo>
                    <a:pt x="1072" y="1015"/>
                    <a:pt x="1" y="5464"/>
                    <a:pt x="429" y="7638"/>
                  </a:cubicBezTo>
                  <a:cubicBezTo>
                    <a:pt x="666" y="8842"/>
                    <a:pt x="643" y="9151"/>
                    <a:pt x="769" y="9151"/>
                  </a:cubicBezTo>
                  <a:cubicBezTo>
                    <a:pt x="871" y="9151"/>
                    <a:pt x="1069" y="8950"/>
                    <a:pt x="1578" y="8856"/>
                  </a:cubicBezTo>
                  <a:cubicBezTo>
                    <a:pt x="4820" y="8262"/>
                    <a:pt x="6689" y="8666"/>
                    <a:pt x="10477" y="5033"/>
                  </a:cubicBezTo>
                  <a:cubicBezTo>
                    <a:pt x="10680" y="4838"/>
                    <a:pt x="10876" y="4752"/>
                    <a:pt x="11066" y="4752"/>
                  </a:cubicBezTo>
                  <a:cubicBezTo>
                    <a:pt x="12547" y="4752"/>
                    <a:pt x="13623" y="10014"/>
                    <a:pt x="14054" y="10182"/>
                  </a:cubicBezTo>
                  <a:cubicBezTo>
                    <a:pt x="15240" y="10643"/>
                    <a:pt x="15788" y="10703"/>
                    <a:pt x="15994" y="10703"/>
                  </a:cubicBezTo>
                  <a:cubicBezTo>
                    <a:pt x="16067" y="10703"/>
                    <a:pt x="16097" y="10696"/>
                    <a:pt x="16097" y="10696"/>
                  </a:cubicBezTo>
                  <a:cubicBezTo>
                    <a:pt x="16097" y="10696"/>
                    <a:pt x="17595" y="9121"/>
                    <a:pt x="17302" y="5735"/>
                  </a:cubicBezTo>
                  <a:cubicBezTo>
                    <a:pt x="17055" y="2877"/>
                    <a:pt x="14662" y="2197"/>
                    <a:pt x="13633" y="1850"/>
                  </a:cubicBezTo>
                  <a:cubicBezTo>
                    <a:pt x="13980" y="1528"/>
                    <a:pt x="14313" y="1121"/>
                    <a:pt x="14042" y="923"/>
                  </a:cubicBezTo>
                  <a:cubicBezTo>
                    <a:pt x="13982" y="878"/>
                    <a:pt x="13922" y="859"/>
                    <a:pt x="13862" y="859"/>
                  </a:cubicBezTo>
                  <a:cubicBezTo>
                    <a:pt x="13532" y="859"/>
                    <a:pt x="13233" y="1461"/>
                    <a:pt x="13123" y="1711"/>
                  </a:cubicBezTo>
                  <a:cubicBezTo>
                    <a:pt x="13111" y="1709"/>
                    <a:pt x="13099" y="1707"/>
                    <a:pt x="13087" y="1704"/>
                  </a:cubicBezTo>
                  <a:cubicBezTo>
                    <a:pt x="13118" y="1306"/>
                    <a:pt x="13198" y="4"/>
                    <a:pt x="12902" y="0"/>
                  </a:cubicBezTo>
                  <a:cubicBezTo>
                    <a:pt x="12902" y="0"/>
                    <a:pt x="12901" y="0"/>
                    <a:pt x="129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7589662" y="2011245"/>
              <a:ext cx="282725" cy="320332"/>
            </a:xfrm>
            <a:custGeom>
              <a:avLst/>
              <a:gdLst/>
              <a:ahLst/>
              <a:cxnLst/>
              <a:rect l="l" t="t" r="r" b="b"/>
              <a:pathLst>
                <a:path w="3353" h="3799" extrusionOk="0">
                  <a:moveTo>
                    <a:pt x="1652" y="1"/>
                  </a:moveTo>
                  <a:cubicBezTo>
                    <a:pt x="1150" y="1"/>
                    <a:pt x="726" y="159"/>
                    <a:pt x="726" y="159"/>
                  </a:cubicBezTo>
                  <a:lnTo>
                    <a:pt x="1" y="2788"/>
                  </a:lnTo>
                  <a:cubicBezTo>
                    <a:pt x="350" y="3446"/>
                    <a:pt x="1017" y="3799"/>
                    <a:pt x="1658" y="3799"/>
                  </a:cubicBezTo>
                  <a:cubicBezTo>
                    <a:pt x="2529" y="3799"/>
                    <a:pt x="3352" y="3148"/>
                    <a:pt x="3268" y="1728"/>
                  </a:cubicBezTo>
                  <a:cubicBezTo>
                    <a:pt x="3183" y="301"/>
                    <a:pt x="2343" y="1"/>
                    <a:pt x="1652" y="1"/>
                  </a:cubicBezTo>
                  <a:close/>
                </a:path>
              </a:pathLst>
            </a:custGeom>
            <a:solidFill>
              <a:srgbClr val="E6A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7608466" y="2076593"/>
              <a:ext cx="224881" cy="180529"/>
            </a:xfrm>
            <a:custGeom>
              <a:avLst/>
              <a:gdLst/>
              <a:ahLst/>
              <a:cxnLst/>
              <a:rect l="l" t="t" r="r" b="b"/>
              <a:pathLst>
                <a:path w="2667" h="2141" extrusionOk="0">
                  <a:moveTo>
                    <a:pt x="1608" y="1"/>
                  </a:moveTo>
                  <a:cubicBezTo>
                    <a:pt x="1374" y="1"/>
                    <a:pt x="1136" y="80"/>
                    <a:pt x="897" y="240"/>
                  </a:cubicBezTo>
                  <a:cubicBezTo>
                    <a:pt x="0" y="838"/>
                    <a:pt x="561" y="2100"/>
                    <a:pt x="566" y="2112"/>
                  </a:cubicBezTo>
                  <a:cubicBezTo>
                    <a:pt x="575" y="2129"/>
                    <a:pt x="594" y="2140"/>
                    <a:pt x="612" y="2140"/>
                  </a:cubicBezTo>
                  <a:cubicBezTo>
                    <a:pt x="618" y="2140"/>
                    <a:pt x="626" y="2139"/>
                    <a:pt x="633" y="2137"/>
                  </a:cubicBezTo>
                  <a:cubicBezTo>
                    <a:pt x="658" y="2124"/>
                    <a:pt x="668" y="2096"/>
                    <a:pt x="658" y="2071"/>
                  </a:cubicBezTo>
                  <a:cubicBezTo>
                    <a:pt x="652" y="2060"/>
                    <a:pt x="125" y="875"/>
                    <a:pt x="952" y="323"/>
                  </a:cubicBezTo>
                  <a:cubicBezTo>
                    <a:pt x="1176" y="174"/>
                    <a:pt x="1397" y="100"/>
                    <a:pt x="1612" y="100"/>
                  </a:cubicBezTo>
                  <a:cubicBezTo>
                    <a:pt x="1677" y="100"/>
                    <a:pt x="1741" y="107"/>
                    <a:pt x="1805" y="120"/>
                  </a:cubicBezTo>
                  <a:cubicBezTo>
                    <a:pt x="2280" y="224"/>
                    <a:pt x="2565" y="678"/>
                    <a:pt x="2568" y="682"/>
                  </a:cubicBezTo>
                  <a:cubicBezTo>
                    <a:pt x="2578" y="697"/>
                    <a:pt x="2593" y="705"/>
                    <a:pt x="2610" y="705"/>
                  </a:cubicBezTo>
                  <a:cubicBezTo>
                    <a:pt x="2618" y="705"/>
                    <a:pt x="2627" y="703"/>
                    <a:pt x="2636" y="697"/>
                  </a:cubicBezTo>
                  <a:cubicBezTo>
                    <a:pt x="2659" y="683"/>
                    <a:pt x="2666" y="653"/>
                    <a:pt x="2652" y="630"/>
                  </a:cubicBezTo>
                  <a:cubicBezTo>
                    <a:pt x="2638" y="610"/>
                    <a:pt x="2343" y="136"/>
                    <a:pt x="1826" y="24"/>
                  </a:cubicBezTo>
                  <a:cubicBezTo>
                    <a:pt x="1754" y="8"/>
                    <a:pt x="1681" y="1"/>
                    <a:pt x="1608" y="1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7641013" y="2145146"/>
              <a:ext cx="126396" cy="30608"/>
            </a:xfrm>
            <a:custGeom>
              <a:avLst/>
              <a:gdLst/>
              <a:ahLst/>
              <a:cxnLst/>
              <a:rect l="l" t="t" r="r" b="b"/>
              <a:pathLst>
                <a:path w="1499" h="363" extrusionOk="0">
                  <a:moveTo>
                    <a:pt x="674" y="0"/>
                  </a:moveTo>
                  <a:cubicBezTo>
                    <a:pt x="458" y="0"/>
                    <a:pt x="227" y="69"/>
                    <a:pt x="20" y="277"/>
                  </a:cubicBezTo>
                  <a:cubicBezTo>
                    <a:pt x="0" y="297"/>
                    <a:pt x="0" y="328"/>
                    <a:pt x="20" y="348"/>
                  </a:cubicBezTo>
                  <a:cubicBezTo>
                    <a:pt x="30" y="357"/>
                    <a:pt x="42" y="362"/>
                    <a:pt x="55" y="362"/>
                  </a:cubicBezTo>
                  <a:cubicBezTo>
                    <a:pt x="67" y="362"/>
                    <a:pt x="80" y="357"/>
                    <a:pt x="90" y="348"/>
                  </a:cubicBezTo>
                  <a:cubicBezTo>
                    <a:pt x="275" y="162"/>
                    <a:pt x="483" y="100"/>
                    <a:pt x="678" y="100"/>
                  </a:cubicBezTo>
                  <a:cubicBezTo>
                    <a:pt x="1068" y="100"/>
                    <a:pt x="1408" y="348"/>
                    <a:pt x="1414" y="353"/>
                  </a:cubicBezTo>
                  <a:cubicBezTo>
                    <a:pt x="1422" y="356"/>
                    <a:pt x="1433" y="360"/>
                    <a:pt x="1443" y="360"/>
                  </a:cubicBezTo>
                  <a:cubicBezTo>
                    <a:pt x="1459" y="360"/>
                    <a:pt x="1473" y="354"/>
                    <a:pt x="1483" y="341"/>
                  </a:cubicBezTo>
                  <a:cubicBezTo>
                    <a:pt x="1498" y="319"/>
                    <a:pt x="1494" y="287"/>
                    <a:pt x="1472" y="272"/>
                  </a:cubicBezTo>
                  <a:cubicBezTo>
                    <a:pt x="1467" y="268"/>
                    <a:pt x="1100" y="0"/>
                    <a:pt x="674" y="0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6490298" y="1877092"/>
              <a:ext cx="505330" cy="504149"/>
            </a:xfrm>
            <a:custGeom>
              <a:avLst/>
              <a:gdLst/>
              <a:ahLst/>
              <a:cxnLst/>
              <a:rect l="l" t="t" r="r" b="b"/>
              <a:pathLst>
                <a:path w="5993" h="5979" extrusionOk="0">
                  <a:moveTo>
                    <a:pt x="2999" y="159"/>
                  </a:moveTo>
                  <a:cubicBezTo>
                    <a:pt x="3024" y="159"/>
                    <a:pt x="3048" y="160"/>
                    <a:pt x="3073" y="160"/>
                  </a:cubicBezTo>
                  <a:lnTo>
                    <a:pt x="3085" y="160"/>
                  </a:lnTo>
                  <a:cubicBezTo>
                    <a:pt x="3492" y="172"/>
                    <a:pt x="3878" y="270"/>
                    <a:pt x="4223" y="435"/>
                  </a:cubicBezTo>
                  <a:cubicBezTo>
                    <a:pt x="4224" y="435"/>
                    <a:pt x="4225" y="436"/>
                    <a:pt x="4226" y="436"/>
                  </a:cubicBezTo>
                  <a:lnTo>
                    <a:pt x="4226" y="436"/>
                  </a:lnTo>
                  <a:cubicBezTo>
                    <a:pt x="4224" y="436"/>
                    <a:pt x="4222" y="437"/>
                    <a:pt x="4221" y="437"/>
                  </a:cubicBezTo>
                  <a:cubicBezTo>
                    <a:pt x="4268" y="460"/>
                    <a:pt x="4315" y="484"/>
                    <a:pt x="4362" y="510"/>
                  </a:cubicBezTo>
                  <a:cubicBezTo>
                    <a:pt x="5147" y="943"/>
                    <a:pt x="5704" y="1737"/>
                    <a:pt x="5812" y="2662"/>
                  </a:cubicBezTo>
                  <a:cubicBezTo>
                    <a:pt x="5811" y="2656"/>
                    <a:pt x="5812" y="2651"/>
                    <a:pt x="5812" y="2646"/>
                  </a:cubicBezTo>
                  <a:lnTo>
                    <a:pt x="5812" y="2646"/>
                  </a:lnTo>
                  <a:cubicBezTo>
                    <a:pt x="5813" y="2651"/>
                    <a:pt x="5813" y="2656"/>
                    <a:pt x="5814" y="2661"/>
                  </a:cubicBezTo>
                  <a:lnTo>
                    <a:pt x="5814" y="2662"/>
                  </a:lnTo>
                  <a:cubicBezTo>
                    <a:pt x="5814" y="2664"/>
                    <a:pt x="5815" y="2668"/>
                    <a:pt x="5815" y="2671"/>
                  </a:cubicBezTo>
                  <a:lnTo>
                    <a:pt x="5815" y="2672"/>
                  </a:lnTo>
                  <a:cubicBezTo>
                    <a:pt x="5829" y="2804"/>
                    <a:pt x="5834" y="2937"/>
                    <a:pt x="5830" y="3071"/>
                  </a:cubicBezTo>
                  <a:cubicBezTo>
                    <a:pt x="5812" y="3692"/>
                    <a:pt x="5595" y="4260"/>
                    <a:pt x="5241" y="4717"/>
                  </a:cubicBezTo>
                  <a:cubicBezTo>
                    <a:pt x="4842" y="5234"/>
                    <a:pt x="4269" y="5606"/>
                    <a:pt x="3612" y="5752"/>
                  </a:cubicBezTo>
                  <a:cubicBezTo>
                    <a:pt x="3417" y="5795"/>
                    <a:pt x="3215" y="5818"/>
                    <a:pt x="3007" y="5818"/>
                  </a:cubicBezTo>
                  <a:cubicBezTo>
                    <a:pt x="2978" y="5818"/>
                    <a:pt x="2949" y="5817"/>
                    <a:pt x="2920" y="5816"/>
                  </a:cubicBezTo>
                  <a:cubicBezTo>
                    <a:pt x="2668" y="5809"/>
                    <a:pt x="2425" y="5769"/>
                    <a:pt x="2196" y="5700"/>
                  </a:cubicBezTo>
                  <a:cubicBezTo>
                    <a:pt x="2116" y="5677"/>
                    <a:pt x="2039" y="5649"/>
                    <a:pt x="1963" y="5620"/>
                  </a:cubicBezTo>
                  <a:cubicBezTo>
                    <a:pt x="1718" y="5523"/>
                    <a:pt x="1491" y="5392"/>
                    <a:pt x="1287" y="5236"/>
                  </a:cubicBezTo>
                  <a:cubicBezTo>
                    <a:pt x="760" y="4834"/>
                    <a:pt x="380" y="4252"/>
                    <a:pt x="237" y="3586"/>
                  </a:cubicBezTo>
                  <a:cubicBezTo>
                    <a:pt x="190" y="3368"/>
                    <a:pt x="168" y="3141"/>
                    <a:pt x="175" y="2908"/>
                  </a:cubicBezTo>
                  <a:cubicBezTo>
                    <a:pt x="186" y="2522"/>
                    <a:pt x="274" y="2155"/>
                    <a:pt x="425" y="1823"/>
                  </a:cubicBezTo>
                  <a:cubicBezTo>
                    <a:pt x="571" y="1500"/>
                    <a:pt x="777" y="1210"/>
                    <a:pt x="1028" y="965"/>
                  </a:cubicBezTo>
                  <a:cubicBezTo>
                    <a:pt x="1232" y="766"/>
                    <a:pt x="1467" y="596"/>
                    <a:pt x="1725" y="465"/>
                  </a:cubicBezTo>
                  <a:cubicBezTo>
                    <a:pt x="2108" y="270"/>
                    <a:pt x="2542" y="159"/>
                    <a:pt x="2999" y="159"/>
                  </a:cubicBezTo>
                  <a:close/>
                  <a:moveTo>
                    <a:pt x="2997" y="1"/>
                  </a:moveTo>
                  <a:cubicBezTo>
                    <a:pt x="2543" y="1"/>
                    <a:pt x="2110" y="104"/>
                    <a:pt x="1723" y="288"/>
                  </a:cubicBezTo>
                  <a:cubicBezTo>
                    <a:pt x="1307" y="485"/>
                    <a:pt x="942" y="777"/>
                    <a:pt x="657" y="1136"/>
                  </a:cubicBezTo>
                  <a:cubicBezTo>
                    <a:pt x="556" y="1264"/>
                    <a:pt x="464" y="1401"/>
                    <a:pt x="385" y="1546"/>
                  </a:cubicBezTo>
                  <a:cubicBezTo>
                    <a:pt x="160" y="1951"/>
                    <a:pt x="27" y="2412"/>
                    <a:pt x="13" y="2904"/>
                  </a:cubicBezTo>
                  <a:cubicBezTo>
                    <a:pt x="0" y="3298"/>
                    <a:pt x="67" y="3676"/>
                    <a:pt x="197" y="4025"/>
                  </a:cubicBezTo>
                  <a:cubicBezTo>
                    <a:pt x="423" y="4637"/>
                    <a:pt x="845" y="5156"/>
                    <a:pt x="1389" y="5506"/>
                  </a:cubicBezTo>
                  <a:cubicBezTo>
                    <a:pt x="1443" y="5540"/>
                    <a:pt x="1497" y="5574"/>
                    <a:pt x="1554" y="5604"/>
                  </a:cubicBezTo>
                  <a:cubicBezTo>
                    <a:pt x="1779" y="5730"/>
                    <a:pt x="2025" y="5827"/>
                    <a:pt x="2281" y="5891"/>
                  </a:cubicBezTo>
                  <a:cubicBezTo>
                    <a:pt x="2485" y="5941"/>
                    <a:pt x="2697" y="5971"/>
                    <a:pt x="2915" y="5977"/>
                  </a:cubicBezTo>
                  <a:cubicBezTo>
                    <a:pt x="2944" y="5978"/>
                    <a:pt x="2973" y="5978"/>
                    <a:pt x="3001" y="5978"/>
                  </a:cubicBezTo>
                  <a:cubicBezTo>
                    <a:pt x="3337" y="5978"/>
                    <a:pt x="3661" y="5922"/>
                    <a:pt x="3963" y="5819"/>
                  </a:cubicBezTo>
                  <a:cubicBezTo>
                    <a:pt x="4509" y="5633"/>
                    <a:pt x="4985" y="5293"/>
                    <a:pt x="5339" y="4850"/>
                  </a:cubicBezTo>
                  <a:cubicBezTo>
                    <a:pt x="5729" y="4362"/>
                    <a:pt x="5969" y="3747"/>
                    <a:pt x="5988" y="3076"/>
                  </a:cubicBezTo>
                  <a:cubicBezTo>
                    <a:pt x="5992" y="2950"/>
                    <a:pt x="5987" y="2825"/>
                    <a:pt x="5976" y="2703"/>
                  </a:cubicBezTo>
                  <a:cubicBezTo>
                    <a:pt x="5971" y="2648"/>
                    <a:pt x="5964" y="2593"/>
                    <a:pt x="5955" y="2539"/>
                  </a:cubicBezTo>
                  <a:lnTo>
                    <a:pt x="5955" y="2539"/>
                  </a:lnTo>
                  <a:cubicBezTo>
                    <a:pt x="5955" y="2539"/>
                    <a:pt x="5956" y="2539"/>
                    <a:pt x="5956" y="2538"/>
                  </a:cubicBezTo>
                  <a:cubicBezTo>
                    <a:pt x="5820" y="1654"/>
                    <a:pt x="5296" y="892"/>
                    <a:pt x="4559" y="440"/>
                  </a:cubicBezTo>
                  <a:cubicBezTo>
                    <a:pt x="4531" y="423"/>
                    <a:pt x="4503" y="407"/>
                    <a:pt x="4474" y="390"/>
                  </a:cubicBezTo>
                  <a:cubicBezTo>
                    <a:pt x="4473" y="390"/>
                    <a:pt x="4473" y="390"/>
                    <a:pt x="4473" y="390"/>
                  </a:cubicBezTo>
                  <a:lnTo>
                    <a:pt x="4473" y="390"/>
                  </a:lnTo>
                  <a:cubicBezTo>
                    <a:pt x="4473" y="390"/>
                    <a:pt x="4473" y="390"/>
                    <a:pt x="4473" y="390"/>
                  </a:cubicBezTo>
                  <a:cubicBezTo>
                    <a:pt x="4061" y="156"/>
                    <a:pt x="3590" y="16"/>
                    <a:pt x="3085" y="2"/>
                  </a:cubicBezTo>
                  <a:lnTo>
                    <a:pt x="3068" y="2"/>
                  </a:lnTo>
                  <a:cubicBezTo>
                    <a:pt x="3045" y="1"/>
                    <a:pt x="3021" y="1"/>
                    <a:pt x="2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7176157" y="1896907"/>
              <a:ext cx="507775" cy="504149"/>
            </a:xfrm>
            <a:custGeom>
              <a:avLst/>
              <a:gdLst/>
              <a:ahLst/>
              <a:cxnLst/>
              <a:rect l="l" t="t" r="r" b="b"/>
              <a:pathLst>
                <a:path w="6022" h="5979" extrusionOk="0">
                  <a:moveTo>
                    <a:pt x="3035" y="161"/>
                  </a:moveTo>
                  <a:cubicBezTo>
                    <a:pt x="3062" y="161"/>
                    <a:pt x="3089" y="162"/>
                    <a:pt x="3117" y="162"/>
                  </a:cubicBezTo>
                  <a:cubicBezTo>
                    <a:pt x="3645" y="178"/>
                    <a:pt x="4136" y="338"/>
                    <a:pt x="4553" y="604"/>
                  </a:cubicBezTo>
                  <a:cubicBezTo>
                    <a:pt x="4920" y="839"/>
                    <a:pt x="5230" y="1155"/>
                    <a:pt x="5456" y="1529"/>
                  </a:cubicBezTo>
                  <a:cubicBezTo>
                    <a:pt x="5497" y="1597"/>
                    <a:pt x="5535" y="1666"/>
                    <a:pt x="5571" y="1736"/>
                  </a:cubicBezTo>
                  <a:cubicBezTo>
                    <a:pt x="5599" y="1792"/>
                    <a:pt x="5625" y="1849"/>
                    <a:pt x="5649" y="1909"/>
                  </a:cubicBezTo>
                  <a:cubicBezTo>
                    <a:pt x="5649" y="1910"/>
                    <a:pt x="5650" y="1911"/>
                    <a:pt x="5650" y="1912"/>
                  </a:cubicBezTo>
                  <a:lnTo>
                    <a:pt x="5650" y="1912"/>
                  </a:lnTo>
                  <a:cubicBezTo>
                    <a:pt x="5649" y="1911"/>
                    <a:pt x="5649" y="1910"/>
                    <a:pt x="5648" y="1909"/>
                  </a:cubicBezTo>
                  <a:lnTo>
                    <a:pt x="5648" y="1909"/>
                  </a:lnTo>
                  <a:cubicBezTo>
                    <a:pt x="5729" y="2107"/>
                    <a:pt x="5791" y="2317"/>
                    <a:pt x="5826" y="2536"/>
                  </a:cubicBezTo>
                  <a:cubicBezTo>
                    <a:pt x="5827" y="2536"/>
                    <a:pt x="5827" y="2536"/>
                    <a:pt x="5827" y="2535"/>
                  </a:cubicBezTo>
                  <a:lnTo>
                    <a:pt x="5827" y="2535"/>
                  </a:lnTo>
                  <a:cubicBezTo>
                    <a:pt x="5827" y="2536"/>
                    <a:pt x="5827" y="2536"/>
                    <a:pt x="5828" y="2536"/>
                  </a:cubicBezTo>
                  <a:cubicBezTo>
                    <a:pt x="5834" y="2579"/>
                    <a:pt x="5841" y="2622"/>
                    <a:pt x="5846" y="2666"/>
                  </a:cubicBezTo>
                  <a:cubicBezTo>
                    <a:pt x="5859" y="2776"/>
                    <a:pt x="5865" y="2888"/>
                    <a:pt x="5864" y="3003"/>
                  </a:cubicBezTo>
                  <a:cubicBezTo>
                    <a:pt x="5864" y="3027"/>
                    <a:pt x="5864" y="3049"/>
                    <a:pt x="5863" y="3072"/>
                  </a:cubicBezTo>
                  <a:cubicBezTo>
                    <a:pt x="5863" y="3085"/>
                    <a:pt x="5862" y="3098"/>
                    <a:pt x="5862" y="3111"/>
                  </a:cubicBezTo>
                  <a:cubicBezTo>
                    <a:pt x="5847" y="3404"/>
                    <a:pt x="5791" y="3684"/>
                    <a:pt x="5696" y="3948"/>
                  </a:cubicBezTo>
                  <a:cubicBezTo>
                    <a:pt x="5677" y="3998"/>
                    <a:pt x="5659" y="4047"/>
                    <a:pt x="5639" y="4096"/>
                  </a:cubicBezTo>
                  <a:cubicBezTo>
                    <a:pt x="5552" y="4299"/>
                    <a:pt x="5441" y="4490"/>
                    <a:pt x="5312" y="4667"/>
                  </a:cubicBezTo>
                  <a:cubicBezTo>
                    <a:pt x="4795" y="5366"/>
                    <a:pt x="3965" y="5819"/>
                    <a:pt x="3036" y="5819"/>
                  </a:cubicBezTo>
                  <a:cubicBezTo>
                    <a:pt x="3009" y="5819"/>
                    <a:pt x="2981" y="5819"/>
                    <a:pt x="2953" y="5818"/>
                  </a:cubicBezTo>
                  <a:cubicBezTo>
                    <a:pt x="2642" y="5809"/>
                    <a:pt x="2342" y="5750"/>
                    <a:pt x="2064" y="5648"/>
                  </a:cubicBezTo>
                  <a:cubicBezTo>
                    <a:pt x="1843" y="5568"/>
                    <a:pt x="1634" y="5459"/>
                    <a:pt x="1442" y="5329"/>
                  </a:cubicBezTo>
                  <a:cubicBezTo>
                    <a:pt x="672" y="4802"/>
                    <a:pt x="178" y="3908"/>
                    <a:pt x="206" y="2909"/>
                  </a:cubicBezTo>
                  <a:cubicBezTo>
                    <a:pt x="247" y="1498"/>
                    <a:pt x="1321" y="353"/>
                    <a:pt x="2681" y="183"/>
                  </a:cubicBezTo>
                  <a:cubicBezTo>
                    <a:pt x="2798" y="169"/>
                    <a:pt x="2915" y="161"/>
                    <a:pt x="3035" y="161"/>
                  </a:cubicBezTo>
                  <a:close/>
                  <a:moveTo>
                    <a:pt x="3032" y="0"/>
                  </a:moveTo>
                  <a:cubicBezTo>
                    <a:pt x="2858" y="0"/>
                    <a:pt x="2688" y="16"/>
                    <a:pt x="2523" y="45"/>
                  </a:cubicBezTo>
                  <a:cubicBezTo>
                    <a:pt x="1322" y="254"/>
                    <a:pt x="358" y="1183"/>
                    <a:pt x="108" y="2380"/>
                  </a:cubicBezTo>
                  <a:cubicBezTo>
                    <a:pt x="97" y="2434"/>
                    <a:pt x="87" y="2490"/>
                    <a:pt x="79" y="2547"/>
                  </a:cubicBezTo>
                  <a:cubicBezTo>
                    <a:pt x="61" y="2664"/>
                    <a:pt x="50" y="2783"/>
                    <a:pt x="47" y="2904"/>
                  </a:cubicBezTo>
                  <a:cubicBezTo>
                    <a:pt x="1" y="4551"/>
                    <a:pt x="1301" y="5930"/>
                    <a:pt x="2947" y="5977"/>
                  </a:cubicBezTo>
                  <a:cubicBezTo>
                    <a:pt x="2977" y="5978"/>
                    <a:pt x="3006" y="5978"/>
                    <a:pt x="3035" y="5978"/>
                  </a:cubicBezTo>
                  <a:cubicBezTo>
                    <a:pt x="4012" y="5978"/>
                    <a:pt x="4888" y="5504"/>
                    <a:pt x="5434" y="4769"/>
                  </a:cubicBezTo>
                  <a:cubicBezTo>
                    <a:pt x="5549" y="4614"/>
                    <a:pt x="5649" y="4448"/>
                    <a:pt x="5734" y="4271"/>
                  </a:cubicBezTo>
                  <a:cubicBezTo>
                    <a:pt x="5748" y="4242"/>
                    <a:pt x="5763" y="4212"/>
                    <a:pt x="5775" y="4180"/>
                  </a:cubicBezTo>
                  <a:cubicBezTo>
                    <a:pt x="5923" y="3841"/>
                    <a:pt x="6010" y="3469"/>
                    <a:pt x="6021" y="3076"/>
                  </a:cubicBezTo>
                  <a:lnTo>
                    <a:pt x="6021" y="3060"/>
                  </a:lnTo>
                  <a:cubicBezTo>
                    <a:pt x="6022" y="3026"/>
                    <a:pt x="6022" y="2991"/>
                    <a:pt x="6022" y="2958"/>
                  </a:cubicBezTo>
                  <a:cubicBezTo>
                    <a:pt x="6021" y="2809"/>
                    <a:pt x="6009" y="2664"/>
                    <a:pt x="5985" y="2522"/>
                  </a:cubicBezTo>
                  <a:cubicBezTo>
                    <a:pt x="5980" y="2485"/>
                    <a:pt x="5974" y="2447"/>
                    <a:pt x="5966" y="2411"/>
                  </a:cubicBezTo>
                  <a:cubicBezTo>
                    <a:pt x="5940" y="2277"/>
                    <a:pt x="5905" y="2147"/>
                    <a:pt x="5862" y="2022"/>
                  </a:cubicBezTo>
                  <a:lnTo>
                    <a:pt x="5862" y="2022"/>
                  </a:lnTo>
                  <a:cubicBezTo>
                    <a:pt x="5862" y="2022"/>
                    <a:pt x="5862" y="2022"/>
                    <a:pt x="5862" y="2022"/>
                  </a:cubicBezTo>
                  <a:cubicBezTo>
                    <a:pt x="5800" y="1844"/>
                    <a:pt x="5723" y="1675"/>
                    <a:pt x="5632" y="1514"/>
                  </a:cubicBezTo>
                  <a:cubicBezTo>
                    <a:pt x="5525" y="1326"/>
                    <a:pt x="5398" y="1152"/>
                    <a:pt x="5254" y="991"/>
                  </a:cubicBezTo>
                  <a:cubicBezTo>
                    <a:pt x="5070" y="785"/>
                    <a:pt x="4856" y="605"/>
                    <a:pt x="4620" y="456"/>
                  </a:cubicBezTo>
                  <a:cubicBezTo>
                    <a:pt x="4183" y="182"/>
                    <a:pt x="3671" y="17"/>
                    <a:pt x="3120" y="2"/>
                  </a:cubicBezTo>
                  <a:cubicBezTo>
                    <a:pt x="3090" y="1"/>
                    <a:pt x="3061" y="0"/>
                    <a:pt x="3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6979438" y="2071366"/>
              <a:ext cx="216028" cy="42244"/>
            </a:xfrm>
            <a:custGeom>
              <a:avLst/>
              <a:gdLst/>
              <a:ahLst/>
              <a:cxnLst/>
              <a:rect l="l" t="t" r="r" b="b"/>
              <a:pathLst>
                <a:path w="2562" h="501" extrusionOk="0">
                  <a:moveTo>
                    <a:pt x="1269" y="1"/>
                  </a:moveTo>
                  <a:cubicBezTo>
                    <a:pt x="581" y="1"/>
                    <a:pt x="61" y="279"/>
                    <a:pt x="53" y="283"/>
                  </a:cubicBezTo>
                  <a:cubicBezTo>
                    <a:pt x="14" y="305"/>
                    <a:pt x="0" y="353"/>
                    <a:pt x="21" y="391"/>
                  </a:cubicBezTo>
                  <a:cubicBezTo>
                    <a:pt x="36" y="417"/>
                    <a:pt x="63" y="432"/>
                    <a:pt x="91" y="432"/>
                  </a:cubicBezTo>
                  <a:cubicBezTo>
                    <a:pt x="104" y="432"/>
                    <a:pt x="117" y="429"/>
                    <a:pt x="129" y="422"/>
                  </a:cubicBezTo>
                  <a:cubicBezTo>
                    <a:pt x="137" y="418"/>
                    <a:pt x="623" y="159"/>
                    <a:pt x="1266" y="159"/>
                  </a:cubicBezTo>
                  <a:cubicBezTo>
                    <a:pt x="1624" y="159"/>
                    <a:pt x="2030" y="239"/>
                    <a:pt x="2430" y="489"/>
                  </a:cubicBezTo>
                  <a:cubicBezTo>
                    <a:pt x="2441" y="497"/>
                    <a:pt x="2456" y="501"/>
                    <a:pt x="2469" y="501"/>
                  </a:cubicBezTo>
                  <a:cubicBezTo>
                    <a:pt x="2496" y="501"/>
                    <a:pt x="2522" y="488"/>
                    <a:pt x="2538" y="463"/>
                  </a:cubicBezTo>
                  <a:cubicBezTo>
                    <a:pt x="2561" y="425"/>
                    <a:pt x="2550" y="377"/>
                    <a:pt x="2513" y="353"/>
                  </a:cubicBezTo>
                  <a:cubicBezTo>
                    <a:pt x="2086" y="87"/>
                    <a:pt x="1651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7068143" y="2309317"/>
              <a:ext cx="124119" cy="76900"/>
            </a:xfrm>
            <a:custGeom>
              <a:avLst/>
              <a:gdLst/>
              <a:ahLst/>
              <a:cxnLst/>
              <a:rect l="l" t="t" r="r" b="b"/>
              <a:pathLst>
                <a:path w="1472" h="912" extrusionOk="0">
                  <a:moveTo>
                    <a:pt x="1471" y="0"/>
                  </a:moveTo>
                  <a:cubicBezTo>
                    <a:pt x="984" y="115"/>
                    <a:pt x="443" y="290"/>
                    <a:pt x="1" y="590"/>
                  </a:cubicBezTo>
                  <a:cubicBezTo>
                    <a:pt x="147" y="763"/>
                    <a:pt x="342" y="911"/>
                    <a:pt x="585" y="911"/>
                  </a:cubicBezTo>
                  <a:cubicBezTo>
                    <a:pt x="648" y="911"/>
                    <a:pt x="715" y="901"/>
                    <a:pt x="786" y="878"/>
                  </a:cubicBezTo>
                  <a:cubicBezTo>
                    <a:pt x="1206" y="740"/>
                    <a:pt x="1391" y="319"/>
                    <a:pt x="1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7042004" y="2276853"/>
              <a:ext cx="155570" cy="82128"/>
            </a:xfrm>
            <a:custGeom>
              <a:avLst/>
              <a:gdLst/>
              <a:ahLst/>
              <a:cxnLst/>
              <a:rect l="l" t="t" r="r" b="b"/>
              <a:pathLst>
                <a:path w="1845" h="974" extrusionOk="0">
                  <a:moveTo>
                    <a:pt x="1843" y="0"/>
                  </a:moveTo>
                  <a:cubicBezTo>
                    <a:pt x="1811" y="0"/>
                    <a:pt x="620" y="3"/>
                    <a:pt x="1" y="448"/>
                  </a:cubicBezTo>
                  <a:cubicBezTo>
                    <a:pt x="1" y="448"/>
                    <a:pt x="109" y="734"/>
                    <a:pt x="311" y="974"/>
                  </a:cubicBezTo>
                  <a:cubicBezTo>
                    <a:pt x="753" y="673"/>
                    <a:pt x="1292" y="499"/>
                    <a:pt x="1781" y="384"/>
                  </a:cubicBezTo>
                  <a:cubicBezTo>
                    <a:pt x="1837" y="169"/>
                    <a:pt x="1844" y="0"/>
                    <a:pt x="1844" y="0"/>
                  </a:cubicBezTo>
                  <a:cubicBezTo>
                    <a:pt x="1844" y="0"/>
                    <a:pt x="1844" y="0"/>
                    <a:pt x="1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7718438" y="2215713"/>
              <a:ext cx="86700" cy="86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7343448" y="1787882"/>
              <a:ext cx="259706" cy="179939"/>
            </a:xfrm>
            <a:custGeom>
              <a:avLst/>
              <a:gdLst/>
              <a:ahLst/>
              <a:cxnLst/>
              <a:rect l="l" t="t" r="r" b="b"/>
              <a:pathLst>
                <a:path w="3080" h="2134" extrusionOk="0">
                  <a:moveTo>
                    <a:pt x="667" y="1"/>
                  </a:moveTo>
                  <a:cubicBezTo>
                    <a:pt x="404" y="1"/>
                    <a:pt x="259" y="142"/>
                    <a:pt x="168" y="336"/>
                  </a:cubicBezTo>
                  <a:cubicBezTo>
                    <a:pt x="1" y="693"/>
                    <a:pt x="269" y="1225"/>
                    <a:pt x="928" y="1639"/>
                  </a:cubicBezTo>
                  <a:cubicBezTo>
                    <a:pt x="1427" y="1953"/>
                    <a:pt x="1820" y="2133"/>
                    <a:pt x="2116" y="2133"/>
                  </a:cubicBezTo>
                  <a:cubicBezTo>
                    <a:pt x="2290" y="2133"/>
                    <a:pt x="2430" y="2071"/>
                    <a:pt x="2539" y="1937"/>
                  </a:cubicBezTo>
                  <a:cubicBezTo>
                    <a:pt x="2539" y="1937"/>
                    <a:pt x="3079" y="1308"/>
                    <a:pt x="1918" y="538"/>
                  </a:cubicBezTo>
                  <a:cubicBezTo>
                    <a:pt x="1330" y="149"/>
                    <a:pt x="93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6718890" y="1774138"/>
              <a:ext cx="264765" cy="157678"/>
            </a:xfrm>
            <a:custGeom>
              <a:avLst/>
              <a:gdLst/>
              <a:ahLst/>
              <a:cxnLst/>
              <a:rect l="l" t="t" r="r" b="b"/>
              <a:pathLst>
                <a:path w="3140" h="1870" extrusionOk="0">
                  <a:moveTo>
                    <a:pt x="2447" y="1"/>
                  </a:moveTo>
                  <a:cubicBezTo>
                    <a:pt x="2183" y="1"/>
                    <a:pt x="1810" y="93"/>
                    <a:pt x="1280" y="322"/>
                  </a:cubicBezTo>
                  <a:cubicBezTo>
                    <a:pt x="0" y="873"/>
                    <a:pt x="421" y="1588"/>
                    <a:pt x="421" y="1588"/>
                  </a:cubicBezTo>
                  <a:cubicBezTo>
                    <a:pt x="528" y="1782"/>
                    <a:pt x="708" y="1869"/>
                    <a:pt x="961" y="1869"/>
                  </a:cubicBezTo>
                  <a:cubicBezTo>
                    <a:pt x="1239" y="1869"/>
                    <a:pt x="1605" y="1764"/>
                    <a:pt x="2059" y="1581"/>
                  </a:cubicBezTo>
                  <a:cubicBezTo>
                    <a:pt x="2780" y="1287"/>
                    <a:pt x="3139" y="812"/>
                    <a:pt x="3038" y="431"/>
                  </a:cubicBezTo>
                  <a:cubicBezTo>
                    <a:pt x="2973" y="186"/>
                    <a:pt x="2820" y="1"/>
                    <a:pt x="24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7331474" y="2059223"/>
              <a:ext cx="84826" cy="102702"/>
            </a:xfrm>
            <a:custGeom>
              <a:avLst/>
              <a:gdLst/>
              <a:ahLst/>
              <a:cxnLst/>
              <a:rect l="l" t="t" r="r" b="b"/>
              <a:pathLst>
                <a:path w="1006" h="1218" extrusionOk="0">
                  <a:moveTo>
                    <a:pt x="502" y="0"/>
                  </a:moveTo>
                  <a:cubicBezTo>
                    <a:pt x="500" y="0"/>
                    <a:pt x="498" y="0"/>
                    <a:pt x="497" y="0"/>
                  </a:cubicBezTo>
                  <a:cubicBezTo>
                    <a:pt x="221" y="3"/>
                    <a:pt x="1" y="277"/>
                    <a:pt x="3" y="613"/>
                  </a:cubicBezTo>
                  <a:cubicBezTo>
                    <a:pt x="6" y="949"/>
                    <a:pt x="229" y="1218"/>
                    <a:pt x="504" y="1218"/>
                  </a:cubicBezTo>
                  <a:cubicBezTo>
                    <a:pt x="505" y="1218"/>
                    <a:pt x="507" y="1218"/>
                    <a:pt x="508" y="1218"/>
                  </a:cubicBezTo>
                  <a:cubicBezTo>
                    <a:pt x="784" y="1216"/>
                    <a:pt x="1005" y="941"/>
                    <a:pt x="1001" y="605"/>
                  </a:cubicBezTo>
                  <a:cubicBezTo>
                    <a:pt x="999" y="270"/>
                    <a:pt x="776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818977" y="2050033"/>
              <a:ext cx="84826" cy="102786"/>
            </a:xfrm>
            <a:custGeom>
              <a:avLst/>
              <a:gdLst/>
              <a:ahLst/>
              <a:cxnLst/>
              <a:rect l="l" t="t" r="r" b="b"/>
              <a:pathLst>
                <a:path w="1006" h="1219" extrusionOk="0">
                  <a:moveTo>
                    <a:pt x="501" y="1"/>
                  </a:moveTo>
                  <a:cubicBezTo>
                    <a:pt x="499" y="1"/>
                    <a:pt x="498" y="1"/>
                    <a:pt x="496" y="1"/>
                  </a:cubicBezTo>
                  <a:cubicBezTo>
                    <a:pt x="221" y="4"/>
                    <a:pt x="0" y="278"/>
                    <a:pt x="4" y="615"/>
                  </a:cubicBezTo>
                  <a:cubicBezTo>
                    <a:pt x="6" y="949"/>
                    <a:pt x="229" y="1218"/>
                    <a:pt x="503" y="1218"/>
                  </a:cubicBezTo>
                  <a:cubicBezTo>
                    <a:pt x="505" y="1218"/>
                    <a:pt x="506" y="1218"/>
                    <a:pt x="508" y="1218"/>
                  </a:cubicBezTo>
                  <a:cubicBezTo>
                    <a:pt x="783" y="1216"/>
                    <a:pt x="1006" y="941"/>
                    <a:pt x="1001" y="605"/>
                  </a:cubicBezTo>
                  <a:cubicBezTo>
                    <a:pt x="998" y="270"/>
                    <a:pt x="774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930F041B-E852-AB4F-3E09-8E19D49CC502}"/>
              </a:ext>
            </a:extLst>
          </p:cNvPr>
          <p:cNvSpPr/>
          <p:nvPr/>
        </p:nvSpPr>
        <p:spPr>
          <a:xfrm>
            <a:off x="531292" y="863963"/>
            <a:ext cx="438484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3200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Fredoka One"/>
              </a:rPr>
              <a:t>TIẾT 43-BÀI 4:  </a:t>
            </a:r>
          </a:p>
          <a:p>
            <a:pPr algn="ctr"/>
            <a:r>
              <a:rPr lang="en" sz="3200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Fredoka One"/>
              </a:rPr>
              <a:t>TRẢ </a:t>
            </a:r>
            <a:r>
              <a:rPr lang="en" sz="3200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Fredoka One"/>
              </a:rPr>
              <a:t>BÀI VIẾT BÁO CÁO NGHIÊN CỨU VỀ MỘT VẤN ĐỀ.</a:t>
            </a:r>
            <a:endParaRPr lang="en" sz="3200" dirty="0">
              <a:solidFill>
                <a:srgbClr val="191919"/>
              </a:solidFill>
              <a:latin typeface="Times New Roman" pitchFamily="18" charset="0"/>
              <a:cs typeface="Times New Roman" pitchFamily="18" charset="0"/>
              <a:sym typeface="Fredoka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Hộp Văn bản 73">
            <a:extLst>
              <a:ext uri="{FF2B5EF4-FFF2-40B4-BE49-F238E27FC236}">
                <a16:creationId xmlns="" xmlns:a16="http://schemas.microsoft.com/office/drawing/2014/main" id="{A8DC9484-C0A4-1363-EA92-4F5DAAAA9153}"/>
              </a:ext>
            </a:extLst>
          </p:cNvPr>
          <p:cNvSpPr txBox="1"/>
          <p:nvPr/>
        </p:nvSpPr>
        <p:spPr>
          <a:xfrm>
            <a:off x="742067" y="1775279"/>
            <a:ext cx="46674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 hoàn thành bài phân tích, đánh giá, chọn một vấn đề mang tính toàn cầu, xã hội để bàn luận cùng bạn bè trong lớp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Hình chữ nhật 74">
            <a:extLst>
              <a:ext uri="{FF2B5EF4-FFF2-40B4-BE49-F238E27FC236}">
                <a16:creationId xmlns="" xmlns:a16="http://schemas.microsoft.com/office/drawing/2014/main" id="{A92CF535-0F42-A3C6-2328-331E5FD72222}"/>
              </a:ext>
            </a:extLst>
          </p:cNvPr>
          <p:cNvSpPr/>
          <p:nvPr/>
        </p:nvSpPr>
        <p:spPr>
          <a:xfrm>
            <a:off x="673509" y="533434"/>
            <a:ext cx="77969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3200" dirty="0">
                <a:solidFill>
                  <a:schemeClr val="bg1"/>
                </a:solidFill>
                <a:latin typeface="Fira Sans ExtraBold" panose="020B0903050000020004" pitchFamily="34" charset="0"/>
                <a:sym typeface="Fredoka One"/>
              </a:rPr>
              <a:t>Nhiệm vụ</a:t>
            </a:r>
            <a:endParaRPr lang="vi-VN" sz="2000" dirty="0">
              <a:solidFill>
                <a:schemeClr val="bg1"/>
              </a:solidFill>
              <a:latin typeface="Fira Sans ExtraBold" panose="020B0903050000020004" pitchFamily="34" charset="0"/>
              <a:sym typeface="Fredoka One"/>
            </a:endParaRPr>
          </a:p>
        </p:txBody>
      </p:sp>
      <p:grpSp>
        <p:nvGrpSpPr>
          <p:cNvPr id="76" name="Google Shape;727;p51">
            <a:extLst>
              <a:ext uri="{FF2B5EF4-FFF2-40B4-BE49-F238E27FC236}">
                <a16:creationId xmlns="" xmlns:a16="http://schemas.microsoft.com/office/drawing/2014/main" id="{52590B99-F69B-D1C0-E693-35CB873C5252}"/>
              </a:ext>
            </a:extLst>
          </p:cNvPr>
          <p:cNvGrpSpPr/>
          <p:nvPr/>
        </p:nvGrpSpPr>
        <p:grpSpPr>
          <a:xfrm>
            <a:off x="5606235" y="1485908"/>
            <a:ext cx="2864256" cy="2765422"/>
            <a:chOff x="5559814" y="1545364"/>
            <a:chExt cx="2864256" cy="2765422"/>
          </a:xfrm>
        </p:grpSpPr>
        <p:sp>
          <p:nvSpPr>
            <p:cNvPr id="77" name="Google Shape;728;p51">
              <a:extLst>
                <a:ext uri="{FF2B5EF4-FFF2-40B4-BE49-F238E27FC236}">
                  <a16:creationId xmlns="" xmlns:a16="http://schemas.microsoft.com/office/drawing/2014/main" id="{FF028F76-F427-935D-AA01-084912ECEF78}"/>
                </a:ext>
              </a:extLst>
            </p:cNvPr>
            <p:cNvSpPr/>
            <p:nvPr/>
          </p:nvSpPr>
          <p:spPr>
            <a:xfrm>
              <a:off x="5922283" y="1737851"/>
              <a:ext cx="2501787" cy="2479747"/>
            </a:xfrm>
            <a:custGeom>
              <a:avLst/>
              <a:gdLst/>
              <a:ahLst/>
              <a:cxnLst/>
              <a:rect l="l" t="t" r="r" b="b"/>
              <a:pathLst>
                <a:path w="32350" h="32065" extrusionOk="0">
                  <a:moveTo>
                    <a:pt x="10172" y="1"/>
                  </a:moveTo>
                  <a:cubicBezTo>
                    <a:pt x="7118" y="1"/>
                    <a:pt x="4667" y="34"/>
                    <a:pt x="3767" y="130"/>
                  </a:cubicBezTo>
                  <a:cubicBezTo>
                    <a:pt x="1333" y="387"/>
                    <a:pt x="151" y="1308"/>
                    <a:pt x="48" y="5137"/>
                  </a:cubicBezTo>
                  <a:cubicBezTo>
                    <a:pt x="37" y="5486"/>
                    <a:pt x="31" y="5946"/>
                    <a:pt x="26" y="6496"/>
                  </a:cubicBezTo>
                  <a:cubicBezTo>
                    <a:pt x="9" y="8262"/>
                    <a:pt x="12" y="10955"/>
                    <a:pt x="22" y="13854"/>
                  </a:cubicBezTo>
                  <a:cubicBezTo>
                    <a:pt x="22" y="14024"/>
                    <a:pt x="23" y="14193"/>
                    <a:pt x="23" y="14364"/>
                  </a:cubicBezTo>
                  <a:cubicBezTo>
                    <a:pt x="25" y="14809"/>
                    <a:pt x="27" y="15258"/>
                    <a:pt x="28" y="15709"/>
                  </a:cubicBezTo>
                  <a:cubicBezTo>
                    <a:pt x="51" y="21320"/>
                    <a:pt x="87" y="27131"/>
                    <a:pt x="47" y="28222"/>
                  </a:cubicBezTo>
                  <a:cubicBezTo>
                    <a:pt x="6" y="29290"/>
                    <a:pt x="1" y="31158"/>
                    <a:pt x="2324" y="31762"/>
                  </a:cubicBezTo>
                  <a:cubicBezTo>
                    <a:pt x="2705" y="31861"/>
                    <a:pt x="3151" y="31927"/>
                    <a:pt x="3669" y="31949"/>
                  </a:cubicBezTo>
                  <a:cubicBezTo>
                    <a:pt x="4463" y="31983"/>
                    <a:pt x="5899" y="32006"/>
                    <a:pt x="7697" y="32025"/>
                  </a:cubicBezTo>
                  <a:cubicBezTo>
                    <a:pt x="8014" y="32028"/>
                    <a:pt x="8342" y="32031"/>
                    <a:pt x="8681" y="32033"/>
                  </a:cubicBezTo>
                  <a:cubicBezTo>
                    <a:pt x="8947" y="32036"/>
                    <a:pt x="9217" y="32038"/>
                    <a:pt x="9494" y="32041"/>
                  </a:cubicBezTo>
                  <a:lnTo>
                    <a:pt x="9660" y="32041"/>
                  </a:lnTo>
                  <a:cubicBezTo>
                    <a:pt x="10420" y="32046"/>
                    <a:pt x="11220" y="32049"/>
                    <a:pt x="12042" y="32053"/>
                  </a:cubicBezTo>
                  <a:lnTo>
                    <a:pt x="12127" y="32053"/>
                  </a:lnTo>
                  <a:cubicBezTo>
                    <a:pt x="12662" y="32054"/>
                    <a:pt x="13206" y="32057"/>
                    <a:pt x="13757" y="32058"/>
                  </a:cubicBezTo>
                  <a:lnTo>
                    <a:pt x="13857" y="32058"/>
                  </a:lnTo>
                  <a:cubicBezTo>
                    <a:pt x="15587" y="32063"/>
                    <a:pt x="17369" y="32065"/>
                    <a:pt x="19079" y="32065"/>
                  </a:cubicBezTo>
                  <a:cubicBezTo>
                    <a:pt x="21254" y="32065"/>
                    <a:pt x="23312" y="32062"/>
                    <a:pt x="24995" y="32058"/>
                  </a:cubicBezTo>
                  <a:cubicBezTo>
                    <a:pt x="25170" y="32058"/>
                    <a:pt x="25342" y="32057"/>
                    <a:pt x="25511" y="32057"/>
                  </a:cubicBezTo>
                  <a:lnTo>
                    <a:pt x="25726" y="32057"/>
                  </a:lnTo>
                  <a:cubicBezTo>
                    <a:pt x="26971" y="32054"/>
                    <a:pt x="27955" y="32051"/>
                    <a:pt x="28546" y="32048"/>
                  </a:cubicBezTo>
                  <a:lnTo>
                    <a:pt x="28723" y="32048"/>
                  </a:lnTo>
                  <a:cubicBezTo>
                    <a:pt x="28745" y="32048"/>
                    <a:pt x="28769" y="32047"/>
                    <a:pt x="28791" y="32047"/>
                  </a:cubicBezTo>
                  <a:cubicBezTo>
                    <a:pt x="28811" y="32047"/>
                    <a:pt x="28829" y="32047"/>
                    <a:pt x="28849" y="32046"/>
                  </a:cubicBezTo>
                  <a:cubicBezTo>
                    <a:pt x="28862" y="32046"/>
                    <a:pt x="28875" y="32044"/>
                    <a:pt x="28888" y="32044"/>
                  </a:cubicBezTo>
                  <a:cubicBezTo>
                    <a:pt x="28906" y="32043"/>
                    <a:pt x="28926" y="32043"/>
                    <a:pt x="28944" y="32042"/>
                  </a:cubicBezTo>
                  <a:cubicBezTo>
                    <a:pt x="28965" y="32042"/>
                    <a:pt x="28984" y="32041"/>
                    <a:pt x="29004" y="32038"/>
                  </a:cubicBezTo>
                  <a:cubicBezTo>
                    <a:pt x="29009" y="32038"/>
                    <a:pt x="29015" y="32037"/>
                    <a:pt x="29020" y="32037"/>
                  </a:cubicBezTo>
                  <a:cubicBezTo>
                    <a:pt x="29038" y="32036"/>
                    <a:pt x="29057" y="32035"/>
                    <a:pt x="29077" y="32033"/>
                  </a:cubicBezTo>
                  <a:cubicBezTo>
                    <a:pt x="29083" y="32033"/>
                    <a:pt x="29088" y="32032"/>
                    <a:pt x="29093" y="32032"/>
                  </a:cubicBezTo>
                  <a:cubicBezTo>
                    <a:pt x="29114" y="32030"/>
                    <a:pt x="29134" y="32028"/>
                    <a:pt x="29155" y="32027"/>
                  </a:cubicBezTo>
                  <a:cubicBezTo>
                    <a:pt x="29179" y="32026"/>
                    <a:pt x="29204" y="32023"/>
                    <a:pt x="29229" y="32021"/>
                  </a:cubicBezTo>
                  <a:cubicBezTo>
                    <a:pt x="29250" y="32018"/>
                    <a:pt x="29269" y="32017"/>
                    <a:pt x="29288" y="32014"/>
                  </a:cubicBezTo>
                  <a:cubicBezTo>
                    <a:pt x="29292" y="32014"/>
                    <a:pt x="29298" y="32012"/>
                    <a:pt x="29302" y="32012"/>
                  </a:cubicBezTo>
                  <a:cubicBezTo>
                    <a:pt x="29322" y="32010"/>
                    <a:pt x="29339" y="32009"/>
                    <a:pt x="29358" y="32006"/>
                  </a:cubicBezTo>
                  <a:cubicBezTo>
                    <a:pt x="29380" y="32004"/>
                    <a:pt x="29401" y="32001"/>
                    <a:pt x="29423" y="31999"/>
                  </a:cubicBezTo>
                  <a:cubicBezTo>
                    <a:pt x="29443" y="31996"/>
                    <a:pt x="29460" y="31994"/>
                    <a:pt x="29479" y="31990"/>
                  </a:cubicBezTo>
                  <a:cubicBezTo>
                    <a:pt x="29506" y="31986"/>
                    <a:pt x="29532" y="31983"/>
                    <a:pt x="29559" y="31979"/>
                  </a:cubicBezTo>
                  <a:cubicBezTo>
                    <a:pt x="29572" y="31976"/>
                    <a:pt x="29584" y="31975"/>
                    <a:pt x="29596" y="31973"/>
                  </a:cubicBezTo>
                  <a:cubicBezTo>
                    <a:pt x="29615" y="31970"/>
                    <a:pt x="29633" y="31965"/>
                    <a:pt x="29650" y="31963"/>
                  </a:cubicBezTo>
                  <a:cubicBezTo>
                    <a:pt x="29661" y="31960"/>
                    <a:pt x="29672" y="31959"/>
                    <a:pt x="29683" y="31957"/>
                  </a:cubicBezTo>
                  <a:cubicBezTo>
                    <a:pt x="29693" y="31954"/>
                    <a:pt x="29705" y="31953"/>
                    <a:pt x="29715" y="31950"/>
                  </a:cubicBezTo>
                  <a:cubicBezTo>
                    <a:pt x="29726" y="31948"/>
                    <a:pt x="29737" y="31947"/>
                    <a:pt x="29747" y="31943"/>
                  </a:cubicBezTo>
                  <a:cubicBezTo>
                    <a:pt x="29751" y="31943"/>
                    <a:pt x="29753" y="31942"/>
                    <a:pt x="29755" y="31942"/>
                  </a:cubicBezTo>
                  <a:cubicBezTo>
                    <a:pt x="29768" y="31939"/>
                    <a:pt x="29783" y="31936"/>
                    <a:pt x="29798" y="31933"/>
                  </a:cubicBezTo>
                  <a:cubicBezTo>
                    <a:pt x="29818" y="31928"/>
                    <a:pt x="29839" y="31924"/>
                    <a:pt x="29860" y="31918"/>
                  </a:cubicBezTo>
                  <a:lnTo>
                    <a:pt x="29907" y="31907"/>
                  </a:lnTo>
                  <a:cubicBezTo>
                    <a:pt x="29917" y="31905"/>
                    <a:pt x="29927" y="31902"/>
                    <a:pt x="29935" y="31900"/>
                  </a:cubicBezTo>
                  <a:cubicBezTo>
                    <a:pt x="29949" y="31895"/>
                    <a:pt x="29964" y="31892"/>
                    <a:pt x="29976" y="31889"/>
                  </a:cubicBezTo>
                  <a:cubicBezTo>
                    <a:pt x="29991" y="31885"/>
                    <a:pt x="30006" y="31881"/>
                    <a:pt x="30021" y="31877"/>
                  </a:cubicBezTo>
                  <a:lnTo>
                    <a:pt x="30032" y="31874"/>
                  </a:lnTo>
                  <a:cubicBezTo>
                    <a:pt x="30049" y="31868"/>
                    <a:pt x="30065" y="31864"/>
                    <a:pt x="30082" y="31859"/>
                  </a:cubicBezTo>
                  <a:lnTo>
                    <a:pt x="30121" y="31847"/>
                  </a:lnTo>
                  <a:cubicBezTo>
                    <a:pt x="30131" y="31844"/>
                    <a:pt x="30138" y="31842"/>
                    <a:pt x="30147" y="31839"/>
                  </a:cubicBezTo>
                  <a:cubicBezTo>
                    <a:pt x="30167" y="31833"/>
                    <a:pt x="30185" y="31828"/>
                    <a:pt x="30205" y="31821"/>
                  </a:cubicBezTo>
                  <a:cubicBezTo>
                    <a:pt x="30222" y="31814"/>
                    <a:pt x="30242" y="31808"/>
                    <a:pt x="30261" y="31801"/>
                  </a:cubicBezTo>
                  <a:cubicBezTo>
                    <a:pt x="30280" y="31795"/>
                    <a:pt x="30299" y="31788"/>
                    <a:pt x="30316" y="31782"/>
                  </a:cubicBezTo>
                  <a:cubicBezTo>
                    <a:pt x="30399" y="31751"/>
                    <a:pt x="30478" y="31719"/>
                    <a:pt x="30554" y="31686"/>
                  </a:cubicBezTo>
                  <a:cubicBezTo>
                    <a:pt x="30566" y="31680"/>
                    <a:pt x="30576" y="31675"/>
                    <a:pt x="30588" y="31670"/>
                  </a:cubicBezTo>
                  <a:lnTo>
                    <a:pt x="30603" y="31662"/>
                  </a:lnTo>
                  <a:cubicBezTo>
                    <a:pt x="30624" y="31652"/>
                    <a:pt x="30644" y="31642"/>
                    <a:pt x="30664" y="31633"/>
                  </a:cubicBezTo>
                  <a:cubicBezTo>
                    <a:pt x="30681" y="31625"/>
                    <a:pt x="30700" y="31616"/>
                    <a:pt x="30716" y="31607"/>
                  </a:cubicBezTo>
                  <a:cubicBezTo>
                    <a:pt x="30727" y="31601"/>
                    <a:pt x="30736" y="31597"/>
                    <a:pt x="30747" y="31592"/>
                  </a:cubicBezTo>
                  <a:cubicBezTo>
                    <a:pt x="30759" y="31584"/>
                    <a:pt x="30773" y="31578"/>
                    <a:pt x="30784" y="31572"/>
                  </a:cubicBezTo>
                  <a:cubicBezTo>
                    <a:pt x="30791" y="31568"/>
                    <a:pt x="30800" y="31562"/>
                    <a:pt x="30807" y="31558"/>
                  </a:cubicBezTo>
                  <a:cubicBezTo>
                    <a:pt x="30882" y="31519"/>
                    <a:pt x="30952" y="31474"/>
                    <a:pt x="31019" y="31430"/>
                  </a:cubicBezTo>
                  <a:cubicBezTo>
                    <a:pt x="31030" y="31422"/>
                    <a:pt x="31041" y="31414"/>
                    <a:pt x="31052" y="31406"/>
                  </a:cubicBezTo>
                  <a:cubicBezTo>
                    <a:pt x="31055" y="31405"/>
                    <a:pt x="31057" y="31404"/>
                    <a:pt x="31060" y="31402"/>
                  </a:cubicBezTo>
                  <a:cubicBezTo>
                    <a:pt x="31070" y="31394"/>
                    <a:pt x="31082" y="31386"/>
                    <a:pt x="31092" y="31379"/>
                  </a:cubicBezTo>
                  <a:lnTo>
                    <a:pt x="31104" y="31370"/>
                  </a:lnTo>
                  <a:cubicBezTo>
                    <a:pt x="31128" y="31354"/>
                    <a:pt x="31150" y="31337"/>
                    <a:pt x="31174" y="31318"/>
                  </a:cubicBezTo>
                  <a:cubicBezTo>
                    <a:pt x="31187" y="31308"/>
                    <a:pt x="31199" y="31299"/>
                    <a:pt x="31212" y="31289"/>
                  </a:cubicBezTo>
                  <a:cubicBezTo>
                    <a:pt x="31237" y="31268"/>
                    <a:pt x="31261" y="31248"/>
                    <a:pt x="31285" y="31227"/>
                  </a:cubicBezTo>
                  <a:lnTo>
                    <a:pt x="31321" y="31196"/>
                  </a:lnTo>
                  <a:lnTo>
                    <a:pt x="31352" y="31169"/>
                  </a:lnTo>
                  <a:cubicBezTo>
                    <a:pt x="31364" y="31156"/>
                    <a:pt x="31378" y="31145"/>
                    <a:pt x="31390" y="31133"/>
                  </a:cubicBezTo>
                  <a:cubicBezTo>
                    <a:pt x="31400" y="31124"/>
                    <a:pt x="31410" y="31114"/>
                    <a:pt x="31421" y="31103"/>
                  </a:cubicBezTo>
                  <a:cubicBezTo>
                    <a:pt x="31422" y="31103"/>
                    <a:pt x="31422" y="31102"/>
                    <a:pt x="31423" y="31101"/>
                  </a:cubicBezTo>
                  <a:lnTo>
                    <a:pt x="31454" y="31070"/>
                  </a:lnTo>
                  <a:cubicBezTo>
                    <a:pt x="31477" y="31047"/>
                    <a:pt x="31498" y="31026"/>
                    <a:pt x="31517" y="31004"/>
                  </a:cubicBezTo>
                  <a:cubicBezTo>
                    <a:pt x="31537" y="30981"/>
                    <a:pt x="31558" y="30958"/>
                    <a:pt x="31577" y="30936"/>
                  </a:cubicBezTo>
                  <a:cubicBezTo>
                    <a:pt x="31587" y="30926"/>
                    <a:pt x="31595" y="30914"/>
                    <a:pt x="31605" y="30904"/>
                  </a:cubicBezTo>
                  <a:cubicBezTo>
                    <a:pt x="31623" y="30883"/>
                    <a:pt x="31641" y="30861"/>
                    <a:pt x="31658" y="30838"/>
                  </a:cubicBezTo>
                  <a:cubicBezTo>
                    <a:pt x="31660" y="30837"/>
                    <a:pt x="31661" y="30835"/>
                    <a:pt x="31662" y="30833"/>
                  </a:cubicBezTo>
                  <a:lnTo>
                    <a:pt x="31686" y="30801"/>
                  </a:lnTo>
                  <a:cubicBezTo>
                    <a:pt x="31694" y="30790"/>
                    <a:pt x="31703" y="30780"/>
                    <a:pt x="31712" y="30768"/>
                  </a:cubicBezTo>
                  <a:cubicBezTo>
                    <a:pt x="31719" y="30758"/>
                    <a:pt x="31729" y="30746"/>
                    <a:pt x="31736" y="30734"/>
                  </a:cubicBezTo>
                  <a:cubicBezTo>
                    <a:pt x="31744" y="30723"/>
                    <a:pt x="31752" y="30712"/>
                    <a:pt x="31760" y="30701"/>
                  </a:cubicBezTo>
                  <a:cubicBezTo>
                    <a:pt x="31760" y="30700"/>
                    <a:pt x="31761" y="30700"/>
                    <a:pt x="31761" y="30699"/>
                  </a:cubicBezTo>
                  <a:lnTo>
                    <a:pt x="31784" y="30664"/>
                  </a:lnTo>
                  <a:cubicBezTo>
                    <a:pt x="31794" y="30649"/>
                    <a:pt x="31804" y="30634"/>
                    <a:pt x="31813" y="30621"/>
                  </a:cubicBezTo>
                  <a:cubicBezTo>
                    <a:pt x="31825" y="30602"/>
                    <a:pt x="31835" y="30585"/>
                    <a:pt x="31848" y="30567"/>
                  </a:cubicBezTo>
                  <a:cubicBezTo>
                    <a:pt x="31981" y="30352"/>
                    <a:pt x="32080" y="30131"/>
                    <a:pt x="32152" y="29919"/>
                  </a:cubicBezTo>
                  <a:cubicBezTo>
                    <a:pt x="32157" y="29903"/>
                    <a:pt x="32163" y="29884"/>
                    <a:pt x="32168" y="29867"/>
                  </a:cubicBezTo>
                  <a:lnTo>
                    <a:pt x="32176" y="29844"/>
                  </a:lnTo>
                  <a:cubicBezTo>
                    <a:pt x="32190" y="29799"/>
                    <a:pt x="32204" y="29755"/>
                    <a:pt x="32215" y="29713"/>
                  </a:cubicBezTo>
                  <a:cubicBezTo>
                    <a:pt x="32219" y="29695"/>
                    <a:pt x="32225" y="29678"/>
                    <a:pt x="32228" y="29662"/>
                  </a:cubicBezTo>
                  <a:cubicBezTo>
                    <a:pt x="32231" y="29653"/>
                    <a:pt x="32232" y="29645"/>
                    <a:pt x="32235" y="29636"/>
                  </a:cubicBezTo>
                  <a:cubicBezTo>
                    <a:pt x="32237" y="29629"/>
                    <a:pt x="32238" y="29620"/>
                    <a:pt x="32241" y="29611"/>
                  </a:cubicBezTo>
                  <a:cubicBezTo>
                    <a:pt x="32244" y="29604"/>
                    <a:pt x="32247" y="29595"/>
                    <a:pt x="32248" y="29587"/>
                  </a:cubicBezTo>
                  <a:cubicBezTo>
                    <a:pt x="32256" y="29553"/>
                    <a:pt x="32263" y="29521"/>
                    <a:pt x="32271" y="29489"/>
                  </a:cubicBezTo>
                  <a:cubicBezTo>
                    <a:pt x="32284" y="29426"/>
                    <a:pt x="32295" y="29363"/>
                    <a:pt x="32304" y="29303"/>
                  </a:cubicBezTo>
                  <a:cubicBezTo>
                    <a:pt x="32305" y="29296"/>
                    <a:pt x="32306" y="29290"/>
                    <a:pt x="32308" y="29282"/>
                  </a:cubicBezTo>
                  <a:cubicBezTo>
                    <a:pt x="32314" y="29236"/>
                    <a:pt x="32320" y="29192"/>
                    <a:pt x="32325" y="29150"/>
                  </a:cubicBezTo>
                  <a:cubicBezTo>
                    <a:pt x="32326" y="29142"/>
                    <a:pt x="32326" y="29134"/>
                    <a:pt x="32327" y="29126"/>
                  </a:cubicBezTo>
                  <a:cubicBezTo>
                    <a:pt x="32329" y="29109"/>
                    <a:pt x="32331" y="29092"/>
                    <a:pt x="32332" y="29074"/>
                  </a:cubicBezTo>
                  <a:cubicBezTo>
                    <a:pt x="32334" y="29062"/>
                    <a:pt x="32334" y="29052"/>
                    <a:pt x="32335" y="29040"/>
                  </a:cubicBezTo>
                  <a:cubicBezTo>
                    <a:pt x="32335" y="29032"/>
                    <a:pt x="32336" y="29026"/>
                    <a:pt x="32336" y="29017"/>
                  </a:cubicBezTo>
                  <a:cubicBezTo>
                    <a:pt x="32338" y="29008"/>
                    <a:pt x="32339" y="28997"/>
                    <a:pt x="32339" y="28987"/>
                  </a:cubicBezTo>
                  <a:cubicBezTo>
                    <a:pt x="32342" y="28952"/>
                    <a:pt x="32344" y="28918"/>
                    <a:pt x="32345" y="28889"/>
                  </a:cubicBezTo>
                  <a:cubicBezTo>
                    <a:pt x="32346" y="28881"/>
                    <a:pt x="32346" y="28873"/>
                    <a:pt x="32346" y="28865"/>
                  </a:cubicBezTo>
                  <a:cubicBezTo>
                    <a:pt x="32347" y="28857"/>
                    <a:pt x="32347" y="28848"/>
                    <a:pt x="32347" y="28839"/>
                  </a:cubicBezTo>
                  <a:cubicBezTo>
                    <a:pt x="32349" y="28827"/>
                    <a:pt x="32349" y="28816"/>
                    <a:pt x="32349" y="28806"/>
                  </a:cubicBezTo>
                  <a:lnTo>
                    <a:pt x="32349" y="28792"/>
                  </a:lnTo>
                  <a:lnTo>
                    <a:pt x="32349" y="28780"/>
                  </a:lnTo>
                  <a:cubicBezTo>
                    <a:pt x="32350" y="28685"/>
                    <a:pt x="32346" y="28632"/>
                    <a:pt x="32344" y="28632"/>
                  </a:cubicBezTo>
                  <a:lnTo>
                    <a:pt x="32344" y="3378"/>
                  </a:lnTo>
                  <a:cubicBezTo>
                    <a:pt x="32344" y="2512"/>
                    <a:pt x="32310" y="1614"/>
                    <a:pt x="31744" y="990"/>
                  </a:cubicBezTo>
                  <a:cubicBezTo>
                    <a:pt x="31295" y="494"/>
                    <a:pt x="30508" y="170"/>
                    <a:pt x="29135" y="170"/>
                  </a:cubicBezTo>
                  <a:cubicBezTo>
                    <a:pt x="28892" y="170"/>
                    <a:pt x="28550" y="167"/>
                    <a:pt x="28124" y="163"/>
                  </a:cubicBezTo>
                  <a:lnTo>
                    <a:pt x="28044" y="163"/>
                  </a:lnTo>
                  <a:cubicBezTo>
                    <a:pt x="27967" y="162"/>
                    <a:pt x="27887" y="162"/>
                    <a:pt x="27805" y="161"/>
                  </a:cubicBezTo>
                  <a:cubicBezTo>
                    <a:pt x="26248" y="145"/>
                    <a:pt x="23795" y="113"/>
                    <a:pt x="21033" y="82"/>
                  </a:cubicBezTo>
                  <a:cubicBezTo>
                    <a:pt x="21005" y="80"/>
                    <a:pt x="20978" y="80"/>
                    <a:pt x="20951" y="80"/>
                  </a:cubicBezTo>
                  <a:cubicBezTo>
                    <a:pt x="20926" y="78"/>
                    <a:pt x="20899" y="78"/>
                    <a:pt x="20874" y="78"/>
                  </a:cubicBezTo>
                  <a:cubicBezTo>
                    <a:pt x="17391" y="39"/>
                    <a:pt x="13437" y="1"/>
                    <a:pt x="10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123825" dir="258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29;p51">
              <a:extLst>
                <a:ext uri="{FF2B5EF4-FFF2-40B4-BE49-F238E27FC236}">
                  <a16:creationId xmlns="" xmlns:a16="http://schemas.microsoft.com/office/drawing/2014/main" id="{62DE8D0F-844B-7FAB-020D-0C57B89B6845}"/>
                </a:ext>
              </a:extLst>
            </p:cNvPr>
            <p:cNvSpPr/>
            <p:nvPr/>
          </p:nvSpPr>
          <p:spPr>
            <a:xfrm>
              <a:off x="7756128" y="3610982"/>
              <a:ext cx="473058" cy="470583"/>
            </a:xfrm>
            <a:custGeom>
              <a:avLst/>
              <a:gdLst/>
              <a:ahLst/>
              <a:cxnLst/>
              <a:rect l="l" t="t" r="r" b="b"/>
              <a:pathLst>
                <a:path w="6117" h="6085" extrusionOk="0">
                  <a:moveTo>
                    <a:pt x="2843" y="1"/>
                  </a:moveTo>
                  <a:cubicBezTo>
                    <a:pt x="2727" y="1"/>
                    <a:pt x="2617" y="14"/>
                    <a:pt x="2513" y="40"/>
                  </a:cubicBezTo>
                  <a:cubicBezTo>
                    <a:pt x="2128" y="139"/>
                    <a:pt x="1791" y="368"/>
                    <a:pt x="1559" y="691"/>
                  </a:cubicBezTo>
                  <a:lnTo>
                    <a:pt x="1" y="2858"/>
                  </a:lnTo>
                  <a:cubicBezTo>
                    <a:pt x="1" y="2858"/>
                    <a:pt x="433" y="3437"/>
                    <a:pt x="1391" y="6056"/>
                  </a:cubicBezTo>
                  <a:cubicBezTo>
                    <a:pt x="1596" y="6075"/>
                    <a:pt x="1797" y="6084"/>
                    <a:pt x="1996" y="6084"/>
                  </a:cubicBezTo>
                  <a:cubicBezTo>
                    <a:pt x="3519" y="6084"/>
                    <a:pt x="4884" y="5548"/>
                    <a:pt x="6117" y="4717"/>
                  </a:cubicBezTo>
                  <a:cubicBezTo>
                    <a:pt x="5768" y="3626"/>
                    <a:pt x="5364" y="2561"/>
                    <a:pt x="4899" y="1563"/>
                  </a:cubicBezTo>
                  <a:cubicBezTo>
                    <a:pt x="4348" y="455"/>
                    <a:pt x="3511" y="1"/>
                    <a:pt x="2843" y="1"/>
                  </a:cubicBezTo>
                  <a:close/>
                </a:path>
              </a:pathLst>
            </a:custGeom>
            <a:solidFill>
              <a:srgbClr val="B1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30;p51">
              <a:extLst>
                <a:ext uri="{FF2B5EF4-FFF2-40B4-BE49-F238E27FC236}">
                  <a16:creationId xmlns="" xmlns:a16="http://schemas.microsoft.com/office/drawing/2014/main" id="{81D0CF64-3767-7FA9-2436-580EEDFE999E}"/>
                </a:ext>
              </a:extLst>
            </p:cNvPr>
            <p:cNvSpPr/>
            <p:nvPr/>
          </p:nvSpPr>
          <p:spPr>
            <a:xfrm>
              <a:off x="7863856" y="3975926"/>
              <a:ext cx="423950" cy="242677"/>
            </a:xfrm>
            <a:custGeom>
              <a:avLst/>
              <a:gdLst/>
              <a:ahLst/>
              <a:cxnLst/>
              <a:rect l="l" t="t" r="r" b="b"/>
              <a:pathLst>
                <a:path w="5482" h="3138" extrusionOk="0">
                  <a:moveTo>
                    <a:pt x="4726" y="0"/>
                  </a:moveTo>
                  <a:cubicBezTo>
                    <a:pt x="3494" y="831"/>
                    <a:pt x="2129" y="1367"/>
                    <a:pt x="607" y="1367"/>
                  </a:cubicBezTo>
                  <a:cubicBezTo>
                    <a:pt x="507" y="1367"/>
                    <a:pt x="406" y="1365"/>
                    <a:pt x="305" y="1360"/>
                  </a:cubicBezTo>
                  <a:cubicBezTo>
                    <a:pt x="204" y="1357"/>
                    <a:pt x="102" y="1349"/>
                    <a:pt x="0" y="1339"/>
                  </a:cubicBezTo>
                  <a:lnTo>
                    <a:pt x="0" y="1339"/>
                  </a:lnTo>
                  <a:cubicBezTo>
                    <a:pt x="83" y="1563"/>
                    <a:pt x="167" y="1801"/>
                    <a:pt x="257" y="2057"/>
                  </a:cubicBezTo>
                  <a:cubicBezTo>
                    <a:pt x="285" y="2137"/>
                    <a:pt x="315" y="2219"/>
                    <a:pt x="344" y="2304"/>
                  </a:cubicBezTo>
                  <a:cubicBezTo>
                    <a:pt x="435" y="2565"/>
                    <a:pt x="529" y="2843"/>
                    <a:pt x="628" y="3137"/>
                  </a:cubicBezTo>
                  <a:cubicBezTo>
                    <a:pt x="1799" y="3121"/>
                    <a:pt x="2781" y="3108"/>
                    <a:pt x="3513" y="3104"/>
                  </a:cubicBezTo>
                  <a:cubicBezTo>
                    <a:pt x="3525" y="3104"/>
                    <a:pt x="3536" y="3104"/>
                    <a:pt x="3548" y="3104"/>
                  </a:cubicBezTo>
                  <a:cubicBezTo>
                    <a:pt x="4356" y="3104"/>
                    <a:pt x="4988" y="2960"/>
                    <a:pt x="5482" y="2732"/>
                  </a:cubicBezTo>
                  <a:cubicBezTo>
                    <a:pt x="5265" y="1819"/>
                    <a:pt x="5012" y="900"/>
                    <a:pt x="4726" y="0"/>
                  </a:cubicBezTo>
                  <a:close/>
                </a:path>
              </a:pathLst>
            </a:custGeom>
            <a:solidFill>
              <a:srgbClr val="B57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31;p51">
              <a:extLst>
                <a:ext uri="{FF2B5EF4-FFF2-40B4-BE49-F238E27FC236}">
                  <a16:creationId xmlns="" xmlns:a16="http://schemas.microsoft.com/office/drawing/2014/main" id="{14CB4181-25EC-8214-C59B-FA96706384F8}"/>
                </a:ext>
              </a:extLst>
            </p:cNvPr>
            <p:cNvSpPr/>
            <p:nvPr/>
          </p:nvSpPr>
          <p:spPr>
            <a:xfrm>
              <a:off x="5966519" y="3018519"/>
              <a:ext cx="249715" cy="424105"/>
            </a:xfrm>
            <a:custGeom>
              <a:avLst/>
              <a:gdLst/>
              <a:ahLst/>
              <a:cxnLst/>
              <a:rect l="l" t="t" r="r" b="b"/>
              <a:pathLst>
                <a:path w="3229" h="5484" extrusionOk="0">
                  <a:moveTo>
                    <a:pt x="2555" y="0"/>
                  </a:moveTo>
                  <a:cubicBezTo>
                    <a:pt x="2140" y="0"/>
                    <a:pt x="2379" y="2069"/>
                    <a:pt x="2379" y="2069"/>
                  </a:cubicBezTo>
                  <a:cubicBezTo>
                    <a:pt x="2379" y="2069"/>
                    <a:pt x="1746" y="1465"/>
                    <a:pt x="1070" y="1465"/>
                  </a:cubicBezTo>
                  <a:cubicBezTo>
                    <a:pt x="759" y="1465"/>
                    <a:pt x="439" y="1593"/>
                    <a:pt x="168" y="1968"/>
                  </a:cubicBezTo>
                  <a:cubicBezTo>
                    <a:pt x="13" y="2183"/>
                    <a:pt x="1" y="2508"/>
                    <a:pt x="3" y="2779"/>
                  </a:cubicBezTo>
                  <a:cubicBezTo>
                    <a:pt x="8" y="3462"/>
                    <a:pt x="159" y="3656"/>
                    <a:pt x="236" y="4015"/>
                  </a:cubicBezTo>
                  <a:cubicBezTo>
                    <a:pt x="236" y="4015"/>
                    <a:pt x="482" y="4438"/>
                    <a:pt x="622" y="5374"/>
                  </a:cubicBezTo>
                  <a:lnTo>
                    <a:pt x="3228" y="5483"/>
                  </a:lnTo>
                  <a:lnTo>
                    <a:pt x="3040" y="4768"/>
                  </a:lnTo>
                  <a:cubicBezTo>
                    <a:pt x="3040" y="4768"/>
                    <a:pt x="3106" y="3577"/>
                    <a:pt x="3045" y="2758"/>
                  </a:cubicBezTo>
                  <a:cubicBezTo>
                    <a:pt x="3045" y="2758"/>
                    <a:pt x="3014" y="65"/>
                    <a:pt x="2574" y="2"/>
                  </a:cubicBezTo>
                  <a:cubicBezTo>
                    <a:pt x="2567" y="1"/>
                    <a:pt x="2561" y="0"/>
                    <a:pt x="2555" y="0"/>
                  </a:cubicBezTo>
                  <a:close/>
                </a:path>
              </a:pathLst>
            </a:custGeom>
            <a:solidFill>
              <a:srgbClr val="B57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32;p51">
              <a:extLst>
                <a:ext uri="{FF2B5EF4-FFF2-40B4-BE49-F238E27FC236}">
                  <a16:creationId xmlns="" xmlns:a16="http://schemas.microsoft.com/office/drawing/2014/main" id="{12DB8D00-3D30-E5CC-8446-C9F45BAE7978}"/>
                </a:ext>
              </a:extLst>
            </p:cNvPr>
            <p:cNvSpPr/>
            <p:nvPr/>
          </p:nvSpPr>
          <p:spPr>
            <a:xfrm>
              <a:off x="6065430" y="3182701"/>
              <a:ext cx="121416" cy="188852"/>
            </a:xfrm>
            <a:custGeom>
              <a:avLst/>
              <a:gdLst/>
              <a:ahLst/>
              <a:cxnLst/>
              <a:rect l="l" t="t" r="r" b="b"/>
              <a:pathLst>
                <a:path w="1570" h="2442" extrusionOk="0">
                  <a:moveTo>
                    <a:pt x="369" y="1"/>
                  </a:moveTo>
                  <a:cubicBezTo>
                    <a:pt x="346" y="1"/>
                    <a:pt x="324" y="4"/>
                    <a:pt x="303" y="9"/>
                  </a:cubicBezTo>
                  <a:cubicBezTo>
                    <a:pt x="220" y="32"/>
                    <a:pt x="164" y="98"/>
                    <a:pt x="137" y="204"/>
                  </a:cubicBezTo>
                  <a:cubicBezTo>
                    <a:pt x="1" y="744"/>
                    <a:pt x="1438" y="2360"/>
                    <a:pt x="1500" y="2429"/>
                  </a:cubicBezTo>
                  <a:cubicBezTo>
                    <a:pt x="1507" y="2438"/>
                    <a:pt x="1517" y="2442"/>
                    <a:pt x="1528" y="2442"/>
                  </a:cubicBezTo>
                  <a:cubicBezTo>
                    <a:pt x="1537" y="2442"/>
                    <a:pt x="1547" y="2438"/>
                    <a:pt x="1553" y="2433"/>
                  </a:cubicBezTo>
                  <a:cubicBezTo>
                    <a:pt x="1568" y="2420"/>
                    <a:pt x="1570" y="2395"/>
                    <a:pt x="1556" y="2379"/>
                  </a:cubicBezTo>
                  <a:cubicBezTo>
                    <a:pt x="1541" y="2362"/>
                    <a:pt x="84" y="724"/>
                    <a:pt x="210" y="223"/>
                  </a:cubicBezTo>
                  <a:cubicBezTo>
                    <a:pt x="231" y="145"/>
                    <a:pt x="268" y="100"/>
                    <a:pt x="322" y="84"/>
                  </a:cubicBezTo>
                  <a:cubicBezTo>
                    <a:pt x="337" y="80"/>
                    <a:pt x="353" y="78"/>
                    <a:pt x="370" y="78"/>
                  </a:cubicBezTo>
                  <a:cubicBezTo>
                    <a:pt x="596" y="78"/>
                    <a:pt x="980" y="410"/>
                    <a:pt x="1120" y="549"/>
                  </a:cubicBezTo>
                  <a:cubicBezTo>
                    <a:pt x="1127" y="557"/>
                    <a:pt x="1137" y="561"/>
                    <a:pt x="1147" y="561"/>
                  </a:cubicBezTo>
                  <a:cubicBezTo>
                    <a:pt x="1156" y="561"/>
                    <a:pt x="1166" y="557"/>
                    <a:pt x="1173" y="549"/>
                  </a:cubicBezTo>
                  <a:cubicBezTo>
                    <a:pt x="1188" y="533"/>
                    <a:pt x="1188" y="508"/>
                    <a:pt x="1173" y="494"/>
                  </a:cubicBezTo>
                  <a:cubicBezTo>
                    <a:pt x="1152" y="472"/>
                    <a:pt x="675" y="1"/>
                    <a:pt x="369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33;p51">
              <a:extLst>
                <a:ext uri="{FF2B5EF4-FFF2-40B4-BE49-F238E27FC236}">
                  <a16:creationId xmlns="" xmlns:a16="http://schemas.microsoft.com/office/drawing/2014/main" id="{51749CF0-5BDD-9089-30D7-C43CB48F7B70}"/>
                </a:ext>
              </a:extLst>
            </p:cNvPr>
            <p:cNvSpPr/>
            <p:nvPr/>
          </p:nvSpPr>
          <p:spPr>
            <a:xfrm>
              <a:off x="6031248" y="3247894"/>
              <a:ext cx="67823" cy="55217"/>
            </a:xfrm>
            <a:custGeom>
              <a:avLst/>
              <a:gdLst/>
              <a:ahLst/>
              <a:cxnLst/>
              <a:rect l="l" t="t" r="r" b="b"/>
              <a:pathLst>
                <a:path w="877" h="714" extrusionOk="0">
                  <a:moveTo>
                    <a:pt x="834" y="1"/>
                  </a:moveTo>
                  <a:cubicBezTo>
                    <a:pt x="830" y="1"/>
                    <a:pt x="825" y="2"/>
                    <a:pt x="820" y="3"/>
                  </a:cubicBezTo>
                  <a:cubicBezTo>
                    <a:pt x="800" y="11"/>
                    <a:pt x="307" y="191"/>
                    <a:pt x="12" y="653"/>
                  </a:cubicBezTo>
                  <a:cubicBezTo>
                    <a:pt x="1" y="670"/>
                    <a:pt x="6" y="694"/>
                    <a:pt x="25" y="706"/>
                  </a:cubicBezTo>
                  <a:cubicBezTo>
                    <a:pt x="31" y="711"/>
                    <a:pt x="39" y="713"/>
                    <a:pt x="46" y="713"/>
                  </a:cubicBezTo>
                  <a:cubicBezTo>
                    <a:pt x="58" y="713"/>
                    <a:pt x="70" y="706"/>
                    <a:pt x="78" y="694"/>
                  </a:cubicBezTo>
                  <a:cubicBezTo>
                    <a:pt x="357" y="255"/>
                    <a:pt x="841" y="78"/>
                    <a:pt x="847" y="75"/>
                  </a:cubicBezTo>
                  <a:cubicBezTo>
                    <a:pt x="867" y="68"/>
                    <a:pt x="877" y="46"/>
                    <a:pt x="871" y="26"/>
                  </a:cubicBezTo>
                  <a:cubicBezTo>
                    <a:pt x="864" y="11"/>
                    <a:pt x="850" y="1"/>
                    <a:pt x="834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34;p51">
              <a:extLst>
                <a:ext uri="{FF2B5EF4-FFF2-40B4-BE49-F238E27FC236}">
                  <a16:creationId xmlns="" xmlns:a16="http://schemas.microsoft.com/office/drawing/2014/main" id="{6330E4CF-4FF5-AC53-597F-BD32B1FD3815}"/>
                </a:ext>
              </a:extLst>
            </p:cNvPr>
            <p:cNvSpPr/>
            <p:nvPr/>
          </p:nvSpPr>
          <p:spPr>
            <a:xfrm>
              <a:off x="5979279" y="3139316"/>
              <a:ext cx="70066" cy="121416"/>
            </a:xfrm>
            <a:custGeom>
              <a:avLst/>
              <a:gdLst/>
              <a:ahLst/>
              <a:cxnLst/>
              <a:rect l="l" t="t" r="r" b="b"/>
              <a:pathLst>
                <a:path w="906" h="1570" extrusionOk="0">
                  <a:moveTo>
                    <a:pt x="491" y="0"/>
                  </a:moveTo>
                  <a:cubicBezTo>
                    <a:pt x="480" y="0"/>
                    <a:pt x="468" y="5"/>
                    <a:pt x="460" y="15"/>
                  </a:cubicBezTo>
                  <a:cubicBezTo>
                    <a:pt x="457" y="20"/>
                    <a:pt x="1" y="602"/>
                    <a:pt x="318" y="1285"/>
                  </a:cubicBezTo>
                  <a:cubicBezTo>
                    <a:pt x="401" y="1461"/>
                    <a:pt x="532" y="1569"/>
                    <a:pt x="663" y="1569"/>
                  </a:cubicBezTo>
                  <a:cubicBezTo>
                    <a:pt x="673" y="1569"/>
                    <a:pt x="682" y="1569"/>
                    <a:pt x="693" y="1566"/>
                  </a:cubicBezTo>
                  <a:cubicBezTo>
                    <a:pt x="799" y="1551"/>
                    <a:pt x="878" y="1465"/>
                    <a:pt x="902" y="1331"/>
                  </a:cubicBezTo>
                  <a:cubicBezTo>
                    <a:pt x="906" y="1310"/>
                    <a:pt x="891" y="1291"/>
                    <a:pt x="870" y="1287"/>
                  </a:cubicBezTo>
                  <a:cubicBezTo>
                    <a:pt x="868" y="1287"/>
                    <a:pt x="865" y="1287"/>
                    <a:pt x="862" y="1287"/>
                  </a:cubicBezTo>
                  <a:cubicBezTo>
                    <a:pt x="844" y="1287"/>
                    <a:pt x="829" y="1299"/>
                    <a:pt x="825" y="1318"/>
                  </a:cubicBezTo>
                  <a:cubicBezTo>
                    <a:pt x="808" y="1419"/>
                    <a:pt x="755" y="1482"/>
                    <a:pt x="682" y="1491"/>
                  </a:cubicBezTo>
                  <a:cubicBezTo>
                    <a:pt x="676" y="1492"/>
                    <a:pt x="669" y="1492"/>
                    <a:pt x="662" y="1492"/>
                  </a:cubicBezTo>
                  <a:cubicBezTo>
                    <a:pt x="576" y="1492"/>
                    <a:pt x="464" y="1419"/>
                    <a:pt x="387" y="1253"/>
                  </a:cubicBezTo>
                  <a:cubicBezTo>
                    <a:pt x="89" y="613"/>
                    <a:pt x="516" y="67"/>
                    <a:pt x="521" y="62"/>
                  </a:cubicBezTo>
                  <a:cubicBezTo>
                    <a:pt x="533" y="46"/>
                    <a:pt x="531" y="21"/>
                    <a:pt x="514" y="9"/>
                  </a:cubicBezTo>
                  <a:cubicBezTo>
                    <a:pt x="508" y="3"/>
                    <a:pt x="499" y="0"/>
                    <a:pt x="491" y="0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35;p51">
              <a:extLst>
                <a:ext uri="{FF2B5EF4-FFF2-40B4-BE49-F238E27FC236}">
                  <a16:creationId xmlns="" xmlns:a16="http://schemas.microsoft.com/office/drawing/2014/main" id="{C07A87E2-797D-E6DA-54FF-9F1251BC5341}"/>
                </a:ext>
              </a:extLst>
            </p:cNvPr>
            <p:cNvSpPr/>
            <p:nvPr/>
          </p:nvSpPr>
          <p:spPr>
            <a:xfrm>
              <a:off x="6005418" y="3132510"/>
              <a:ext cx="83522" cy="111904"/>
            </a:xfrm>
            <a:custGeom>
              <a:avLst/>
              <a:gdLst/>
              <a:ahLst/>
              <a:cxnLst/>
              <a:rect l="l" t="t" r="r" b="b"/>
              <a:pathLst>
                <a:path w="1080" h="1447" extrusionOk="0">
                  <a:moveTo>
                    <a:pt x="683" y="1"/>
                  </a:moveTo>
                  <a:cubicBezTo>
                    <a:pt x="677" y="1"/>
                    <a:pt x="671" y="3"/>
                    <a:pt x="665" y="6"/>
                  </a:cubicBezTo>
                  <a:cubicBezTo>
                    <a:pt x="659" y="10"/>
                    <a:pt x="1" y="395"/>
                    <a:pt x="320" y="1180"/>
                  </a:cubicBezTo>
                  <a:cubicBezTo>
                    <a:pt x="399" y="1371"/>
                    <a:pt x="524" y="1446"/>
                    <a:pt x="636" y="1446"/>
                  </a:cubicBezTo>
                  <a:cubicBezTo>
                    <a:pt x="665" y="1446"/>
                    <a:pt x="695" y="1441"/>
                    <a:pt x="720" y="1430"/>
                  </a:cubicBezTo>
                  <a:cubicBezTo>
                    <a:pt x="861" y="1372"/>
                    <a:pt x="956" y="1174"/>
                    <a:pt x="834" y="871"/>
                  </a:cubicBezTo>
                  <a:cubicBezTo>
                    <a:pt x="699" y="538"/>
                    <a:pt x="1059" y="183"/>
                    <a:pt x="1064" y="180"/>
                  </a:cubicBezTo>
                  <a:cubicBezTo>
                    <a:pt x="1079" y="166"/>
                    <a:pt x="1079" y="141"/>
                    <a:pt x="1065" y="126"/>
                  </a:cubicBezTo>
                  <a:cubicBezTo>
                    <a:pt x="1057" y="118"/>
                    <a:pt x="1048" y="114"/>
                    <a:pt x="1038" y="114"/>
                  </a:cubicBezTo>
                  <a:cubicBezTo>
                    <a:pt x="1029" y="114"/>
                    <a:pt x="1019" y="118"/>
                    <a:pt x="1011" y="125"/>
                  </a:cubicBezTo>
                  <a:cubicBezTo>
                    <a:pt x="994" y="141"/>
                    <a:pt x="611" y="520"/>
                    <a:pt x="764" y="901"/>
                  </a:cubicBezTo>
                  <a:cubicBezTo>
                    <a:pt x="862" y="1143"/>
                    <a:pt x="803" y="1315"/>
                    <a:pt x="693" y="1360"/>
                  </a:cubicBezTo>
                  <a:cubicBezTo>
                    <a:pt x="675" y="1367"/>
                    <a:pt x="656" y="1371"/>
                    <a:pt x="636" y="1371"/>
                  </a:cubicBezTo>
                  <a:cubicBezTo>
                    <a:pt x="554" y="1371"/>
                    <a:pt x="455" y="1308"/>
                    <a:pt x="391" y="1152"/>
                  </a:cubicBezTo>
                  <a:cubicBezTo>
                    <a:pt x="98" y="429"/>
                    <a:pt x="678" y="87"/>
                    <a:pt x="703" y="73"/>
                  </a:cubicBezTo>
                  <a:cubicBezTo>
                    <a:pt x="721" y="62"/>
                    <a:pt x="727" y="39"/>
                    <a:pt x="717" y="20"/>
                  </a:cubicBezTo>
                  <a:cubicBezTo>
                    <a:pt x="710" y="8"/>
                    <a:pt x="697" y="1"/>
                    <a:pt x="683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36;p51">
              <a:extLst>
                <a:ext uri="{FF2B5EF4-FFF2-40B4-BE49-F238E27FC236}">
                  <a16:creationId xmlns="" xmlns:a16="http://schemas.microsoft.com/office/drawing/2014/main" id="{F971000C-84CF-1F1E-0788-40C7DBE7ACD5}"/>
                </a:ext>
              </a:extLst>
            </p:cNvPr>
            <p:cNvSpPr/>
            <p:nvPr/>
          </p:nvSpPr>
          <p:spPr>
            <a:xfrm>
              <a:off x="5965204" y="3202499"/>
              <a:ext cx="52124" cy="70762"/>
            </a:xfrm>
            <a:custGeom>
              <a:avLst/>
              <a:gdLst/>
              <a:ahLst/>
              <a:cxnLst/>
              <a:rect l="l" t="t" r="r" b="b"/>
              <a:pathLst>
                <a:path w="674" h="915" extrusionOk="0">
                  <a:moveTo>
                    <a:pt x="81" y="1"/>
                  </a:moveTo>
                  <a:cubicBezTo>
                    <a:pt x="62" y="1"/>
                    <a:pt x="49" y="15"/>
                    <a:pt x="46" y="34"/>
                  </a:cubicBezTo>
                  <a:cubicBezTo>
                    <a:pt x="0" y="374"/>
                    <a:pt x="107" y="669"/>
                    <a:pt x="230" y="808"/>
                  </a:cubicBezTo>
                  <a:cubicBezTo>
                    <a:pt x="292" y="877"/>
                    <a:pt x="362" y="914"/>
                    <a:pt x="432" y="914"/>
                  </a:cubicBezTo>
                  <a:lnTo>
                    <a:pt x="433" y="914"/>
                  </a:lnTo>
                  <a:cubicBezTo>
                    <a:pt x="615" y="910"/>
                    <a:pt x="669" y="731"/>
                    <a:pt x="672" y="635"/>
                  </a:cubicBezTo>
                  <a:cubicBezTo>
                    <a:pt x="673" y="614"/>
                    <a:pt x="657" y="598"/>
                    <a:pt x="636" y="597"/>
                  </a:cubicBezTo>
                  <a:cubicBezTo>
                    <a:pt x="634" y="596"/>
                    <a:pt x="632" y="596"/>
                    <a:pt x="630" y="596"/>
                  </a:cubicBezTo>
                  <a:cubicBezTo>
                    <a:pt x="612" y="596"/>
                    <a:pt x="598" y="614"/>
                    <a:pt x="596" y="633"/>
                  </a:cubicBezTo>
                  <a:cubicBezTo>
                    <a:pt x="596" y="643"/>
                    <a:pt x="589" y="834"/>
                    <a:pt x="433" y="838"/>
                  </a:cubicBezTo>
                  <a:cubicBezTo>
                    <a:pt x="374" y="834"/>
                    <a:pt x="321" y="795"/>
                    <a:pt x="286" y="757"/>
                  </a:cubicBezTo>
                  <a:cubicBezTo>
                    <a:pt x="176" y="635"/>
                    <a:pt x="78" y="361"/>
                    <a:pt x="121" y="44"/>
                  </a:cubicBezTo>
                  <a:cubicBezTo>
                    <a:pt x="124" y="24"/>
                    <a:pt x="110" y="4"/>
                    <a:pt x="89" y="2"/>
                  </a:cubicBezTo>
                  <a:cubicBezTo>
                    <a:pt x="86" y="1"/>
                    <a:pt x="84" y="1"/>
                    <a:pt x="81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37;p51">
              <a:extLst>
                <a:ext uri="{FF2B5EF4-FFF2-40B4-BE49-F238E27FC236}">
                  <a16:creationId xmlns="" xmlns:a16="http://schemas.microsoft.com/office/drawing/2014/main" id="{B9625CC3-49E8-AF15-8CCB-F86CA591B313}"/>
                </a:ext>
              </a:extLst>
            </p:cNvPr>
            <p:cNvSpPr/>
            <p:nvPr/>
          </p:nvSpPr>
          <p:spPr>
            <a:xfrm>
              <a:off x="5981599" y="3345336"/>
              <a:ext cx="726485" cy="965450"/>
            </a:xfrm>
            <a:custGeom>
              <a:avLst/>
              <a:gdLst/>
              <a:ahLst/>
              <a:cxnLst/>
              <a:rect l="l" t="t" r="r" b="b"/>
              <a:pathLst>
                <a:path w="9394" h="12484" extrusionOk="0">
                  <a:moveTo>
                    <a:pt x="2846" y="0"/>
                  </a:moveTo>
                  <a:cubicBezTo>
                    <a:pt x="2009" y="102"/>
                    <a:pt x="1188" y="233"/>
                    <a:pt x="399" y="431"/>
                  </a:cubicBezTo>
                  <a:cubicBezTo>
                    <a:pt x="326" y="2148"/>
                    <a:pt x="1" y="9985"/>
                    <a:pt x="2235" y="11832"/>
                  </a:cubicBezTo>
                  <a:cubicBezTo>
                    <a:pt x="2790" y="12291"/>
                    <a:pt x="3381" y="12484"/>
                    <a:pt x="3983" y="12484"/>
                  </a:cubicBezTo>
                  <a:cubicBezTo>
                    <a:pt x="5961" y="12484"/>
                    <a:pt x="8060" y="10397"/>
                    <a:pt x="9394" y="8775"/>
                  </a:cubicBezTo>
                  <a:cubicBezTo>
                    <a:pt x="7751" y="8316"/>
                    <a:pt x="6254" y="7393"/>
                    <a:pt x="5218" y="5990"/>
                  </a:cubicBezTo>
                  <a:cubicBezTo>
                    <a:pt x="4983" y="6367"/>
                    <a:pt x="4846" y="6602"/>
                    <a:pt x="4846" y="6602"/>
                  </a:cubicBezTo>
                  <a:lnTo>
                    <a:pt x="2829" y="389"/>
                  </a:lnTo>
                  <a:lnTo>
                    <a:pt x="2846" y="0"/>
                  </a:lnTo>
                  <a:close/>
                </a:path>
              </a:pathLst>
            </a:custGeom>
            <a:solidFill>
              <a:srgbClr val="B57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8;p51">
              <a:extLst>
                <a:ext uri="{FF2B5EF4-FFF2-40B4-BE49-F238E27FC236}">
                  <a16:creationId xmlns="" xmlns:a16="http://schemas.microsoft.com/office/drawing/2014/main" id="{2E85923C-8B9C-C0B8-E6DA-05FF84A62C21}"/>
                </a:ext>
              </a:extLst>
            </p:cNvPr>
            <p:cNvSpPr/>
            <p:nvPr/>
          </p:nvSpPr>
          <p:spPr>
            <a:xfrm>
              <a:off x="6385133" y="3379286"/>
              <a:ext cx="430060" cy="644587"/>
            </a:xfrm>
            <a:custGeom>
              <a:avLst/>
              <a:gdLst/>
              <a:ahLst/>
              <a:cxnLst/>
              <a:rect l="l" t="t" r="r" b="b"/>
              <a:pathLst>
                <a:path w="5561" h="8335" extrusionOk="0">
                  <a:moveTo>
                    <a:pt x="5003" y="1"/>
                  </a:moveTo>
                  <a:cubicBezTo>
                    <a:pt x="3259" y="559"/>
                    <a:pt x="901" y="4106"/>
                    <a:pt x="0" y="5551"/>
                  </a:cubicBezTo>
                  <a:cubicBezTo>
                    <a:pt x="1036" y="6954"/>
                    <a:pt x="2533" y="7877"/>
                    <a:pt x="4174" y="8334"/>
                  </a:cubicBezTo>
                  <a:cubicBezTo>
                    <a:pt x="5023" y="7302"/>
                    <a:pt x="5560" y="6458"/>
                    <a:pt x="5560" y="6458"/>
                  </a:cubicBezTo>
                  <a:lnTo>
                    <a:pt x="5003" y="1"/>
                  </a:lnTo>
                  <a:close/>
                </a:path>
              </a:pathLst>
            </a:custGeom>
            <a:solidFill>
              <a:srgbClr val="B1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39;p51">
              <a:extLst>
                <a:ext uri="{FF2B5EF4-FFF2-40B4-BE49-F238E27FC236}">
                  <a16:creationId xmlns="" xmlns:a16="http://schemas.microsoft.com/office/drawing/2014/main" id="{42DB34AA-8821-3E06-6005-A72BFD00A2AE}"/>
                </a:ext>
              </a:extLst>
            </p:cNvPr>
            <p:cNvSpPr/>
            <p:nvPr/>
          </p:nvSpPr>
          <p:spPr>
            <a:xfrm>
              <a:off x="6425270" y="3276122"/>
              <a:ext cx="1747694" cy="947663"/>
            </a:xfrm>
            <a:custGeom>
              <a:avLst/>
              <a:gdLst/>
              <a:ahLst/>
              <a:cxnLst/>
              <a:rect l="l" t="t" r="r" b="b"/>
              <a:pathLst>
                <a:path w="22599" h="12254" extrusionOk="0">
                  <a:moveTo>
                    <a:pt x="10367" y="0"/>
                  </a:moveTo>
                  <a:cubicBezTo>
                    <a:pt x="10315" y="0"/>
                    <a:pt x="10264" y="0"/>
                    <a:pt x="10213" y="1"/>
                  </a:cubicBezTo>
                  <a:cubicBezTo>
                    <a:pt x="9965" y="3"/>
                    <a:pt x="9725" y="8"/>
                    <a:pt x="9490" y="17"/>
                  </a:cubicBezTo>
                  <a:cubicBezTo>
                    <a:pt x="9055" y="35"/>
                    <a:pt x="8637" y="62"/>
                    <a:pt x="8235" y="99"/>
                  </a:cubicBezTo>
                  <a:cubicBezTo>
                    <a:pt x="7870" y="131"/>
                    <a:pt x="7516" y="171"/>
                    <a:pt x="7173" y="214"/>
                  </a:cubicBezTo>
                  <a:cubicBezTo>
                    <a:pt x="6458" y="303"/>
                    <a:pt x="5788" y="409"/>
                    <a:pt x="5137" y="508"/>
                  </a:cubicBezTo>
                  <a:cubicBezTo>
                    <a:pt x="2698" y="880"/>
                    <a:pt x="610" y="4077"/>
                    <a:pt x="113" y="4895"/>
                  </a:cubicBezTo>
                  <a:cubicBezTo>
                    <a:pt x="40" y="5017"/>
                    <a:pt x="0" y="5085"/>
                    <a:pt x="0" y="5085"/>
                  </a:cubicBezTo>
                  <a:cubicBezTo>
                    <a:pt x="106" y="5261"/>
                    <a:pt x="218" y="5425"/>
                    <a:pt x="335" y="5579"/>
                  </a:cubicBezTo>
                  <a:cubicBezTo>
                    <a:pt x="1659" y="7316"/>
                    <a:pt x="3610" y="7753"/>
                    <a:pt x="3610" y="7753"/>
                  </a:cubicBezTo>
                  <a:cubicBezTo>
                    <a:pt x="3610" y="7753"/>
                    <a:pt x="3573" y="7956"/>
                    <a:pt x="3517" y="8298"/>
                  </a:cubicBezTo>
                  <a:cubicBezTo>
                    <a:pt x="3464" y="8618"/>
                    <a:pt x="3392" y="9062"/>
                    <a:pt x="3316" y="9571"/>
                  </a:cubicBezTo>
                  <a:cubicBezTo>
                    <a:pt x="3287" y="9762"/>
                    <a:pt x="3257" y="9965"/>
                    <a:pt x="3229" y="10173"/>
                  </a:cubicBezTo>
                  <a:cubicBezTo>
                    <a:pt x="3141" y="10801"/>
                    <a:pt x="3055" y="11488"/>
                    <a:pt x="2990" y="12145"/>
                  </a:cubicBezTo>
                  <a:lnTo>
                    <a:pt x="2990" y="12146"/>
                  </a:lnTo>
                  <a:lnTo>
                    <a:pt x="3065" y="12146"/>
                  </a:lnTo>
                  <a:cubicBezTo>
                    <a:pt x="3095" y="12147"/>
                    <a:pt x="3125" y="12147"/>
                    <a:pt x="3154" y="12150"/>
                  </a:cubicBezTo>
                  <a:cubicBezTo>
                    <a:pt x="3951" y="12173"/>
                    <a:pt x="4754" y="12191"/>
                    <a:pt x="5557" y="12205"/>
                  </a:cubicBezTo>
                  <a:cubicBezTo>
                    <a:pt x="5585" y="12205"/>
                    <a:pt x="5612" y="12207"/>
                    <a:pt x="5641" y="12207"/>
                  </a:cubicBezTo>
                  <a:cubicBezTo>
                    <a:pt x="6197" y="12217"/>
                    <a:pt x="6752" y="12225"/>
                    <a:pt x="7305" y="12231"/>
                  </a:cubicBezTo>
                  <a:cubicBezTo>
                    <a:pt x="7339" y="12231"/>
                    <a:pt x="7373" y="12233"/>
                    <a:pt x="7407" y="12233"/>
                  </a:cubicBezTo>
                  <a:cubicBezTo>
                    <a:pt x="8669" y="12247"/>
                    <a:pt x="9918" y="12253"/>
                    <a:pt x="11129" y="12253"/>
                  </a:cubicBezTo>
                  <a:cubicBezTo>
                    <a:pt x="13880" y="12253"/>
                    <a:pt x="16432" y="12223"/>
                    <a:pt x="18499" y="12197"/>
                  </a:cubicBezTo>
                  <a:cubicBezTo>
                    <a:pt x="18671" y="12193"/>
                    <a:pt x="18841" y="12192"/>
                    <a:pt x="19007" y="12189"/>
                  </a:cubicBezTo>
                  <a:cubicBezTo>
                    <a:pt x="19005" y="12182"/>
                    <a:pt x="19005" y="12173"/>
                    <a:pt x="19004" y="12165"/>
                  </a:cubicBezTo>
                  <a:cubicBezTo>
                    <a:pt x="18979" y="11902"/>
                    <a:pt x="18958" y="11629"/>
                    <a:pt x="18943" y="11353"/>
                  </a:cubicBezTo>
                  <a:cubicBezTo>
                    <a:pt x="18940" y="11267"/>
                    <a:pt x="18933" y="11181"/>
                    <a:pt x="18930" y="11096"/>
                  </a:cubicBezTo>
                  <a:cubicBezTo>
                    <a:pt x="18919" y="10861"/>
                    <a:pt x="18910" y="10629"/>
                    <a:pt x="18904" y="10408"/>
                  </a:cubicBezTo>
                  <a:cubicBezTo>
                    <a:pt x="18896" y="10109"/>
                    <a:pt x="18893" y="9829"/>
                    <a:pt x="18889" y="9592"/>
                  </a:cubicBezTo>
                  <a:cubicBezTo>
                    <a:pt x="18887" y="9136"/>
                    <a:pt x="18890" y="8835"/>
                    <a:pt x="18890" y="8835"/>
                  </a:cubicBezTo>
                  <a:cubicBezTo>
                    <a:pt x="20655" y="8339"/>
                    <a:pt x="21859" y="7047"/>
                    <a:pt x="22350" y="6432"/>
                  </a:cubicBezTo>
                  <a:cubicBezTo>
                    <a:pt x="22513" y="6228"/>
                    <a:pt x="22598" y="6098"/>
                    <a:pt x="22598" y="6098"/>
                  </a:cubicBezTo>
                  <a:cubicBezTo>
                    <a:pt x="22598" y="6098"/>
                    <a:pt x="22595" y="6091"/>
                    <a:pt x="22588" y="6077"/>
                  </a:cubicBezTo>
                  <a:cubicBezTo>
                    <a:pt x="22476" y="5785"/>
                    <a:pt x="21315" y="2812"/>
                    <a:pt x="19488" y="1895"/>
                  </a:cubicBezTo>
                  <a:cubicBezTo>
                    <a:pt x="18680" y="1491"/>
                    <a:pt x="17637" y="1149"/>
                    <a:pt x="16701" y="888"/>
                  </a:cubicBezTo>
                  <a:cubicBezTo>
                    <a:pt x="16249" y="762"/>
                    <a:pt x="15824" y="656"/>
                    <a:pt x="15459" y="570"/>
                  </a:cubicBezTo>
                  <a:cubicBezTo>
                    <a:pt x="15329" y="539"/>
                    <a:pt x="15206" y="511"/>
                    <a:pt x="15093" y="486"/>
                  </a:cubicBezTo>
                  <a:cubicBezTo>
                    <a:pt x="14619" y="381"/>
                    <a:pt x="14317" y="324"/>
                    <a:pt x="14317" y="324"/>
                  </a:cubicBezTo>
                  <a:cubicBezTo>
                    <a:pt x="14290" y="319"/>
                    <a:pt x="14264" y="315"/>
                    <a:pt x="14237" y="312"/>
                  </a:cubicBezTo>
                  <a:cubicBezTo>
                    <a:pt x="14050" y="281"/>
                    <a:pt x="13867" y="255"/>
                    <a:pt x="13686" y="230"/>
                  </a:cubicBezTo>
                  <a:cubicBezTo>
                    <a:pt x="13377" y="189"/>
                    <a:pt x="13075" y="153"/>
                    <a:pt x="12782" y="123"/>
                  </a:cubicBezTo>
                  <a:lnTo>
                    <a:pt x="12781" y="123"/>
                  </a:lnTo>
                  <a:cubicBezTo>
                    <a:pt x="11914" y="36"/>
                    <a:pt x="11113" y="0"/>
                    <a:pt x="10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40;p51">
              <a:extLst>
                <a:ext uri="{FF2B5EF4-FFF2-40B4-BE49-F238E27FC236}">
                  <a16:creationId xmlns="" xmlns:a16="http://schemas.microsoft.com/office/drawing/2014/main" id="{3977DD91-A9B6-71AB-DC41-701AAD9FE56C}"/>
                </a:ext>
              </a:extLst>
            </p:cNvPr>
            <p:cNvSpPr/>
            <p:nvPr/>
          </p:nvSpPr>
          <p:spPr>
            <a:xfrm>
              <a:off x="7875533" y="3743998"/>
              <a:ext cx="360768" cy="273921"/>
            </a:xfrm>
            <a:custGeom>
              <a:avLst/>
              <a:gdLst/>
              <a:ahLst/>
              <a:cxnLst/>
              <a:rect l="l" t="t" r="r" b="b"/>
              <a:pathLst>
                <a:path w="4665" h="3542" extrusionOk="0">
                  <a:moveTo>
                    <a:pt x="3713" y="0"/>
                  </a:moveTo>
                  <a:cubicBezTo>
                    <a:pt x="3713" y="0"/>
                    <a:pt x="2227" y="2077"/>
                    <a:pt x="140" y="2783"/>
                  </a:cubicBezTo>
                  <a:cubicBezTo>
                    <a:pt x="1" y="2830"/>
                    <a:pt x="80" y="3537"/>
                    <a:pt x="80" y="3537"/>
                  </a:cubicBezTo>
                  <a:cubicBezTo>
                    <a:pt x="80" y="3537"/>
                    <a:pt x="129" y="3542"/>
                    <a:pt x="220" y="3542"/>
                  </a:cubicBezTo>
                  <a:cubicBezTo>
                    <a:pt x="763" y="3542"/>
                    <a:pt x="2800" y="3367"/>
                    <a:pt x="4573" y="908"/>
                  </a:cubicBezTo>
                  <a:cubicBezTo>
                    <a:pt x="4573" y="908"/>
                    <a:pt x="4665" y="155"/>
                    <a:pt x="3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41;p51">
              <a:extLst>
                <a:ext uri="{FF2B5EF4-FFF2-40B4-BE49-F238E27FC236}">
                  <a16:creationId xmlns="" xmlns:a16="http://schemas.microsoft.com/office/drawing/2014/main" id="{FD2CBF5D-19A5-F41B-AC5C-B3CA99318BD8}"/>
                </a:ext>
              </a:extLst>
            </p:cNvPr>
            <p:cNvSpPr/>
            <p:nvPr/>
          </p:nvSpPr>
          <p:spPr>
            <a:xfrm>
              <a:off x="6359922" y="3648954"/>
              <a:ext cx="360922" cy="268971"/>
            </a:xfrm>
            <a:custGeom>
              <a:avLst/>
              <a:gdLst/>
              <a:ahLst/>
              <a:cxnLst/>
              <a:rect l="l" t="t" r="r" b="b"/>
              <a:pathLst>
                <a:path w="4667" h="3478" extrusionOk="0">
                  <a:moveTo>
                    <a:pt x="897" y="0"/>
                  </a:moveTo>
                  <a:cubicBezTo>
                    <a:pt x="1" y="173"/>
                    <a:pt x="101" y="924"/>
                    <a:pt x="101" y="924"/>
                  </a:cubicBezTo>
                  <a:cubicBezTo>
                    <a:pt x="1773" y="3280"/>
                    <a:pt x="3639" y="3477"/>
                    <a:pt x="4216" y="3477"/>
                  </a:cubicBezTo>
                  <a:cubicBezTo>
                    <a:pt x="4332" y="3477"/>
                    <a:pt x="4395" y="3469"/>
                    <a:pt x="4395" y="3469"/>
                  </a:cubicBezTo>
                  <a:cubicBezTo>
                    <a:pt x="4395" y="3469"/>
                    <a:pt x="4667" y="2759"/>
                    <a:pt x="4535" y="2716"/>
                  </a:cubicBezTo>
                  <a:cubicBezTo>
                    <a:pt x="2550" y="2046"/>
                    <a:pt x="898" y="0"/>
                    <a:pt x="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42;p51">
              <a:extLst>
                <a:ext uri="{FF2B5EF4-FFF2-40B4-BE49-F238E27FC236}">
                  <a16:creationId xmlns="" xmlns:a16="http://schemas.microsoft.com/office/drawing/2014/main" id="{0E434385-B5B2-7149-575B-CF1A64312A66}"/>
                </a:ext>
              </a:extLst>
            </p:cNvPr>
            <p:cNvSpPr/>
            <p:nvPr/>
          </p:nvSpPr>
          <p:spPr>
            <a:xfrm>
              <a:off x="6905675" y="4100435"/>
              <a:ext cx="92647" cy="121571"/>
            </a:xfrm>
            <a:custGeom>
              <a:avLst/>
              <a:gdLst/>
              <a:ahLst/>
              <a:cxnLst/>
              <a:rect l="l" t="t" r="r" b="b"/>
              <a:pathLst>
                <a:path w="1198" h="1572" extrusionOk="0">
                  <a:moveTo>
                    <a:pt x="45" y="0"/>
                  </a:moveTo>
                  <a:cubicBezTo>
                    <a:pt x="39" y="0"/>
                    <a:pt x="32" y="2"/>
                    <a:pt x="25" y="6"/>
                  </a:cubicBezTo>
                  <a:cubicBezTo>
                    <a:pt x="8" y="19"/>
                    <a:pt x="0" y="42"/>
                    <a:pt x="13" y="60"/>
                  </a:cubicBezTo>
                  <a:cubicBezTo>
                    <a:pt x="338" y="585"/>
                    <a:pt x="700" y="1091"/>
                    <a:pt x="1095" y="1571"/>
                  </a:cubicBezTo>
                  <a:cubicBezTo>
                    <a:pt x="1130" y="1571"/>
                    <a:pt x="1163" y="1572"/>
                    <a:pt x="1198" y="1572"/>
                  </a:cubicBezTo>
                  <a:cubicBezTo>
                    <a:pt x="787" y="1080"/>
                    <a:pt x="412" y="559"/>
                    <a:pt x="79" y="20"/>
                  </a:cubicBezTo>
                  <a:cubicBezTo>
                    <a:pt x="71" y="7"/>
                    <a:pt x="59" y="0"/>
                    <a:pt x="45" y="0"/>
                  </a:cubicBezTo>
                  <a:close/>
                </a:path>
              </a:pathLst>
            </a:custGeom>
            <a:solidFill>
              <a:srgbClr val="D4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43;p51">
              <a:extLst>
                <a:ext uri="{FF2B5EF4-FFF2-40B4-BE49-F238E27FC236}">
                  <a16:creationId xmlns="" xmlns:a16="http://schemas.microsoft.com/office/drawing/2014/main" id="{68B42650-63A0-31E8-B095-BFBFBB8602F7}"/>
                </a:ext>
              </a:extLst>
            </p:cNvPr>
            <p:cNvSpPr/>
            <p:nvPr/>
          </p:nvSpPr>
          <p:spPr>
            <a:xfrm>
              <a:off x="6832826" y="4158978"/>
              <a:ext cx="28846" cy="61017"/>
            </a:xfrm>
            <a:custGeom>
              <a:avLst/>
              <a:gdLst/>
              <a:ahLst/>
              <a:cxnLst/>
              <a:rect l="l" t="t" r="r" b="b"/>
              <a:pathLst>
                <a:path w="373" h="789" extrusionOk="0">
                  <a:moveTo>
                    <a:pt x="44" y="0"/>
                  </a:moveTo>
                  <a:cubicBezTo>
                    <a:pt x="39" y="0"/>
                    <a:pt x="35" y="1"/>
                    <a:pt x="31" y="3"/>
                  </a:cubicBezTo>
                  <a:cubicBezTo>
                    <a:pt x="11" y="9"/>
                    <a:pt x="1" y="31"/>
                    <a:pt x="7" y="52"/>
                  </a:cubicBezTo>
                  <a:cubicBezTo>
                    <a:pt x="92" y="300"/>
                    <a:pt x="186" y="546"/>
                    <a:pt x="288" y="788"/>
                  </a:cubicBezTo>
                  <a:cubicBezTo>
                    <a:pt x="316" y="788"/>
                    <a:pt x="344" y="789"/>
                    <a:pt x="372" y="789"/>
                  </a:cubicBezTo>
                  <a:cubicBezTo>
                    <a:pt x="267" y="537"/>
                    <a:pt x="169" y="283"/>
                    <a:pt x="80" y="26"/>
                  </a:cubicBezTo>
                  <a:cubicBezTo>
                    <a:pt x="74" y="10"/>
                    <a:pt x="59" y="0"/>
                    <a:pt x="44" y="0"/>
                  </a:cubicBezTo>
                  <a:close/>
                </a:path>
              </a:pathLst>
            </a:custGeom>
            <a:solidFill>
              <a:srgbClr val="D4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44;p51">
              <a:extLst>
                <a:ext uri="{FF2B5EF4-FFF2-40B4-BE49-F238E27FC236}">
                  <a16:creationId xmlns="" xmlns:a16="http://schemas.microsoft.com/office/drawing/2014/main" id="{F614AEB8-1BA2-F6C9-77C9-45BFB4DA2E46}"/>
                </a:ext>
              </a:extLst>
            </p:cNvPr>
            <p:cNvSpPr/>
            <p:nvPr/>
          </p:nvSpPr>
          <p:spPr>
            <a:xfrm>
              <a:off x="7076353" y="3281148"/>
              <a:ext cx="566788" cy="219245"/>
            </a:xfrm>
            <a:custGeom>
              <a:avLst/>
              <a:gdLst/>
              <a:ahLst/>
              <a:cxnLst/>
              <a:rect l="l" t="t" r="r" b="b"/>
              <a:pathLst>
                <a:path w="7329" h="2835" extrusionOk="0">
                  <a:moveTo>
                    <a:pt x="1946" y="0"/>
                  </a:moveTo>
                  <a:cubicBezTo>
                    <a:pt x="1597" y="0"/>
                    <a:pt x="1265" y="2"/>
                    <a:pt x="971" y="5"/>
                  </a:cubicBezTo>
                  <a:cubicBezTo>
                    <a:pt x="374" y="10"/>
                    <a:pt x="0" y="664"/>
                    <a:pt x="309" y="1174"/>
                  </a:cubicBezTo>
                  <a:cubicBezTo>
                    <a:pt x="753" y="1907"/>
                    <a:pt x="1615" y="2732"/>
                    <a:pt x="3262" y="2826"/>
                  </a:cubicBezTo>
                  <a:cubicBezTo>
                    <a:pt x="3359" y="2832"/>
                    <a:pt x="3455" y="2834"/>
                    <a:pt x="3548" y="2834"/>
                  </a:cubicBezTo>
                  <a:cubicBezTo>
                    <a:pt x="5282" y="2834"/>
                    <a:pt x="6418" y="1927"/>
                    <a:pt x="7034" y="1230"/>
                  </a:cubicBezTo>
                  <a:cubicBezTo>
                    <a:pt x="7328" y="896"/>
                    <a:pt x="7133" y="372"/>
                    <a:pt x="6693" y="310"/>
                  </a:cubicBezTo>
                  <a:cubicBezTo>
                    <a:pt x="5865" y="196"/>
                    <a:pt x="4621" y="45"/>
                    <a:pt x="3644" y="19"/>
                  </a:cubicBezTo>
                  <a:cubicBezTo>
                    <a:pt x="3106" y="5"/>
                    <a:pt x="2506" y="0"/>
                    <a:pt x="19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45;p51">
              <a:extLst>
                <a:ext uri="{FF2B5EF4-FFF2-40B4-BE49-F238E27FC236}">
                  <a16:creationId xmlns="" xmlns:a16="http://schemas.microsoft.com/office/drawing/2014/main" id="{98AF6B95-FB13-C47F-3B70-7063A7AE8315}"/>
                </a:ext>
              </a:extLst>
            </p:cNvPr>
            <p:cNvSpPr/>
            <p:nvPr/>
          </p:nvSpPr>
          <p:spPr>
            <a:xfrm>
              <a:off x="6669262" y="3282618"/>
              <a:ext cx="1186860" cy="941012"/>
            </a:xfrm>
            <a:custGeom>
              <a:avLst/>
              <a:gdLst/>
              <a:ahLst/>
              <a:cxnLst/>
              <a:rect l="l" t="t" r="r" b="b"/>
              <a:pathLst>
                <a:path w="15347" h="12168" extrusionOk="0">
                  <a:moveTo>
                    <a:pt x="5362" y="0"/>
                  </a:moveTo>
                  <a:lnTo>
                    <a:pt x="5362" y="0"/>
                  </a:lnTo>
                  <a:cubicBezTo>
                    <a:pt x="5362" y="0"/>
                    <a:pt x="5252" y="4"/>
                    <a:pt x="5081" y="14"/>
                  </a:cubicBezTo>
                  <a:cubicBezTo>
                    <a:pt x="4805" y="29"/>
                    <a:pt x="4376" y="62"/>
                    <a:pt x="4020" y="129"/>
                  </a:cubicBezTo>
                  <a:lnTo>
                    <a:pt x="4017" y="129"/>
                  </a:lnTo>
                  <a:cubicBezTo>
                    <a:pt x="4017" y="129"/>
                    <a:pt x="3416" y="1780"/>
                    <a:pt x="3197" y="4280"/>
                  </a:cubicBezTo>
                  <a:cubicBezTo>
                    <a:pt x="3195" y="4307"/>
                    <a:pt x="3192" y="4337"/>
                    <a:pt x="3190" y="4365"/>
                  </a:cubicBezTo>
                  <a:cubicBezTo>
                    <a:pt x="3164" y="4665"/>
                    <a:pt x="3144" y="4977"/>
                    <a:pt x="3133" y="5301"/>
                  </a:cubicBezTo>
                  <a:cubicBezTo>
                    <a:pt x="3130" y="5320"/>
                    <a:pt x="3130" y="5341"/>
                    <a:pt x="3129" y="5361"/>
                  </a:cubicBezTo>
                  <a:cubicBezTo>
                    <a:pt x="3129" y="5361"/>
                    <a:pt x="3125" y="5370"/>
                    <a:pt x="3119" y="5386"/>
                  </a:cubicBezTo>
                  <a:cubicBezTo>
                    <a:pt x="2953" y="5767"/>
                    <a:pt x="904" y="10461"/>
                    <a:pt x="1" y="12063"/>
                  </a:cubicBezTo>
                  <a:cubicBezTo>
                    <a:pt x="797" y="12087"/>
                    <a:pt x="1600" y="12105"/>
                    <a:pt x="2403" y="12120"/>
                  </a:cubicBezTo>
                  <a:cubicBezTo>
                    <a:pt x="2431" y="12120"/>
                    <a:pt x="2459" y="12121"/>
                    <a:pt x="2487" y="12121"/>
                  </a:cubicBezTo>
                  <a:cubicBezTo>
                    <a:pt x="3044" y="12131"/>
                    <a:pt x="3598" y="12140"/>
                    <a:pt x="4151" y="12146"/>
                  </a:cubicBezTo>
                  <a:cubicBezTo>
                    <a:pt x="4185" y="12146"/>
                    <a:pt x="4219" y="12147"/>
                    <a:pt x="4253" y="12147"/>
                  </a:cubicBezTo>
                  <a:cubicBezTo>
                    <a:pt x="5527" y="12161"/>
                    <a:pt x="6787" y="12167"/>
                    <a:pt x="8008" y="12167"/>
                  </a:cubicBezTo>
                  <a:cubicBezTo>
                    <a:pt x="10746" y="12167"/>
                    <a:pt x="13287" y="12138"/>
                    <a:pt x="15346" y="12110"/>
                  </a:cubicBezTo>
                  <a:cubicBezTo>
                    <a:pt x="14623" y="10109"/>
                    <a:pt x="13595" y="7281"/>
                    <a:pt x="13204" y="6282"/>
                  </a:cubicBezTo>
                  <a:cubicBezTo>
                    <a:pt x="13193" y="6253"/>
                    <a:pt x="13182" y="6227"/>
                    <a:pt x="13172" y="6201"/>
                  </a:cubicBezTo>
                  <a:cubicBezTo>
                    <a:pt x="13169" y="6197"/>
                    <a:pt x="13167" y="6194"/>
                    <a:pt x="13166" y="6189"/>
                  </a:cubicBezTo>
                  <a:cubicBezTo>
                    <a:pt x="13166" y="6189"/>
                    <a:pt x="13173" y="5820"/>
                    <a:pt x="13189" y="5268"/>
                  </a:cubicBezTo>
                  <a:cubicBezTo>
                    <a:pt x="13191" y="5239"/>
                    <a:pt x="13191" y="5210"/>
                    <a:pt x="13193" y="5182"/>
                  </a:cubicBezTo>
                  <a:cubicBezTo>
                    <a:pt x="13233" y="3888"/>
                    <a:pt x="13332" y="1701"/>
                    <a:pt x="13550" y="803"/>
                  </a:cubicBezTo>
                  <a:cubicBezTo>
                    <a:pt x="13565" y="739"/>
                    <a:pt x="13581" y="682"/>
                    <a:pt x="13599" y="632"/>
                  </a:cubicBezTo>
                  <a:cubicBezTo>
                    <a:pt x="13599" y="632"/>
                    <a:pt x="12681" y="320"/>
                    <a:pt x="11957" y="292"/>
                  </a:cubicBezTo>
                  <a:cubicBezTo>
                    <a:pt x="11957" y="292"/>
                    <a:pt x="11951" y="330"/>
                    <a:pt x="11941" y="401"/>
                  </a:cubicBezTo>
                  <a:cubicBezTo>
                    <a:pt x="11910" y="610"/>
                    <a:pt x="11841" y="1103"/>
                    <a:pt x="11761" y="1737"/>
                  </a:cubicBezTo>
                  <a:cubicBezTo>
                    <a:pt x="11647" y="2652"/>
                    <a:pt x="11509" y="3862"/>
                    <a:pt x="11440" y="4943"/>
                  </a:cubicBezTo>
                  <a:cubicBezTo>
                    <a:pt x="11439" y="4972"/>
                    <a:pt x="11436" y="5000"/>
                    <a:pt x="11435" y="5030"/>
                  </a:cubicBezTo>
                  <a:cubicBezTo>
                    <a:pt x="11422" y="5255"/>
                    <a:pt x="11410" y="5475"/>
                    <a:pt x="11403" y="5685"/>
                  </a:cubicBezTo>
                  <a:cubicBezTo>
                    <a:pt x="11403" y="5685"/>
                    <a:pt x="11246" y="5677"/>
                    <a:pt x="10975" y="5661"/>
                  </a:cubicBezTo>
                  <a:cubicBezTo>
                    <a:pt x="10947" y="5659"/>
                    <a:pt x="10917" y="5657"/>
                    <a:pt x="10887" y="5656"/>
                  </a:cubicBezTo>
                  <a:cubicBezTo>
                    <a:pt x="9674" y="5585"/>
                    <a:pt x="6635" y="5411"/>
                    <a:pt x="5192" y="5340"/>
                  </a:cubicBezTo>
                  <a:cubicBezTo>
                    <a:pt x="5083" y="5334"/>
                    <a:pt x="4982" y="5329"/>
                    <a:pt x="4894" y="5325"/>
                  </a:cubicBezTo>
                  <a:cubicBezTo>
                    <a:pt x="4894" y="5325"/>
                    <a:pt x="4894" y="5319"/>
                    <a:pt x="4895" y="5307"/>
                  </a:cubicBezTo>
                  <a:cubicBezTo>
                    <a:pt x="4899" y="5224"/>
                    <a:pt x="4921" y="4865"/>
                    <a:pt x="4954" y="4368"/>
                  </a:cubicBezTo>
                  <a:cubicBezTo>
                    <a:pt x="4955" y="4341"/>
                    <a:pt x="4957" y="4311"/>
                    <a:pt x="4959" y="4283"/>
                  </a:cubicBezTo>
                  <a:cubicBezTo>
                    <a:pt x="5049" y="2938"/>
                    <a:pt x="5215" y="690"/>
                    <a:pt x="5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46;p51">
              <a:extLst>
                <a:ext uri="{FF2B5EF4-FFF2-40B4-BE49-F238E27FC236}">
                  <a16:creationId xmlns="" xmlns:a16="http://schemas.microsoft.com/office/drawing/2014/main" id="{DD9ADC08-4D14-847B-73B6-B1E5D2E9460F}"/>
                </a:ext>
              </a:extLst>
            </p:cNvPr>
            <p:cNvSpPr/>
            <p:nvPr/>
          </p:nvSpPr>
          <p:spPr>
            <a:xfrm>
              <a:off x="6994378" y="3888537"/>
              <a:ext cx="571274" cy="316455"/>
            </a:xfrm>
            <a:custGeom>
              <a:avLst/>
              <a:gdLst/>
              <a:ahLst/>
              <a:cxnLst/>
              <a:rect l="l" t="t" r="r" b="b"/>
              <a:pathLst>
                <a:path w="7387" h="4092" extrusionOk="0">
                  <a:moveTo>
                    <a:pt x="103" y="87"/>
                  </a:moveTo>
                  <a:lnTo>
                    <a:pt x="103" y="87"/>
                  </a:lnTo>
                  <a:cubicBezTo>
                    <a:pt x="2673" y="140"/>
                    <a:pt x="6799" y="379"/>
                    <a:pt x="7292" y="407"/>
                  </a:cubicBezTo>
                  <a:cubicBezTo>
                    <a:pt x="7207" y="833"/>
                    <a:pt x="6478" y="4006"/>
                    <a:pt x="3669" y="4006"/>
                  </a:cubicBezTo>
                  <a:cubicBezTo>
                    <a:pt x="3567" y="4006"/>
                    <a:pt x="3462" y="4002"/>
                    <a:pt x="3355" y="3994"/>
                  </a:cubicBezTo>
                  <a:cubicBezTo>
                    <a:pt x="281" y="3746"/>
                    <a:pt x="111" y="501"/>
                    <a:pt x="103" y="87"/>
                  </a:cubicBezTo>
                  <a:close/>
                  <a:moveTo>
                    <a:pt x="59" y="1"/>
                  </a:moveTo>
                  <a:cubicBezTo>
                    <a:pt x="46" y="3"/>
                    <a:pt x="37" y="5"/>
                    <a:pt x="30" y="13"/>
                  </a:cubicBezTo>
                  <a:cubicBezTo>
                    <a:pt x="21" y="21"/>
                    <a:pt x="16" y="31"/>
                    <a:pt x="16" y="42"/>
                  </a:cubicBezTo>
                  <a:cubicBezTo>
                    <a:pt x="16" y="81"/>
                    <a:pt x="1" y="3809"/>
                    <a:pt x="3346" y="4078"/>
                  </a:cubicBezTo>
                  <a:cubicBezTo>
                    <a:pt x="3457" y="4088"/>
                    <a:pt x="3566" y="4092"/>
                    <a:pt x="3670" y="4092"/>
                  </a:cubicBezTo>
                  <a:cubicBezTo>
                    <a:pt x="6737" y="4092"/>
                    <a:pt x="7379" y="412"/>
                    <a:pt x="7384" y="374"/>
                  </a:cubicBezTo>
                  <a:cubicBezTo>
                    <a:pt x="7386" y="363"/>
                    <a:pt x="7384" y="349"/>
                    <a:pt x="7376" y="340"/>
                  </a:cubicBezTo>
                  <a:cubicBezTo>
                    <a:pt x="7368" y="332"/>
                    <a:pt x="7358" y="324"/>
                    <a:pt x="7344" y="324"/>
                  </a:cubicBezTo>
                  <a:cubicBezTo>
                    <a:pt x="7298" y="322"/>
                    <a:pt x="2781" y="55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47;p51">
              <a:extLst>
                <a:ext uri="{FF2B5EF4-FFF2-40B4-BE49-F238E27FC236}">
                  <a16:creationId xmlns="" xmlns:a16="http://schemas.microsoft.com/office/drawing/2014/main" id="{9CF98924-8D3D-BA87-52A6-BBB692F8B9A3}"/>
                </a:ext>
              </a:extLst>
            </p:cNvPr>
            <p:cNvSpPr/>
            <p:nvPr/>
          </p:nvSpPr>
          <p:spPr>
            <a:xfrm>
              <a:off x="7510512" y="3664421"/>
              <a:ext cx="212749" cy="104325"/>
            </a:xfrm>
            <a:custGeom>
              <a:avLst/>
              <a:gdLst/>
              <a:ahLst/>
              <a:cxnLst/>
              <a:rect l="l" t="t" r="r" b="b"/>
              <a:pathLst>
                <a:path w="2751" h="1349" extrusionOk="0">
                  <a:moveTo>
                    <a:pt x="494" y="85"/>
                  </a:moveTo>
                  <a:cubicBezTo>
                    <a:pt x="512" y="85"/>
                    <a:pt x="528" y="86"/>
                    <a:pt x="546" y="90"/>
                  </a:cubicBezTo>
                  <a:lnTo>
                    <a:pt x="559" y="91"/>
                  </a:lnTo>
                  <a:lnTo>
                    <a:pt x="2312" y="330"/>
                  </a:lnTo>
                  <a:lnTo>
                    <a:pt x="2323" y="331"/>
                  </a:lnTo>
                  <a:cubicBezTo>
                    <a:pt x="2424" y="344"/>
                    <a:pt x="2514" y="397"/>
                    <a:pt x="2576" y="478"/>
                  </a:cubicBezTo>
                  <a:cubicBezTo>
                    <a:pt x="2637" y="560"/>
                    <a:pt x="2663" y="662"/>
                    <a:pt x="2649" y="762"/>
                  </a:cubicBezTo>
                  <a:lnTo>
                    <a:pt x="2626" y="934"/>
                  </a:lnTo>
                  <a:cubicBezTo>
                    <a:pt x="2612" y="1035"/>
                    <a:pt x="2559" y="1126"/>
                    <a:pt x="2477" y="1187"/>
                  </a:cubicBezTo>
                  <a:cubicBezTo>
                    <a:pt x="2423" y="1228"/>
                    <a:pt x="2359" y="1255"/>
                    <a:pt x="2293" y="1263"/>
                  </a:cubicBezTo>
                  <a:cubicBezTo>
                    <a:pt x="2278" y="1264"/>
                    <a:pt x="2264" y="1265"/>
                    <a:pt x="2250" y="1265"/>
                  </a:cubicBezTo>
                  <a:cubicBezTo>
                    <a:pt x="2231" y="1265"/>
                    <a:pt x="2213" y="1264"/>
                    <a:pt x="2194" y="1261"/>
                  </a:cubicBezTo>
                  <a:lnTo>
                    <a:pt x="419" y="1020"/>
                  </a:lnTo>
                  <a:cubicBezTo>
                    <a:pt x="317" y="1007"/>
                    <a:pt x="227" y="953"/>
                    <a:pt x="165" y="872"/>
                  </a:cubicBezTo>
                  <a:cubicBezTo>
                    <a:pt x="132" y="827"/>
                    <a:pt x="108" y="776"/>
                    <a:pt x="96" y="722"/>
                  </a:cubicBezTo>
                  <a:cubicBezTo>
                    <a:pt x="87" y="679"/>
                    <a:pt x="85" y="633"/>
                    <a:pt x="91" y="590"/>
                  </a:cubicBezTo>
                  <a:lnTo>
                    <a:pt x="115" y="417"/>
                  </a:lnTo>
                  <a:cubicBezTo>
                    <a:pt x="141" y="225"/>
                    <a:pt x="305" y="85"/>
                    <a:pt x="494" y="85"/>
                  </a:cubicBezTo>
                  <a:close/>
                  <a:moveTo>
                    <a:pt x="492" y="1"/>
                  </a:moveTo>
                  <a:cubicBezTo>
                    <a:pt x="262" y="1"/>
                    <a:pt x="62" y="172"/>
                    <a:pt x="29" y="406"/>
                  </a:cubicBezTo>
                  <a:lnTo>
                    <a:pt x="6" y="578"/>
                  </a:lnTo>
                  <a:cubicBezTo>
                    <a:pt x="0" y="625"/>
                    <a:pt x="1" y="672"/>
                    <a:pt x="8" y="717"/>
                  </a:cubicBezTo>
                  <a:cubicBezTo>
                    <a:pt x="19" y="792"/>
                    <a:pt x="50" y="862"/>
                    <a:pt x="96" y="924"/>
                  </a:cubicBezTo>
                  <a:cubicBezTo>
                    <a:pt x="172" y="1023"/>
                    <a:pt x="282" y="1088"/>
                    <a:pt x="405" y="1103"/>
                  </a:cubicBezTo>
                  <a:lnTo>
                    <a:pt x="984" y="1181"/>
                  </a:lnTo>
                  <a:lnTo>
                    <a:pt x="1483" y="1249"/>
                  </a:lnTo>
                  <a:lnTo>
                    <a:pt x="2182" y="1345"/>
                  </a:lnTo>
                  <a:cubicBezTo>
                    <a:pt x="2203" y="1347"/>
                    <a:pt x="2225" y="1348"/>
                    <a:pt x="2246" y="1348"/>
                  </a:cubicBezTo>
                  <a:cubicBezTo>
                    <a:pt x="2272" y="1348"/>
                    <a:pt x="2298" y="1346"/>
                    <a:pt x="2323" y="1342"/>
                  </a:cubicBezTo>
                  <a:cubicBezTo>
                    <a:pt x="2397" y="1331"/>
                    <a:pt x="2466" y="1299"/>
                    <a:pt x="2527" y="1253"/>
                  </a:cubicBezTo>
                  <a:cubicBezTo>
                    <a:pt x="2627" y="1178"/>
                    <a:pt x="2690" y="1069"/>
                    <a:pt x="2707" y="944"/>
                  </a:cubicBezTo>
                  <a:lnTo>
                    <a:pt x="2731" y="772"/>
                  </a:lnTo>
                  <a:cubicBezTo>
                    <a:pt x="2751" y="649"/>
                    <a:pt x="2717" y="527"/>
                    <a:pt x="2642" y="428"/>
                  </a:cubicBezTo>
                  <a:cubicBezTo>
                    <a:pt x="2566" y="329"/>
                    <a:pt x="2457" y="263"/>
                    <a:pt x="2333" y="246"/>
                  </a:cubicBezTo>
                  <a:lnTo>
                    <a:pt x="2313" y="244"/>
                  </a:lnTo>
                  <a:lnTo>
                    <a:pt x="562" y="5"/>
                  </a:lnTo>
                  <a:lnTo>
                    <a:pt x="557" y="5"/>
                  </a:lnTo>
                  <a:cubicBezTo>
                    <a:pt x="535" y="2"/>
                    <a:pt x="514" y="1"/>
                    <a:pt x="4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48;p51">
              <a:extLst>
                <a:ext uri="{FF2B5EF4-FFF2-40B4-BE49-F238E27FC236}">
                  <a16:creationId xmlns="" xmlns:a16="http://schemas.microsoft.com/office/drawing/2014/main" id="{29031E76-1940-E06D-61EF-7DE05093DABD}"/>
                </a:ext>
              </a:extLst>
            </p:cNvPr>
            <p:cNvSpPr/>
            <p:nvPr/>
          </p:nvSpPr>
          <p:spPr>
            <a:xfrm>
              <a:off x="7549721" y="3754129"/>
              <a:ext cx="100149" cy="100149"/>
            </a:xfrm>
            <a:custGeom>
              <a:avLst/>
              <a:gdLst/>
              <a:ahLst/>
              <a:cxnLst/>
              <a:rect l="l" t="t" r="r" b="b"/>
              <a:pathLst>
                <a:path w="1295" h="1295" extrusionOk="0">
                  <a:moveTo>
                    <a:pt x="648" y="1"/>
                  </a:moveTo>
                  <a:cubicBezTo>
                    <a:pt x="290" y="1"/>
                    <a:pt x="1" y="291"/>
                    <a:pt x="1" y="648"/>
                  </a:cubicBezTo>
                  <a:cubicBezTo>
                    <a:pt x="1" y="1006"/>
                    <a:pt x="290" y="1295"/>
                    <a:pt x="648" y="1295"/>
                  </a:cubicBezTo>
                  <a:cubicBezTo>
                    <a:pt x="1005" y="1295"/>
                    <a:pt x="1295" y="1006"/>
                    <a:pt x="1295" y="648"/>
                  </a:cubicBezTo>
                  <a:cubicBezTo>
                    <a:pt x="1295" y="291"/>
                    <a:pt x="1005" y="1"/>
                    <a:pt x="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49;p51">
              <a:extLst>
                <a:ext uri="{FF2B5EF4-FFF2-40B4-BE49-F238E27FC236}">
                  <a16:creationId xmlns="" xmlns:a16="http://schemas.microsoft.com/office/drawing/2014/main" id="{5F76FE77-F6AB-585D-9D3A-BE4D6C54B838}"/>
                </a:ext>
              </a:extLst>
            </p:cNvPr>
            <p:cNvSpPr/>
            <p:nvPr/>
          </p:nvSpPr>
          <p:spPr>
            <a:xfrm>
              <a:off x="6878995" y="3613457"/>
              <a:ext cx="211202" cy="86074"/>
            </a:xfrm>
            <a:custGeom>
              <a:avLst/>
              <a:gdLst/>
              <a:ahLst/>
              <a:cxnLst/>
              <a:rect l="l" t="t" r="r" b="b"/>
              <a:pathLst>
                <a:path w="2731" h="1113" extrusionOk="0">
                  <a:moveTo>
                    <a:pt x="476" y="86"/>
                  </a:moveTo>
                  <a:lnTo>
                    <a:pt x="2240" y="89"/>
                  </a:lnTo>
                  <a:lnTo>
                    <a:pt x="2263" y="89"/>
                  </a:lnTo>
                  <a:cubicBezTo>
                    <a:pt x="2364" y="89"/>
                    <a:pt x="2461" y="128"/>
                    <a:pt x="2532" y="200"/>
                  </a:cubicBezTo>
                  <a:cubicBezTo>
                    <a:pt x="2604" y="274"/>
                    <a:pt x="2645" y="369"/>
                    <a:pt x="2645" y="472"/>
                  </a:cubicBezTo>
                  <a:lnTo>
                    <a:pt x="2645" y="645"/>
                  </a:lnTo>
                  <a:cubicBezTo>
                    <a:pt x="2645" y="747"/>
                    <a:pt x="2604" y="844"/>
                    <a:pt x="2532" y="916"/>
                  </a:cubicBezTo>
                  <a:cubicBezTo>
                    <a:pt x="2461" y="988"/>
                    <a:pt x="2364" y="1028"/>
                    <a:pt x="2262" y="1028"/>
                  </a:cubicBezTo>
                  <a:lnTo>
                    <a:pt x="2182" y="1028"/>
                  </a:lnTo>
                  <a:lnTo>
                    <a:pt x="470" y="1025"/>
                  </a:lnTo>
                  <a:cubicBezTo>
                    <a:pt x="453" y="1025"/>
                    <a:pt x="437" y="1024"/>
                    <a:pt x="419" y="1021"/>
                  </a:cubicBezTo>
                  <a:cubicBezTo>
                    <a:pt x="232" y="997"/>
                    <a:pt x="88" y="836"/>
                    <a:pt x="88" y="642"/>
                  </a:cubicBezTo>
                  <a:lnTo>
                    <a:pt x="88" y="468"/>
                  </a:lnTo>
                  <a:cubicBezTo>
                    <a:pt x="88" y="366"/>
                    <a:pt x="127" y="269"/>
                    <a:pt x="199" y="198"/>
                  </a:cubicBezTo>
                  <a:cubicBezTo>
                    <a:pt x="271" y="126"/>
                    <a:pt x="367" y="86"/>
                    <a:pt x="470" y="86"/>
                  </a:cubicBezTo>
                  <a:close/>
                  <a:moveTo>
                    <a:pt x="470" y="0"/>
                  </a:moveTo>
                  <a:cubicBezTo>
                    <a:pt x="344" y="0"/>
                    <a:pt x="227" y="48"/>
                    <a:pt x="140" y="137"/>
                  </a:cubicBezTo>
                  <a:cubicBezTo>
                    <a:pt x="51" y="226"/>
                    <a:pt x="3" y="342"/>
                    <a:pt x="1" y="468"/>
                  </a:cubicBezTo>
                  <a:lnTo>
                    <a:pt x="1" y="641"/>
                  </a:lnTo>
                  <a:cubicBezTo>
                    <a:pt x="1" y="878"/>
                    <a:pt x="177" y="1075"/>
                    <a:pt x="407" y="1107"/>
                  </a:cubicBezTo>
                  <a:cubicBezTo>
                    <a:pt x="428" y="1109"/>
                    <a:pt x="449" y="1110"/>
                    <a:pt x="470" y="1110"/>
                  </a:cubicBezTo>
                  <a:lnTo>
                    <a:pt x="1053" y="1111"/>
                  </a:lnTo>
                  <a:lnTo>
                    <a:pt x="1556" y="1111"/>
                  </a:lnTo>
                  <a:lnTo>
                    <a:pt x="2261" y="1113"/>
                  </a:lnTo>
                  <a:lnTo>
                    <a:pt x="2263" y="1113"/>
                  </a:lnTo>
                  <a:cubicBezTo>
                    <a:pt x="2339" y="1113"/>
                    <a:pt x="2412" y="1094"/>
                    <a:pt x="2479" y="1059"/>
                  </a:cubicBezTo>
                  <a:cubicBezTo>
                    <a:pt x="2521" y="1037"/>
                    <a:pt x="2558" y="1010"/>
                    <a:pt x="2593" y="976"/>
                  </a:cubicBezTo>
                  <a:cubicBezTo>
                    <a:pt x="2682" y="887"/>
                    <a:pt x="2730" y="769"/>
                    <a:pt x="2731" y="644"/>
                  </a:cubicBezTo>
                  <a:lnTo>
                    <a:pt x="2731" y="471"/>
                  </a:lnTo>
                  <a:cubicBezTo>
                    <a:pt x="2731" y="347"/>
                    <a:pt x="2683" y="230"/>
                    <a:pt x="2594" y="141"/>
                  </a:cubicBezTo>
                  <a:cubicBezTo>
                    <a:pt x="2505" y="52"/>
                    <a:pt x="2388" y="3"/>
                    <a:pt x="2263" y="2"/>
                  </a:cubicBezTo>
                  <a:lnTo>
                    <a:pt x="2245" y="2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50;p51">
              <a:extLst>
                <a:ext uri="{FF2B5EF4-FFF2-40B4-BE49-F238E27FC236}">
                  <a16:creationId xmlns="" xmlns:a16="http://schemas.microsoft.com/office/drawing/2014/main" id="{0BFBEB8E-16D2-BCEB-5D08-B85740F4E762}"/>
                </a:ext>
              </a:extLst>
            </p:cNvPr>
            <p:cNvSpPr/>
            <p:nvPr/>
          </p:nvSpPr>
          <p:spPr>
            <a:xfrm>
              <a:off x="6926478" y="3695432"/>
              <a:ext cx="106722" cy="100226"/>
            </a:xfrm>
            <a:custGeom>
              <a:avLst/>
              <a:gdLst/>
              <a:ahLst/>
              <a:cxnLst/>
              <a:rect l="l" t="t" r="r" b="b"/>
              <a:pathLst>
                <a:path w="1380" h="1296" extrusionOk="0">
                  <a:moveTo>
                    <a:pt x="691" y="1"/>
                  </a:moveTo>
                  <a:cubicBezTo>
                    <a:pt x="662" y="1"/>
                    <a:pt x="633" y="3"/>
                    <a:pt x="603" y="7"/>
                  </a:cubicBezTo>
                  <a:cubicBezTo>
                    <a:pt x="250" y="55"/>
                    <a:pt x="1" y="382"/>
                    <a:pt x="49" y="736"/>
                  </a:cubicBezTo>
                  <a:cubicBezTo>
                    <a:pt x="93" y="1061"/>
                    <a:pt x="371" y="1296"/>
                    <a:pt x="689" y="1296"/>
                  </a:cubicBezTo>
                  <a:cubicBezTo>
                    <a:pt x="718" y="1296"/>
                    <a:pt x="748" y="1294"/>
                    <a:pt x="777" y="1290"/>
                  </a:cubicBezTo>
                  <a:cubicBezTo>
                    <a:pt x="1132" y="1242"/>
                    <a:pt x="1380" y="915"/>
                    <a:pt x="1332" y="561"/>
                  </a:cubicBezTo>
                  <a:cubicBezTo>
                    <a:pt x="1287" y="236"/>
                    <a:pt x="1009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51;p51">
              <a:extLst>
                <a:ext uri="{FF2B5EF4-FFF2-40B4-BE49-F238E27FC236}">
                  <a16:creationId xmlns="" xmlns:a16="http://schemas.microsoft.com/office/drawing/2014/main" id="{49E449FC-2276-E1C9-AEC2-4B0CA6B9A567}"/>
                </a:ext>
              </a:extLst>
            </p:cNvPr>
            <p:cNvSpPr/>
            <p:nvPr/>
          </p:nvSpPr>
          <p:spPr>
            <a:xfrm>
              <a:off x="7523659" y="1556887"/>
              <a:ext cx="559905" cy="534308"/>
            </a:xfrm>
            <a:custGeom>
              <a:avLst/>
              <a:gdLst/>
              <a:ahLst/>
              <a:cxnLst/>
              <a:rect l="l" t="t" r="r" b="b"/>
              <a:pathLst>
                <a:path w="7240" h="6909" extrusionOk="0">
                  <a:moveTo>
                    <a:pt x="3621" y="1"/>
                  </a:moveTo>
                  <a:cubicBezTo>
                    <a:pt x="1622" y="1"/>
                    <a:pt x="0" y="1547"/>
                    <a:pt x="0" y="3455"/>
                  </a:cubicBezTo>
                  <a:cubicBezTo>
                    <a:pt x="0" y="5362"/>
                    <a:pt x="1622" y="6908"/>
                    <a:pt x="3621" y="6908"/>
                  </a:cubicBezTo>
                  <a:cubicBezTo>
                    <a:pt x="5620" y="6908"/>
                    <a:pt x="7240" y="5362"/>
                    <a:pt x="7240" y="3455"/>
                  </a:cubicBezTo>
                  <a:cubicBezTo>
                    <a:pt x="7240" y="1547"/>
                    <a:pt x="5620" y="1"/>
                    <a:pt x="3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52;p51">
              <a:extLst>
                <a:ext uri="{FF2B5EF4-FFF2-40B4-BE49-F238E27FC236}">
                  <a16:creationId xmlns="" xmlns:a16="http://schemas.microsoft.com/office/drawing/2014/main" id="{450370C6-0131-66ED-4C6C-052147C219E0}"/>
                </a:ext>
              </a:extLst>
            </p:cNvPr>
            <p:cNvSpPr/>
            <p:nvPr/>
          </p:nvSpPr>
          <p:spPr>
            <a:xfrm>
              <a:off x="7531161" y="1545364"/>
              <a:ext cx="575836" cy="549775"/>
            </a:xfrm>
            <a:custGeom>
              <a:avLst/>
              <a:gdLst/>
              <a:ahLst/>
              <a:cxnLst/>
              <a:rect l="l" t="t" r="r" b="b"/>
              <a:pathLst>
                <a:path w="7446" h="7109" extrusionOk="0">
                  <a:moveTo>
                    <a:pt x="3723" y="82"/>
                  </a:moveTo>
                  <a:cubicBezTo>
                    <a:pt x="5404" y="82"/>
                    <a:pt x="6822" y="1171"/>
                    <a:pt x="7241" y="2650"/>
                  </a:cubicBezTo>
                  <a:cubicBezTo>
                    <a:pt x="7323" y="2939"/>
                    <a:pt x="7367" y="3243"/>
                    <a:pt x="7367" y="3556"/>
                  </a:cubicBezTo>
                  <a:cubicBezTo>
                    <a:pt x="7367" y="4163"/>
                    <a:pt x="7203" y="4734"/>
                    <a:pt x="6915" y="5230"/>
                  </a:cubicBezTo>
                  <a:cubicBezTo>
                    <a:pt x="6858" y="5330"/>
                    <a:pt x="6795" y="5427"/>
                    <a:pt x="6727" y="5521"/>
                  </a:cubicBezTo>
                  <a:cubicBezTo>
                    <a:pt x="6709" y="5546"/>
                    <a:pt x="6691" y="5572"/>
                    <a:pt x="6671" y="5596"/>
                  </a:cubicBezTo>
                  <a:cubicBezTo>
                    <a:pt x="6634" y="5645"/>
                    <a:pt x="6597" y="5691"/>
                    <a:pt x="6557" y="5737"/>
                  </a:cubicBezTo>
                  <a:cubicBezTo>
                    <a:pt x="5979" y="6418"/>
                    <a:pt x="5137" y="6888"/>
                    <a:pt x="4182" y="7003"/>
                  </a:cubicBezTo>
                  <a:cubicBezTo>
                    <a:pt x="4175" y="7004"/>
                    <a:pt x="4167" y="7004"/>
                    <a:pt x="4159" y="7005"/>
                  </a:cubicBezTo>
                  <a:lnTo>
                    <a:pt x="4157" y="7005"/>
                  </a:lnTo>
                  <a:cubicBezTo>
                    <a:pt x="4015" y="7021"/>
                    <a:pt x="3870" y="7030"/>
                    <a:pt x="3724" y="7030"/>
                  </a:cubicBezTo>
                  <a:cubicBezTo>
                    <a:pt x="2409" y="7030"/>
                    <a:pt x="1254" y="6362"/>
                    <a:pt x="613" y="5364"/>
                  </a:cubicBezTo>
                  <a:cubicBezTo>
                    <a:pt x="276" y="4837"/>
                    <a:pt x="80" y="4217"/>
                    <a:pt x="80" y="3555"/>
                  </a:cubicBezTo>
                  <a:cubicBezTo>
                    <a:pt x="80" y="3491"/>
                    <a:pt x="81" y="3426"/>
                    <a:pt x="85" y="3363"/>
                  </a:cubicBezTo>
                  <a:cubicBezTo>
                    <a:pt x="86" y="3345"/>
                    <a:pt x="88" y="3325"/>
                    <a:pt x="89" y="3308"/>
                  </a:cubicBezTo>
                  <a:cubicBezTo>
                    <a:pt x="109" y="3052"/>
                    <a:pt x="156" y="2803"/>
                    <a:pt x="230" y="2566"/>
                  </a:cubicBezTo>
                  <a:cubicBezTo>
                    <a:pt x="544" y="1559"/>
                    <a:pt x="1324" y="742"/>
                    <a:pt x="2333" y="344"/>
                  </a:cubicBezTo>
                  <a:lnTo>
                    <a:pt x="2334" y="344"/>
                  </a:lnTo>
                  <a:cubicBezTo>
                    <a:pt x="2762" y="175"/>
                    <a:pt x="3231" y="82"/>
                    <a:pt x="3723" y="82"/>
                  </a:cubicBezTo>
                  <a:close/>
                  <a:moveTo>
                    <a:pt x="3723" y="1"/>
                  </a:moveTo>
                  <a:cubicBezTo>
                    <a:pt x="2678" y="1"/>
                    <a:pt x="1732" y="415"/>
                    <a:pt x="1056" y="1079"/>
                  </a:cubicBezTo>
                  <a:lnTo>
                    <a:pt x="1055" y="1080"/>
                  </a:lnTo>
                  <a:cubicBezTo>
                    <a:pt x="636" y="1491"/>
                    <a:pt x="320" y="2000"/>
                    <a:pt x="148" y="2565"/>
                  </a:cubicBezTo>
                  <a:cubicBezTo>
                    <a:pt x="78" y="2796"/>
                    <a:pt x="32" y="3036"/>
                    <a:pt x="12" y="3283"/>
                  </a:cubicBezTo>
                  <a:cubicBezTo>
                    <a:pt x="11" y="3304"/>
                    <a:pt x="8" y="3327"/>
                    <a:pt x="7" y="3349"/>
                  </a:cubicBezTo>
                  <a:cubicBezTo>
                    <a:pt x="3" y="3417"/>
                    <a:pt x="0" y="3486"/>
                    <a:pt x="0" y="3555"/>
                  </a:cubicBezTo>
                  <a:cubicBezTo>
                    <a:pt x="0" y="4205"/>
                    <a:pt x="184" y="4816"/>
                    <a:pt x="506" y="5340"/>
                  </a:cubicBezTo>
                  <a:cubicBezTo>
                    <a:pt x="972" y="6105"/>
                    <a:pt x="1729" y="6688"/>
                    <a:pt x="2631" y="6953"/>
                  </a:cubicBezTo>
                  <a:lnTo>
                    <a:pt x="2632" y="6953"/>
                  </a:lnTo>
                  <a:cubicBezTo>
                    <a:pt x="2977" y="7055"/>
                    <a:pt x="3343" y="7108"/>
                    <a:pt x="3723" y="7108"/>
                  </a:cubicBezTo>
                  <a:cubicBezTo>
                    <a:pt x="3904" y="7108"/>
                    <a:pt x="4079" y="7097"/>
                    <a:pt x="4253" y="7072"/>
                  </a:cubicBezTo>
                  <a:cubicBezTo>
                    <a:pt x="5204" y="6941"/>
                    <a:pt x="6041" y="6466"/>
                    <a:pt x="6619" y="5784"/>
                  </a:cubicBezTo>
                  <a:cubicBezTo>
                    <a:pt x="6670" y="5724"/>
                    <a:pt x="6718" y="5663"/>
                    <a:pt x="6765" y="5600"/>
                  </a:cubicBezTo>
                  <a:cubicBezTo>
                    <a:pt x="6783" y="5575"/>
                    <a:pt x="6800" y="5551"/>
                    <a:pt x="6818" y="5526"/>
                  </a:cubicBezTo>
                  <a:cubicBezTo>
                    <a:pt x="6877" y="5440"/>
                    <a:pt x="6933" y="5355"/>
                    <a:pt x="6984" y="5265"/>
                  </a:cubicBezTo>
                  <a:cubicBezTo>
                    <a:pt x="7277" y="4757"/>
                    <a:pt x="7446" y="4172"/>
                    <a:pt x="7446" y="3553"/>
                  </a:cubicBezTo>
                  <a:cubicBezTo>
                    <a:pt x="7446" y="3241"/>
                    <a:pt x="7403" y="2937"/>
                    <a:pt x="7323" y="2647"/>
                  </a:cubicBezTo>
                  <a:cubicBezTo>
                    <a:pt x="6902" y="1126"/>
                    <a:pt x="5449" y="1"/>
                    <a:pt x="37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53;p51">
              <a:extLst>
                <a:ext uri="{FF2B5EF4-FFF2-40B4-BE49-F238E27FC236}">
                  <a16:creationId xmlns="" xmlns:a16="http://schemas.microsoft.com/office/drawing/2014/main" id="{0337C6C4-3411-ACB7-2AB2-5E1122FEB204}"/>
                </a:ext>
              </a:extLst>
            </p:cNvPr>
            <p:cNvSpPr/>
            <p:nvPr/>
          </p:nvSpPr>
          <p:spPr>
            <a:xfrm>
              <a:off x="6433313" y="1757339"/>
              <a:ext cx="1922393" cy="1476944"/>
            </a:xfrm>
            <a:custGeom>
              <a:avLst/>
              <a:gdLst/>
              <a:ahLst/>
              <a:cxnLst/>
              <a:rect l="l" t="t" r="r" b="b"/>
              <a:pathLst>
                <a:path w="24858" h="19098" extrusionOk="0">
                  <a:moveTo>
                    <a:pt x="10568" y="0"/>
                  </a:moveTo>
                  <a:cubicBezTo>
                    <a:pt x="8180" y="0"/>
                    <a:pt x="6151" y="673"/>
                    <a:pt x="5530" y="1527"/>
                  </a:cubicBezTo>
                  <a:cubicBezTo>
                    <a:pt x="4468" y="2988"/>
                    <a:pt x="5397" y="3851"/>
                    <a:pt x="3671" y="5312"/>
                  </a:cubicBezTo>
                  <a:cubicBezTo>
                    <a:pt x="1857" y="6848"/>
                    <a:pt x="1994" y="8866"/>
                    <a:pt x="1795" y="10393"/>
                  </a:cubicBezTo>
                  <a:cubicBezTo>
                    <a:pt x="1596" y="11921"/>
                    <a:pt x="898" y="11564"/>
                    <a:pt x="400" y="13433"/>
                  </a:cubicBezTo>
                  <a:cubicBezTo>
                    <a:pt x="1" y="14926"/>
                    <a:pt x="798" y="16272"/>
                    <a:pt x="798" y="16272"/>
                  </a:cubicBezTo>
                  <a:cubicBezTo>
                    <a:pt x="2114" y="16814"/>
                    <a:pt x="2827" y="16927"/>
                    <a:pt x="3193" y="16927"/>
                  </a:cubicBezTo>
                  <a:cubicBezTo>
                    <a:pt x="3455" y="16927"/>
                    <a:pt x="3538" y="16869"/>
                    <a:pt x="3538" y="16869"/>
                  </a:cubicBezTo>
                  <a:lnTo>
                    <a:pt x="4933" y="14479"/>
                  </a:lnTo>
                  <a:lnTo>
                    <a:pt x="4269" y="17202"/>
                  </a:lnTo>
                  <a:cubicBezTo>
                    <a:pt x="5597" y="18199"/>
                    <a:pt x="7923" y="17800"/>
                    <a:pt x="11708" y="18730"/>
                  </a:cubicBezTo>
                  <a:cubicBezTo>
                    <a:pt x="12812" y="19001"/>
                    <a:pt x="13865" y="19097"/>
                    <a:pt x="14803" y="19097"/>
                  </a:cubicBezTo>
                  <a:cubicBezTo>
                    <a:pt x="17081" y="19097"/>
                    <a:pt x="18681" y="18531"/>
                    <a:pt x="18681" y="18531"/>
                  </a:cubicBezTo>
                  <a:lnTo>
                    <a:pt x="19212" y="16671"/>
                  </a:lnTo>
                  <a:lnTo>
                    <a:pt x="19412" y="18597"/>
                  </a:lnTo>
                  <a:cubicBezTo>
                    <a:pt x="19649" y="18644"/>
                    <a:pt x="19910" y="18665"/>
                    <a:pt x="20185" y="18665"/>
                  </a:cubicBezTo>
                  <a:cubicBezTo>
                    <a:pt x="21829" y="18665"/>
                    <a:pt x="23928" y="17933"/>
                    <a:pt x="23928" y="17933"/>
                  </a:cubicBezTo>
                  <a:cubicBezTo>
                    <a:pt x="24193" y="17135"/>
                    <a:pt x="24060" y="16738"/>
                    <a:pt x="23728" y="15808"/>
                  </a:cubicBezTo>
                  <a:cubicBezTo>
                    <a:pt x="23397" y="14877"/>
                    <a:pt x="24061" y="14545"/>
                    <a:pt x="24459" y="13151"/>
                  </a:cubicBezTo>
                  <a:cubicBezTo>
                    <a:pt x="24858" y="11756"/>
                    <a:pt x="23463" y="10760"/>
                    <a:pt x="22799" y="9896"/>
                  </a:cubicBezTo>
                  <a:cubicBezTo>
                    <a:pt x="22135" y="9033"/>
                    <a:pt x="23463" y="8501"/>
                    <a:pt x="23065" y="5114"/>
                  </a:cubicBezTo>
                  <a:cubicBezTo>
                    <a:pt x="22683" y="1855"/>
                    <a:pt x="18303" y="1793"/>
                    <a:pt x="17971" y="1793"/>
                  </a:cubicBezTo>
                  <a:cubicBezTo>
                    <a:pt x="17958" y="1793"/>
                    <a:pt x="17951" y="1793"/>
                    <a:pt x="17951" y="1793"/>
                  </a:cubicBezTo>
                  <a:lnTo>
                    <a:pt x="15825" y="1195"/>
                  </a:lnTo>
                  <a:cubicBezTo>
                    <a:pt x="14142" y="340"/>
                    <a:pt x="12264" y="0"/>
                    <a:pt x="105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54;p51">
              <a:extLst>
                <a:ext uri="{FF2B5EF4-FFF2-40B4-BE49-F238E27FC236}">
                  <a16:creationId xmlns="" xmlns:a16="http://schemas.microsoft.com/office/drawing/2014/main" id="{B013A804-DD65-D17D-761B-7544BD981343}"/>
                </a:ext>
              </a:extLst>
            </p:cNvPr>
            <p:cNvSpPr/>
            <p:nvPr/>
          </p:nvSpPr>
          <p:spPr>
            <a:xfrm>
              <a:off x="6656424" y="2561855"/>
              <a:ext cx="287841" cy="313980"/>
            </a:xfrm>
            <a:custGeom>
              <a:avLst/>
              <a:gdLst/>
              <a:ahLst/>
              <a:cxnLst/>
              <a:rect l="l" t="t" r="r" b="b"/>
              <a:pathLst>
                <a:path w="3722" h="4060" extrusionOk="0">
                  <a:moveTo>
                    <a:pt x="2228" y="1"/>
                  </a:moveTo>
                  <a:cubicBezTo>
                    <a:pt x="1646" y="1"/>
                    <a:pt x="1026" y="304"/>
                    <a:pt x="635" y="1360"/>
                  </a:cubicBezTo>
                  <a:cubicBezTo>
                    <a:pt x="0" y="3074"/>
                    <a:pt x="1055" y="4059"/>
                    <a:pt x="2204" y="4059"/>
                  </a:cubicBezTo>
                  <a:cubicBezTo>
                    <a:pt x="2712" y="4059"/>
                    <a:pt x="3239" y="3866"/>
                    <a:pt x="3646" y="3458"/>
                  </a:cubicBezTo>
                  <a:lnTo>
                    <a:pt x="3721" y="545"/>
                  </a:lnTo>
                  <a:cubicBezTo>
                    <a:pt x="3721" y="545"/>
                    <a:pt x="3009" y="1"/>
                    <a:pt x="2228" y="1"/>
                  </a:cubicBezTo>
                  <a:close/>
                </a:path>
              </a:pathLst>
            </a:custGeom>
            <a:solidFill>
              <a:srgbClr val="B57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55;p51">
              <a:extLst>
                <a:ext uri="{FF2B5EF4-FFF2-40B4-BE49-F238E27FC236}">
                  <a16:creationId xmlns="" xmlns:a16="http://schemas.microsoft.com/office/drawing/2014/main" id="{E3B0B848-D5BD-6BBE-7602-3B983536D04B}"/>
                </a:ext>
              </a:extLst>
            </p:cNvPr>
            <p:cNvSpPr/>
            <p:nvPr/>
          </p:nvSpPr>
          <p:spPr>
            <a:xfrm>
              <a:off x="6720690" y="2840493"/>
              <a:ext cx="271369" cy="260774"/>
            </a:xfrm>
            <a:custGeom>
              <a:avLst/>
              <a:gdLst/>
              <a:ahLst/>
              <a:cxnLst/>
              <a:rect l="l" t="t" r="r" b="b"/>
              <a:pathLst>
                <a:path w="3509" h="3372" extrusionOk="0">
                  <a:moveTo>
                    <a:pt x="1126" y="1"/>
                  </a:moveTo>
                  <a:cubicBezTo>
                    <a:pt x="1114" y="1"/>
                    <a:pt x="1101" y="3"/>
                    <a:pt x="1090" y="8"/>
                  </a:cubicBezTo>
                  <a:cubicBezTo>
                    <a:pt x="470" y="282"/>
                    <a:pt x="68" y="868"/>
                    <a:pt x="40" y="1545"/>
                  </a:cubicBezTo>
                  <a:cubicBezTo>
                    <a:pt x="1" y="2511"/>
                    <a:pt x="756" y="3329"/>
                    <a:pt x="1722" y="3369"/>
                  </a:cubicBezTo>
                  <a:cubicBezTo>
                    <a:pt x="1745" y="3372"/>
                    <a:pt x="1770" y="3372"/>
                    <a:pt x="1794" y="3372"/>
                  </a:cubicBezTo>
                  <a:cubicBezTo>
                    <a:pt x="2595" y="3372"/>
                    <a:pt x="3304" y="2821"/>
                    <a:pt x="3497" y="2041"/>
                  </a:cubicBezTo>
                  <a:cubicBezTo>
                    <a:pt x="3508" y="1990"/>
                    <a:pt x="3478" y="1941"/>
                    <a:pt x="3430" y="1929"/>
                  </a:cubicBezTo>
                  <a:cubicBezTo>
                    <a:pt x="3423" y="1927"/>
                    <a:pt x="3415" y="1926"/>
                    <a:pt x="3408" y="1926"/>
                  </a:cubicBezTo>
                  <a:cubicBezTo>
                    <a:pt x="3366" y="1926"/>
                    <a:pt x="3329" y="1955"/>
                    <a:pt x="3319" y="1996"/>
                  </a:cubicBezTo>
                  <a:cubicBezTo>
                    <a:pt x="3147" y="2694"/>
                    <a:pt x="2520" y="3188"/>
                    <a:pt x="1801" y="3188"/>
                  </a:cubicBezTo>
                  <a:cubicBezTo>
                    <a:pt x="1777" y="3188"/>
                    <a:pt x="1753" y="3188"/>
                    <a:pt x="1728" y="3187"/>
                  </a:cubicBezTo>
                  <a:cubicBezTo>
                    <a:pt x="862" y="3150"/>
                    <a:pt x="186" y="2417"/>
                    <a:pt x="221" y="1551"/>
                  </a:cubicBezTo>
                  <a:cubicBezTo>
                    <a:pt x="246" y="947"/>
                    <a:pt x="607" y="419"/>
                    <a:pt x="1163" y="175"/>
                  </a:cubicBezTo>
                  <a:cubicBezTo>
                    <a:pt x="1208" y="156"/>
                    <a:pt x="1231" y="101"/>
                    <a:pt x="1210" y="55"/>
                  </a:cubicBezTo>
                  <a:cubicBezTo>
                    <a:pt x="1195" y="21"/>
                    <a:pt x="1161" y="1"/>
                    <a:pt x="1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56;p51">
              <a:extLst>
                <a:ext uri="{FF2B5EF4-FFF2-40B4-BE49-F238E27FC236}">
                  <a16:creationId xmlns="" xmlns:a16="http://schemas.microsoft.com/office/drawing/2014/main" id="{F766FE8C-9741-6DEE-F6E1-BA27E2D4E559}"/>
                </a:ext>
              </a:extLst>
            </p:cNvPr>
            <p:cNvSpPr/>
            <p:nvPr/>
          </p:nvSpPr>
          <p:spPr>
            <a:xfrm>
              <a:off x="7823719" y="2670202"/>
              <a:ext cx="276009" cy="313980"/>
            </a:xfrm>
            <a:custGeom>
              <a:avLst/>
              <a:gdLst/>
              <a:ahLst/>
              <a:cxnLst/>
              <a:rect l="l" t="t" r="r" b="b"/>
              <a:pathLst>
                <a:path w="3569" h="4060" extrusionOk="0">
                  <a:moveTo>
                    <a:pt x="1774" y="1"/>
                  </a:moveTo>
                  <a:cubicBezTo>
                    <a:pt x="1270" y="1"/>
                    <a:pt x="853" y="143"/>
                    <a:pt x="853" y="143"/>
                  </a:cubicBezTo>
                  <a:lnTo>
                    <a:pt x="1" y="2929"/>
                  </a:lnTo>
                  <a:cubicBezTo>
                    <a:pt x="364" y="3661"/>
                    <a:pt x="1092" y="4060"/>
                    <a:pt x="1793" y="4060"/>
                  </a:cubicBezTo>
                  <a:cubicBezTo>
                    <a:pt x="2704" y="4060"/>
                    <a:pt x="3569" y="3386"/>
                    <a:pt x="3522" y="1895"/>
                  </a:cubicBezTo>
                  <a:cubicBezTo>
                    <a:pt x="3472" y="317"/>
                    <a:pt x="2526" y="1"/>
                    <a:pt x="1774" y="1"/>
                  </a:cubicBezTo>
                  <a:close/>
                </a:path>
              </a:pathLst>
            </a:custGeom>
            <a:solidFill>
              <a:srgbClr val="B57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57;p51">
              <a:extLst>
                <a:ext uri="{FF2B5EF4-FFF2-40B4-BE49-F238E27FC236}">
                  <a16:creationId xmlns="" xmlns:a16="http://schemas.microsoft.com/office/drawing/2014/main" id="{528AB539-5552-27E4-4FEE-ACEBDDEF237A}"/>
                </a:ext>
              </a:extLst>
            </p:cNvPr>
            <p:cNvSpPr/>
            <p:nvPr/>
          </p:nvSpPr>
          <p:spPr>
            <a:xfrm>
              <a:off x="7720863" y="2917828"/>
              <a:ext cx="290084" cy="226360"/>
            </a:xfrm>
            <a:custGeom>
              <a:avLst/>
              <a:gdLst/>
              <a:ahLst/>
              <a:cxnLst/>
              <a:rect l="l" t="t" r="r" b="b"/>
              <a:pathLst>
                <a:path w="3751" h="2927" extrusionOk="0">
                  <a:moveTo>
                    <a:pt x="3120" y="0"/>
                  </a:moveTo>
                  <a:cubicBezTo>
                    <a:pt x="3099" y="0"/>
                    <a:pt x="3077" y="8"/>
                    <a:pt x="3060" y="23"/>
                  </a:cubicBezTo>
                  <a:cubicBezTo>
                    <a:pt x="3021" y="56"/>
                    <a:pt x="3017" y="114"/>
                    <a:pt x="3050" y="151"/>
                  </a:cubicBezTo>
                  <a:cubicBezTo>
                    <a:pt x="3534" y="716"/>
                    <a:pt x="3554" y="1551"/>
                    <a:pt x="3097" y="2139"/>
                  </a:cubicBezTo>
                  <a:cubicBezTo>
                    <a:pt x="2787" y="2537"/>
                    <a:pt x="2323" y="2746"/>
                    <a:pt x="1854" y="2746"/>
                  </a:cubicBezTo>
                  <a:cubicBezTo>
                    <a:pt x="1517" y="2746"/>
                    <a:pt x="1177" y="2638"/>
                    <a:pt x="890" y="2415"/>
                  </a:cubicBezTo>
                  <a:cubicBezTo>
                    <a:pt x="413" y="2044"/>
                    <a:pt x="193" y="1445"/>
                    <a:pt x="316" y="851"/>
                  </a:cubicBezTo>
                  <a:cubicBezTo>
                    <a:pt x="326" y="802"/>
                    <a:pt x="295" y="753"/>
                    <a:pt x="246" y="743"/>
                  </a:cubicBezTo>
                  <a:cubicBezTo>
                    <a:pt x="240" y="742"/>
                    <a:pt x="233" y="741"/>
                    <a:pt x="227" y="741"/>
                  </a:cubicBezTo>
                  <a:cubicBezTo>
                    <a:pt x="186" y="741"/>
                    <a:pt x="146" y="770"/>
                    <a:pt x="137" y="813"/>
                  </a:cubicBezTo>
                  <a:cubicBezTo>
                    <a:pt x="1" y="1476"/>
                    <a:pt x="246" y="2144"/>
                    <a:pt x="779" y="2559"/>
                  </a:cubicBezTo>
                  <a:cubicBezTo>
                    <a:pt x="1098" y="2807"/>
                    <a:pt x="1478" y="2927"/>
                    <a:pt x="1854" y="2927"/>
                  </a:cubicBezTo>
                  <a:cubicBezTo>
                    <a:pt x="2378" y="2927"/>
                    <a:pt x="2896" y="2695"/>
                    <a:pt x="3242" y="2249"/>
                  </a:cubicBezTo>
                  <a:cubicBezTo>
                    <a:pt x="3750" y="1595"/>
                    <a:pt x="3728" y="662"/>
                    <a:pt x="3190" y="32"/>
                  </a:cubicBezTo>
                  <a:cubicBezTo>
                    <a:pt x="3171" y="11"/>
                    <a:pt x="3146" y="0"/>
                    <a:pt x="3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58;p51">
              <a:extLst>
                <a:ext uri="{FF2B5EF4-FFF2-40B4-BE49-F238E27FC236}">
                  <a16:creationId xmlns="" xmlns:a16="http://schemas.microsoft.com/office/drawing/2014/main" id="{4614648F-7A0F-27FD-8327-4469D56EC70D}"/>
                </a:ext>
              </a:extLst>
            </p:cNvPr>
            <p:cNvSpPr/>
            <p:nvPr/>
          </p:nvSpPr>
          <p:spPr>
            <a:xfrm>
              <a:off x="7159566" y="3110857"/>
              <a:ext cx="367573" cy="194111"/>
            </a:xfrm>
            <a:custGeom>
              <a:avLst/>
              <a:gdLst/>
              <a:ahLst/>
              <a:cxnLst/>
              <a:rect l="l" t="t" r="r" b="b"/>
              <a:pathLst>
                <a:path w="4753" h="2510" extrusionOk="0">
                  <a:moveTo>
                    <a:pt x="36" y="1"/>
                  </a:moveTo>
                  <a:lnTo>
                    <a:pt x="0" y="1852"/>
                  </a:lnTo>
                  <a:cubicBezTo>
                    <a:pt x="350" y="2008"/>
                    <a:pt x="709" y="2143"/>
                    <a:pt x="1081" y="2251"/>
                  </a:cubicBezTo>
                  <a:cubicBezTo>
                    <a:pt x="1623" y="2426"/>
                    <a:pt x="2209" y="2509"/>
                    <a:pt x="2806" y="2509"/>
                  </a:cubicBezTo>
                  <a:cubicBezTo>
                    <a:pt x="3455" y="2509"/>
                    <a:pt x="4116" y="2411"/>
                    <a:pt x="4744" y="2227"/>
                  </a:cubicBezTo>
                  <a:lnTo>
                    <a:pt x="4752" y="36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B1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59;p51">
              <a:extLst>
                <a:ext uri="{FF2B5EF4-FFF2-40B4-BE49-F238E27FC236}">
                  <a16:creationId xmlns="" xmlns:a16="http://schemas.microsoft.com/office/drawing/2014/main" id="{DE36E578-8470-5044-98D8-934A8C16F738}"/>
                </a:ext>
              </a:extLst>
            </p:cNvPr>
            <p:cNvSpPr/>
            <p:nvPr/>
          </p:nvSpPr>
          <p:spPr>
            <a:xfrm>
              <a:off x="7158174" y="3254004"/>
              <a:ext cx="368269" cy="179263"/>
            </a:xfrm>
            <a:custGeom>
              <a:avLst/>
              <a:gdLst/>
              <a:ahLst/>
              <a:cxnLst/>
              <a:rect l="l" t="t" r="r" b="b"/>
              <a:pathLst>
                <a:path w="4762" h="2318" extrusionOk="0">
                  <a:moveTo>
                    <a:pt x="18" y="1"/>
                  </a:moveTo>
                  <a:lnTo>
                    <a:pt x="1" y="979"/>
                  </a:lnTo>
                  <a:cubicBezTo>
                    <a:pt x="462" y="1811"/>
                    <a:pt x="1419" y="2318"/>
                    <a:pt x="2492" y="2318"/>
                  </a:cubicBezTo>
                  <a:cubicBezTo>
                    <a:pt x="3233" y="2318"/>
                    <a:pt x="4030" y="2076"/>
                    <a:pt x="4757" y="1532"/>
                  </a:cubicBezTo>
                  <a:lnTo>
                    <a:pt x="4762" y="376"/>
                  </a:lnTo>
                  <a:lnTo>
                    <a:pt x="4762" y="376"/>
                  </a:lnTo>
                  <a:cubicBezTo>
                    <a:pt x="4134" y="560"/>
                    <a:pt x="3473" y="658"/>
                    <a:pt x="2824" y="658"/>
                  </a:cubicBezTo>
                  <a:cubicBezTo>
                    <a:pt x="2227" y="658"/>
                    <a:pt x="1641" y="575"/>
                    <a:pt x="1099" y="400"/>
                  </a:cubicBezTo>
                  <a:cubicBezTo>
                    <a:pt x="727" y="292"/>
                    <a:pt x="368" y="156"/>
                    <a:pt x="18" y="1"/>
                  </a:cubicBezTo>
                  <a:close/>
                </a:path>
              </a:pathLst>
            </a:custGeom>
            <a:solidFill>
              <a:srgbClr val="B57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60;p51">
              <a:extLst>
                <a:ext uri="{FF2B5EF4-FFF2-40B4-BE49-F238E27FC236}">
                  <a16:creationId xmlns="" xmlns:a16="http://schemas.microsoft.com/office/drawing/2014/main" id="{772B9C9A-4F14-6752-2F49-621A8809DFCA}"/>
                </a:ext>
              </a:extLst>
            </p:cNvPr>
            <p:cNvSpPr/>
            <p:nvPr/>
          </p:nvSpPr>
          <p:spPr>
            <a:xfrm>
              <a:off x="6854711" y="1927244"/>
              <a:ext cx="1182065" cy="1265742"/>
            </a:xfrm>
            <a:custGeom>
              <a:avLst/>
              <a:gdLst/>
              <a:ahLst/>
              <a:cxnLst/>
              <a:rect l="l" t="t" r="r" b="b"/>
              <a:pathLst>
                <a:path w="15285" h="16367" extrusionOk="0">
                  <a:moveTo>
                    <a:pt x="5876" y="0"/>
                  </a:moveTo>
                  <a:cubicBezTo>
                    <a:pt x="3284" y="0"/>
                    <a:pt x="1147" y="878"/>
                    <a:pt x="334" y="3281"/>
                  </a:cubicBezTo>
                  <a:cubicBezTo>
                    <a:pt x="334" y="3281"/>
                    <a:pt x="131" y="6389"/>
                    <a:pt x="59" y="10074"/>
                  </a:cubicBezTo>
                  <a:cubicBezTo>
                    <a:pt x="1" y="13057"/>
                    <a:pt x="2330" y="16022"/>
                    <a:pt x="5968" y="16329"/>
                  </a:cubicBezTo>
                  <a:cubicBezTo>
                    <a:pt x="6260" y="16353"/>
                    <a:pt x="6553" y="16366"/>
                    <a:pt x="6846" y="16366"/>
                  </a:cubicBezTo>
                  <a:cubicBezTo>
                    <a:pt x="9981" y="16366"/>
                    <a:pt x="13069" y="14895"/>
                    <a:pt x="14128" y="10523"/>
                  </a:cubicBezTo>
                  <a:cubicBezTo>
                    <a:pt x="15284" y="5742"/>
                    <a:pt x="14605" y="1797"/>
                    <a:pt x="10268" y="647"/>
                  </a:cubicBezTo>
                  <a:cubicBezTo>
                    <a:pt x="8762" y="248"/>
                    <a:pt x="7255" y="0"/>
                    <a:pt x="5876" y="0"/>
                  </a:cubicBezTo>
                  <a:close/>
                </a:path>
              </a:pathLst>
            </a:custGeom>
            <a:solidFill>
              <a:srgbClr val="B57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61;p51">
              <a:extLst>
                <a:ext uri="{FF2B5EF4-FFF2-40B4-BE49-F238E27FC236}">
                  <a16:creationId xmlns="" xmlns:a16="http://schemas.microsoft.com/office/drawing/2014/main" id="{57EBFA69-1ED7-1419-FA88-743932FFFD47}"/>
                </a:ext>
              </a:extLst>
            </p:cNvPr>
            <p:cNvSpPr/>
            <p:nvPr/>
          </p:nvSpPr>
          <p:spPr>
            <a:xfrm>
              <a:off x="7272552" y="2106507"/>
              <a:ext cx="2552" cy="3248"/>
            </a:xfrm>
            <a:custGeom>
              <a:avLst/>
              <a:gdLst/>
              <a:ahLst/>
              <a:cxnLst/>
              <a:rect l="l" t="t" r="r" b="b"/>
              <a:pathLst>
                <a:path w="33" h="42" extrusionOk="0">
                  <a:moveTo>
                    <a:pt x="1" y="41"/>
                  </a:moveTo>
                  <a:cubicBezTo>
                    <a:pt x="21" y="15"/>
                    <a:pt x="32" y="1"/>
                    <a:pt x="32" y="1"/>
                  </a:cubicBezTo>
                  <a:cubicBezTo>
                    <a:pt x="32" y="1"/>
                    <a:pt x="21" y="15"/>
                    <a:pt x="1" y="4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62;p51">
              <a:extLst>
                <a:ext uri="{FF2B5EF4-FFF2-40B4-BE49-F238E27FC236}">
                  <a16:creationId xmlns="" xmlns:a16="http://schemas.microsoft.com/office/drawing/2014/main" id="{7A5F383C-EE5B-3682-6178-7A6C06E8507D}"/>
                </a:ext>
              </a:extLst>
            </p:cNvPr>
            <p:cNvSpPr/>
            <p:nvPr/>
          </p:nvSpPr>
          <p:spPr>
            <a:xfrm>
              <a:off x="7551886" y="2414919"/>
              <a:ext cx="253117" cy="179572"/>
            </a:xfrm>
            <a:custGeom>
              <a:avLst/>
              <a:gdLst/>
              <a:ahLst/>
              <a:cxnLst/>
              <a:rect l="l" t="t" r="r" b="b"/>
              <a:pathLst>
                <a:path w="3273" h="2322" extrusionOk="0">
                  <a:moveTo>
                    <a:pt x="712" y="0"/>
                  </a:moveTo>
                  <a:cubicBezTo>
                    <a:pt x="445" y="0"/>
                    <a:pt x="291" y="144"/>
                    <a:pt x="191" y="343"/>
                  </a:cubicBezTo>
                  <a:cubicBezTo>
                    <a:pt x="1" y="720"/>
                    <a:pt x="272" y="1296"/>
                    <a:pt x="964" y="1758"/>
                  </a:cubicBezTo>
                  <a:cubicBezTo>
                    <a:pt x="1500" y="2116"/>
                    <a:pt x="1921" y="2321"/>
                    <a:pt x="2239" y="2321"/>
                  </a:cubicBezTo>
                  <a:cubicBezTo>
                    <a:pt x="2416" y="2321"/>
                    <a:pt x="2561" y="2258"/>
                    <a:pt x="2676" y="2124"/>
                  </a:cubicBezTo>
                  <a:cubicBezTo>
                    <a:pt x="2676" y="2124"/>
                    <a:pt x="3272" y="1468"/>
                    <a:pt x="2054" y="612"/>
                  </a:cubicBezTo>
                  <a:cubicBezTo>
                    <a:pt x="1422" y="167"/>
                    <a:pt x="1001" y="0"/>
                    <a:pt x="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63;p51">
              <a:extLst>
                <a:ext uri="{FF2B5EF4-FFF2-40B4-BE49-F238E27FC236}">
                  <a16:creationId xmlns="" xmlns:a16="http://schemas.microsoft.com/office/drawing/2014/main" id="{8BE182E9-6E1F-5AA4-2276-4221D9FF3134}"/>
                </a:ext>
              </a:extLst>
            </p:cNvPr>
            <p:cNvSpPr/>
            <p:nvPr/>
          </p:nvSpPr>
          <p:spPr>
            <a:xfrm>
              <a:off x="6932665" y="2398447"/>
              <a:ext cx="259614" cy="151190"/>
            </a:xfrm>
            <a:custGeom>
              <a:avLst/>
              <a:gdLst/>
              <a:ahLst/>
              <a:cxnLst/>
              <a:rect l="l" t="t" r="r" b="b"/>
              <a:pathLst>
                <a:path w="3357" h="1955" extrusionOk="0">
                  <a:moveTo>
                    <a:pt x="2604" y="1"/>
                  </a:moveTo>
                  <a:cubicBezTo>
                    <a:pt x="2324" y="1"/>
                    <a:pt x="1932" y="90"/>
                    <a:pt x="1383" y="309"/>
                  </a:cubicBezTo>
                  <a:cubicBezTo>
                    <a:pt x="0" y="862"/>
                    <a:pt x="428" y="1637"/>
                    <a:pt x="428" y="1637"/>
                  </a:cubicBezTo>
                  <a:cubicBezTo>
                    <a:pt x="541" y="1857"/>
                    <a:pt x="742" y="1954"/>
                    <a:pt x="1030" y="1954"/>
                  </a:cubicBezTo>
                  <a:cubicBezTo>
                    <a:pt x="1323" y="1954"/>
                    <a:pt x="1705" y="1853"/>
                    <a:pt x="2178" y="1677"/>
                  </a:cubicBezTo>
                  <a:cubicBezTo>
                    <a:pt x="2958" y="1386"/>
                    <a:pt x="3356" y="890"/>
                    <a:pt x="3258" y="479"/>
                  </a:cubicBezTo>
                  <a:cubicBezTo>
                    <a:pt x="3194" y="207"/>
                    <a:pt x="3028" y="1"/>
                    <a:pt x="2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64;p51">
              <a:extLst>
                <a:ext uri="{FF2B5EF4-FFF2-40B4-BE49-F238E27FC236}">
                  <a16:creationId xmlns="" xmlns:a16="http://schemas.microsoft.com/office/drawing/2014/main" id="{3A3906E8-3395-DB95-7C5C-306F04077C39}"/>
                </a:ext>
              </a:extLst>
            </p:cNvPr>
            <p:cNvSpPr/>
            <p:nvPr/>
          </p:nvSpPr>
          <p:spPr>
            <a:xfrm>
              <a:off x="7844677" y="2728744"/>
              <a:ext cx="220714" cy="175318"/>
            </a:xfrm>
            <a:custGeom>
              <a:avLst/>
              <a:gdLst/>
              <a:ahLst/>
              <a:cxnLst/>
              <a:rect l="l" t="t" r="r" b="b"/>
              <a:pathLst>
                <a:path w="2854" h="2267" extrusionOk="0">
                  <a:moveTo>
                    <a:pt x="1716" y="1"/>
                  </a:moveTo>
                  <a:cubicBezTo>
                    <a:pt x="1472" y="1"/>
                    <a:pt x="1223" y="81"/>
                    <a:pt x="972" y="242"/>
                  </a:cubicBezTo>
                  <a:cubicBezTo>
                    <a:pt x="1" y="863"/>
                    <a:pt x="576" y="2222"/>
                    <a:pt x="581" y="2235"/>
                  </a:cubicBezTo>
                  <a:cubicBezTo>
                    <a:pt x="591" y="2254"/>
                    <a:pt x="610" y="2265"/>
                    <a:pt x="629" y="2266"/>
                  </a:cubicBezTo>
                  <a:cubicBezTo>
                    <a:pt x="638" y="2266"/>
                    <a:pt x="644" y="2265"/>
                    <a:pt x="651" y="2262"/>
                  </a:cubicBezTo>
                  <a:cubicBezTo>
                    <a:pt x="677" y="2251"/>
                    <a:pt x="691" y="2219"/>
                    <a:pt x="679" y="2193"/>
                  </a:cubicBezTo>
                  <a:cubicBezTo>
                    <a:pt x="674" y="2181"/>
                    <a:pt x="135" y="904"/>
                    <a:pt x="1029" y="331"/>
                  </a:cubicBezTo>
                  <a:cubicBezTo>
                    <a:pt x="1263" y="181"/>
                    <a:pt x="1494" y="106"/>
                    <a:pt x="1718" y="106"/>
                  </a:cubicBezTo>
                  <a:cubicBezTo>
                    <a:pt x="1794" y="106"/>
                    <a:pt x="1869" y="115"/>
                    <a:pt x="1944" y="133"/>
                  </a:cubicBezTo>
                  <a:cubicBezTo>
                    <a:pt x="2449" y="253"/>
                    <a:pt x="2744" y="743"/>
                    <a:pt x="2748" y="747"/>
                  </a:cubicBezTo>
                  <a:cubicBezTo>
                    <a:pt x="2759" y="764"/>
                    <a:pt x="2776" y="774"/>
                    <a:pt x="2794" y="774"/>
                  </a:cubicBezTo>
                  <a:cubicBezTo>
                    <a:pt x="2803" y="774"/>
                    <a:pt x="2812" y="771"/>
                    <a:pt x="2821" y="766"/>
                  </a:cubicBezTo>
                  <a:cubicBezTo>
                    <a:pt x="2846" y="752"/>
                    <a:pt x="2854" y="719"/>
                    <a:pt x="2838" y="694"/>
                  </a:cubicBezTo>
                  <a:cubicBezTo>
                    <a:pt x="2826" y="672"/>
                    <a:pt x="2518" y="161"/>
                    <a:pt x="1969" y="30"/>
                  </a:cubicBezTo>
                  <a:cubicBezTo>
                    <a:pt x="1885" y="11"/>
                    <a:pt x="1801" y="1"/>
                    <a:pt x="1716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65;p51">
              <a:extLst>
                <a:ext uri="{FF2B5EF4-FFF2-40B4-BE49-F238E27FC236}">
                  <a16:creationId xmlns="" xmlns:a16="http://schemas.microsoft.com/office/drawing/2014/main" id="{B8B08B3B-CBC6-E69D-C424-1D50919EB0E2}"/>
                </a:ext>
              </a:extLst>
            </p:cNvPr>
            <p:cNvSpPr/>
            <p:nvPr/>
          </p:nvSpPr>
          <p:spPr>
            <a:xfrm>
              <a:off x="7876384" y="2794866"/>
              <a:ext cx="123891" cy="31166"/>
            </a:xfrm>
            <a:custGeom>
              <a:avLst/>
              <a:gdLst/>
              <a:ahLst/>
              <a:cxnLst/>
              <a:rect l="l" t="t" r="r" b="b"/>
              <a:pathLst>
                <a:path w="1602" h="403" extrusionOk="0">
                  <a:moveTo>
                    <a:pt x="706" y="1"/>
                  </a:moveTo>
                  <a:cubicBezTo>
                    <a:pt x="481" y="1"/>
                    <a:pt x="241" y="72"/>
                    <a:pt x="22" y="283"/>
                  </a:cubicBezTo>
                  <a:cubicBezTo>
                    <a:pt x="1" y="304"/>
                    <a:pt x="0" y="336"/>
                    <a:pt x="21" y="357"/>
                  </a:cubicBezTo>
                  <a:cubicBezTo>
                    <a:pt x="32" y="368"/>
                    <a:pt x="45" y="373"/>
                    <a:pt x="59" y="373"/>
                  </a:cubicBezTo>
                  <a:cubicBezTo>
                    <a:pt x="72" y="373"/>
                    <a:pt x="85" y="368"/>
                    <a:pt x="95" y="358"/>
                  </a:cubicBezTo>
                  <a:cubicBezTo>
                    <a:pt x="291" y="170"/>
                    <a:pt x="506" y="106"/>
                    <a:pt x="710" y="106"/>
                  </a:cubicBezTo>
                  <a:cubicBezTo>
                    <a:pt x="1135" y="106"/>
                    <a:pt x="1504" y="386"/>
                    <a:pt x="1510" y="389"/>
                  </a:cubicBezTo>
                  <a:cubicBezTo>
                    <a:pt x="1518" y="399"/>
                    <a:pt x="1528" y="403"/>
                    <a:pt x="1540" y="403"/>
                  </a:cubicBezTo>
                  <a:cubicBezTo>
                    <a:pt x="1556" y="403"/>
                    <a:pt x="1572" y="397"/>
                    <a:pt x="1583" y="382"/>
                  </a:cubicBezTo>
                  <a:cubicBezTo>
                    <a:pt x="1601" y="358"/>
                    <a:pt x="1596" y="326"/>
                    <a:pt x="1574" y="308"/>
                  </a:cubicBezTo>
                  <a:cubicBezTo>
                    <a:pt x="1568" y="303"/>
                    <a:pt x="1170" y="1"/>
                    <a:pt x="706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66;p51">
              <a:extLst>
                <a:ext uri="{FF2B5EF4-FFF2-40B4-BE49-F238E27FC236}">
                  <a16:creationId xmlns="" xmlns:a16="http://schemas.microsoft.com/office/drawing/2014/main" id="{E6AF68D7-8EFB-CED0-A90F-0830242C653E}"/>
                </a:ext>
              </a:extLst>
            </p:cNvPr>
            <p:cNvSpPr/>
            <p:nvPr/>
          </p:nvSpPr>
          <p:spPr>
            <a:xfrm>
              <a:off x="7243552" y="2341760"/>
              <a:ext cx="168977" cy="418150"/>
            </a:xfrm>
            <a:custGeom>
              <a:avLst/>
              <a:gdLst/>
              <a:ahLst/>
              <a:cxnLst/>
              <a:rect l="l" t="t" r="r" b="b"/>
              <a:pathLst>
                <a:path w="2185" h="5407" extrusionOk="0">
                  <a:moveTo>
                    <a:pt x="1962" y="1"/>
                  </a:moveTo>
                  <a:cubicBezTo>
                    <a:pt x="1962" y="1"/>
                    <a:pt x="1961" y="1"/>
                    <a:pt x="1961" y="1"/>
                  </a:cubicBezTo>
                  <a:cubicBezTo>
                    <a:pt x="1931" y="3"/>
                    <a:pt x="1909" y="27"/>
                    <a:pt x="1910" y="57"/>
                  </a:cubicBezTo>
                  <a:cubicBezTo>
                    <a:pt x="1959" y="982"/>
                    <a:pt x="2044" y="3450"/>
                    <a:pt x="1850" y="3746"/>
                  </a:cubicBezTo>
                  <a:cubicBezTo>
                    <a:pt x="1775" y="3860"/>
                    <a:pt x="1667" y="3917"/>
                    <a:pt x="1526" y="3917"/>
                  </a:cubicBezTo>
                  <a:cubicBezTo>
                    <a:pt x="1366" y="3917"/>
                    <a:pt x="1162" y="3843"/>
                    <a:pt x="918" y="3694"/>
                  </a:cubicBezTo>
                  <a:cubicBezTo>
                    <a:pt x="903" y="3685"/>
                    <a:pt x="893" y="3679"/>
                    <a:pt x="886" y="3675"/>
                  </a:cubicBezTo>
                  <a:cubicBezTo>
                    <a:pt x="784" y="3619"/>
                    <a:pt x="685" y="3591"/>
                    <a:pt x="593" y="3591"/>
                  </a:cubicBezTo>
                  <a:cubicBezTo>
                    <a:pt x="482" y="3591"/>
                    <a:pt x="382" y="3631"/>
                    <a:pt x="298" y="3711"/>
                  </a:cubicBezTo>
                  <a:cubicBezTo>
                    <a:pt x="65" y="3931"/>
                    <a:pt x="0" y="4425"/>
                    <a:pt x="161" y="4766"/>
                  </a:cubicBezTo>
                  <a:cubicBezTo>
                    <a:pt x="357" y="5182"/>
                    <a:pt x="796" y="5395"/>
                    <a:pt x="813" y="5403"/>
                  </a:cubicBezTo>
                  <a:cubicBezTo>
                    <a:pt x="822" y="5406"/>
                    <a:pt x="829" y="5407"/>
                    <a:pt x="835" y="5407"/>
                  </a:cubicBezTo>
                  <a:cubicBezTo>
                    <a:pt x="855" y="5407"/>
                    <a:pt x="875" y="5396"/>
                    <a:pt x="884" y="5377"/>
                  </a:cubicBezTo>
                  <a:cubicBezTo>
                    <a:pt x="897" y="5351"/>
                    <a:pt x="885" y="5319"/>
                    <a:pt x="859" y="5307"/>
                  </a:cubicBezTo>
                  <a:cubicBezTo>
                    <a:pt x="855" y="5304"/>
                    <a:pt x="436" y="5100"/>
                    <a:pt x="256" y="4719"/>
                  </a:cubicBezTo>
                  <a:cubicBezTo>
                    <a:pt x="115" y="4419"/>
                    <a:pt x="169" y="3976"/>
                    <a:pt x="370" y="3787"/>
                  </a:cubicBezTo>
                  <a:cubicBezTo>
                    <a:pt x="433" y="3726"/>
                    <a:pt x="508" y="3696"/>
                    <a:pt x="593" y="3696"/>
                  </a:cubicBezTo>
                  <a:cubicBezTo>
                    <a:pt x="667" y="3696"/>
                    <a:pt x="748" y="3720"/>
                    <a:pt x="835" y="3767"/>
                  </a:cubicBezTo>
                  <a:cubicBezTo>
                    <a:pt x="840" y="3769"/>
                    <a:pt x="851" y="3776"/>
                    <a:pt x="863" y="3783"/>
                  </a:cubicBezTo>
                  <a:cubicBezTo>
                    <a:pt x="1147" y="3955"/>
                    <a:pt x="1364" y="4019"/>
                    <a:pt x="1528" y="4019"/>
                  </a:cubicBezTo>
                  <a:cubicBezTo>
                    <a:pt x="1736" y="4019"/>
                    <a:pt x="1862" y="3917"/>
                    <a:pt x="1936" y="3802"/>
                  </a:cubicBezTo>
                  <a:cubicBezTo>
                    <a:pt x="2185" y="3424"/>
                    <a:pt x="2034" y="394"/>
                    <a:pt x="2017" y="51"/>
                  </a:cubicBezTo>
                  <a:cubicBezTo>
                    <a:pt x="2015" y="22"/>
                    <a:pt x="1990" y="1"/>
                    <a:pt x="1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67;p51">
              <a:extLst>
                <a:ext uri="{FF2B5EF4-FFF2-40B4-BE49-F238E27FC236}">
                  <a16:creationId xmlns="" xmlns:a16="http://schemas.microsoft.com/office/drawing/2014/main" id="{5E75D025-05CB-990E-318F-3D9677B30813}"/>
                </a:ext>
              </a:extLst>
            </p:cNvPr>
            <p:cNvSpPr/>
            <p:nvPr/>
          </p:nvSpPr>
          <p:spPr>
            <a:xfrm>
              <a:off x="7249584" y="2835699"/>
              <a:ext cx="193802" cy="68441"/>
            </a:xfrm>
            <a:custGeom>
              <a:avLst/>
              <a:gdLst/>
              <a:ahLst/>
              <a:cxnLst/>
              <a:rect l="l" t="t" r="r" b="b"/>
              <a:pathLst>
                <a:path w="2506" h="885" extrusionOk="0">
                  <a:moveTo>
                    <a:pt x="2436" y="1"/>
                  </a:moveTo>
                  <a:cubicBezTo>
                    <a:pt x="2188" y="1"/>
                    <a:pt x="1022" y="21"/>
                    <a:pt x="0" y="387"/>
                  </a:cubicBezTo>
                  <a:cubicBezTo>
                    <a:pt x="0" y="387"/>
                    <a:pt x="13" y="623"/>
                    <a:pt x="125" y="884"/>
                  </a:cubicBezTo>
                  <a:cubicBezTo>
                    <a:pt x="860" y="628"/>
                    <a:pt x="1564" y="559"/>
                    <a:pt x="2098" y="559"/>
                  </a:cubicBezTo>
                  <a:cubicBezTo>
                    <a:pt x="2222" y="559"/>
                    <a:pt x="2338" y="563"/>
                    <a:pt x="2442" y="569"/>
                  </a:cubicBezTo>
                  <a:cubicBezTo>
                    <a:pt x="2506" y="261"/>
                    <a:pt x="2485" y="1"/>
                    <a:pt x="2485" y="1"/>
                  </a:cubicBezTo>
                  <a:cubicBezTo>
                    <a:pt x="2485" y="1"/>
                    <a:pt x="2468" y="1"/>
                    <a:pt x="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68;p51">
              <a:extLst>
                <a:ext uri="{FF2B5EF4-FFF2-40B4-BE49-F238E27FC236}">
                  <a16:creationId xmlns="" xmlns:a16="http://schemas.microsoft.com/office/drawing/2014/main" id="{F0AB3CD5-4BDC-FA55-A6EB-F7DDBC462C6A}"/>
                </a:ext>
              </a:extLst>
            </p:cNvPr>
            <p:cNvSpPr/>
            <p:nvPr/>
          </p:nvSpPr>
          <p:spPr>
            <a:xfrm>
              <a:off x="7259173" y="2878929"/>
              <a:ext cx="179340" cy="79191"/>
            </a:xfrm>
            <a:custGeom>
              <a:avLst/>
              <a:gdLst/>
              <a:ahLst/>
              <a:cxnLst/>
              <a:rect l="l" t="t" r="r" b="b"/>
              <a:pathLst>
                <a:path w="2319" h="1024" extrusionOk="0">
                  <a:moveTo>
                    <a:pt x="1974" y="0"/>
                  </a:moveTo>
                  <a:cubicBezTo>
                    <a:pt x="1440" y="0"/>
                    <a:pt x="736" y="69"/>
                    <a:pt x="1" y="325"/>
                  </a:cubicBezTo>
                  <a:cubicBezTo>
                    <a:pt x="142" y="654"/>
                    <a:pt x="444" y="1023"/>
                    <a:pt x="1092" y="1023"/>
                  </a:cubicBezTo>
                  <a:cubicBezTo>
                    <a:pt x="1167" y="1023"/>
                    <a:pt x="1246" y="1019"/>
                    <a:pt x="1331" y="1008"/>
                  </a:cubicBezTo>
                  <a:cubicBezTo>
                    <a:pt x="1990" y="926"/>
                    <a:pt x="2232" y="423"/>
                    <a:pt x="2318" y="10"/>
                  </a:cubicBezTo>
                  <a:cubicBezTo>
                    <a:pt x="2214" y="4"/>
                    <a:pt x="2098" y="0"/>
                    <a:pt x="1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69;p51">
              <a:extLst>
                <a:ext uri="{FF2B5EF4-FFF2-40B4-BE49-F238E27FC236}">
                  <a16:creationId xmlns="" xmlns:a16="http://schemas.microsoft.com/office/drawing/2014/main" id="{2A7FC6EB-4E23-E391-E3B9-0FBE6CB3E86E}"/>
                </a:ext>
              </a:extLst>
            </p:cNvPr>
            <p:cNvSpPr/>
            <p:nvPr/>
          </p:nvSpPr>
          <p:spPr>
            <a:xfrm>
              <a:off x="6742962" y="2622409"/>
              <a:ext cx="206020" cy="197436"/>
            </a:xfrm>
            <a:custGeom>
              <a:avLst/>
              <a:gdLst/>
              <a:ahLst/>
              <a:cxnLst/>
              <a:rect l="l" t="t" r="r" b="b"/>
              <a:pathLst>
                <a:path w="2664" h="2553" extrusionOk="0">
                  <a:moveTo>
                    <a:pt x="962" y="0"/>
                  </a:moveTo>
                  <a:cubicBezTo>
                    <a:pt x="447" y="0"/>
                    <a:pt x="45" y="343"/>
                    <a:pt x="26" y="358"/>
                  </a:cubicBezTo>
                  <a:cubicBezTo>
                    <a:pt x="4" y="378"/>
                    <a:pt x="1" y="410"/>
                    <a:pt x="21" y="432"/>
                  </a:cubicBezTo>
                  <a:cubicBezTo>
                    <a:pt x="32" y="445"/>
                    <a:pt x="46" y="451"/>
                    <a:pt x="60" y="451"/>
                  </a:cubicBezTo>
                  <a:cubicBezTo>
                    <a:pt x="73" y="451"/>
                    <a:pt x="85" y="447"/>
                    <a:pt x="95" y="438"/>
                  </a:cubicBezTo>
                  <a:cubicBezTo>
                    <a:pt x="99" y="434"/>
                    <a:pt x="486" y="105"/>
                    <a:pt x="962" y="105"/>
                  </a:cubicBezTo>
                  <a:cubicBezTo>
                    <a:pt x="992" y="105"/>
                    <a:pt x="1022" y="106"/>
                    <a:pt x="1053" y="109"/>
                  </a:cubicBezTo>
                  <a:cubicBezTo>
                    <a:pt x="1353" y="137"/>
                    <a:pt x="1623" y="299"/>
                    <a:pt x="1858" y="588"/>
                  </a:cubicBezTo>
                  <a:cubicBezTo>
                    <a:pt x="2525" y="1416"/>
                    <a:pt x="1609" y="2455"/>
                    <a:pt x="1600" y="2466"/>
                  </a:cubicBezTo>
                  <a:cubicBezTo>
                    <a:pt x="1580" y="2487"/>
                    <a:pt x="1581" y="2520"/>
                    <a:pt x="1603" y="2540"/>
                  </a:cubicBezTo>
                  <a:cubicBezTo>
                    <a:pt x="1611" y="2545"/>
                    <a:pt x="1617" y="2547"/>
                    <a:pt x="1623" y="2550"/>
                  </a:cubicBezTo>
                  <a:cubicBezTo>
                    <a:pt x="1628" y="2552"/>
                    <a:pt x="1634" y="2553"/>
                    <a:pt x="1639" y="2553"/>
                  </a:cubicBezTo>
                  <a:cubicBezTo>
                    <a:pt x="1653" y="2553"/>
                    <a:pt x="1668" y="2547"/>
                    <a:pt x="1677" y="2535"/>
                  </a:cubicBezTo>
                  <a:cubicBezTo>
                    <a:pt x="1688" y="2524"/>
                    <a:pt x="2664" y="1418"/>
                    <a:pt x="1940" y="521"/>
                  </a:cubicBezTo>
                  <a:cubicBezTo>
                    <a:pt x="1687" y="208"/>
                    <a:pt x="1390" y="35"/>
                    <a:pt x="1062" y="4"/>
                  </a:cubicBezTo>
                  <a:cubicBezTo>
                    <a:pt x="1028" y="1"/>
                    <a:pt x="995" y="0"/>
                    <a:pt x="962" y="0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70;p51">
              <a:extLst>
                <a:ext uri="{FF2B5EF4-FFF2-40B4-BE49-F238E27FC236}">
                  <a16:creationId xmlns="" xmlns:a16="http://schemas.microsoft.com/office/drawing/2014/main" id="{AC95C00E-9058-8AB2-ADDC-6BCD6BB14017}"/>
                </a:ext>
              </a:extLst>
            </p:cNvPr>
            <p:cNvSpPr/>
            <p:nvPr/>
          </p:nvSpPr>
          <p:spPr>
            <a:xfrm>
              <a:off x="6792998" y="2699512"/>
              <a:ext cx="118709" cy="48412"/>
            </a:xfrm>
            <a:custGeom>
              <a:avLst/>
              <a:gdLst/>
              <a:ahLst/>
              <a:cxnLst/>
              <a:rect l="l" t="t" r="r" b="b"/>
              <a:pathLst>
                <a:path w="1535" h="626" extrusionOk="0">
                  <a:moveTo>
                    <a:pt x="555" y="1"/>
                  </a:moveTo>
                  <a:cubicBezTo>
                    <a:pt x="272" y="1"/>
                    <a:pt x="47" y="78"/>
                    <a:pt x="42" y="79"/>
                  </a:cubicBezTo>
                  <a:cubicBezTo>
                    <a:pt x="15" y="90"/>
                    <a:pt x="0" y="119"/>
                    <a:pt x="10" y="147"/>
                  </a:cubicBezTo>
                  <a:cubicBezTo>
                    <a:pt x="15" y="163"/>
                    <a:pt x="27" y="174"/>
                    <a:pt x="43" y="180"/>
                  </a:cubicBezTo>
                  <a:cubicBezTo>
                    <a:pt x="48" y="181"/>
                    <a:pt x="54" y="181"/>
                    <a:pt x="60" y="181"/>
                  </a:cubicBezTo>
                  <a:cubicBezTo>
                    <a:pt x="66" y="181"/>
                    <a:pt x="72" y="181"/>
                    <a:pt x="77" y="180"/>
                  </a:cubicBezTo>
                  <a:cubicBezTo>
                    <a:pt x="81" y="178"/>
                    <a:pt x="290" y="107"/>
                    <a:pt x="552" y="107"/>
                  </a:cubicBezTo>
                  <a:cubicBezTo>
                    <a:pt x="852" y="107"/>
                    <a:pt x="1220" y="200"/>
                    <a:pt x="1427" y="597"/>
                  </a:cubicBezTo>
                  <a:cubicBezTo>
                    <a:pt x="1437" y="615"/>
                    <a:pt x="1455" y="625"/>
                    <a:pt x="1474" y="625"/>
                  </a:cubicBezTo>
                  <a:cubicBezTo>
                    <a:pt x="1483" y="625"/>
                    <a:pt x="1491" y="623"/>
                    <a:pt x="1499" y="619"/>
                  </a:cubicBezTo>
                  <a:cubicBezTo>
                    <a:pt x="1525" y="605"/>
                    <a:pt x="1535" y="573"/>
                    <a:pt x="1521" y="547"/>
                  </a:cubicBezTo>
                  <a:cubicBezTo>
                    <a:pt x="1290" y="104"/>
                    <a:pt x="883" y="1"/>
                    <a:pt x="555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71;p51">
              <a:extLst>
                <a:ext uri="{FF2B5EF4-FFF2-40B4-BE49-F238E27FC236}">
                  <a16:creationId xmlns="" xmlns:a16="http://schemas.microsoft.com/office/drawing/2014/main" id="{597FB737-BB88-9728-CDC8-9D8697F22A51}"/>
                </a:ext>
              </a:extLst>
            </p:cNvPr>
            <p:cNvSpPr/>
            <p:nvPr/>
          </p:nvSpPr>
          <p:spPr>
            <a:xfrm>
              <a:off x="7520334" y="2777852"/>
              <a:ext cx="278019" cy="148715"/>
            </a:xfrm>
            <a:custGeom>
              <a:avLst/>
              <a:gdLst/>
              <a:ahLst/>
              <a:cxnLst/>
              <a:rect l="l" t="t" r="r" b="b"/>
              <a:pathLst>
                <a:path w="3595" h="1923" extrusionOk="0">
                  <a:moveTo>
                    <a:pt x="2185" y="0"/>
                  </a:moveTo>
                  <a:cubicBezTo>
                    <a:pt x="2010" y="0"/>
                    <a:pt x="1825" y="16"/>
                    <a:pt x="1635" y="50"/>
                  </a:cubicBezTo>
                  <a:cubicBezTo>
                    <a:pt x="693" y="218"/>
                    <a:pt x="1" y="763"/>
                    <a:pt x="90" y="1266"/>
                  </a:cubicBezTo>
                  <a:cubicBezTo>
                    <a:pt x="163" y="1669"/>
                    <a:pt x="711" y="1923"/>
                    <a:pt x="1409" y="1923"/>
                  </a:cubicBezTo>
                  <a:cubicBezTo>
                    <a:pt x="1585" y="1923"/>
                    <a:pt x="1771" y="1907"/>
                    <a:pt x="1961" y="1872"/>
                  </a:cubicBezTo>
                  <a:cubicBezTo>
                    <a:pt x="2904" y="1704"/>
                    <a:pt x="3595" y="1160"/>
                    <a:pt x="3506" y="656"/>
                  </a:cubicBezTo>
                  <a:cubicBezTo>
                    <a:pt x="3433" y="254"/>
                    <a:pt x="2884" y="0"/>
                    <a:pt x="2185" y="0"/>
                  </a:cubicBezTo>
                  <a:close/>
                </a:path>
              </a:pathLst>
            </a:custGeom>
            <a:solidFill>
              <a:srgbClr val="B1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72;p51">
              <a:extLst>
                <a:ext uri="{FF2B5EF4-FFF2-40B4-BE49-F238E27FC236}">
                  <a16:creationId xmlns="" xmlns:a16="http://schemas.microsoft.com/office/drawing/2014/main" id="{D6F1A24D-5CE8-7130-D097-3AB0046F435F}"/>
                </a:ext>
              </a:extLst>
            </p:cNvPr>
            <p:cNvSpPr/>
            <p:nvPr/>
          </p:nvSpPr>
          <p:spPr>
            <a:xfrm>
              <a:off x="6924622" y="2750244"/>
              <a:ext cx="279566" cy="154747"/>
            </a:xfrm>
            <a:custGeom>
              <a:avLst/>
              <a:gdLst/>
              <a:ahLst/>
              <a:cxnLst/>
              <a:rect l="l" t="t" r="r" b="b"/>
              <a:pathLst>
                <a:path w="3615" h="2001" extrusionOk="0">
                  <a:moveTo>
                    <a:pt x="1276" y="1"/>
                  </a:moveTo>
                  <a:cubicBezTo>
                    <a:pt x="685" y="1"/>
                    <a:pt x="224" y="204"/>
                    <a:pt x="131" y="555"/>
                  </a:cubicBezTo>
                  <a:cubicBezTo>
                    <a:pt x="1" y="1050"/>
                    <a:pt x="645" y="1650"/>
                    <a:pt x="1571" y="1895"/>
                  </a:cubicBezTo>
                  <a:cubicBezTo>
                    <a:pt x="1839" y="1967"/>
                    <a:pt x="2101" y="2001"/>
                    <a:pt x="2341" y="2001"/>
                  </a:cubicBezTo>
                  <a:cubicBezTo>
                    <a:pt x="2932" y="2001"/>
                    <a:pt x="3391" y="1797"/>
                    <a:pt x="3484" y="1445"/>
                  </a:cubicBezTo>
                  <a:cubicBezTo>
                    <a:pt x="3615" y="951"/>
                    <a:pt x="2970" y="353"/>
                    <a:pt x="2045" y="105"/>
                  </a:cubicBezTo>
                  <a:cubicBezTo>
                    <a:pt x="1777" y="34"/>
                    <a:pt x="1516" y="1"/>
                    <a:pt x="1276" y="1"/>
                  </a:cubicBezTo>
                  <a:close/>
                </a:path>
              </a:pathLst>
            </a:custGeom>
            <a:solidFill>
              <a:srgbClr val="B1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73;p51">
              <a:extLst>
                <a:ext uri="{FF2B5EF4-FFF2-40B4-BE49-F238E27FC236}">
                  <a16:creationId xmlns="" xmlns:a16="http://schemas.microsoft.com/office/drawing/2014/main" id="{B2D5DF66-2A54-71F3-4A81-37631335C92F}"/>
                </a:ext>
              </a:extLst>
            </p:cNvPr>
            <p:cNvSpPr/>
            <p:nvPr/>
          </p:nvSpPr>
          <p:spPr>
            <a:xfrm>
              <a:off x="7490946" y="2637721"/>
              <a:ext cx="163177" cy="104712"/>
            </a:xfrm>
            <a:custGeom>
              <a:avLst/>
              <a:gdLst/>
              <a:ahLst/>
              <a:cxnLst/>
              <a:rect l="l" t="t" r="r" b="b"/>
              <a:pathLst>
                <a:path w="2110" h="1354" extrusionOk="0">
                  <a:moveTo>
                    <a:pt x="1038" y="1"/>
                  </a:moveTo>
                  <a:cubicBezTo>
                    <a:pt x="291" y="1"/>
                    <a:pt x="13" y="907"/>
                    <a:pt x="10" y="917"/>
                  </a:cubicBezTo>
                  <a:cubicBezTo>
                    <a:pt x="1" y="947"/>
                    <a:pt x="18" y="979"/>
                    <a:pt x="48" y="988"/>
                  </a:cubicBezTo>
                  <a:cubicBezTo>
                    <a:pt x="54" y="990"/>
                    <a:pt x="59" y="991"/>
                    <a:pt x="65" y="991"/>
                  </a:cubicBezTo>
                  <a:cubicBezTo>
                    <a:pt x="90" y="991"/>
                    <a:pt x="111" y="974"/>
                    <a:pt x="119" y="949"/>
                  </a:cubicBezTo>
                  <a:cubicBezTo>
                    <a:pt x="129" y="913"/>
                    <a:pt x="374" y="114"/>
                    <a:pt x="1036" y="114"/>
                  </a:cubicBezTo>
                  <a:cubicBezTo>
                    <a:pt x="1088" y="114"/>
                    <a:pt x="1143" y="119"/>
                    <a:pt x="1200" y="130"/>
                  </a:cubicBezTo>
                  <a:cubicBezTo>
                    <a:pt x="1989" y="278"/>
                    <a:pt x="1952" y="1251"/>
                    <a:pt x="1951" y="1293"/>
                  </a:cubicBezTo>
                  <a:cubicBezTo>
                    <a:pt x="1947" y="1324"/>
                    <a:pt x="1973" y="1351"/>
                    <a:pt x="2004" y="1353"/>
                  </a:cubicBezTo>
                  <a:lnTo>
                    <a:pt x="2007" y="1353"/>
                  </a:lnTo>
                  <a:cubicBezTo>
                    <a:pt x="2036" y="1353"/>
                    <a:pt x="2061" y="1329"/>
                    <a:pt x="2065" y="1297"/>
                  </a:cubicBezTo>
                  <a:cubicBezTo>
                    <a:pt x="2065" y="1287"/>
                    <a:pt x="2109" y="184"/>
                    <a:pt x="1222" y="18"/>
                  </a:cubicBezTo>
                  <a:cubicBezTo>
                    <a:pt x="1158" y="6"/>
                    <a:pt x="1096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74;p51">
              <a:extLst>
                <a:ext uri="{FF2B5EF4-FFF2-40B4-BE49-F238E27FC236}">
                  <a16:creationId xmlns="" xmlns:a16="http://schemas.microsoft.com/office/drawing/2014/main" id="{FE0477BA-E10C-8002-C171-662A5A46BDB4}"/>
                </a:ext>
              </a:extLst>
            </p:cNvPr>
            <p:cNvSpPr/>
            <p:nvPr/>
          </p:nvSpPr>
          <p:spPr>
            <a:xfrm>
              <a:off x="7640976" y="2710416"/>
              <a:ext cx="54057" cy="21576"/>
            </a:xfrm>
            <a:custGeom>
              <a:avLst/>
              <a:gdLst/>
              <a:ahLst/>
              <a:cxnLst/>
              <a:rect l="l" t="t" r="r" b="b"/>
              <a:pathLst>
                <a:path w="699" h="279" extrusionOk="0">
                  <a:moveTo>
                    <a:pt x="634" y="1"/>
                  </a:moveTo>
                  <a:cubicBezTo>
                    <a:pt x="629" y="1"/>
                    <a:pt x="624" y="2"/>
                    <a:pt x="618" y="3"/>
                  </a:cubicBezTo>
                  <a:lnTo>
                    <a:pt x="48" y="166"/>
                  </a:lnTo>
                  <a:cubicBezTo>
                    <a:pt x="18" y="175"/>
                    <a:pt x="0" y="207"/>
                    <a:pt x="10" y="237"/>
                  </a:cubicBezTo>
                  <a:cubicBezTo>
                    <a:pt x="17" y="263"/>
                    <a:pt x="39" y="279"/>
                    <a:pt x="64" y="279"/>
                  </a:cubicBezTo>
                  <a:cubicBezTo>
                    <a:pt x="69" y="279"/>
                    <a:pt x="74" y="278"/>
                    <a:pt x="79" y="276"/>
                  </a:cubicBezTo>
                  <a:lnTo>
                    <a:pt x="649" y="113"/>
                  </a:lnTo>
                  <a:cubicBezTo>
                    <a:pt x="680" y="103"/>
                    <a:pt x="699" y="72"/>
                    <a:pt x="689" y="43"/>
                  </a:cubicBezTo>
                  <a:cubicBezTo>
                    <a:pt x="681" y="18"/>
                    <a:pt x="659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75;p51">
              <a:extLst>
                <a:ext uri="{FF2B5EF4-FFF2-40B4-BE49-F238E27FC236}">
                  <a16:creationId xmlns="" xmlns:a16="http://schemas.microsoft.com/office/drawing/2014/main" id="{E7560FA0-4167-FADD-D402-9D63D528E8DA}"/>
                </a:ext>
              </a:extLst>
            </p:cNvPr>
            <p:cNvSpPr/>
            <p:nvPr/>
          </p:nvSpPr>
          <p:spPr>
            <a:xfrm>
              <a:off x="7641827" y="2691856"/>
              <a:ext cx="41529" cy="20494"/>
            </a:xfrm>
            <a:custGeom>
              <a:avLst/>
              <a:gdLst/>
              <a:ahLst/>
              <a:cxnLst/>
              <a:rect l="l" t="t" r="r" b="b"/>
              <a:pathLst>
                <a:path w="537" h="265" extrusionOk="0">
                  <a:moveTo>
                    <a:pt x="460" y="1"/>
                  </a:moveTo>
                  <a:cubicBezTo>
                    <a:pt x="453" y="1"/>
                    <a:pt x="446" y="2"/>
                    <a:pt x="439" y="4"/>
                  </a:cubicBezTo>
                  <a:lnTo>
                    <a:pt x="54" y="134"/>
                  </a:lnTo>
                  <a:cubicBezTo>
                    <a:pt x="19" y="145"/>
                    <a:pt x="1" y="184"/>
                    <a:pt x="12" y="218"/>
                  </a:cubicBezTo>
                  <a:cubicBezTo>
                    <a:pt x="22" y="246"/>
                    <a:pt x="48" y="264"/>
                    <a:pt x="77" y="264"/>
                  </a:cubicBezTo>
                  <a:cubicBezTo>
                    <a:pt x="83" y="264"/>
                    <a:pt x="90" y="263"/>
                    <a:pt x="98" y="260"/>
                  </a:cubicBezTo>
                  <a:lnTo>
                    <a:pt x="482" y="131"/>
                  </a:lnTo>
                  <a:cubicBezTo>
                    <a:pt x="517" y="119"/>
                    <a:pt x="536" y="81"/>
                    <a:pt x="524" y="46"/>
                  </a:cubicBezTo>
                  <a:cubicBezTo>
                    <a:pt x="514" y="18"/>
                    <a:pt x="489" y="1"/>
                    <a:pt x="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76;p51">
              <a:extLst>
                <a:ext uri="{FF2B5EF4-FFF2-40B4-BE49-F238E27FC236}">
                  <a16:creationId xmlns="" xmlns:a16="http://schemas.microsoft.com/office/drawing/2014/main" id="{B1F88FA0-FCDA-DA15-5BAC-586812B8102E}"/>
                </a:ext>
              </a:extLst>
            </p:cNvPr>
            <p:cNvSpPr/>
            <p:nvPr/>
          </p:nvSpPr>
          <p:spPr>
            <a:xfrm>
              <a:off x="7044259" y="2611737"/>
              <a:ext cx="162326" cy="99762"/>
            </a:xfrm>
            <a:custGeom>
              <a:avLst/>
              <a:gdLst/>
              <a:ahLst/>
              <a:cxnLst/>
              <a:rect l="l" t="t" r="r" b="b"/>
              <a:pathLst>
                <a:path w="2099" h="1290" extrusionOk="0">
                  <a:moveTo>
                    <a:pt x="1072" y="0"/>
                  </a:moveTo>
                  <a:cubicBezTo>
                    <a:pt x="278" y="0"/>
                    <a:pt x="11" y="960"/>
                    <a:pt x="8" y="970"/>
                  </a:cubicBezTo>
                  <a:cubicBezTo>
                    <a:pt x="1" y="1000"/>
                    <a:pt x="18" y="1032"/>
                    <a:pt x="49" y="1039"/>
                  </a:cubicBezTo>
                  <a:cubicBezTo>
                    <a:pt x="54" y="1040"/>
                    <a:pt x="59" y="1041"/>
                    <a:pt x="63" y="1041"/>
                  </a:cubicBezTo>
                  <a:cubicBezTo>
                    <a:pt x="89" y="1041"/>
                    <a:pt x="112" y="1024"/>
                    <a:pt x="118" y="998"/>
                  </a:cubicBezTo>
                  <a:cubicBezTo>
                    <a:pt x="128" y="961"/>
                    <a:pt x="364" y="113"/>
                    <a:pt x="1070" y="113"/>
                  </a:cubicBezTo>
                  <a:cubicBezTo>
                    <a:pt x="1107" y="113"/>
                    <a:pt x="1146" y="115"/>
                    <a:pt x="1187" y="120"/>
                  </a:cubicBezTo>
                  <a:cubicBezTo>
                    <a:pt x="1980" y="221"/>
                    <a:pt x="1968" y="1189"/>
                    <a:pt x="1966" y="1231"/>
                  </a:cubicBezTo>
                  <a:cubicBezTo>
                    <a:pt x="1965" y="1262"/>
                    <a:pt x="1990" y="1289"/>
                    <a:pt x="2022" y="1290"/>
                  </a:cubicBezTo>
                  <a:lnTo>
                    <a:pt x="2023" y="1290"/>
                  </a:lnTo>
                  <a:cubicBezTo>
                    <a:pt x="2054" y="1290"/>
                    <a:pt x="2079" y="1265"/>
                    <a:pt x="2081" y="1233"/>
                  </a:cubicBezTo>
                  <a:cubicBezTo>
                    <a:pt x="2083" y="1223"/>
                    <a:pt x="2099" y="121"/>
                    <a:pt x="1202" y="9"/>
                  </a:cubicBezTo>
                  <a:cubicBezTo>
                    <a:pt x="1157" y="3"/>
                    <a:pt x="1114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77;p51">
              <a:extLst>
                <a:ext uri="{FF2B5EF4-FFF2-40B4-BE49-F238E27FC236}">
                  <a16:creationId xmlns="" xmlns:a16="http://schemas.microsoft.com/office/drawing/2014/main" id="{9AF61A8C-AAC8-09D9-99AC-0CEAE3B81C32}"/>
                </a:ext>
              </a:extLst>
            </p:cNvPr>
            <p:cNvSpPr/>
            <p:nvPr/>
          </p:nvSpPr>
          <p:spPr>
            <a:xfrm>
              <a:off x="7009304" y="2647929"/>
              <a:ext cx="48180" cy="34414"/>
            </a:xfrm>
            <a:custGeom>
              <a:avLst/>
              <a:gdLst/>
              <a:ahLst/>
              <a:cxnLst/>
              <a:rect l="l" t="t" r="r" b="b"/>
              <a:pathLst>
                <a:path w="623" h="445" extrusionOk="0">
                  <a:moveTo>
                    <a:pt x="65" y="1"/>
                  </a:moveTo>
                  <a:cubicBezTo>
                    <a:pt x="46" y="1"/>
                    <a:pt x="29" y="10"/>
                    <a:pt x="17" y="26"/>
                  </a:cubicBezTo>
                  <a:cubicBezTo>
                    <a:pt x="1" y="53"/>
                    <a:pt x="7" y="89"/>
                    <a:pt x="33" y="105"/>
                  </a:cubicBezTo>
                  <a:lnTo>
                    <a:pt x="527" y="435"/>
                  </a:lnTo>
                  <a:cubicBezTo>
                    <a:pt x="536" y="442"/>
                    <a:pt x="548" y="445"/>
                    <a:pt x="558" y="445"/>
                  </a:cubicBezTo>
                  <a:cubicBezTo>
                    <a:pt x="576" y="445"/>
                    <a:pt x="595" y="435"/>
                    <a:pt x="606" y="420"/>
                  </a:cubicBezTo>
                  <a:cubicBezTo>
                    <a:pt x="623" y="393"/>
                    <a:pt x="617" y="357"/>
                    <a:pt x="591" y="340"/>
                  </a:cubicBezTo>
                  <a:lnTo>
                    <a:pt x="98" y="10"/>
                  </a:lnTo>
                  <a:cubicBezTo>
                    <a:pt x="87" y="4"/>
                    <a:pt x="76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78;p51">
              <a:extLst>
                <a:ext uri="{FF2B5EF4-FFF2-40B4-BE49-F238E27FC236}">
                  <a16:creationId xmlns="" xmlns:a16="http://schemas.microsoft.com/office/drawing/2014/main" id="{A8BB6F7D-48C9-E81D-3DCB-C004A093C452}"/>
                </a:ext>
              </a:extLst>
            </p:cNvPr>
            <p:cNvSpPr/>
            <p:nvPr/>
          </p:nvSpPr>
          <p:spPr>
            <a:xfrm>
              <a:off x="7025544" y="2633932"/>
              <a:ext cx="37198" cy="29155"/>
            </a:xfrm>
            <a:custGeom>
              <a:avLst/>
              <a:gdLst/>
              <a:ahLst/>
              <a:cxnLst/>
              <a:rect l="l" t="t" r="r" b="b"/>
              <a:pathLst>
                <a:path w="481" h="377" extrusionOk="0">
                  <a:moveTo>
                    <a:pt x="78" y="0"/>
                  </a:moveTo>
                  <a:cubicBezTo>
                    <a:pt x="57" y="0"/>
                    <a:pt x="37" y="10"/>
                    <a:pt x="24" y="28"/>
                  </a:cubicBezTo>
                  <a:cubicBezTo>
                    <a:pt x="1" y="58"/>
                    <a:pt x="8" y="100"/>
                    <a:pt x="37" y="122"/>
                  </a:cubicBezTo>
                  <a:lnTo>
                    <a:pt x="365" y="364"/>
                  </a:lnTo>
                  <a:cubicBezTo>
                    <a:pt x="378" y="372"/>
                    <a:pt x="391" y="376"/>
                    <a:pt x="406" y="376"/>
                  </a:cubicBezTo>
                  <a:cubicBezTo>
                    <a:pt x="426" y="376"/>
                    <a:pt x="447" y="367"/>
                    <a:pt x="459" y="349"/>
                  </a:cubicBezTo>
                  <a:cubicBezTo>
                    <a:pt x="481" y="319"/>
                    <a:pt x="474" y="277"/>
                    <a:pt x="444" y="255"/>
                  </a:cubicBezTo>
                  <a:lnTo>
                    <a:pt x="117" y="14"/>
                  </a:lnTo>
                  <a:cubicBezTo>
                    <a:pt x="106" y="5"/>
                    <a:pt x="92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79;p51">
              <a:extLst>
                <a:ext uri="{FF2B5EF4-FFF2-40B4-BE49-F238E27FC236}">
                  <a16:creationId xmlns="" xmlns:a16="http://schemas.microsoft.com/office/drawing/2014/main" id="{A087A445-D777-D761-F886-6831EA63C63C}"/>
                </a:ext>
              </a:extLst>
            </p:cNvPr>
            <p:cNvSpPr/>
            <p:nvPr/>
          </p:nvSpPr>
          <p:spPr>
            <a:xfrm>
              <a:off x="6679161" y="1790748"/>
              <a:ext cx="1510971" cy="916574"/>
            </a:xfrm>
            <a:custGeom>
              <a:avLst/>
              <a:gdLst/>
              <a:ahLst/>
              <a:cxnLst/>
              <a:rect l="l" t="t" r="r" b="b"/>
              <a:pathLst>
                <a:path w="19538" h="11852" extrusionOk="0">
                  <a:moveTo>
                    <a:pt x="8974" y="1"/>
                  </a:moveTo>
                  <a:cubicBezTo>
                    <a:pt x="5914" y="1"/>
                    <a:pt x="3143" y="1119"/>
                    <a:pt x="2059" y="2348"/>
                  </a:cubicBezTo>
                  <a:cubicBezTo>
                    <a:pt x="448" y="4169"/>
                    <a:pt x="0" y="9648"/>
                    <a:pt x="815" y="10104"/>
                  </a:cubicBezTo>
                  <a:cubicBezTo>
                    <a:pt x="850" y="10123"/>
                    <a:pt x="907" y="10132"/>
                    <a:pt x="984" y="10132"/>
                  </a:cubicBezTo>
                  <a:cubicBezTo>
                    <a:pt x="1262" y="10132"/>
                    <a:pt x="1805" y="10015"/>
                    <a:pt x="2531" y="9851"/>
                  </a:cubicBezTo>
                  <a:cubicBezTo>
                    <a:pt x="2943" y="9757"/>
                    <a:pt x="2847" y="7125"/>
                    <a:pt x="3363" y="7014"/>
                  </a:cubicBezTo>
                  <a:cubicBezTo>
                    <a:pt x="3365" y="7013"/>
                    <a:pt x="3368" y="7013"/>
                    <a:pt x="3370" y="7013"/>
                  </a:cubicBezTo>
                  <a:cubicBezTo>
                    <a:pt x="3541" y="7013"/>
                    <a:pt x="3233" y="8354"/>
                    <a:pt x="3593" y="8886"/>
                  </a:cubicBezTo>
                  <a:cubicBezTo>
                    <a:pt x="3689" y="9028"/>
                    <a:pt x="3843" y="9084"/>
                    <a:pt x="4029" y="9084"/>
                  </a:cubicBezTo>
                  <a:cubicBezTo>
                    <a:pt x="4714" y="9084"/>
                    <a:pt x="5830" y="8320"/>
                    <a:pt x="6034" y="8283"/>
                  </a:cubicBezTo>
                  <a:cubicBezTo>
                    <a:pt x="6400" y="8217"/>
                    <a:pt x="6743" y="5794"/>
                    <a:pt x="7086" y="5794"/>
                  </a:cubicBezTo>
                  <a:cubicBezTo>
                    <a:pt x="7099" y="5794"/>
                    <a:pt x="7112" y="5797"/>
                    <a:pt x="7125" y="5804"/>
                  </a:cubicBezTo>
                  <a:cubicBezTo>
                    <a:pt x="7304" y="5902"/>
                    <a:pt x="6905" y="7991"/>
                    <a:pt x="7596" y="8471"/>
                  </a:cubicBezTo>
                  <a:cubicBezTo>
                    <a:pt x="8612" y="9177"/>
                    <a:pt x="10659" y="9549"/>
                    <a:pt x="12035" y="9549"/>
                  </a:cubicBezTo>
                  <a:cubicBezTo>
                    <a:pt x="12363" y="9549"/>
                    <a:pt x="12653" y="9528"/>
                    <a:pt x="12882" y="9485"/>
                  </a:cubicBezTo>
                  <a:cubicBezTo>
                    <a:pt x="13890" y="9297"/>
                    <a:pt x="14744" y="7183"/>
                    <a:pt x="14744" y="7183"/>
                  </a:cubicBezTo>
                  <a:lnTo>
                    <a:pt x="14744" y="7183"/>
                  </a:lnTo>
                  <a:cubicBezTo>
                    <a:pt x="15421" y="9477"/>
                    <a:pt x="14171" y="10375"/>
                    <a:pt x="14815" y="10530"/>
                  </a:cubicBezTo>
                  <a:cubicBezTo>
                    <a:pt x="16012" y="10819"/>
                    <a:pt x="17992" y="11851"/>
                    <a:pt x="17992" y="11851"/>
                  </a:cubicBezTo>
                  <a:cubicBezTo>
                    <a:pt x="17992" y="11851"/>
                    <a:pt x="19538" y="7589"/>
                    <a:pt x="18993" y="4656"/>
                  </a:cubicBezTo>
                  <a:cubicBezTo>
                    <a:pt x="18447" y="1722"/>
                    <a:pt x="13476" y="908"/>
                    <a:pt x="13476" y="908"/>
                  </a:cubicBezTo>
                  <a:cubicBezTo>
                    <a:pt x="12014" y="265"/>
                    <a:pt x="10460" y="1"/>
                    <a:pt x="8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80;p51">
              <a:extLst>
                <a:ext uri="{FF2B5EF4-FFF2-40B4-BE49-F238E27FC236}">
                  <a16:creationId xmlns="" xmlns:a16="http://schemas.microsoft.com/office/drawing/2014/main" id="{19AFA9F4-7F86-C388-9F40-A6425351EE32}"/>
                </a:ext>
              </a:extLst>
            </p:cNvPr>
            <p:cNvSpPr/>
            <p:nvPr/>
          </p:nvSpPr>
          <p:spPr>
            <a:xfrm>
              <a:off x="7906699" y="1971789"/>
              <a:ext cx="450786" cy="1150049"/>
            </a:xfrm>
            <a:custGeom>
              <a:avLst/>
              <a:gdLst/>
              <a:ahLst/>
              <a:cxnLst/>
              <a:rect l="l" t="t" r="r" b="b"/>
              <a:pathLst>
                <a:path w="5829" h="14871" extrusionOk="0">
                  <a:moveTo>
                    <a:pt x="1676" y="0"/>
                  </a:moveTo>
                  <a:cubicBezTo>
                    <a:pt x="1096" y="0"/>
                    <a:pt x="518" y="146"/>
                    <a:pt x="26" y="445"/>
                  </a:cubicBezTo>
                  <a:cubicBezTo>
                    <a:pt x="7" y="456"/>
                    <a:pt x="1" y="481"/>
                    <a:pt x="12" y="498"/>
                  </a:cubicBezTo>
                  <a:cubicBezTo>
                    <a:pt x="20" y="511"/>
                    <a:pt x="33" y="518"/>
                    <a:pt x="46" y="518"/>
                  </a:cubicBezTo>
                  <a:cubicBezTo>
                    <a:pt x="53" y="518"/>
                    <a:pt x="60" y="516"/>
                    <a:pt x="66" y="512"/>
                  </a:cubicBezTo>
                  <a:cubicBezTo>
                    <a:pt x="546" y="220"/>
                    <a:pt x="1110" y="78"/>
                    <a:pt x="1677" y="78"/>
                  </a:cubicBezTo>
                  <a:cubicBezTo>
                    <a:pt x="2450" y="78"/>
                    <a:pt x="3227" y="343"/>
                    <a:pt x="3799" y="853"/>
                  </a:cubicBezTo>
                  <a:cubicBezTo>
                    <a:pt x="4791" y="1740"/>
                    <a:pt x="5120" y="3317"/>
                    <a:pt x="4562" y="4524"/>
                  </a:cubicBezTo>
                  <a:cubicBezTo>
                    <a:pt x="4478" y="4706"/>
                    <a:pt x="4372" y="4894"/>
                    <a:pt x="4270" y="5076"/>
                  </a:cubicBezTo>
                  <a:cubicBezTo>
                    <a:pt x="3955" y="5637"/>
                    <a:pt x="3628" y="6217"/>
                    <a:pt x="3821" y="6818"/>
                  </a:cubicBezTo>
                  <a:cubicBezTo>
                    <a:pt x="3958" y="7246"/>
                    <a:pt x="4320" y="7527"/>
                    <a:pt x="4671" y="7799"/>
                  </a:cubicBezTo>
                  <a:cubicBezTo>
                    <a:pt x="4924" y="7995"/>
                    <a:pt x="5187" y="8198"/>
                    <a:pt x="5364" y="8456"/>
                  </a:cubicBezTo>
                  <a:cubicBezTo>
                    <a:pt x="5792" y="9073"/>
                    <a:pt x="5664" y="9899"/>
                    <a:pt x="5549" y="10336"/>
                  </a:cubicBezTo>
                  <a:cubicBezTo>
                    <a:pt x="5471" y="10630"/>
                    <a:pt x="5364" y="10923"/>
                    <a:pt x="5261" y="11205"/>
                  </a:cubicBezTo>
                  <a:cubicBezTo>
                    <a:pt x="5140" y="11533"/>
                    <a:pt x="5016" y="11875"/>
                    <a:pt x="4936" y="12222"/>
                  </a:cubicBezTo>
                  <a:cubicBezTo>
                    <a:pt x="4739" y="13097"/>
                    <a:pt x="4831" y="14028"/>
                    <a:pt x="5196" y="14847"/>
                  </a:cubicBezTo>
                  <a:cubicBezTo>
                    <a:pt x="5201" y="14861"/>
                    <a:pt x="5215" y="14871"/>
                    <a:pt x="5231" y="14871"/>
                  </a:cubicBezTo>
                  <a:cubicBezTo>
                    <a:pt x="5236" y="14871"/>
                    <a:pt x="5241" y="14871"/>
                    <a:pt x="5249" y="14869"/>
                  </a:cubicBezTo>
                  <a:cubicBezTo>
                    <a:pt x="5268" y="14860"/>
                    <a:pt x="5278" y="14836"/>
                    <a:pt x="5268" y="14816"/>
                  </a:cubicBezTo>
                  <a:cubicBezTo>
                    <a:pt x="4910" y="14015"/>
                    <a:pt x="4819" y="13099"/>
                    <a:pt x="5014" y="12242"/>
                  </a:cubicBezTo>
                  <a:cubicBezTo>
                    <a:pt x="5091" y="11899"/>
                    <a:pt x="5215" y="11562"/>
                    <a:pt x="5335" y="11235"/>
                  </a:cubicBezTo>
                  <a:cubicBezTo>
                    <a:pt x="5439" y="10951"/>
                    <a:pt x="5547" y="10657"/>
                    <a:pt x="5625" y="10358"/>
                  </a:cubicBezTo>
                  <a:cubicBezTo>
                    <a:pt x="5829" y="9581"/>
                    <a:pt x="5759" y="8890"/>
                    <a:pt x="5429" y="8414"/>
                  </a:cubicBezTo>
                  <a:cubicBezTo>
                    <a:pt x="5245" y="8146"/>
                    <a:pt x="4978" y="7938"/>
                    <a:pt x="4720" y="7739"/>
                  </a:cubicBezTo>
                  <a:cubicBezTo>
                    <a:pt x="4364" y="7461"/>
                    <a:pt x="4028" y="7200"/>
                    <a:pt x="3898" y="6796"/>
                  </a:cubicBezTo>
                  <a:cubicBezTo>
                    <a:pt x="3715" y="6226"/>
                    <a:pt x="4033" y="5663"/>
                    <a:pt x="4339" y="5117"/>
                  </a:cubicBezTo>
                  <a:cubicBezTo>
                    <a:pt x="4442" y="4933"/>
                    <a:pt x="4548" y="4744"/>
                    <a:pt x="4634" y="4558"/>
                  </a:cubicBezTo>
                  <a:cubicBezTo>
                    <a:pt x="5204" y="3321"/>
                    <a:pt x="4868" y="1703"/>
                    <a:pt x="3852" y="796"/>
                  </a:cubicBezTo>
                  <a:cubicBezTo>
                    <a:pt x="3265" y="272"/>
                    <a:pt x="2468" y="0"/>
                    <a:pt x="1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81;p51">
              <a:extLst>
                <a:ext uri="{FF2B5EF4-FFF2-40B4-BE49-F238E27FC236}">
                  <a16:creationId xmlns="" xmlns:a16="http://schemas.microsoft.com/office/drawing/2014/main" id="{686187E2-BB96-7167-614E-A232CD39298F}"/>
                </a:ext>
              </a:extLst>
            </p:cNvPr>
            <p:cNvSpPr/>
            <p:nvPr/>
          </p:nvSpPr>
          <p:spPr>
            <a:xfrm>
              <a:off x="6399827" y="1775591"/>
              <a:ext cx="670185" cy="1230632"/>
            </a:xfrm>
            <a:custGeom>
              <a:avLst/>
              <a:gdLst/>
              <a:ahLst/>
              <a:cxnLst/>
              <a:rect l="l" t="t" r="r" b="b"/>
              <a:pathLst>
                <a:path w="8666" h="15913" extrusionOk="0">
                  <a:moveTo>
                    <a:pt x="8627" y="1"/>
                  </a:moveTo>
                  <a:cubicBezTo>
                    <a:pt x="8626" y="1"/>
                    <a:pt x="8624" y="1"/>
                    <a:pt x="8623" y="1"/>
                  </a:cubicBezTo>
                  <a:cubicBezTo>
                    <a:pt x="7940" y="46"/>
                    <a:pt x="7235" y="93"/>
                    <a:pt x="6576" y="335"/>
                  </a:cubicBezTo>
                  <a:cubicBezTo>
                    <a:pt x="5839" y="604"/>
                    <a:pt x="5283" y="1102"/>
                    <a:pt x="5057" y="1697"/>
                  </a:cubicBezTo>
                  <a:cubicBezTo>
                    <a:pt x="4934" y="2015"/>
                    <a:pt x="4905" y="2358"/>
                    <a:pt x="4874" y="2691"/>
                  </a:cubicBezTo>
                  <a:cubicBezTo>
                    <a:pt x="4853" y="2925"/>
                    <a:pt x="4833" y="3166"/>
                    <a:pt x="4779" y="3395"/>
                  </a:cubicBezTo>
                  <a:cubicBezTo>
                    <a:pt x="4586" y="4235"/>
                    <a:pt x="3987" y="4908"/>
                    <a:pt x="3408" y="5561"/>
                  </a:cubicBezTo>
                  <a:lnTo>
                    <a:pt x="3266" y="5721"/>
                  </a:lnTo>
                  <a:cubicBezTo>
                    <a:pt x="2618" y="6453"/>
                    <a:pt x="2018" y="7262"/>
                    <a:pt x="2010" y="8212"/>
                  </a:cubicBezTo>
                  <a:cubicBezTo>
                    <a:pt x="2008" y="8579"/>
                    <a:pt x="2096" y="8957"/>
                    <a:pt x="2182" y="9321"/>
                  </a:cubicBezTo>
                  <a:cubicBezTo>
                    <a:pt x="2324" y="9923"/>
                    <a:pt x="2460" y="10492"/>
                    <a:pt x="2204" y="11012"/>
                  </a:cubicBezTo>
                  <a:cubicBezTo>
                    <a:pt x="2045" y="11337"/>
                    <a:pt x="1768" y="11564"/>
                    <a:pt x="1473" y="11805"/>
                  </a:cubicBezTo>
                  <a:cubicBezTo>
                    <a:pt x="1340" y="11915"/>
                    <a:pt x="1201" y="12029"/>
                    <a:pt x="1076" y="12152"/>
                  </a:cubicBezTo>
                  <a:cubicBezTo>
                    <a:pt x="97" y="13114"/>
                    <a:pt x="0" y="14831"/>
                    <a:pt x="865" y="15899"/>
                  </a:cubicBezTo>
                  <a:cubicBezTo>
                    <a:pt x="872" y="15908"/>
                    <a:pt x="882" y="15913"/>
                    <a:pt x="894" y="15913"/>
                  </a:cubicBezTo>
                  <a:cubicBezTo>
                    <a:pt x="902" y="15913"/>
                    <a:pt x="912" y="15911"/>
                    <a:pt x="917" y="15906"/>
                  </a:cubicBezTo>
                  <a:cubicBezTo>
                    <a:pt x="933" y="15892"/>
                    <a:pt x="935" y="15868"/>
                    <a:pt x="922" y="15850"/>
                  </a:cubicBezTo>
                  <a:cubicBezTo>
                    <a:pt x="81" y="14814"/>
                    <a:pt x="177" y="13145"/>
                    <a:pt x="1128" y="12209"/>
                  </a:cubicBezTo>
                  <a:cubicBezTo>
                    <a:pt x="1251" y="12088"/>
                    <a:pt x="1388" y="11975"/>
                    <a:pt x="1520" y="11867"/>
                  </a:cubicBezTo>
                  <a:cubicBezTo>
                    <a:pt x="1807" y="11631"/>
                    <a:pt x="2105" y="11387"/>
                    <a:pt x="2272" y="11047"/>
                  </a:cubicBezTo>
                  <a:cubicBezTo>
                    <a:pt x="2540" y="10501"/>
                    <a:pt x="2396" y="9893"/>
                    <a:pt x="2256" y="9304"/>
                  </a:cubicBezTo>
                  <a:cubicBezTo>
                    <a:pt x="2172" y="8944"/>
                    <a:pt x="2084" y="8572"/>
                    <a:pt x="2087" y="8213"/>
                  </a:cubicBezTo>
                  <a:cubicBezTo>
                    <a:pt x="2094" y="7289"/>
                    <a:pt x="2686" y="6495"/>
                    <a:pt x="3323" y="5772"/>
                  </a:cubicBezTo>
                  <a:lnTo>
                    <a:pt x="3465" y="5613"/>
                  </a:lnTo>
                  <a:cubicBezTo>
                    <a:pt x="4051" y="4953"/>
                    <a:pt x="4656" y="4272"/>
                    <a:pt x="4854" y="3413"/>
                  </a:cubicBezTo>
                  <a:cubicBezTo>
                    <a:pt x="4910" y="3178"/>
                    <a:pt x="4932" y="2935"/>
                    <a:pt x="4953" y="2699"/>
                  </a:cubicBezTo>
                  <a:cubicBezTo>
                    <a:pt x="4983" y="2371"/>
                    <a:pt x="5012" y="2033"/>
                    <a:pt x="5130" y="1725"/>
                  </a:cubicBezTo>
                  <a:cubicBezTo>
                    <a:pt x="5350" y="1151"/>
                    <a:pt x="5887" y="671"/>
                    <a:pt x="6603" y="409"/>
                  </a:cubicBezTo>
                  <a:cubicBezTo>
                    <a:pt x="7250" y="171"/>
                    <a:pt x="7951" y="124"/>
                    <a:pt x="8628" y="79"/>
                  </a:cubicBezTo>
                  <a:cubicBezTo>
                    <a:pt x="8649" y="77"/>
                    <a:pt x="8666" y="59"/>
                    <a:pt x="8665" y="37"/>
                  </a:cubicBezTo>
                  <a:cubicBezTo>
                    <a:pt x="8664" y="16"/>
                    <a:pt x="8647" y="1"/>
                    <a:pt x="8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82;p51">
              <a:extLst>
                <a:ext uri="{FF2B5EF4-FFF2-40B4-BE49-F238E27FC236}">
                  <a16:creationId xmlns="" xmlns:a16="http://schemas.microsoft.com/office/drawing/2014/main" id="{D1E40451-C4CD-BFFE-90A0-2187A47A201E}"/>
                </a:ext>
              </a:extLst>
            </p:cNvPr>
            <p:cNvSpPr/>
            <p:nvPr/>
          </p:nvSpPr>
          <p:spPr>
            <a:xfrm>
              <a:off x="6352962" y="3852963"/>
              <a:ext cx="61481" cy="145235"/>
            </a:xfrm>
            <a:custGeom>
              <a:avLst/>
              <a:gdLst/>
              <a:ahLst/>
              <a:cxnLst/>
              <a:rect l="l" t="t" r="r" b="b"/>
              <a:pathLst>
                <a:path w="795" h="1878" extrusionOk="0">
                  <a:moveTo>
                    <a:pt x="45" y="0"/>
                  </a:moveTo>
                  <a:cubicBezTo>
                    <a:pt x="39" y="0"/>
                    <a:pt x="33" y="2"/>
                    <a:pt x="27" y="4"/>
                  </a:cubicBezTo>
                  <a:cubicBezTo>
                    <a:pt x="7" y="14"/>
                    <a:pt x="1" y="37"/>
                    <a:pt x="10" y="56"/>
                  </a:cubicBezTo>
                  <a:cubicBezTo>
                    <a:pt x="16" y="64"/>
                    <a:pt x="465" y="953"/>
                    <a:pt x="715" y="1848"/>
                  </a:cubicBezTo>
                  <a:cubicBezTo>
                    <a:pt x="719" y="1865"/>
                    <a:pt x="735" y="1877"/>
                    <a:pt x="751" y="1877"/>
                  </a:cubicBezTo>
                  <a:cubicBezTo>
                    <a:pt x="754" y="1877"/>
                    <a:pt x="758" y="1877"/>
                    <a:pt x="763" y="1875"/>
                  </a:cubicBezTo>
                  <a:cubicBezTo>
                    <a:pt x="783" y="1870"/>
                    <a:pt x="794" y="1849"/>
                    <a:pt x="789" y="1828"/>
                  </a:cubicBezTo>
                  <a:cubicBezTo>
                    <a:pt x="538" y="924"/>
                    <a:pt x="83" y="31"/>
                    <a:pt x="79" y="21"/>
                  </a:cubicBezTo>
                  <a:cubicBezTo>
                    <a:pt x="72" y="7"/>
                    <a:pt x="59" y="0"/>
                    <a:pt x="45" y="0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83;p51">
              <a:extLst>
                <a:ext uri="{FF2B5EF4-FFF2-40B4-BE49-F238E27FC236}">
                  <a16:creationId xmlns="" xmlns:a16="http://schemas.microsoft.com/office/drawing/2014/main" id="{C1723E51-6000-0B44-F911-3206281736FD}"/>
                </a:ext>
              </a:extLst>
            </p:cNvPr>
            <p:cNvSpPr/>
            <p:nvPr/>
          </p:nvSpPr>
          <p:spPr>
            <a:xfrm>
              <a:off x="5559814" y="2239833"/>
              <a:ext cx="835450" cy="609013"/>
            </a:xfrm>
            <a:custGeom>
              <a:avLst/>
              <a:gdLst/>
              <a:ahLst/>
              <a:cxnLst/>
              <a:rect l="l" t="t" r="r" b="b"/>
              <a:pathLst>
                <a:path w="10803" h="7875" extrusionOk="0">
                  <a:moveTo>
                    <a:pt x="1121" y="0"/>
                  </a:moveTo>
                  <a:cubicBezTo>
                    <a:pt x="915" y="0"/>
                    <a:pt x="16" y="50"/>
                    <a:pt x="22" y="909"/>
                  </a:cubicBezTo>
                  <a:cubicBezTo>
                    <a:pt x="15" y="1729"/>
                    <a:pt x="1" y="6075"/>
                    <a:pt x="54" y="6985"/>
                  </a:cubicBezTo>
                  <a:cubicBezTo>
                    <a:pt x="100" y="7787"/>
                    <a:pt x="734" y="7869"/>
                    <a:pt x="1163" y="7869"/>
                  </a:cubicBezTo>
                  <a:cubicBezTo>
                    <a:pt x="1212" y="7869"/>
                    <a:pt x="1258" y="7868"/>
                    <a:pt x="1300" y="7867"/>
                  </a:cubicBezTo>
                  <a:cubicBezTo>
                    <a:pt x="1425" y="7863"/>
                    <a:pt x="1736" y="7862"/>
                    <a:pt x="2166" y="7862"/>
                  </a:cubicBezTo>
                  <a:cubicBezTo>
                    <a:pt x="3474" y="7862"/>
                    <a:pt x="5885" y="7874"/>
                    <a:pt x="7533" y="7874"/>
                  </a:cubicBezTo>
                  <a:cubicBezTo>
                    <a:pt x="8191" y="7874"/>
                    <a:pt x="8727" y="7873"/>
                    <a:pt x="9023" y="7867"/>
                  </a:cubicBezTo>
                  <a:cubicBezTo>
                    <a:pt x="10304" y="7842"/>
                    <a:pt x="10612" y="7554"/>
                    <a:pt x="10698" y="6961"/>
                  </a:cubicBezTo>
                  <a:cubicBezTo>
                    <a:pt x="10803" y="6249"/>
                    <a:pt x="10685" y="1539"/>
                    <a:pt x="10685" y="782"/>
                  </a:cubicBezTo>
                  <a:cubicBezTo>
                    <a:pt x="10685" y="25"/>
                    <a:pt x="10131" y="1"/>
                    <a:pt x="9611" y="1"/>
                  </a:cubicBezTo>
                  <a:lnTo>
                    <a:pt x="1162" y="1"/>
                  </a:lnTo>
                  <a:cubicBezTo>
                    <a:pt x="1162" y="1"/>
                    <a:pt x="1148" y="0"/>
                    <a:pt x="1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84;p51">
              <a:extLst>
                <a:ext uri="{FF2B5EF4-FFF2-40B4-BE49-F238E27FC236}">
                  <a16:creationId xmlns="" xmlns:a16="http://schemas.microsoft.com/office/drawing/2014/main" id="{8242BF93-C7DA-CCFF-6995-3B6BA2EF8CED}"/>
                </a:ext>
              </a:extLst>
            </p:cNvPr>
            <p:cNvSpPr/>
            <p:nvPr/>
          </p:nvSpPr>
          <p:spPr>
            <a:xfrm>
              <a:off x="5835359" y="2796181"/>
              <a:ext cx="174700" cy="200762"/>
            </a:xfrm>
            <a:custGeom>
              <a:avLst/>
              <a:gdLst/>
              <a:ahLst/>
              <a:cxnLst/>
              <a:rect l="l" t="t" r="r" b="b"/>
              <a:pathLst>
                <a:path w="2259" h="2596" extrusionOk="0">
                  <a:moveTo>
                    <a:pt x="0" y="1"/>
                  </a:moveTo>
                  <a:cubicBezTo>
                    <a:pt x="540" y="2293"/>
                    <a:pt x="2258" y="2596"/>
                    <a:pt x="2258" y="2596"/>
                  </a:cubicBezTo>
                  <a:cubicBezTo>
                    <a:pt x="1720" y="1585"/>
                    <a:pt x="1652" y="237"/>
                    <a:pt x="1652" y="23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85;p51">
              <a:extLst>
                <a:ext uri="{FF2B5EF4-FFF2-40B4-BE49-F238E27FC236}">
                  <a16:creationId xmlns="" xmlns:a16="http://schemas.microsoft.com/office/drawing/2014/main" id="{5E585B66-49EF-3338-2904-96A434039A66}"/>
                </a:ext>
              </a:extLst>
            </p:cNvPr>
            <p:cNvSpPr/>
            <p:nvPr/>
          </p:nvSpPr>
          <p:spPr>
            <a:xfrm>
              <a:off x="5740623" y="2623801"/>
              <a:ext cx="79500" cy="78031"/>
            </a:xfrm>
            <a:custGeom>
              <a:avLst/>
              <a:gdLst/>
              <a:ahLst/>
              <a:cxnLst/>
              <a:rect l="l" t="t" r="r" b="b"/>
              <a:pathLst>
                <a:path w="1028" h="1009" extrusionOk="0">
                  <a:moveTo>
                    <a:pt x="422" y="0"/>
                  </a:moveTo>
                  <a:cubicBezTo>
                    <a:pt x="288" y="0"/>
                    <a:pt x="169" y="1"/>
                    <a:pt x="126" y="1"/>
                  </a:cubicBezTo>
                  <a:cubicBezTo>
                    <a:pt x="1" y="1"/>
                    <a:pt x="9" y="108"/>
                    <a:pt x="9" y="108"/>
                  </a:cubicBezTo>
                  <a:lnTo>
                    <a:pt x="9" y="902"/>
                  </a:lnTo>
                  <a:cubicBezTo>
                    <a:pt x="9" y="950"/>
                    <a:pt x="11" y="1003"/>
                    <a:pt x="110" y="1003"/>
                  </a:cubicBezTo>
                  <a:cubicBezTo>
                    <a:pt x="177" y="1003"/>
                    <a:pt x="487" y="1008"/>
                    <a:pt x="703" y="1008"/>
                  </a:cubicBezTo>
                  <a:cubicBezTo>
                    <a:pt x="800" y="1008"/>
                    <a:pt x="878" y="1007"/>
                    <a:pt x="907" y="1004"/>
                  </a:cubicBezTo>
                  <a:cubicBezTo>
                    <a:pt x="983" y="997"/>
                    <a:pt x="1020" y="968"/>
                    <a:pt x="1024" y="847"/>
                  </a:cubicBezTo>
                  <a:cubicBezTo>
                    <a:pt x="1027" y="726"/>
                    <a:pt x="1022" y="184"/>
                    <a:pt x="1024" y="121"/>
                  </a:cubicBezTo>
                  <a:cubicBezTo>
                    <a:pt x="1025" y="82"/>
                    <a:pt x="1025" y="9"/>
                    <a:pt x="910" y="4"/>
                  </a:cubicBezTo>
                  <a:cubicBezTo>
                    <a:pt x="841" y="1"/>
                    <a:pt x="616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86;p51">
              <a:extLst>
                <a:ext uri="{FF2B5EF4-FFF2-40B4-BE49-F238E27FC236}">
                  <a16:creationId xmlns="" xmlns:a16="http://schemas.microsoft.com/office/drawing/2014/main" id="{5D36725E-F79C-9397-70CD-37CA5E5BA2E3}"/>
                </a:ext>
              </a:extLst>
            </p:cNvPr>
            <p:cNvSpPr/>
            <p:nvPr/>
          </p:nvSpPr>
          <p:spPr>
            <a:xfrm>
              <a:off x="5935740" y="2623646"/>
              <a:ext cx="79423" cy="78108"/>
            </a:xfrm>
            <a:custGeom>
              <a:avLst/>
              <a:gdLst/>
              <a:ahLst/>
              <a:cxnLst/>
              <a:rect l="l" t="t" r="r" b="b"/>
              <a:pathLst>
                <a:path w="1027" h="1010" extrusionOk="0">
                  <a:moveTo>
                    <a:pt x="513" y="1"/>
                  </a:moveTo>
                  <a:cubicBezTo>
                    <a:pt x="345" y="1"/>
                    <a:pt x="179" y="1"/>
                    <a:pt x="125" y="2"/>
                  </a:cubicBezTo>
                  <a:cubicBezTo>
                    <a:pt x="0" y="3"/>
                    <a:pt x="8" y="110"/>
                    <a:pt x="8" y="110"/>
                  </a:cubicBezTo>
                  <a:lnTo>
                    <a:pt x="8" y="904"/>
                  </a:lnTo>
                  <a:cubicBezTo>
                    <a:pt x="8" y="952"/>
                    <a:pt x="10" y="1004"/>
                    <a:pt x="109" y="1004"/>
                  </a:cubicBezTo>
                  <a:cubicBezTo>
                    <a:pt x="176" y="1004"/>
                    <a:pt x="486" y="1009"/>
                    <a:pt x="702" y="1009"/>
                  </a:cubicBezTo>
                  <a:cubicBezTo>
                    <a:pt x="799" y="1009"/>
                    <a:pt x="877" y="1008"/>
                    <a:pt x="906" y="1005"/>
                  </a:cubicBezTo>
                  <a:cubicBezTo>
                    <a:pt x="983" y="998"/>
                    <a:pt x="1020" y="969"/>
                    <a:pt x="1023" y="847"/>
                  </a:cubicBezTo>
                  <a:cubicBezTo>
                    <a:pt x="1026" y="727"/>
                    <a:pt x="1021" y="185"/>
                    <a:pt x="1023" y="122"/>
                  </a:cubicBezTo>
                  <a:cubicBezTo>
                    <a:pt x="1025" y="82"/>
                    <a:pt x="1025" y="9"/>
                    <a:pt x="910" y="4"/>
                  </a:cubicBezTo>
                  <a:cubicBezTo>
                    <a:pt x="851" y="1"/>
                    <a:pt x="682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87;p51">
              <a:extLst>
                <a:ext uri="{FF2B5EF4-FFF2-40B4-BE49-F238E27FC236}">
                  <a16:creationId xmlns="" xmlns:a16="http://schemas.microsoft.com/office/drawing/2014/main" id="{B65EEA18-607E-302D-B11A-FCFA3BEC91B9}"/>
                </a:ext>
              </a:extLst>
            </p:cNvPr>
            <p:cNvSpPr/>
            <p:nvPr/>
          </p:nvSpPr>
          <p:spPr>
            <a:xfrm>
              <a:off x="6130933" y="2623646"/>
              <a:ext cx="79346" cy="78108"/>
            </a:xfrm>
            <a:custGeom>
              <a:avLst/>
              <a:gdLst/>
              <a:ahLst/>
              <a:cxnLst/>
              <a:rect l="l" t="t" r="r" b="b"/>
              <a:pathLst>
                <a:path w="1026" h="1010" extrusionOk="0">
                  <a:moveTo>
                    <a:pt x="513" y="1"/>
                  </a:moveTo>
                  <a:cubicBezTo>
                    <a:pt x="345" y="1"/>
                    <a:pt x="178" y="1"/>
                    <a:pt x="125" y="2"/>
                  </a:cubicBezTo>
                  <a:cubicBezTo>
                    <a:pt x="0" y="3"/>
                    <a:pt x="7" y="110"/>
                    <a:pt x="7" y="110"/>
                  </a:cubicBezTo>
                  <a:lnTo>
                    <a:pt x="7" y="904"/>
                  </a:lnTo>
                  <a:cubicBezTo>
                    <a:pt x="7" y="952"/>
                    <a:pt x="11" y="1004"/>
                    <a:pt x="109" y="1004"/>
                  </a:cubicBezTo>
                  <a:cubicBezTo>
                    <a:pt x="176" y="1004"/>
                    <a:pt x="485" y="1009"/>
                    <a:pt x="701" y="1009"/>
                  </a:cubicBezTo>
                  <a:cubicBezTo>
                    <a:pt x="799" y="1009"/>
                    <a:pt x="877" y="1008"/>
                    <a:pt x="905" y="1005"/>
                  </a:cubicBezTo>
                  <a:cubicBezTo>
                    <a:pt x="982" y="998"/>
                    <a:pt x="1019" y="969"/>
                    <a:pt x="1023" y="847"/>
                  </a:cubicBezTo>
                  <a:cubicBezTo>
                    <a:pt x="1025" y="727"/>
                    <a:pt x="1020" y="185"/>
                    <a:pt x="1023" y="122"/>
                  </a:cubicBezTo>
                  <a:cubicBezTo>
                    <a:pt x="1024" y="82"/>
                    <a:pt x="1024" y="9"/>
                    <a:pt x="909" y="4"/>
                  </a:cubicBezTo>
                  <a:cubicBezTo>
                    <a:pt x="851" y="1"/>
                    <a:pt x="681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778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8" name="Google Shape;318;p43"/>
          <p:cNvCxnSpPr>
            <a:cxnSpLocks/>
            <a:stCxn id="319" idx="2"/>
          </p:cNvCxnSpPr>
          <p:nvPr/>
        </p:nvCxnSpPr>
        <p:spPr>
          <a:xfrm>
            <a:off x="6532350" y="3634625"/>
            <a:ext cx="0" cy="338700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43"/>
          <p:cNvCxnSpPr>
            <a:stCxn id="322" idx="4"/>
            <a:endCxn id="323" idx="0"/>
          </p:cNvCxnSpPr>
          <p:nvPr/>
        </p:nvCxnSpPr>
        <p:spPr>
          <a:xfrm>
            <a:off x="6532350" y="1780225"/>
            <a:ext cx="0" cy="338700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2" name="Google Shape;322;p43"/>
          <p:cNvSpPr/>
          <p:nvPr/>
        </p:nvSpPr>
        <p:spPr>
          <a:xfrm>
            <a:off x="5911800" y="539425"/>
            <a:ext cx="1241100" cy="12408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3"/>
          <p:cNvSpPr/>
          <p:nvPr/>
        </p:nvSpPr>
        <p:spPr>
          <a:xfrm>
            <a:off x="4640700" y="2118900"/>
            <a:ext cx="3783300" cy="1515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3"/>
          <p:cNvSpPr txBox="1">
            <a:spLocks noGrp="1"/>
          </p:cNvSpPr>
          <p:nvPr>
            <p:ph type="title"/>
          </p:nvPr>
        </p:nvSpPr>
        <p:spPr>
          <a:xfrm>
            <a:off x="5911750" y="670085"/>
            <a:ext cx="1241100" cy="9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325" name="Google Shape;325;p43"/>
          <p:cNvGrpSpPr/>
          <p:nvPr/>
        </p:nvGrpSpPr>
        <p:grpSpPr>
          <a:xfrm>
            <a:off x="1330739" y="176405"/>
            <a:ext cx="2694155" cy="4967311"/>
            <a:chOff x="1330739" y="176405"/>
            <a:chExt cx="2694155" cy="4967311"/>
          </a:xfrm>
        </p:grpSpPr>
        <p:sp>
          <p:nvSpPr>
            <p:cNvPr id="326" name="Google Shape;326;p43"/>
            <p:cNvSpPr/>
            <p:nvPr/>
          </p:nvSpPr>
          <p:spPr>
            <a:xfrm>
              <a:off x="3056880" y="1740774"/>
              <a:ext cx="299523" cy="150294"/>
            </a:xfrm>
            <a:custGeom>
              <a:avLst/>
              <a:gdLst/>
              <a:ahLst/>
              <a:cxnLst/>
              <a:rect l="l" t="t" r="r" b="b"/>
              <a:pathLst>
                <a:path w="4257" h="2136" extrusionOk="0">
                  <a:moveTo>
                    <a:pt x="393" y="1"/>
                  </a:moveTo>
                  <a:cubicBezTo>
                    <a:pt x="316" y="1"/>
                    <a:pt x="239" y="3"/>
                    <a:pt x="162" y="8"/>
                  </a:cubicBezTo>
                  <a:lnTo>
                    <a:pt x="1" y="700"/>
                  </a:lnTo>
                  <a:lnTo>
                    <a:pt x="3979" y="2136"/>
                  </a:lnTo>
                  <a:lnTo>
                    <a:pt x="4256" y="1538"/>
                  </a:lnTo>
                  <a:cubicBezTo>
                    <a:pt x="4256" y="1538"/>
                    <a:pt x="2320" y="1"/>
                    <a:pt x="393" y="1"/>
                  </a:cubicBezTo>
                  <a:close/>
                </a:path>
              </a:pathLst>
            </a:custGeom>
            <a:solidFill>
              <a:srgbClr val="05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3"/>
            <p:cNvSpPr/>
            <p:nvPr/>
          </p:nvSpPr>
          <p:spPr>
            <a:xfrm>
              <a:off x="2930303" y="1449262"/>
              <a:ext cx="616565" cy="681672"/>
            </a:xfrm>
            <a:custGeom>
              <a:avLst/>
              <a:gdLst/>
              <a:ahLst/>
              <a:cxnLst/>
              <a:rect l="l" t="t" r="r" b="b"/>
              <a:pathLst>
                <a:path w="8763" h="9688" extrusionOk="0">
                  <a:moveTo>
                    <a:pt x="5132" y="1"/>
                  </a:moveTo>
                  <a:cubicBezTo>
                    <a:pt x="4680" y="1"/>
                    <a:pt x="4147" y="1796"/>
                    <a:pt x="4147" y="1796"/>
                  </a:cubicBezTo>
                  <a:lnTo>
                    <a:pt x="1" y="8314"/>
                  </a:lnTo>
                  <a:lnTo>
                    <a:pt x="4295" y="9687"/>
                  </a:lnTo>
                  <a:lnTo>
                    <a:pt x="5478" y="4528"/>
                  </a:lnTo>
                  <a:cubicBezTo>
                    <a:pt x="5537" y="4527"/>
                    <a:pt x="5600" y="4526"/>
                    <a:pt x="5666" y="4526"/>
                  </a:cubicBezTo>
                  <a:cubicBezTo>
                    <a:pt x="5949" y="4526"/>
                    <a:pt x="6294" y="4537"/>
                    <a:pt x="6627" y="4537"/>
                  </a:cubicBezTo>
                  <a:cubicBezTo>
                    <a:pt x="7249" y="4537"/>
                    <a:pt x="7833" y="4497"/>
                    <a:pt x="7913" y="4266"/>
                  </a:cubicBezTo>
                  <a:cubicBezTo>
                    <a:pt x="8043" y="3882"/>
                    <a:pt x="6708" y="3851"/>
                    <a:pt x="6708" y="3851"/>
                  </a:cubicBezTo>
                  <a:cubicBezTo>
                    <a:pt x="6708" y="3851"/>
                    <a:pt x="8266" y="3814"/>
                    <a:pt x="8367" y="3436"/>
                  </a:cubicBezTo>
                  <a:cubicBezTo>
                    <a:pt x="8430" y="3198"/>
                    <a:pt x="7796" y="3154"/>
                    <a:pt x="7318" y="3154"/>
                  </a:cubicBezTo>
                  <a:cubicBezTo>
                    <a:pt x="7273" y="3154"/>
                    <a:pt x="7230" y="3154"/>
                    <a:pt x="7188" y="3155"/>
                  </a:cubicBezTo>
                  <a:lnTo>
                    <a:pt x="7188" y="3155"/>
                  </a:lnTo>
                  <a:cubicBezTo>
                    <a:pt x="7678" y="3126"/>
                    <a:pt x="8475" y="3043"/>
                    <a:pt x="8555" y="2801"/>
                  </a:cubicBezTo>
                  <a:cubicBezTo>
                    <a:pt x="8649" y="2474"/>
                    <a:pt x="8094" y="2400"/>
                    <a:pt x="7569" y="2400"/>
                  </a:cubicBezTo>
                  <a:cubicBezTo>
                    <a:pt x="7130" y="2400"/>
                    <a:pt x="6711" y="2452"/>
                    <a:pt x="6711" y="2452"/>
                  </a:cubicBezTo>
                  <a:cubicBezTo>
                    <a:pt x="6711" y="2452"/>
                    <a:pt x="8762" y="2174"/>
                    <a:pt x="8761" y="1718"/>
                  </a:cubicBezTo>
                  <a:cubicBezTo>
                    <a:pt x="8761" y="1569"/>
                    <a:pt x="8412" y="1518"/>
                    <a:pt x="7944" y="1518"/>
                  </a:cubicBezTo>
                  <a:cubicBezTo>
                    <a:pt x="6981" y="1518"/>
                    <a:pt x="5512" y="1730"/>
                    <a:pt x="5512" y="1730"/>
                  </a:cubicBezTo>
                  <a:cubicBezTo>
                    <a:pt x="5512" y="1730"/>
                    <a:pt x="5695" y="332"/>
                    <a:pt x="5229" y="31"/>
                  </a:cubicBezTo>
                  <a:cubicBezTo>
                    <a:pt x="5197" y="10"/>
                    <a:pt x="5164" y="1"/>
                    <a:pt x="5132" y="1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3"/>
            <p:cNvSpPr/>
            <p:nvPr/>
          </p:nvSpPr>
          <p:spPr>
            <a:xfrm>
              <a:off x="2725274" y="1741337"/>
              <a:ext cx="631059" cy="925408"/>
            </a:xfrm>
            <a:custGeom>
              <a:avLst/>
              <a:gdLst/>
              <a:ahLst/>
              <a:cxnLst/>
              <a:rect l="l" t="t" r="r" b="b"/>
              <a:pathLst>
                <a:path w="8969" h="13152" extrusionOk="0">
                  <a:moveTo>
                    <a:pt x="4874" y="0"/>
                  </a:moveTo>
                  <a:cubicBezTo>
                    <a:pt x="4874" y="0"/>
                    <a:pt x="201" y="7086"/>
                    <a:pt x="101" y="8883"/>
                  </a:cubicBezTo>
                  <a:cubicBezTo>
                    <a:pt x="0" y="10679"/>
                    <a:pt x="531" y="12736"/>
                    <a:pt x="2240" y="13068"/>
                  </a:cubicBezTo>
                  <a:cubicBezTo>
                    <a:pt x="2524" y="13123"/>
                    <a:pt x="2812" y="13152"/>
                    <a:pt x="3099" y="13152"/>
                  </a:cubicBezTo>
                  <a:cubicBezTo>
                    <a:pt x="4529" y="13152"/>
                    <a:pt x="5916" y="12434"/>
                    <a:pt x="6631" y="10714"/>
                  </a:cubicBezTo>
                  <a:cubicBezTo>
                    <a:pt x="7490" y="8647"/>
                    <a:pt x="8968" y="1530"/>
                    <a:pt x="8968" y="1530"/>
                  </a:cubicBezTo>
                  <a:cubicBezTo>
                    <a:pt x="8968" y="1530"/>
                    <a:pt x="5663" y="941"/>
                    <a:pt x="4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3"/>
            <p:cNvSpPr/>
            <p:nvPr/>
          </p:nvSpPr>
          <p:spPr>
            <a:xfrm>
              <a:off x="2207494" y="3139088"/>
              <a:ext cx="666872" cy="1977327"/>
            </a:xfrm>
            <a:custGeom>
              <a:avLst/>
              <a:gdLst/>
              <a:ahLst/>
              <a:cxnLst/>
              <a:rect l="l" t="t" r="r" b="b"/>
              <a:pathLst>
                <a:path w="9478" h="28102" extrusionOk="0">
                  <a:moveTo>
                    <a:pt x="7007" y="1"/>
                  </a:moveTo>
                  <a:lnTo>
                    <a:pt x="1" y="1074"/>
                  </a:lnTo>
                  <a:lnTo>
                    <a:pt x="2081" y="25875"/>
                  </a:lnTo>
                  <a:cubicBezTo>
                    <a:pt x="1517" y="27711"/>
                    <a:pt x="2505" y="28060"/>
                    <a:pt x="3339" y="28060"/>
                  </a:cubicBezTo>
                  <a:cubicBezTo>
                    <a:pt x="3851" y="28060"/>
                    <a:pt x="4306" y="27928"/>
                    <a:pt x="4306" y="27928"/>
                  </a:cubicBezTo>
                  <a:cubicBezTo>
                    <a:pt x="4306" y="27928"/>
                    <a:pt x="5900" y="28102"/>
                    <a:pt x="7319" y="28102"/>
                  </a:cubicBezTo>
                  <a:cubicBezTo>
                    <a:pt x="8455" y="28102"/>
                    <a:pt x="9477" y="27990"/>
                    <a:pt x="9477" y="27589"/>
                  </a:cubicBezTo>
                  <a:cubicBezTo>
                    <a:pt x="9477" y="26685"/>
                    <a:pt x="4958" y="25054"/>
                    <a:pt x="4958" y="25054"/>
                  </a:cubicBezTo>
                  <a:cubicBezTo>
                    <a:pt x="5688" y="18899"/>
                    <a:pt x="7007" y="1"/>
                    <a:pt x="7007" y="1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3"/>
            <p:cNvSpPr/>
            <p:nvPr/>
          </p:nvSpPr>
          <p:spPr>
            <a:xfrm>
              <a:off x="1551599" y="2912662"/>
              <a:ext cx="603056" cy="2216419"/>
            </a:xfrm>
            <a:custGeom>
              <a:avLst/>
              <a:gdLst/>
              <a:ahLst/>
              <a:cxnLst/>
              <a:rect l="l" t="t" r="r" b="b"/>
              <a:pathLst>
                <a:path w="8571" h="31500" extrusionOk="0">
                  <a:moveTo>
                    <a:pt x="8133" y="0"/>
                  </a:moveTo>
                  <a:cubicBezTo>
                    <a:pt x="6727" y="0"/>
                    <a:pt x="2324" y="3218"/>
                    <a:pt x="2324" y="3218"/>
                  </a:cubicBezTo>
                  <a:cubicBezTo>
                    <a:pt x="2324" y="3218"/>
                    <a:pt x="3643" y="22318"/>
                    <a:pt x="4373" y="28475"/>
                  </a:cubicBezTo>
                  <a:cubicBezTo>
                    <a:pt x="4373" y="28475"/>
                    <a:pt x="1" y="30069"/>
                    <a:pt x="1" y="30972"/>
                  </a:cubicBezTo>
                  <a:cubicBezTo>
                    <a:pt x="1" y="31388"/>
                    <a:pt x="1068" y="31500"/>
                    <a:pt x="2219" y="31500"/>
                  </a:cubicBezTo>
                  <a:cubicBezTo>
                    <a:pt x="3565" y="31500"/>
                    <a:pt x="5025" y="31346"/>
                    <a:pt x="5025" y="31346"/>
                  </a:cubicBezTo>
                  <a:cubicBezTo>
                    <a:pt x="5025" y="31346"/>
                    <a:pt x="5481" y="31479"/>
                    <a:pt x="5994" y="31479"/>
                  </a:cubicBezTo>
                  <a:cubicBezTo>
                    <a:pt x="6828" y="31479"/>
                    <a:pt x="7813" y="31130"/>
                    <a:pt x="7250" y="29295"/>
                  </a:cubicBezTo>
                  <a:cubicBezTo>
                    <a:pt x="7250" y="29295"/>
                    <a:pt x="8086" y="12580"/>
                    <a:pt x="8559" y="422"/>
                  </a:cubicBezTo>
                  <a:cubicBezTo>
                    <a:pt x="8570" y="124"/>
                    <a:pt x="8410" y="0"/>
                    <a:pt x="8133" y="0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3"/>
            <p:cNvSpPr/>
            <p:nvPr/>
          </p:nvSpPr>
          <p:spPr>
            <a:xfrm>
              <a:off x="1530772" y="4989270"/>
              <a:ext cx="149304" cy="123557"/>
            </a:xfrm>
            <a:custGeom>
              <a:avLst/>
              <a:gdLst/>
              <a:ahLst/>
              <a:cxnLst/>
              <a:rect l="l" t="t" r="r" b="b"/>
              <a:pathLst>
                <a:path w="2122" h="1756" extrusionOk="0">
                  <a:moveTo>
                    <a:pt x="1814" y="0"/>
                  </a:moveTo>
                  <a:cubicBezTo>
                    <a:pt x="427" y="674"/>
                    <a:pt x="1" y="1321"/>
                    <a:pt x="1" y="1321"/>
                  </a:cubicBezTo>
                  <a:cubicBezTo>
                    <a:pt x="1" y="1321"/>
                    <a:pt x="69" y="1529"/>
                    <a:pt x="1999" y="1755"/>
                  </a:cubicBezTo>
                  <a:cubicBezTo>
                    <a:pt x="2122" y="1148"/>
                    <a:pt x="2054" y="522"/>
                    <a:pt x="18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3"/>
            <p:cNvSpPr/>
            <p:nvPr/>
          </p:nvSpPr>
          <p:spPr>
            <a:xfrm>
              <a:off x="1658335" y="4940016"/>
              <a:ext cx="425326" cy="188642"/>
            </a:xfrm>
            <a:custGeom>
              <a:avLst/>
              <a:gdLst/>
              <a:ahLst/>
              <a:cxnLst/>
              <a:rect l="l" t="t" r="r" b="b"/>
              <a:pathLst>
                <a:path w="6045" h="2681" extrusionOk="0">
                  <a:moveTo>
                    <a:pt x="1859" y="1"/>
                  </a:moveTo>
                  <a:cubicBezTo>
                    <a:pt x="1102" y="219"/>
                    <a:pt x="491" y="460"/>
                    <a:pt x="1" y="699"/>
                  </a:cubicBezTo>
                  <a:cubicBezTo>
                    <a:pt x="241" y="1221"/>
                    <a:pt x="309" y="1846"/>
                    <a:pt x="186" y="2454"/>
                  </a:cubicBezTo>
                  <a:cubicBezTo>
                    <a:pt x="682" y="2513"/>
                    <a:pt x="1301" y="2573"/>
                    <a:pt x="2076" y="2632"/>
                  </a:cubicBezTo>
                  <a:cubicBezTo>
                    <a:pt x="2526" y="2665"/>
                    <a:pt x="2925" y="2680"/>
                    <a:pt x="3279" y="2680"/>
                  </a:cubicBezTo>
                  <a:cubicBezTo>
                    <a:pt x="5893" y="2680"/>
                    <a:pt x="6016" y="1865"/>
                    <a:pt x="6016" y="1865"/>
                  </a:cubicBezTo>
                  <a:cubicBezTo>
                    <a:pt x="6045" y="842"/>
                    <a:pt x="5802" y="235"/>
                    <a:pt x="5816" y="178"/>
                  </a:cubicBezTo>
                  <a:lnTo>
                    <a:pt x="5816" y="178"/>
                  </a:lnTo>
                  <a:cubicBezTo>
                    <a:pt x="5276" y="489"/>
                    <a:pt x="4705" y="598"/>
                    <a:pt x="4169" y="598"/>
                  </a:cubicBezTo>
                  <a:cubicBezTo>
                    <a:pt x="2915" y="598"/>
                    <a:pt x="1859" y="1"/>
                    <a:pt x="1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3"/>
            <p:cNvSpPr/>
            <p:nvPr/>
          </p:nvSpPr>
          <p:spPr>
            <a:xfrm>
              <a:off x="1525917" y="5071313"/>
              <a:ext cx="555633" cy="72403"/>
            </a:xfrm>
            <a:custGeom>
              <a:avLst/>
              <a:gdLst/>
              <a:ahLst/>
              <a:cxnLst/>
              <a:rect l="l" t="t" r="r" b="b"/>
              <a:pathLst>
                <a:path w="7897" h="1029" extrusionOk="0">
                  <a:moveTo>
                    <a:pt x="7897" y="0"/>
                  </a:moveTo>
                  <a:cubicBezTo>
                    <a:pt x="6966" y="250"/>
                    <a:pt x="5522" y="528"/>
                    <a:pt x="3714" y="528"/>
                  </a:cubicBezTo>
                  <a:cubicBezTo>
                    <a:pt x="2621" y="528"/>
                    <a:pt x="1396" y="426"/>
                    <a:pt x="72" y="155"/>
                  </a:cubicBezTo>
                  <a:cubicBezTo>
                    <a:pt x="1" y="406"/>
                    <a:pt x="23" y="578"/>
                    <a:pt x="23" y="578"/>
                  </a:cubicBezTo>
                  <a:cubicBezTo>
                    <a:pt x="23" y="578"/>
                    <a:pt x="448" y="1029"/>
                    <a:pt x="3764" y="1029"/>
                  </a:cubicBezTo>
                  <a:cubicBezTo>
                    <a:pt x="6732" y="1029"/>
                    <a:pt x="7823" y="630"/>
                    <a:pt x="7823" y="630"/>
                  </a:cubicBezTo>
                  <a:cubicBezTo>
                    <a:pt x="7859" y="411"/>
                    <a:pt x="7882" y="201"/>
                    <a:pt x="7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3"/>
            <p:cNvSpPr/>
            <p:nvPr/>
          </p:nvSpPr>
          <p:spPr>
            <a:xfrm>
              <a:off x="1710120" y="4961829"/>
              <a:ext cx="48619" cy="92597"/>
            </a:xfrm>
            <a:custGeom>
              <a:avLst/>
              <a:gdLst/>
              <a:ahLst/>
              <a:cxnLst/>
              <a:rect l="l" t="t" r="r" b="b"/>
              <a:pathLst>
                <a:path w="691" h="1316" extrusionOk="0">
                  <a:moveTo>
                    <a:pt x="54" y="0"/>
                  </a:moveTo>
                  <a:cubicBezTo>
                    <a:pt x="39" y="0"/>
                    <a:pt x="24" y="8"/>
                    <a:pt x="14" y="22"/>
                  </a:cubicBezTo>
                  <a:cubicBezTo>
                    <a:pt x="1" y="45"/>
                    <a:pt x="7" y="73"/>
                    <a:pt x="29" y="88"/>
                  </a:cubicBezTo>
                  <a:cubicBezTo>
                    <a:pt x="53" y="103"/>
                    <a:pt x="592" y="459"/>
                    <a:pt x="524" y="1264"/>
                  </a:cubicBezTo>
                  <a:cubicBezTo>
                    <a:pt x="521" y="1290"/>
                    <a:pt x="540" y="1313"/>
                    <a:pt x="566" y="1315"/>
                  </a:cubicBezTo>
                  <a:lnTo>
                    <a:pt x="571" y="1315"/>
                  </a:lnTo>
                  <a:cubicBezTo>
                    <a:pt x="596" y="1315"/>
                    <a:pt x="615" y="1295"/>
                    <a:pt x="618" y="1271"/>
                  </a:cubicBezTo>
                  <a:cubicBezTo>
                    <a:pt x="691" y="407"/>
                    <a:pt x="105" y="24"/>
                    <a:pt x="80" y="8"/>
                  </a:cubicBezTo>
                  <a:cubicBezTo>
                    <a:pt x="72" y="3"/>
                    <a:pt x="63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3"/>
            <p:cNvSpPr/>
            <p:nvPr/>
          </p:nvSpPr>
          <p:spPr>
            <a:xfrm>
              <a:off x="1757190" y="4945294"/>
              <a:ext cx="42709" cy="92527"/>
            </a:xfrm>
            <a:custGeom>
              <a:avLst/>
              <a:gdLst/>
              <a:ahLst/>
              <a:cxnLst/>
              <a:rect l="l" t="t" r="r" b="b"/>
              <a:pathLst>
                <a:path w="607" h="1315" extrusionOk="0">
                  <a:moveTo>
                    <a:pt x="54" y="1"/>
                  </a:moveTo>
                  <a:cubicBezTo>
                    <a:pt x="39" y="1"/>
                    <a:pt x="24" y="8"/>
                    <a:pt x="15" y="22"/>
                  </a:cubicBezTo>
                  <a:cubicBezTo>
                    <a:pt x="1" y="45"/>
                    <a:pt x="7" y="73"/>
                    <a:pt x="29" y="88"/>
                  </a:cubicBezTo>
                  <a:cubicBezTo>
                    <a:pt x="34" y="92"/>
                    <a:pt x="512" y="410"/>
                    <a:pt x="509" y="1267"/>
                  </a:cubicBezTo>
                  <a:cubicBezTo>
                    <a:pt x="509" y="1293"/>
                    <a:pt x="530" y="1314"/>
                    <a:pt x="556" y="1314"/>
                  </a:cubicBezTo>
                  <a:cubicBezTo>
                    <a:pt x="582" y="1314"/>
                    <a:pt x="603" y="1293"/>
                    <a:pt x="603" y="1267"/>
                  </a:cubicBezTo>
                  <a:cubicBezTo>
                    <a:pt x="606" y="355"/>
                    <a:pt x="101" y="21"/>
                    <a:pt x="80" y="8"/>
                  </a:cubicBezTo>
                  <a:cubicBezTo>
                    <a:pt x="72" y="3"/>
                    <a:pt x="63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3"/>
            <p:cNvSpPr/>
            <p:nvPr/>
          </p:nvSpPr>
          <p:spPr>
            <a:xfrm>
              <a:off x="1754728" y="4891255"/>
              <a:ext cx="48267" cy="79861"/>
            </a:xfrm>
            <a:custGeom>
              <a:avLst/>
              <a:gdLst/>
              <a:ahLst/>
              <a:cxnLst/>
              <a:rect l="l" t="t" r="r" b="b"/>
              <a:pathLst>
                <a:path w="686" h="1135" extrusionOk="0">
                  <a:moveTo>
                    <a:pt x="350" y="96"/>
                  </a:moveTo>
                  <a:cubicBezTo>
                    <a:pt x="391" y="96"/>
                    <a:pt x="419" y="109"/>
                    <a:pt x="439" y="138"/>
                  </a:cubicBezTo>
                  <a:cubicBezTo>
                    <a:pt x="539" y="278"/>
                    <a:pt x="426" y="701"/>
                    <a:pt x="340" y="952"/>
                  </a:cubicBezTo>
                  <a:cubicBezTo>
                    <a:pt x="255" y="710"/>
                    <a:pt x="142" y="299"/>
                    <a:pt x="240" y="150"/>
                  </a:cubicBezTo>
                  <a:cubicBezTo>
                    <a:pt x="264" y="115"/>
                    <a:pt x="296" y="98"/>
                    <a:pt x="343" y="96"/>
                  </a:cubicBezTo>
                  <a:close/>
                  <a:moveTo>
                    <a:pt x="354" y="0"/>
                  </a:moveTo>
                  <a:cubicBezTo>
                    <a:pt x="349" y="0"/>
                    <a:pt x="344" y="1"/>
                    <a:pt x="340" y="1"/>
                  </a:cubicBezTo>
                  <a:cubicBezTo>
                    <a:pt x="264" y="5"/>
                    <a:pt x="203" y="37"/>
                    <a:pt x="163" y="98"/>
                  </a:cubicBezTo>
                  <a:cubicBezTo>
                    <a:pt x="0" y="349"/>
                    <a:pt x="267" y="1028"/>
                    <a:pt x="298" y="1105"/>
                  </a:cubicBezTo>
                  <a:cubicBezTo>
                    <a:pt x="304" y="1123"/>
                    <a:pt x="322" y="1134"/>
                    <a:pt x="341" y="1134"/>
                  </a:cubicBezTo>
                  <a:cubicBezTo>
                    <a:pt x="360" y="1134"/>
                    <a:pt x="377" y="1123"/>
                    <a:pt x="386" y="1103"/>
                  </a:cubicBezTo>
                  <a:cubicBezTo>
                    <a:pt x="417" y="1024"/>
                    <a:pt x="685" y="319"/>
                    <a:pt x="517" y="82"/>
                  </a:cubicBezTo>
                  <a:cubicBezTo>
                    <a:pt x="479" y="29"/>
                    <a:pt x="424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3"/>
            <p:cNvSpPr/>
            <p:nvPr/>
          </p:nvSpPr>
          <p:spPr>
            <a:xfrm>
              <a:off x="1775062" y="4925311"/>
              <a:ext cx="70430" cy="46650"/>
            </a:xfrm>
            <a:custGeom>
              <a:avLst/>
              <a:gdLst/>
              <a:ahLst/>
              <a:cxnLst/>
              <a:rect l="l" t="t" r="r" b="b"/>
              <a:pathLst>
                <a:path w="1001" h="663" extrusionOk="0">
                  <a:moveTo>
                    <a:pt x="782" y="95"/>
                  </a:moveTo>
                  <a:cubicBezTo>
                    <a:pt x="824" y="99"/>
                    <a:pt x="855" y="123"/>
                    <a:pt x="879" y="170"/>
                  </a:cubicBezTo>
                  <a:cubicBezTo>
                    <a:pt x="905" y="219"/>
                    <a:pt x="906" y="259"/>
                    <a:pt x="884" y="299"/>
                  </a:cubicBezTo>
                  <a:cubicBezTo>
                    <a:pt x="798" y="450"/>
                    <a:pt x="401" y="528"/>
                    <a:pt x="161" y="557"/>
                  </a:cubicBezTo>
                  <a:cubicBezTo>
                    <a:pt x="317" y="376"/>
                    <a:pt x="597" y="95"/>
                    <a:pt x="769" y="95"/>
                  </a:cubicBezTo>
                  <a:close/>
                  <a:moveTo>
                    <a:pt x="766" y="1"/>
                  </a:moveTo>
                  <a:cubicBezTo>
                    <a:pt x="476" y="1"/>
                    <a:pt x="62" y="525"/>
                    <a:pt x="14" y="586"/>
                  </a:cubicBezTo>
                  <a:cubicBezTo>
                    <a:pt x="4" y="600"/>
                    <a:pt x="1" y="619"/>
                    <a:pt x="10" y="637"/>
                  </a:cubicBezTo>
                  <a:cubicBezTo>
                    <a:pt x="18" y="653"/>
                    <a:pt x="35" y="661"/>
                    <a:pt x="52" y="661"/>
                  </a:cubicBezTo>
                  <a:cubicBezTo>
                    <a:pt x="54" y="661"/>
                    <a:pt x="54" y="661"/>
                    <a:pt x="55" y="663"/>
                  </a:cubicBezTo>
                  <a:cubicBezTo>
                    <a:pt x="133" y="656"/>
                    <a:pt x="819" y="600"/>
                    <a:pt x="964" y="346"/>
                  </a:cubicBezTo>
                  <a:cubicBezTo>
                    <a:pt x="1001" y="279"/>
                    <a:pt x="1001" y="205"/>
                    <a:pt x="961" y="129"/>
                  </a:cubicBezTo>
                  <a:cubicBezTo>
                    <a:pt x="913" y="34"/>
                    <a:pt x="842" y="7"/>
                    <a:pt x="791" y="2"/>
                  </a:cubicBezTo>
                  <a:cubicBezTo>
                    <a:pt x="783" y="1"/>
                    <a:pt x="775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3"/>
            <p:cNvSpPr/>
            <p:nvPr/>
          </p:nvSpPr>
          <p:spPr>
            <a:xfrm>
              <a:off x="2220652" y="3295856"/>
              <a:ext cx="482951" cy="1556067"/>
            </a:xfrm>
            <a:custGeom>
              <a:avLst/>
              <a:gdLst/>
              <a:ahLst/>
              <a:cxnLst/>
              <a:rect l="l" t="t" r="r" b="b"/>
              <a:pathLst>
                <a:path w="6864" h="22115" extrusionOk="0">
                  <a:moveTo>
                    <a:pt x="6863" y="0"/>
                  </a:moveTo>
                  <a:cubicBezTo>
                    <a:pt x="4642" y="796"/>
                    <a:pt x="2344" y="1233"/>
                    <a:pt x="1" y="1469"/>
                  </a:cubicBezTo>
                  <a:lnTo>
                    <a:pt x="1041" y="21933"/>
                  </a:lnTo>
                  <a:cubicBezTo>
                    <a:pt x="1908" y="22069"/>
                    <a:pt x="2707" y="22114"/>
                    <a:pt x="3388" y="22114"/>
                  </a:cubicBezTo>
                  <a:cubicBezTo>
                    <a:pt x="4748" y="22114"/>
                    <a:pt x="5633" y="21933"/>
                    <a:pt x="5633" y="21933"/>
                  </a:cubicBezTo>
                  <a:lnTo>
                    <a:pt x="68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3"/>
            <p:cNvSpPr/>
            <p:nvPr/>
          </p:nvSpPr>
          <p:spPr>
            <a:xfrm>
              <a:off x="1710190" y="2907736"/>
              <a:ext cx="1014450" cy="510761"/>
            </a:xfrm>
            <a:custGeom>
              <a:avLst/>
              <a:gdLst/>
              <a:ahLst/>
              <a:cxnLst/>
              <a:rect l="l" t="t" r="r" b="b"/>
              <a:pathLst>
                <a:path w="14418" h="7259" extrusionOk="0">
                  <a:moveTo>
                    <a:pt x="57" y="0"/>
                  </a:moveTo>
                  <a:cubicBezTo>
                    <a:pt x="1" y="2181"/>
                    <a:pt x="12" y="4680"/>
                    <a:pt x="65" y="7259"/>
                  </a:cubicBezTo>
                  <a:cubicBezTo>
                    <a:pt x="2442" y="7259"/>
                    <a:pt x="4805" y="7223"/>
                    <a:pt x="7125" y="6998"/>
                  </a:cubicBezTo>
                  <a:lnTo>
                    <a:pt x="7206" y="5998"/>
                  </a:lnTo>
                  <a:lnTo>
                    <a:pt x="7256" y="6984"/>
                  </a:lnTo>
                  <a:cubicBezTo>
                    <a:pt x="9599" y="6748"/>
                    <a:pt x="11897" y="6311"/>
                    <a:pt x="14118" y="5515"/>
                  </a:cubicBezTo>
                  <a:lnTo>
                    <a:pt x="14418" y="16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3"/>
            <p:cNvSpPr/>
            <p:nvPr/>
          </p:nvSpPr>
          <p:spPr>
            <a:xfrm>
              <a:off x="1714623" y="3400063"/>
              <a:ext cx="496742" cy="1453689"/>
            </a:xfrm>
            <a:custGeom>
              <a:avLst/>
              <a:gdLst/>
              <a:ahLst/>
              <a:cxnLst/>
              <a:rect l="l" t="t" r="r" b="b"/>
              <a:pathLst>
                <a:path w="7060" h="20660" extrusionOk="0">
                  <a:moveTo>
                    <a:pt x="7059" y="1"/>
                  </a:moveTo>
                  <a:lnTo>
                    <a:pt x="7059" y="1"/>
                  </a:lnTo>
                  <a:cubicBezTo>
                    <a:pt x="4740" y="226"/>
                    <a:pt x="2376" y="262"/>
                    <a:pt x="0" y="262"/>
                  </a:cubicBezTo>
                  <a:cubicBezTo>
                    <a:pt x="196" y="9716"/>
                    <a:pt x="946" y="20260"/>
                    <a:pt x="946" y="20260"/>
                  </a:cubicBezTo>
                  <a:cubicBezTo>
                    <a:pt x="1397" y="20570"/>
                    <a:pt x="2259" y="20659"/>
                    <a:pt x="3106" y="20659"/>
                  </a:cubicBezTo>
                  <a:cubicBezTo>
                    <a:pt x="4268" y="20659"/>
                    <a:pt x="5400" y="20490"/>
                    <a:pt x="5400" y="20490"/>
                  </a:cubicBezTo>
                  <a:lnTo>
                    <a:pt x="70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3"/>
            <p:cNvSpPr/>
            <p:nvPr/>
          </p:nvSpPr>
          <p:spPr>
            <a:xfrm>
              <a:off x="2029343" y="3300852"/>
              <a:ext cx="369249" cy="67126"/>
            </a:xfrm>
            <a:custGeom>
              <a:avLst/>
              <a:gdLst/>
              <a:ahLst/>
              <a:cxnLst/>
              <a:rect l="l" t="t" r="r" b="b"/>
              <a:pathLst>
                <a:path w="5248" h="954" extrusionOk="0">
                  <a:moveTo>
                    <a:pt x="5194" y="0"/>
                  </a:moveTo>
                  <a:cubicBezTo>
                    <a:pt x="5191" y="0"/>
                    <a:pt x="5187" y="1"/>
                    <a:pt x="5183" y="1"/>
                  </a:cubicBezTo>
                  <a:cubicBezTo>
                    <a:pt x="5153" y="9"/>
                    <a:pt x="2160" y="738"/>
                    <a:pt x="46" y="859"/>
                  </a:cubicBezTo>
                  <a:cubicBezTo>
                    <a:pt x="20" y="860"/>
                    <a:pt x="0" y="883"/>
                    <a:pt x="2" y="910"/>
                  </a:cubicBezTo>
                  <a:cubicBezTo>
                    <a:pt x="3" y="934"/>
                    <a:pt x="23" y="953"/>
                    <a:pt x="48" y="953"/>
                  </a:cubicBezTo>
                  <a:cubicBezTo>
                    <a:pt x="50" y="953"/>
                    <a:pt x="50" y="953"/>
                    <a:pt x="53" y="952"/>
                  </a:cubicBezTo>
                  <a:cubicBezTo>
                    <a:pt x="2174" y="831"/>
                    <a:pt x="5177" y="100"/>
                    <a:pt x="5206" y="92"/>
                  </a:cubicBezTo>
                  <a:cubicBezTo>
                    <a:pt x="5231" y="86"/>
                    <a:pt x="5247" y="60"/>
                    <a:pt x="5241" y="35"/>
                  </a:cubicBezTo>
                  <a:cubicBezTo>
                    <a:pt x="5235" y="13"/>
                    <a:pt x="5215" y="0"/>
                    <a:pt x="51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3"/>
            <p:cNvSpPr/>
            <p:nvPr/>
          </p:nvSpPr>
          <p:spPr>
            <a:xfrm>
              <a:off x="1761060" y="3044240"/>
              <a:ext cx="67968" cy="1774964"/>
            </a:xfrm>
            <a:custGeom>
              <a:avLst/>
              <a:gdLst/>
              <a:ahLst/>
              <a:cxnLst/>
              <a:rect l="l" t="t" r="r" b="b"/>
              <a:pathLst>
                <a:path w="966" h="25226" extrusionOk="0">
                  <a:moveTo>
                    <a:pt x="47" y="1"/>
                  </a:moveTo>
                  <a:cubicBezTo>
                    <a:pt x="21" y="2"/>
                    <a:pt x="0" y="23"/>
                    <a:pt x="2" y="49"/>
                  </a:cubicBezTo>
                  <a:cubicBezTo>
                    <a:pt x="751" y="24205"/>
                    <a:pt x="866" y="25158"/>
                    <a:pt x="870" y="25186"/>
                  </a:cubicBezTo>
                  <a:cubicBezTo>
                    <a:pt x="872" y="25208"/>
                    <a:pt x="893" y="25226"/>
                    <a:pt x="916" y="25226"/>
                  </a:cubicBezTo>
                  <a:cubicBezTo>
                    <a:pt x="918" y="25226"/>
                    <a:pt x="921" y="25226"/>
                    <a:pt x="922" y="25224"/>
                  </a:cubicBezTo>
                  <a:cubicBezTo>
                    <a:pt x="948" y="25222"/>
                    <a:pt x="966" y="25198"/>
                    <a:pt x="963" y="25171"/>
                  </a:cubicBezTo>
                  <a:cubicBezTo>
                    <a:pt x="957" y="25136"/>
                    <a:pt x="839" y="24037"/>
                    <a:pt x="96" y="47"/>
                  </a:cubicBezTo>
                  <a:cubicBezTo>
                    <a:pt x="96" y="21"/>
                    <a:pt x="76" y="2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3"/>
            <p:cNvSpPr/>
            <p:nvPr/>
          </p:nvSpPr>
          <p:spPr>
            <a:xfrm>
              <a:off x="2283131" y="3331107"/>
              <a:ext cx="58328" cy="1495485"/>
            </a:xfrm>
            <a:custGeom>
              <a:avLst/>
              <a:gdLst/>
              <a:ahLst/>
              <a:cxnLst/>
              <a:rect l="l" t="t" r="r" b="b"/>
              <a:pathLst>
                <a:path w="829" h="21254" extrusionOk="0">
                  <a:moveTo>
                    <a:pt x="47" y="0"/>
                  </a:moveTo>
                  <a:cubicBezTo>
                    <a:pt x="21" y="0"/>
                    <a:pt x="0" y="22"/>
                    <a:pt x="1" y="48"/>
                  </a:cubicBezTo>
                  <a:lnTo>
                    <a:pt x="733" y="21207"/>
                  </a:lnTo>
                  <a:cubicBezTo>
                    <a:pt x="735" y="21233"/>
                    <a:pt x="756" y="21253"/>
                    <a:pt x="780" y="21253"/>
                  </a:cubicBezTo>
                  <a:lnTo>
                    <a:pt x="782" y="21253"/>
                  </a:lnTo>
                  <a:cubicBezTo>
                    <a:pt x="808" y="21253"/>
                    <a:pt x="829" y="21230"/>
                    <a:pt x="827" y="21204"/>
                  </a:cubicBezTo>
                  <a:lnTo>
                    <a:pt x="95" y="46"/>
                  </a:lnTo>
                  <a:cubicBezTo>
                    <a:pt x="95" y="20"/>
                    <a:pt x="73" y="1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3"/>
            <p:cNvSpPr/>
            <p:nvPr/>
          </p:nvSpPr>
          <p:spPr>
            <a:xfrm>
              <a:off x="2242604" y="3008706"/>
              <a:ext cx="6684" cy="259919"/>
            </a:xfrm>
            <a:custGeom>
              <a:avLst/>
              <a:gdLst/>
              <a:ahLst/>
              <a:cxnLst/>
              <a:rect l="l" t="t" r="r" b="b"/>
              <a:pathLst>
                <a:path w="95" h="3694" extrusionOk="0">
                  <a:moveTo>
                    <a:pt x="48" y="1"/>
                  </a:moveTo>
                  <a:cubicBezTo>
                    <a:pt x="22" y="1"/>
                    <a:pt x="1" y="22"/>
                    <a:pt x="1" y="48"/>
                  </a:cubicBezTo>
                  <a:lnTo>
                    <a:pt x="1" y="3647"/>
                  </a:lnTo>
                  <a:cubicBezTo>
                    <a:pt x="1" y="3673"/>
                    <a:pt x="22" y="3694"/>
                    <a:pt x="48" y="3694"/>
                  </a:cubicBezTo>
                  <a:cubicBezTo>
                    <a:pt x="74" y="3694"/>
                    <a:pt x="95" y="3673"/>
                    <a:pt x="95" y="3647"/>
                  </a:cubicBezTo>
                  <a:lnTo>
                    <a:pt x="95" y="48"/>
                  </a:lnTo>
                  <a:cubicBezTo>
                    <a:pt x="95" y="22"/>
                    <a:pt x="74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3"/>
            <p:cNvSpPr/>
            <p:nvPr/>
          </p:nvSpPr>
          <p:spPr>
            <a:xfrm>
              <a:off x="1774288" y="2901333"/>
              <a:ext cx="141001" cy="374680"/>
            </a:xfrm>
            <a:custGeom>
              <a:avLst/>
              <a:gdLst/>
              <a:ahLst/>
              <a:cxnLst/>
              <a:rect l="l" t="t" r="r" b="b"/>
              <a:pathLst>
                <a:path w="2004" h="5325" extrusionOk="0">
                  <a:moveTo>
                    <a:pt x="1810" y="1"/>
                  </a:moveTo>
                  <a:cubicBezTo>
                    <a:pt x="1784" y="3"/>
                    <a:pt x="1766" y="25"/>
                    <a:pt x="1767" y="51"/>
                  </a:cubicBezTo>
                  <a:cubicBezTo>
                    <a:pt x="1907" y="1943"/>
                    <a:pt x="1253" y="3885"/>
                    <a:pt x="19" y="5246"/>
                  </a:cubicBezTo>
                  <a:cubicBezTo>
                    <a:pt x="0" y="5265"/>
                    <a:pt x="2" y="5295"/>
                    <a:pt x="21" y="5312"/>
                  </a:cubicBezTo>
                  <a:cubicBezTo>
                    <a:pt x="30" y="5320"/>
                    <a:pt x="41" y="5324"/>
                    <a:pt x="52" y="5324"/>
                  </a:cubicBezTo>
                  <a:cubicBezTo>
                    <a:pt x="65" y="5324"/>
                    <a:pt x="77" y="5319"/>
                    <a:pt x="89" y="5309"/>
                  </a:cubicBezTo>
                  <a:cubicBezTo>
                    <a:pt x="1340" y="3928"/>
                    <a:pt x="2003" y="1960"/>
                    <a:pt x="1861" y="43"/>
                  </a:cubicBezTo>
                  <a:cubicBezTo>
                    <a:pt x="1858" y="17"/>
                    <a:pt x="1837" y="2"/>
                    <a:pt x="1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3"/>
            <p:cNvSpPr/>
            <p:nvPr/>
          </p:nvSpPr>
          <p:spPr>
            <a:xfrm>
              <a:off x="2560913" y="2929267"/>
              <a:ext cx="136850" cy="312691"/>
            </a:xfrm>
            <a:custGeom>
              <a:avLst/>
              <a:gdLst/>
              <a:ahLst/>
              <a:cxnLst/>
              <a:rect l="l" t="t" r="r" b="b"/>
              <a:pathLst>
                <a:path w="1945" h="4444" extrusionOk="0">
                  <a:moveTo>
                    <a:pt x="210" y="1"/>
                  </a:moveTo>
                  <a:cubicBezTo>
                    <a:pt x="188" y="1"/>
                    <a:pt x="167" y="18"/>
                    <a:pt x="165" y="42"/>
                  </a:cubicBezTo>
                  <a:cubicBezTo>
                    <a:pt x="79" y="703"/>
                    <a:pt x="0" y="1688"/>
                    <a:pt x="277" y="2602"/>
                  </a:cubicBezTo>
                  <a:cubicBezTo>
                    <a:pt x="549" y="3499"/>
                    <a:pt x="1163" y="4204"/>
                    <a:pt x="1879" y="4440"/>
                  </a:cubicBezTo>
                  <a:cubicBezTo>
                    <a:pt x="1883" y="4442"/>
                    <a:pt x="1889" y="4443"/>
                    <a:pt x="1894" y="4443"/>
                  </a:cubicBezTo>
                  <a:cubicBezTo>
                    <a:pt x="1914" y="4443"/>
                    <a:pt x="1931" y="4429"/>
                    <a:pt x="1937" y="4411"/>
                  </a:cubicBezTo>
                  <a:cubicBezTo>
                    <a:pt x="1945" y="4386"/>
                    <a:pt x="1931" y="4358"/>
                    <a:pt x="1906" y="4350"/>
                  </a:cubicBezTo>
                  <a:cubicBezTo>
                    <a:pt x="1219" y="4124"/>
                    <a:pt x="630" y="3442"/>
                    <a:pt x="365" y="2574"/>
                  </a:cubicBezTo>
                  <a:cubicBezTo>
                    <a:pt x="94" y="1679"/>
                    <a:pt x="173" y="707"/>
                    <a:pt x="257" y="53"/>
                  </a:cubicBezTo>
                  <a:cubicBezTo>
                    <a:pt x="261" y="28"/>
                    <a:pt x="243" y="4"/>
                    <a:pt x="217" y="1"/>
                  </a:cubicBezTo>
                  <a:cubicBezTo>
                    <a:pt x="215" y="1"/>
                    <a:pt x="213" y="1"/>
                    <a:pt x="210" y="1"/>
                  </a:cubicBezTo>
                  <a:close/>
                </a:path>
              </a:pathLst>
            </a:custGeom>
            <a:solidFill>
              <a:srgbClr val="96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3"/>
            <p:cNvSpPr/>
            <p:nvPr/>
          </p:nvSpPr>
          <p:spPr>
            <a:xfrm>
              <a:off x="2179562" y="2953190"/>
              <a:ext cx="69727" cy="302488"/>
            </a:xfrm>
            <a:custGeom>
              <a:avLst/>
              <a:gdLst/>
              <a:ahLst/>
              <a:cxnLst/>
              <a:rect l="l" t="t" r="r" b="b"/>
              <a:pathLst>
                <a:path w="991" h="4299" extrusionOk="0">
                  <a:moveTo>
                    <a:pt x="46" y="1"/>
                  </a:moveTo>
                  <a:cubicBezTo>
                    <a:pt x="21" y="2"/>
                    <a:pt x="0" y="22"/>
                    <a:pt x="0" y="49"/>
                  </a:cubicBezTo>
                  <a:cubicBezTo>
                    <a:pt x="0" y="64"/>
                    <a:pt x="30" y="1753"/>
                    <a:pt x="172" y="2999"/>
                  </a:cubicBezTo>
                  <a:cubicBezTo>
                    <a:pt x="320" y="4285"/>
                    <a:pt x="919" y="4298"/>
                    <a:pt x="944" y="4298"/>
                  </a:cubicBezTo>
                  <a:cubicBezTo>
                    <a:pt x="970" y="4298"/>
                    <a:pt x="989" y="4277"/>
                    <a:pt x="991" y="4250"/>
                  </a:cubicBezTo>
                  <a:cubicBezTo>
                    <a:pt x="991" y="4225"/>
                    <a:pt x="970" y="4203"/>
                    <a:pt x="944" y="4203"/>
                  </a:cubicBezTo>
                  <a:cubicBezTo>
                    <a:pt x="939" y="4203"/>
                    <a:pt x="402" y="4181"/>
                    <a:pt x="266" y="2987"/>
                  </a:cubicBezTo>
                  <a:cubicBezTo>
                    <a:pt x="123" y="1746"/>
                    <a:pt x="94" y="63"/>
                    <a:pt x="94" y="45"/>
                  </a:cubicBezTo>
                  <a:cubicBezTo>
                    <a:pt x="94" y="21"/>
                    <a:pt x="7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3"/>
            <p:cNvSpPr/>
            <p:nvPr/>
          </p:nvSpPr>
          <p:spPr>
            <a:xfrm>
              <a:off x="2739627" y="4974987"/>
              <a:ext cx="149304" cy="123557"/>
            </a:xfrm>
            <a:custGeom>
              <a:avLst/>
              <a:gdLst/>
              <a:ahLst/>
              <a:cxnLst/>
              <a:rect l="l" t="t" r="r" b="b"/>
              <a:pathLst>
                <a:path w="2122" h="1756" extrusionOk="0">
                  <a:moveTo>
                    <a:pt x="309" y="1"/>
                  </a:moveTo>
                  <a:cubicBezTo>
                    <a:pt x="69" y="523"/>
                    <a:pt x="1" y="1148"/>
                    <a:pt x="124" y="1756"/>
                  </a:cubicBezTo>
                  <a:cubicBezTo>
                    <a:pt x="2052" y="1529"/>
                    <a:pt x="2121" y="1321"/>
                    <a:pt x="2121" y="1321"/>
                  </a:cubicBezTo>
                  <a:cubicBezTo>
                    <a:pt x="2121" y="1321"/>
                    <a:pt x="1695" y="674"/>
                    <a:pt x="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3"/>
            <p:cNvSpPr/>
            <p:nvPr/>
          </p:nvSpPr>
          <p:spPr>
            <a:xfrm>
              <a:off x="2336042" y="4925803"/>
              <a:ext cx="425326" cy="188642"/>
            </a:xfrm>
            <a:custGeom>
              <a:avLst/>
              <a:gdLst/>
              <a:ahLst/>
              <a:cxnLst/>
              <a:rect l="l" t="t" r="r" b="b"/>
              <a:pathLst>
                <a:path w="6045" h="2681" extrusionOk="0">
                  <a:moveTo>
                    <a:pt x="4187" y="0"/>
                  </a:moveTo>
                  <a:cubicBezTo>
                    <a:pt x="4187" y="0"/>
                    <a:pt x="3130" y="597"/>
                    <a:pt x="1876" y="597"/>
                  </a:cubicBezTo>
                  <a:cubicBezTo>
                    <a:pt x="1341" y="597"/>
                    <a:pt x="770" y="488"/>
                    <a:pt x="229" y="178"/>
                  </a:cubicBezTo>
                  <a:lnTo>
                    <a:pt x="229" y="178"/>
                  </a:lnTo>
                  <a:cubicBezTo>
                    <a:pt x="242" y="233"/>
                    <a:pt x="1" y="842"/>
                    <a:pt x="30" y="1865"/>
                  </a:cubicBezTo>
                  <a:cubicBezTo>
                    <a:pt x="30" y="1865"/>
                    <a:pt x="152" y="2680"/>
                    <a:pt x="2764" y="2680"/>
                  </a:cubicBezTo>
                  <a:cubicBezTo>
                    <a:pt x="3118" y="2680"/>
                    <a:pt x="3517" y="2665"/>
                    <a:pt x="3969" y="2631"/>
                  </a:cubicBezTo>
                  <a:cubicBezTo>
                    <a:pt x="4744" y="2573"/>
                    <a:pt x="5362" y="2512"/>
                    <a:pt x="5860" y="2454"/>
                  </a:cubicBezTo>
                  <a:cubicBezTo>
                    <a:pt x="5737" y="1846"/>
                    <a:pt x="5805" y="1221"/>
                    <a:pt x="6045" y="699"/>
                  </a:cubicBezTo>
                  <a:cubicBezTo>
                    <a:pt x="5554" y="460"/>
                    <a:pt x="4944" y="219"/>
                    <a:pt x="4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3"/>
            <p:cNvSpPr/>
            <p:nvPr/>
          </p:nvSpPr>
          <p:spPr>
            <a:xfrm>
              <a:off x="2338223" y="5057100"/>
              <a:ext cx="555492" cy="72473"/>
            </a:xfrm>
            <a:custGeom>
              <a:avLst/>
              <a:gdLst/>
              <a:ahLst/>
              <a:cxnLst/>
              <a:rect l="l" t="t" r="r" b="b"/>
              <a:pathLst>
                <a:path w="7895" h="1030" extrusionOk="0">
                  <a:moveTo>
                    <a:pt x="0" y="1"/>
                  </a:moveTo>
                  <a:cubicBezTo>
                    <a:pt x="15" y="200"/>
                    <a:pt x="38" y="410"/>
                    <a:pt x="74" y="629"/>
                  </a:cubicBezTo>
                  <a:cubicBezTo>
                    <a:pt x="74" y="629"/>
                    <a:pt x="1165" y="1029"/>
                    <a:pt x="4132" y="1029"/>
                  </a:cubicBezTo>
                  <a:cubicBezTo>
                    <a:pt x="7448" y="1029"/>
                    <a:pt x="7873" y="577"/>
                    <a:pt x="7873" y="577"/>
                  </a:cubicBezTo>
                  <a:cubicBezTo>
                    <a:pt x="7873" y="577"/>
                    <a:pt x="7895" y="406"/>
                    <a:pt x="7825" y="154"/>
                  </a:cubicBezTo>
                  <a:cubicBezTo>
                    <a:pt x="6500" y="426"/>
                    <a:pt x="5274" y="528"/>
                    <a:pt x="4181" y="528"/>
                  </a:cubicBezTo>
                  <a:cubicBezTo>
                    <a:pt x="2374" y="528"/>
                    <a:pt x="930" y="24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3"/>
            <p:cNvSpPr/>
            <p:nvPr/>
          </p:nvSpPr>
          <p:spPr>
            <a:xfrm>
              <a:off x="2660965" y="4947545"/>
              <a:ext cx="48619" cy="92597"/>
            </a:xfrm>
            <a:custGeom>
              <a:avLst/>
              <a:gdLst/>
              <a:ahLst/>
              <a:cxnLst/>
              <a:rect l="l" t="t" r="r" b="b"/>
              <a:pathLst>
                <a:path w="691" h="1316" extrusionOk="0">
                  <a:moveTo>
                    <a:pt x="637" y="1"/>
                  </a:moveTo>
                  <a:cubicBezTo>
                    <a:pt x="629" y="1"/>
                    <a:pt x="620" y="3"/>
                    <a:pt x="612" y="9"/>
                  </a:cubicBezTo>
                  <a:cubicBezTo>
                    <a:pt x="587" y="24"/>
                    <a:pt x="1" y="408"/>
                    <a:pt x="74" y="1272"/>
                  </a:cubicBezTo>
                  <a:cubicBezTo>
                    <a:pt x="76" y="1297"/>
                    <a:pt x="97" y="1315"/>
                    <a:pt x="121" y="1315"/>
                  </a:cubicBezTo>
                  <a:cubicBezTo>
                    <a:pt x="122" y="1315"/>
                    <a:pt x="123" y="1315"/>
                    <a:pt x="125" y="1316"/>
                  </a:cubicBezTo>
                  <a:cubicBezTo>
                    <a:pt x="151" y="1314"/>
                    <a:pt x="170" y="1292"/>
                    <a:pt x="168" y="1266"/>
                  </a:cubicBezTo>
                  <a:cubicBezTo>
                    <a:pt x="100" y="459"/>
                    <a:pt x="639" y="103"/>
                    <a:pt x="663" y="88"/>
                  </a:cubicBezTo>
                  <a:cubicBezTo>
                    <a:pt x="685" y="74"/>
                    <a:pt x="691" y="45"/>
                    <a:pt x="676" y="23"/>
                  </a:cubicBezTo>
                  <a:cubicBezTo>
                    <a:pt x="668" y="9"/>
                    <a:pt x="653" y="1"/>
                    <a:pt x="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3"/>
            <p:cNvSpPr/>
            <p:nvPr/>
          </p:nvSpPr>
          <p:spPr>
            <a:xfrm>
              <a:off x="2619874" y="4931010"/>
              <a:ext cx="42638" cy="92456"/>
            </a:xfrm>
            <a:custGeom>
              <a:avLst/>
              <a:gdLst/>
              <a:ahLst/>
              <a:cxnLst/>
              <a:rect l="l" t="t" r="r" b="b"/>
              <a:pathLst>
                <a:path w="606" h="1314" extrusionOk="0">
                  <a:moveTo>
                    <a:pt x="552" y="0"/>
                  </a:moveTo>
                  <a:cubicBezTo>
                    <a:pt x="544" y="0"/>
                    <a:pt x="535" y="3"/>
                    <a:pt x="526" y="8"/>
                  </a:cubicBezTo>
                  <a:cubicBezTo>
                    <a:pt x="504" y="21"/>
                    <a:pt x="0" y="354"/>
                    <a:pt x="2" y="1267"/>
                  </a:cubicBezTo>
                  <a:cubicBezTo>
                    <a:pt x="2" y="1293"/>
                    <a:pt x="23" y="1314"/>
                    <a:pt x="49" y="1314"/>
                  </a:cubicBezTo>
                  <a:cubicBezTo>
                    <a:pt x="76" y="1314"/>
                    <a:pt x="96" y="1293"/>
                    <a:pt x="98" y="1267"/>
                  </a:cubicBezTo>
                  <a:cubicBezTo>
                    <a:pt x="95" y="410"/>
                    <a:pt x="571" y="89"/>
                    <a:pt x="577" y="87"/>
                  </a:cubicBezTo>
                  <a:cubicBezTo>
                    <a:pt x="599" y="73"/>
                    <a:pt x="606" y="44"/>
                    <a:pt x="591" y="21"/>
                  </a:cubicBezTo>
                  <a:cubicBezTo>
                    <a:pt x="582" y="8"/>
                    <a:pt x="567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3"/>
            <p:cNvSpPr/>
            <p:nvPr/>
          </p:nvSpPr>
          <p:spPr>
            <a:xfrm>
              <a:off x="2616708" y="4877112"/>
              <a:ext cx="48337" cy="79791"/>
            </a:xfrm>
            <a:custGeom>
              <a:avLst/>
              <a:gdLst/>
              <a:ahLst/>
              <a:cxnLst/>
              <a:rect l="l" t="t" r="r" b="b"/>
              <a:pathLst>
                <a:path w="687" h="1134" extrusionOk="0">
                  <a:moveTo>
                    <a:pt x="343" y="93"/>
                  </a:moveTo>
                  <a:cubicBezTo>
                    <a:pt x="390" y="96"/>
                    <a:pt x="422" y="113"/>
                    <a:pt x="444" y="148"/>
                  </a:cubicBezTo>
                  <a:cubicBezTo>
                    <a:pt x="541" y="297"/>
                    <a:pt x="430" y="707"/>
                    <a:pt x="345" y="949"/>
                  </a:cubicBezTo>
                  <a:cubicBezTo>
                    <a:pt x="259" y="699"/>
                    <a:pt x="147" y="276"/>
                    <a:pt x="246" y="135"/>
                  </a:cubicBezTo>
                  <a:cubicBezTo>
                    <a:pt x="267" y="107"/>
                    <a:pt x="296" y="93"/>
                    <a:pt x="337" y="93"/>
                  </a:cubicBezTo>
                  <a:close/>
                  <a:moveTo>
                    <a:pt x="329" y="1"/>
                  </a:moveTo>
                  <a:cubicBezTo>
                    <a:pt x="258" y="1"/>
                    <a:pt x="205" y="30"/>
                    <a:pt x="170" y="82"/>
                  </a:cubicBezTo>
                  <a:cubicBezTo>
                    <a:pt x="0" y="320"/>
                    <a:pt x="270" y="1024"/>
                    <a:pt x="301" y="1104"/>
                  </a:cubicBezTo>
                  <a:cubicBezTo>
                    <a:pt x="308" y="1121"/>
                    <a:pt x="326" y="1134"/>
                    <a:pt x="345" y="1134"/>
                  </a:cubicBezTo>
                  <a:cubicBezTo>
                    <a:pt x="365" y="1134"/>
                    <a:pt x="381" y="1121"/>
                    <a:pt x="389" y="1105"/>
                  </a:cubicBezTo>
                  <a:cubicBezTo>
                    <a:pt x="418" y="1028"/>
                    <a:pt x="686" y="349"/>
                    <a:pt x="522" y="97"/>
                  </a:cubicBezTo>
                  <a:cubicBezTo>
                    <a:pt x="485" y="38"/>
                    <a:pt x="423" y="3"/>
                    <a:pt x="347" y="1"/>
                  </a:cubicBezTo>
                  <a:cubicBezTo>
                    <a:pt x="341" y="1"/>
                    <a:pt x="33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3"/>
            <p:cNvSpPr/>
            <p:nvPr/>
          </p:nvSpPr>
          <p:spPr>
            <a:xfrm>
              <a:off x="2574140" y="4911027"/>
              <a:ext cx="70430" cy="46650"/>
            </a:xfrm>
            <a:custGeom>
              <a:avLst/>
              <a:gdLst/>
              <a:ahLst/>
              <a:cxnLst/>
              <a:rect l="l" t="t" r="r" b="b"/>
              <a:pathLst>
                <a:path w="1001" h="663" extrusionOk="0">
                  <a:moveTo>
                    <a:pt x="234" y="96"/>
                  </a:moveTo>
                  <a:cubicBezTo>
                    <a:pt x="406" y="96"/>
                    <a:pt x="686" y="376"/>
                    <a:pt x="840" y="557"/>
                  </a:cubicBezTo>
                  <a:cubicBezTo>
                    <a:pt x="600" y="529"/>
                    <a:pt x="205" y="451"/>
                    <a:pt x="119" y="299"/>
                  </a:cubicBezTo>
                  <a:cubicBezTo>
                    <a:pt x="97" y="260"/>
                    <a:pt x="98" y="220"/>
                    <a:pt x="123" y="171"/>
                  </a:cubicBezTo>
                  <a:cubicBezTo>
                    <a:pt x="148" y="125"/>
                    <a:pt x="177" y="100"/>
                    <a:pt x="219" y="96"/>
                  </a:cubicBezTo>
                  <a:close/>
                  <a:moveTo>
                    <a:pt x="233" y="1"/>
                  </a:moveTo>
                  <a:cubicBezTo>
                    <a:pt x="224" y="1"/>
                    <a:pt x="217" y="1"/>
                    <a:pt x="211" y="2"/>
                  </a:cubicBezTo>
                  <a:cubicBezTo>
                    <a:pt x="160" y="7"/>
                    <a:pt x="88" y="33"/>
                    <a:pt x="40" y="128"/>
                  </a:cubicBezTo>
                  <a:cubicBezTo>
                    <a:pt x="0" y="204"/>
                    <a:pt x="0" y="279"/>
                    <a:pt x="37" y="345"/>
                  </a:cubicBezTo>
                  <a:cubicBezTo>
                    <a:pt x="182" y="601"/>
                    <a:pt x="869" y="657"/>
                    <a:pt x="947" y="662"/>
                  </a:cubicBezTo>
                  <a:lnTo>
                    <a:pt x="950" y="662"/>
                  </a:lnTo>
                  <a:cubicBezTo>
                    <a:pt x="968" y="662"/>
                    <a:pt x="984" y="653"/>
                    <a:pt x="991" y="636"/>
                  </a:cubicBezTo>
                  <a:cubicBezTo>
                    <a:pt x="1000" y="621"/>
                    <a:pt x="999" y="600"/>
                    <a:pt x="986" y="585"/>
                  </a:cubicBezTo>
                  <a:cubicBezTo>
                    <a:pt x="940" y="524"/>
                    <a:pt x="520" y="1"/>
                    <a:pt x="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3"/>
            <p:cNvSpPr/>
            <p:nvPr/>
          </p:nvSpPr>
          <p:spPr>
            <a:xfrm>
              <a:off x="1378161" y="1587102"/>
              <a:ext cx="1312918" cy="1983378"/>
            </a:xfrm>
            <a:custGeom>
              <a:avLst/>
              <a:gdLst/>
              <a:ahLst/>
              <a:cxnLst/>
              <a:rect l="l" t="t" r="r" b="b"/>
              <a:pathLst>
                <a:path w="18660" h="28188" extrusionOk="0">
                  <a:moveTo>
                    <a:pt x="10322" y="0"/>
                  </a:moveTo>
                  <a:lnTo>
                    <a:pt x="10418" y="2470"/>
                  </a:lnTo>
                  <a:lnTo>
                    <a:pt x="8553" y="2672"/>
                  </a:lnTo>
                  <a:cubicBezTo>
                    <a:pt x="8553" y="2672"/>
                    <a:pt x="6145" y="3228"/>
                    <a:pt x="5034" y="4399"/>
                  </a:cubicBezTo>
                  <a:cubicBezTo>
                    <a:pt x="4242" y="5234"/>
                    <a:pt x="2682" y="7125"/>
                    <a:pt x="1333" y="13325"/>
                  </a:cubicBezTo>
                  <a:cubicBezTo>
                    <a:pt x="410" y="17571"/>
                    <a:pt x="719" y="23610"/>
                    <a:pt x="719" y="23610"/>
                  </a:cubicBezTo>
                  <a:cubicBezTo>
                    <a:pt x="442" y="24758"/>
                    <a:pt x="0" y="27222"/>
                    <a:pt x="383" y="27349"/>
                  </a:cubicBezTo>
                  <a:cubicBezTo>
                    <a:pt x="397" y="27354"/>
                    <a:pt x="411" y="27356"/>
                    <a:pt x="425" y="27356"/>
                  </a:cubicBezTo>
                  <a:cubicBezTo>
                    <a:pt x="800" y="27356"/>
                    <a:pt x="1225" y="25796"/>
                    <a:pt x="1225" y="25796"/>
                  </a:cubicBezTo>
                  <a:lnTo>
                    <a:pt x="1225" y="25796"/>
                  </a:lnTo>
                  <a:cubicBezTo>
                    <a:pt x="1225" y="25796"/>
                    <a:pt x="823" y="27864"/>
                    <a:pt x="1203" y="27962"/>
                  </a:cubicBezTo>
                  <a:cubicBezTo>
                    <a:pt x="1211" y="27964"/>
                    <a:pt x="1220" y="27965"/>
                    <a:pt x="1228" y="27965"/>
                  </a:cubicBezTo>
                  <a:cubicBezTo>
                    <a:pt x="1597" y="27965"/>
                    <a:pt x="1908" y="25890"/>
                    <a:pt x="1909" y="25890"/>
                  </a:cubicBezTo>
                  <a:lnTo>
                    <a:pt x="1909" y="25890"/>
                  </a:lnTo>
                  <a:cubicBezTo>
                    <a:pt x="1909" y="25890"/>
                    <a:pt x="1736" y="28066"/>
                    <a:pt x="2088" y="28180"/>
                  </a:cubicBezTo>
                  <a:cubicBezTo>
                    <a:pt x="2107" y="28185"/>
                    <a:pt x="2126" y="28188"/>
                    <a:pt x="2144" y="28188"/>
                  </a:cubicBezTo>
                  <a:cubicBezTo>
                    <a:pt x="2686" y="28188"/>
                    <a:pt x="2626" y="25788"/>
                    <a:pt x="2626" y="25787"/>
                  </a:cubicBezTo>
                  <a:lnTo>
                    <a:pt x="2626" y="25787"/>
                  </a:lnTo>
                  <a:cubicBezTo>
                    <a:pt x="2626" y="25788"/>
                    <a:pt x="2920" y="27830"/>
                    <a:pt x="3377" y="27830"/>
                  </a:cubicBezTo>
                  <a:cubicBezTo>
                    <a:pt x="3377" y="27830"/>
                    <a:pt x="3378" y="27830"/>
                    <a:pt x="3378" y="27830"/>
                  </a:cubicBezTo>
                  <a:cubicBezTo>
                    <a:pt x="3835" y="27825"/>
                    <a:pt x="3393" y="25179"/>
                    <a:pt x="3393" y="25179"/>
                  </a:cubicBezTo>
                  <a:lnTo>
                    <a:pt x="3393" y="25179"/>
                  </a:lnTo>
                  <a:cubicBezTo>
                    <a:pt x="3393" y="25179"/>
                    <a:pt x="3763" y="25906"/>
                    <a:pt x="4060" y="25906"/>
                  </a:cubicBezTo>
                  <a:cubicBezTo>
                    <a:pt x="4125" y="25906"/>
                    <a:pt x="4186" y="25871"/>
                    <a:pt x="4240" y="25787"/>
                  </a:cubicBezTo>
                  <a:cubicBezTo>
                    <a:pt x="4537" y="25318"/>
                    <a:pt x="3514" y="23507"/>
                    <a:pt x="3514" y="23507"/>
                  </a:cubicBezTo>
                  <a:cubicBezTo>
                    <a:pt x="3514" y="23507"/>
                    <a:pt x="4026" y="18342"/>
                    <a:pt x="4355" y="16889"/>
                  </a:cubicBezTo>
                  <a:cubicBezTo>
                    <a:pt x="4684" y="15434"/>
                    <a:pt x="6233" y="10985"/>
                    <a:pt x="6233" y="10985"/>
                  </a:cubicBezTo>
                  <a:lnTo>
                    <a:pt x="6233" y="10985"/>
                  </a:lnTo>
                  <a:lnTo>
                    <a:pt x="5943" y="20700"/>
                  </a:lnTo>
                  <a:cubicBezTo>
                    <a:pt x="8909" y="21904"/>
                    <a:pt x="11412" y="22284"/>
                    <a:pt x="13392" y="22284"/>
                  </a:cubicBezTo>
                  <a:cubicBezTo>
                    <a:pt x="16801" y="22284"/>
                    <a:pt x="18660" y="21155"/>
                    <a:pt x="18660" y="21155"/>
                  </a:cubicBezTo>
                  <a:lnTo>
                    <a:pt x="14799" y="2373"/>
                  </a:lnTo>
                  <a:lnTo>
                    <a:pt x="14627" y="125"/>
                  </a:lnTo>
                  <a:lnTo>
                    <a:pt x="10322" y="0"/>
                  </a:ln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3"/>
            <p:cNvSpPr/>
            <p:nvPr/>
          </p:nvSpPr>
          <p:spPr>
            <a:xfrm>
              <a:off x="1883346" y="1470512"/>
              <a:ext cx="735332" cy="206162"/>
            </a:xfrm>
            <a:custGeom>
              <a:avLst/>
              <a:gdLst/>
              <a:ahLst/>
              <a:cxnLst/>
              <a:rect l="l" t="t" r="r" b="b"/>
              <a:pathLst>
                <a:path w="10451" h="2930" extrusionOk="0">
                  <a:moveTo>
                    <a:pt x="5680" y="1"/>
                  </a:moveTo>
                  <a:cubicBezTo>
                    <a:pt x="5578" y="1"/>
                    <a:pt x="5474" y="2"/>
                    <a:pt x="5368" y="4"/>
                  </a:cubicBezTo>
                  <a:cubicBezTo>
                    <a:pt x="540" y="82"/>
                    <a:pt x="546" y="1425"/>
                    <a:pt x="201" y="2070"/>
                  </a:cubicBezTo>
                  <a:cubicBezTo>
                    <a:pt x="1" y="2441"/>
                    <a:pt x="2324" y="2929"/>
                    <a:pt x="4927" y="2929"/>
                  </a:cubicBezTo>
                  <a:cubicBezTo>
                    <a:pt x="6854" y="2929"/>
                    <a:pt x="8934" y="2662"/>
                    <a:pt x="10257" y="1880"/>
                  </a:cubicBezTo>
                  <a:cubicBezTo>
                    <a:pt x="10257" y="1880"/>
                    <a:pt x="10451" y="1"/>
                    <a:pt x="5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3"/>
            <p:cNvSpPr/>
            <p:nvPr/>
          </p:nvSpPr>
          <p:spPr>
            <a:xfrm>
              <a:off x="2102799" y="1573523"/>
              <a:ext cx="317886" cy="150154"/>
            </a:xfrm>
            <a:custGeom>
              <a:avLst/>
              <a:gdLst/>
              <a:ahLst/>
              <a:cxnLst/>
              <a:rect l="l" t="t" r="r" b="b"/>
              <a:pathLst>
                <a:path w="4518" h="2134" extrusionOk="0">
                  <a:moveTo>
                    <a:pt x="4517" y="1"/>
                  </a:moveTo>
                  <a:lnTo>
                    <a:pt x="4517" y="1"/>
                  </a:lnTo>
                  <a:cubicBezTo>
                    <a:pt x="3617" y="254"/>
                    <a:pt x="2675" y="375"/>
                    <a:pt x="1698" y="375"/>
                  </a:cubicBezTo>
                  <a:cubicBezTo>
                    <a:pt x="1143" y="375"/>
                    <a:pt x="577" y="336"/>
                    <a:pt x="0" y="260"/>
                  </a:cubicBezTo>
                  <a:lnTo>
                    <a:pt x="0" y="260"/>
                  </a:lnTo>
                  <a:lnTo>
                    <a:pt x="83" y="1690"/>
                  </a:lnTo>
                  <a:cubicBezTo>
                    <a:pt x="1307" y="2038"/>
                    <a:pt x="2591" y="2133"/>
                    <a:pt x="3627" y="2133"/>
                  </a:cubicBezTo>
                  <a:cubicBezTo>
                    <a:pt x="3930" y="2133"/>
                    <a:pt x="4212" y="2125"/>
                    <a:pt x="4465" y="2113"/>
                  </a:cubicBezTo>
                  <a:lnTo>
                    <a:pt x="4517" y="1"/>
                  </a:ln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3"/>
            <p:cNvSpPr/>
            <p:nvPr/>
          </p:nvSpPr>
          <p:spPr>
            <a:xfrm>
              <a:off x="2096255" y="1477618"/>
              <a:ext cx="326822" cy="122360"/>
            </a:xfrm>
            <a:custGeom>
              <a:avLst/>
              <a:gdLst/>
              <a:ahLst/>
              <a:cxnLst/>
              <a:rect l="l" t="t" r="r" b="b"/>
              <a:pathLst>
                <a:path w="4645" h="1739" extrusionOk="0">
                  <a:moveTo>
                    <a:pt x="4645" y="1"/>
                  </a:moveTo>
                  <a:lnTo>
                    <a:pt x="0" y="5"/>
                  </a:lnTo>
                  <a:lnTo>
                    <a:pt x="93" y="1623"/>
                  </a:lnTo>
                  <a:cubicBezTo>
                    <a:pt x="671" y="1699"/>
                    <a:pt x="1239" y="1739"/>
                    <a:pt x="1796" y="1739"/>
                  </a:cubicBezTo>
                  <a:cubicBezTo>
                    <a:pt x="2771" y="1739"/>
                    <a:pt x="3711" y="1618"/>
                    <a:pt x="4610" y="1364"/>
                  </a:cubicBezTo>
                  <a:lnTo>
                    <a:pt x="4645" y="1"/>
                  </a:lnTo>
                  <a:close/>
                </a:path>
              </a:pathLst>
            </a:custGeom>
            <a:solidFill>
              <a:srgbClr val="B2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3"/>
            <p:cNvSpPr/>
            <p:nvPr/>
          </p:nvSpPr>
          <p:spPr>
            <a:xfrm>
              <a:off x="1708290" y="2870585"/>
              <a:ext cx="1071724" cy="299111"/>
            </a:xfrm>
            <a:custGeom>
              <a:avLst/>
              <a:gdLst/>
              <a:ahLst/>
              <a:cxnLst/>
              <a:rect l="l" t="t" r="r" b="b"/>
              <a:pathLst>
                <a:path w="15232" h="4251" extrusionOk="0">
                  <a:moveTo>
                    <a:pt x="11218" y="1"/>
                  </a:moveTo>
                  <a:cubicBezTo>
                    <a:pt x="6830" y="1"/>
                    <a:pt x="1" y="134"/>
                    <a:pt x="44" y="965"/>
                  </a:cubicBezTo>
                  <a:cubicBezTo>
                    <a:pt x="110" y="2188"/>
                    <a:pt x="86" y="2537"/>
                    <a:pt x="86" y="2537"/>
                  </a:cubicBezTo>
                  <a:cubicBezTo>
                    <a:pt x="2749" y="3822"/>
                    <a:pt x="5405" y="4251"/>
                    <a:pt x="7728" y="4251"/>
                  </a:cubicBezTo>
                  <a:cubicBezTo>
                    <a:pt x="11960" y="4251"/>
                    <a:pt x="15085" y="2827"/>
                    <a:pt x="15123" y="2562"/>
                  </a:cubicBezTo>
                  <a:cubicBezTo>
                    <a:pt x="15232" y="1826"/>
                    <a:pt x="14973" y="21"/>
                    <a:pt x="14838" y="21"/>
                  </a:cubicBezTo>
                  <a:cubicBezTo>
                    <a:pt x="14832" y="21"/>
                    <a:pt x="14827" y="24"/>
                    <a:pt x="14822" y="30"/>
                  </a:cubicBezTo>
                  <a:cubicBezTo>
                    <a:pt x="14822" y="30"/>
                    <a:pt x="13293" y="1"/>
                    <a:pt x="11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3"/>
            <p:cNvSpPr/>
            <p:nvPr/>
          </p:nvSpPr>
          <p:spPr>
            <a:xfrm>
              <a:off x="1637930" y="1594209"/>
              <a:ext cx="1181415" cy="1511386"/>
            </a:xfrm>
            <a:custGeom>
              <a:avLst/>
              <a:gdLst/>
              <a:ahLst/>
              <a:cxnLst/>
              <a:rect l="l" t="t" r="r" b="b"/>
              <a:pathLst>
                <a:path w="16791" h="21480" extrusionOk="0">
                  <a:moveTo>
                    <a:pt x="11687" y="0"/>
                  </a:moveTo>
                  <a:cubicBezTo>
                    <a:pt x="11540" y="0"/>
                    <a:pt x="11451" y="3"/>
                    <a:pt x="11451" y="3"/>
                  </a:cubicBezTo>
                  <a:cubicBezTo>
                    <a:pt x="11451" y="3"/>
                    <a:pt x="9588" y="1826"/>
                    <a:pt x="8731" y="1964"/>
                  </a:cubicBezTo>
                  <a:cubicBezTo>
                    <a:pt x="8713" y="1967"/>
                    <a:pt x="8695" y="1968"/>
                    <a:pt x="8676" y="1968"/>
                  </a:cubicBezTo>
                  <a:cubicBezTo>
                    <a:pt x="7955" y="1968"/>
                    <a:pt x="5889" y="108"/>
                    <a:pt x="5889" y="108"/>
                  </a:cubicBezTo>
                  <a:lnTo>
                    <a:pt x="3727" y="363"/>
                  </a:lnTo>
                  <a:cubicBezTo>
                    <a:pt x="3064" y="1572"/>
                    <a:pt x="1601" y="7312"/>
                    <a:pt x="1601" y="7312"/>
                  </a:cubicBezTo>
                  <a:cubicBezTo>
                    <a:pt x="1601" y="7312"/>
                    <a:pt x="656" y="11455"/>
                    <a:pt x="328" y="14101"/>
                  </a:cubicBezTo>
                  <a:cubicBezTo>
                    <a:pt x="1" y="16748"/>
                    <a:pt x="298" y="19355"/>
                    <a:pt x="910" y="19653"/>
                  </a:cubicBezTo>
                  <a:cubicBezTo>
                    <a:pt x="3721" y="21019"/>
                    <a:pt x="6268" y="21480"/>
                    <a:pt x="8424" y="21480"/>
                  </a:cubicBezTo>
                  <a:cubicBezTo>
                    <a:pt x="12885" y="21480"/>
                    <a:pt x="15675" y="19510"/>
                    <a:pt x="15675" y="19510"/>
                  </a:cubicBezTo>
                  <a:cubicBezTo>
                    <a:pt x="15675" y="19510"/>
                    <a:pt x="16791" y="19269"/>
                    <a:pt x="16758" y="16130"/>
                  </a:cubicBezTo>
                  <a:cubicBezTo>
                    <a:pt x="16738" y="14196"/>
                    <a:pt x="16388" y="9699"/>
                    <a:pt x="16388" y="9699"/>
                  </a:cubicBezTo>
                  <a:cubicBezTo>
                    <a:pt x="16388" y="9699"/>
                    <a:pt x="14423" y="777"/>
                    <a:pt x="14271" y="581"/>
                  </a:cubicBezTo>
                  <a:cubicBezTo>
                    <a:pt x="13862" y="52"/>
                    <a:pt x="12289" y="0"/>
                    <a:pt x="11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3"/>
            <p:cNvSpPr/>
            <p:nvPr/>
          </p:nvSpPr>
          <p:spPr>
            <a:xfrm>
              <a:off x="1368592" y="3058945"/>
              <a:ext cx="296849" cy="171192"/>
            </a:xfrm>
            <a:custGeom>
              <a:avLst/>
              <a:gdLst/>
              <a:ahLst/>
              <a:cxnLst/>
              <a:rect l="l" t="t" r="r" b="b"/>
              <a:pathLst>
                <a:path w="4219" h="2433" extrusionOk="0">
                  <a:moveTo>
                    <a:pt x="4085" y="1"/>
                  </a:moveTo>
                  <a:cubicBezTo>
                    <a:pt x="4085" y="1"/>
                    <a:pt x="37" y="519"/>
                    <a:pt x="147" y="931"/>
                  </a:cubicBezTo>
                  <a:cubicBezTo>
                    <a:pt x="257" y="1343"/>
                    <a:pt x="1" y="2013"/>
                    <a:pt x="183" y="2304"/>
                  </a:cubicBezTo>
                  <a:cubicBezTo>
                    <a:pt x="241" y="2396"/>
                    <a:pt x="499" y="2433"/>
                    <a:pt x="855" y="2433"/>
                  </a:cubicBezTo>
                  <a:cubicBezTo>
                    <a:pt x="1904" y="2433"/>
                    <a:pt x="3809" y="2111"/>
                    <a:pt x="3981" y="1938"/>
                  </a:cubicBezTo>
                  <a:cubicBezTo>
                    <a:pt x="4219" y="1699"/>
                    <a:pt x="4085" y="1"/>
                    <a:pt x="4085" y="1"/>
                  </a:cubicBezTo>
                  <a:close/>
                </a:path>
              </a:pathLst>
            </a:custGeom>
            <a:solidFill>
              <a:srgbClr val="CC8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3"/>
            <p:cNvSpPr/>
            <p:nvPr/>
          </p:nvSpPr>
          <p:spPr>
            <a:xfrm>
              <a:off x="1330739" y="1619680"/>
              <a:ext cx="569564" cy="1531932"/>
            </a:xfrm>
            <a:custGeom>
              <a:avLst/>
              <a:gdLst/>
              <a:ahLst/>
              <a:cxnLst/>
              <a:rect l="l" t="t" r="r" b="b"/>
              <a:pathLst>
                <a:path w="8095" h="21772" extrusionOk="0">
                  <a:moveTo>
                    <a:pt x="8094" y="1"/>
                  </a:moveTo>
                  <a:cubicBezTo>
                    <a:pt x="8094" y="1"/>
                    <a:pt x="5625" y="1150"/>
                    <a:pt x="3964" y="3951"/>
                  </a:cubicBezTo>
                  <a:cubicBezTo>
                    <a:pt x="2169" y="6974"/>
                    <a:pt x="1233" y="10783"/>
                    <a:pt x="653" y="15274"/>
                  </a:cubicBezTo>
                  <a:cubicBezTo>
                    <a:pt x="1" y="20336"/>
                    <a:pt x="563" y="21652"/>
                    <a:pt x="1562" y="21771"/>
                  </a:cubicBezTo>
                  <a:cubicBezTo>
                    <a:pt x="1562" y="21771"/>
                    <a:pt x="1590" y="21771"/>
                    <a:pt x="1642" y="21771"/>
                  </a:cubicBezTo>
                  <a:cubicBezTo>
                    <a:pt x="2072" y="21771"/>
                    <a:pt x="4088" y="21741"/>
                    <a:pt x="4623" y="21172"/>
                  </a:cubicBezTo>
                  <a:cubicBezTo>
                    <a:pt x="5226" y="20534"/>
                    <a:pt x="4842" y="19260"/>
                    <a:pt x="5009" y="17180"/>
                  </a:cubicBezTo>
                  <a:cubicBezTo>
                    <a:pt x="5175" y="15101"/>
                    <a:pt x="4740" y="13865"/>
                    <a:pt x="4740" y="13865"/>
                  </a:cubicBezTo>
                  <a:lnTo>
                    <a:pt x="6756" y="4892"/>
                  </a:lnTo>
                  <a:lnTo>
                    <a:pt x="8094" y="1"/>
                  </a:lnTo>
                  <a:close/>
                </a:path>
              </a:pathLst>
            </a:custGeom>
            <a:solidFill>
              <a:srgbClr val="E19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3"/>
            <p:cNvSpPr/>
            <p:nvPr/>
          </p:nvSpPr>
          <p:spPr>
            <a:xfrm>
              <a:off x="1908605" y="2480143"/>
              <a:ext cx="749123" cy="428437"/>
            </a:xfrm>
            <a:custGeom>
              <a:avLst/>
              <a:gdLst/>
              <a:ahLst/>
              <a:cxnLst/>
              <a:rect l="l" t="t" r="r" b="b"/>
              <a:pathLst>
                <a:path w="10647" h="6089" extrusionOk="0">
                  <a:moveTo>
                    <a:pt x="3389" y="0"/>
                  </a:moveTo>
                  <a:cubicBezTo>
                    <a:pt x="2277" y="0"/>
                    <a:pt x="1458" y="13"/>
                    <a:pt x="1458" y="13"/>
                  </a:cubicBezTo>
                  <a:cubicBezTo>
                    <a:pt x="1400" y="2175"/>
                    <a:pt x="61" y="2836"/>
                    <a:pt x="58" y="2836"/>
                  </a:cubicBezTo>
                  <a:cubicBezTo>
                    <a:pt x="58" y="2836"/>
                    <a:pt x="58" y="2836"/>
                    <a:pt x="58" y="2836"/>
                  </a:cubicBezTo>
                  <a:lnTo>
                    <a:pt x="0" y="5030"/>
                  </a:lnTo>
                  <a:cubicBezTo>
                    <a:pt x="2086" y="5833"/>
                    <a:pt x="4062" y="6089"/>
                    <a:pt x="5730" y="6089"/>
                  </a:cubicBezTo>
                  <a:cubicBezTo>
                    <a:pt x="8643" y="6089"/>
                    <a:pt x="10622" y="5311"/>
                    <a:pt x="10622" y="5311"/>
                  </a:cubicBezTo>
                  <a:cubicBezTo>
                    <a:pt x="10597" y="4978"/>
                    <a:pt x="10647" y="3192"/>
                    <a:pt x="10647" y="3192"/>
                  </a:cubicBezTo>
                  <a:cubicBezTo>
                    <a:pt x="9124" y="2291"/>
                    <a:pt x="8936" y="233"/>
                    <a:pt x="8936" y="233"/>
                  </a:cubicBezTo>
                  <a:cubicBezTo>
                    <a:pt x="7906" y="37"/>
                    <a:pt x="5242" y="0"/>
                    <a:pt x="3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3"/>
            <p:cNvSpPr/>
            <p:nvPr/>
          </p:nvSpPr>
          <p:spPr>
            <a:xfrm>
              <a:off x="1332779" y="1616092"/>
              <a:ext cx="795912" cy="1652745"/>
            </a:xfrm>
            <a:custGeom>
              <a:avLst/>
              <a:gdLst/>
              <a:ahLst/>
              <a:cxnLst/>
              <a:rect l="l" t="t" r="r" b="b"/>
              <a:pathLst>
                <a:path w="11312" h="23489" extrusionOk="0">
                  <a:moveTo>
                    <a:pt x="8024" y="0"/>
                  </a:moveTo>
                  <a:cubicBezTo>
                    <a:pt x="8024" y="0"/>
                    <a:pt x="0" y="1498"/>
                    <a:pt x="16" y="22015"/>
                  </a:cubicBezTo>
                  <a:cubicBezTo>
                    <a:pt x="16" y="22641"/>
                    <a:pt x="1188" y="22910"/>
                    <a:pt x="2346" y="22910"/>
                  </a:cubicBezTo>
                  <a:cubicBezTo>
                    <a:pt x="3267" y="22910"/>
                    <a:pt x="4180" y="22740"/>
                    <a:pt x="4490" y="22443"/>
                  </a:cubicBezTo>
                  <a:cubicBezTo>
                    <a:pt x="4490" y="22443"/>
                    <a:pt x="6234" y="23489"/>
                    <a:pt x="8385" y="23489"/>
                  </a:cubicBezTo>
                  <a:cubicBezTo>
                    <a:pt x="8874" y="23489"/>
                    <a:pt x="9385" y="23434"/>
                    <a:pt x="9902" y="23301"/>
                  </a:cubicBezTo>
                  <a:cubicBezTo>
                    <a:pt x="11312" y="22937"/>
                    <a:pt x="10699" y="1461"/>
                    <a:pt x="10699" y="1461"/>
                  </a:cubicBezTo>
                  <a:lnTo>
                    <a:pt x="80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3"/>
            <p:cNvSpPr/>
            <p:nvPr/>
          </p:nvSpPr>
          <p:spPr>
            <a:xfrm>
              <a:off x="1644263" y="2195105"/>
              <a:ext cx="101811" cy="1004143"/>
            </a:xfrm>
            <a:custGeom>
              <a:avLst/>
              <a:gdLst/>
              <a:ahLst/>
              <a:cxnLst/>
              <a:rect l="l" t="t" r="r" b="b"/>
              <a:pathLst>
                <a:path w="1447" h="14271" extrusionOk="0">
                  <a:moveTo>
                    <a:pt x="1388" y="0"/>
                  </a:moveTo>
                  <a:cubicBezTo>
                    <a:pt x="1354" y="0"/>
                    <a:pt x="1335" y="25"/>
                    <a:pt x="1334" y="54"/>
                  </a:cubicBezTo>
                  <a:cubicBezTo>
                    <a:pt x="1333" y="111"/>
                    <a:pt x="1123" y="5869"/>
                    <a:pt x="900" y="9089"/>
                  </a:cubicBezTo>
                  <a:cubicBezTo>
                    <a:pt x="678" y="12300"/>
                    <a:pt x="18" y="14178"/>
                    <a:pt x="11" y="14195"/>
                  </a:cubicBezTo>
                  <a:cubicBezTo>
                    <a:pt x="0" y="14225"/>
                    <a:pt x="16" y="14256"/>
                    <a:pt x="45" y="14266"/>
                  </a:cubicBezTo>
                  <a:cubicBezTo>
                    <a:pt x="50" y="14268"/>
                    <a:pt x="57" y="14271"/>
                    <a:pt x="63" y="14271"/>
                  </a:cubicBezTo>
                  <a:cubicBezTo>
                    <a:pt x="87" y="14271"/>
                    <a:pt x="108" y="14256"/>
                    <a:pt x="114" y="14232"/>
                  </a:cubicBezTo>
                  <a:cubicBezTo>
                    <a:pt x="120" y="14214"/>
                    <a:pt x="786" y="12325"/>
                    <a:pt x="1009" y="9096"/>
                  </a:cubicBezTo>
                  <a:cubicBezTo>
                    <a:pt x="1232" y="5874"/>
                    <a:pt x="1442" y="115"/>
                    <a:pt x="1445" y="58"/>
                  </a:cubicBezTo>
                  <a:cubicBezTo>
                    <a:pt x="1446" y="28"/>
                    <a:pt x="1422" y="1"/>
                    <a:pt x="1392" y="0"/>
                  </a:cubicBezTo>
                  <a:cubicBezTo>
                    <a:pt x="1390" y="0"/>
                    <a:pt x="1389" y="0"/>
                    <a:pt x="1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3"/>
            <p:cNvSpPr/>
            <p:nvPr/>
          </p:nvSpPr>
          <p:spPr>
            <a:xfrm>
              <a:off x="2442849" y="1602793"/>
              <a:ext cx="540928" cy="1644161"/>
            </a:xfrm>
            <a:custGeom>
              <a:avLst/>
              <a:gdLst/>
              <a:ahLst/>
              <a:cxnLst/>
              <a:rect l="l" t="t" r="r" b="b"/>
              <a:pathLst>
                <a:path w="7688" h="23367" extrusionOk="0">
                  <a:moveTo>
                    <a:pt x="2305" y="0"/>
                  </a:moveTo>
                  <a:lnTo>
                    <a:pt x="1" y="1089"/>
                  </a:lnTo>
                  <a:cubicBezTo>
                    <a:pt x="1" y="1089"/>
                    <a:pt x="362" y="22480"/>
                    <a:pt x="2053" y="23126"/>
                  </a:cubicBezTo>
                  <a:cubicBezTo>
                    <a:pt x="2495" y="23295"/>
                    <a:pt x="2897" y="23366"/>
                    <a:pt x="3258" y="23366"/>
                  </a:cubicBezTo>
                  <a:cubicBezTo>
                    <a:pt x="5090" y="23366"/>
                    <a:pt x="5908" y="21551"/>
                    <a:pt x="5908" y="21551"/>
                  </a:cubicBezTo>
                  <a:cubicBezTo>
                    <a:pt x="5919" y="21561"/>
                    <a:pt x="5929" y="21566"/>
                    <a:pt x="5939" y="21566"/>
                  </a:cubicBezTo>
                  <a:cubicBezTo>
                    <a:pt x="6233" y="21566"/>
                    <a:pt x="6123" y="17010"/>
                    <a:pt x="5800" y="12470"/>
                  </a:cubicBezTo>
                  <a:cubicBezTo>
                    <a:pt x="5687" y="10870"/>
                    <a:pt x="7688" y="8998"/>
                    <a:pt x="7513" y="7505"/>
                  </a:cubicBezTo>
                  <a:cubicBezTo>
                    <a:pt x="7272" y="5428"/>
                    <a:pt x="6929" y="6132"/>
                    <a:pt x="5258" y="3455"/>
                  </a:cubicBezTo>
                  <a:cubicBezTo>
                    <a:pt x="4413" y="2104"/>
                    <a:pt x="3761" y="648"/>
                    <a:pt x="2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3"/>
            <p:cNvSpPr/>
            <p:nvPr/>
          </p:nvSpPr>
          <p:spPr>
            <a:xfrm>
              <a:off x="1900936" y="1582459"/>
              <a:ext cx="707751" cy="174780"/>
            </a:xfrm>
            <a:custGeom>
              <a:avLst/>
              <a:gdLst/>
              <a:ahLst/>
              <a:cxnLst/>
              <a:rect l="l" t="t" r="r" b="b"/>
              <a:pathLst>
                <a:path w="10059" h="2484" extrusionOk="0">
                  <a:moveTo>
                    <a:pt x="8467" y="0"/>
                  </a:moveTo>
                  <a:cubicBezTo>
                    <a:pt x="8003" y="0"/>
                    <a:pt x="7658" y="47"/>
                    <a:pt x="7651" y="47"/>
                  </a:cubicBezTo>
                  <a:cubicBezTo>
                    <a:pt x="7650" y="47"/>
                    <a:pt x="7650" y="47"/>
                    <a:pt x="7650" y="47"/>
                  </a:cubicBezTo>
                  <a:cubicBezTo>
                    <a:pt x="6896" y="1046"/>
                    <a:pt x="4977" y="1958"/>
                    <a:pt x="4977" y="1958"/>
                  </a:cubicBezTo>
                  <a:cubicBezTo>
                    <a:pt x="3643" y="1616"/>
                    <a:pt x="2285" y="190"/>
                    <a:pt x="2285" y="190"/>
                  </a:cubicBezTo>
                  <a:cubicBezTo>
                    <a:pt x="2005" y="113"/>
                    <a:pt x="1736" y="82"/>
                    <a:pt x="1487" y="82"/>
                  </a:cubicBezTo>
                  <a:cubicBezTo>
                    <a:pt x="622" y="82"/>
                    <a:pt x="1" y="447"/>
                    <a:pt x="1" y="447"/>
                  </a:cubicBezTo>
                  <a:cubicBezTo>
                    <a:pt x="704" y="1906"/>
                    <a:pt x="5081" y="2484"/>
                    <a:pt x="5081" y="2484"/>
                  </a:cubicBezTo>
                  <a:cubicBezTo>
                    <a:pt x="9641" y="1609"/>
                    <a:pt x="10059" y="258"/>
                    <a:pt x="10059" y="258"/>
                  </a:cubicBezTo>
                  <a:cubicBezTo>
                    <a:pt x="9562" y="51"/>
                    <a:pt x="8950" y="0"/>
                    <a:pt x="8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3"/>
            <p:cNvSpPr/>
            <p:nvPr/>
          </p:nvSpPr>
          <p:spPr>
            <a:xfrm>
              <a:off x="2033072" y="1529546"/>
              <a:ext cx="456214" cy="194412"/>
            </a:xfrm>
            <a:custGeom>
              <a:avLst/>
              <a:gdLst/>
              <a:ahLst/>
              <a:cxnLst/>
              <a:rect l="l" t="t" r="r" b="b"/>
              <a:pathLst>
                <a:path w="6484" h="2763" extrusionOk="0">
                  <a:moveTo>
                    <a:pt x="6425" y="1"/>
                  </a:moveTo>
                  <a:cubicBezTo>
                    <a:pt x="6407" y="1"/>
                    <a:pt x="6390" y="10"/>
                    <a:pt x="6380" y="26"/>
                  </a:cubicBezTo>
                  <a:cubicBezTo>
                    <a:pt x="6372" y="41"/>
                    <a:pt x="5439" y="1564"/>
                    <a:pt x="3093" y="2656"/>
                  </a:cubicBezTo>
                  <a:cubicBezTo>
                    <a:pt x="2912" y="2607"/>
                    <a:pt x="1315" y="2132"/>
                    <a:pt x="101" y="368"/>
                  </a:cubicBezTo>
                  <a:cubicBezTo>
                    <a:pt x="91" y="353"/>
                    <a:pt x="75" y="345"/>
                    <a:pt x="59" y="345"/>
                  </a:cubicBezTo>
                  <a:cubicBezTo>
                    <a:pt x="49" y="345"/>
                    <a:pt x="39" y="348"/>
                    <a:pt x="30" y="355"/>
                  </a:cubicBezTo>
                  <a:cubicBezTo>
                    <a:pt x="6" y="370"/>
                    <a:pt x="1" y="404"/>
                    <a:pt x="16" y="427"/>
                  </a:cubicBezTo>
                  <a:cubicBezTo>
                    <a:pt x="1321" y="2324"/>
                    <a:pt x="3069" y="2758"/>
                    <a:pt x="3086" y="2761"/>
                  </a:cubicBezTo>
                  <a:cubicBezTo>
                    <a:pt x="3092" y="2763"/>
                    <a:pt x="3096" y="2763"/>
                    <a:pt x="3101" y="2763"/>
                  </a:cubicBezTo>
                  <a:cubicBezTo>
                    <a:pt x="3107" y="2763"/>
                    <a:pt x="3116" y="2761"/>
                    <a:pt x="3121" y="2758"/>
                  </a:cubicBezTo>
                  <a:cubicBezTo>
                    <a:pt x="5510" y="1651"/>
                    <a:pt x="6459" y="94"/>
                    <a:pt x="6469" y="78"/>
                  </a:cubicBezTo>
                  <a:cubicBezTo>
                    <a:pt x="6483" y="54"/>
                    <a:pt x="6476" y="23"/>
                    <a:pt x="6451" y="8"/>
                  </a:cubicBezTo>
                  <a:cubicBezTo>
                    <a:pt x="6443" y="3"/>
                    <a:pt x="6434" y="1"/>
                    <a:pt x="6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3"/>
            <p:cNvSpPr/>
            <p:nvPr/>
          </p:nvSpPr>
          <p:spPr>
            <a:xfrm>
              <a:off x="2302199" y="1721565"/>
              <a:ext cx="94071" cy="263578"/>
            </a:xfrm>
            <a:custGeom>
              <a:avLst/>
              <a:gdLst/>
              <a:ahLst/>
              <a:cxnLst/>
              <a:rect l="l" t="t" r="r" b="b"/>
              <a:pathLst>
                <a:path w="1337" h="3746" extrusionOk="0">
                  <a:moveTo>
                    <a:pt x="58" y="1"/>
                  </a:moveTo>
                  <a:cubicBezTo>
                    <a:pt x="43" y="1"/>
                    <a:pt x="29" y="7"/>
                    <a:pt x="18" y="18"/>
                  </a:cubicBezTo>
                  <a:cubicBezTo>
                    <a:pt x="1" y="39"/>
                    <a:pt x="3" y="71"/>
                    <a:pt x="23" y="89"/>
                  </a:cubicBezTo>
                  <a:cubicBezTo>
                    <a:pt x="31" y="94"/>
                    <a:pt x="692" y="674"/>
                    <a:pt x="509" y="1483"/>
                  </a:cubicBezTo>
                  <a:cubicBezTo>
                    <a:pt x="315" y="2338"/>
                    <a:pt x="591" y="3179"/>
                    <a:pt x="1247" y="3732"/>
                  </a:cubicBezTo>
                  <a:cubicBezTo>
                    <a:pt x="1255" y="3742"/>
                    <a:pt x="1268" y="3746"/>
                    <a:pt x="1280" y="3746"/>
                  </a:cubicBezTo>
                  <a:cubicBezTo>
                    <a:pt x="1295" y="3746"/>
                    <a:pt x="1310" y="3740"/>
                    <a:pt x="1318" y="3727"/>
                  </a:cubicBezTo>
                  <a:cubicBezTo>
                    <a:pt x="1337" y="3705"/>
                    <a:pt x="1334" y="3674"/>
                    <a:pt x="1312" y="3656"/>
                  </a:cubicBezTo>
                  <a:cubicBezTo>
                    <a:pt x="685" y="3127"/>
                    <a:pt x="423" y="2323"/>
                    <a:pt x="608" y="1507"/>
                  </a:cubicBezTo>
                  <a:cubicBezTo>
                    <a:pt x="805" y="637"/>
                    <a:pt x="97" y="19"/>
                    <a:pt x="90" y="13"/>
                  </a:cubicBezTo>
                  <a:cubicBezTo>
                    <a:pt x="81" y="5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3"/>
            <p:cNvSpPr/>
            <p:nvPr/>
          </p:nvSpPr>
          <p:spPr>
            <a:xfrm>
              <a:off x="2128269" y="1724239"/>
              <a:ext cx="85136" cy="303896"/>
            </a:xfrm>
            <a:custGeom>
              <a:avLst/>
              <a:gdLst/>
              <a:ahLst/>
              <a:cxnLst/>
              <a:rect l="l" t="t" r="r" b="b"/>
              <a:pathLst>
                <a:path w="1210" h="4319" extrusionOk="0">
                  <a:moveTo>
                    <a:pt x="1056" y="1"/>
                  </a:moveTo>
                  <a:cubicBezTo>
                    <a:pt x="1039" y="1"/>
                    <a:pt x="1024" y="9"/>
                    <a:pt x="1015" y="24"/>
                  </a:cubicBezTo>
                  <a:cubicBezTo>
                    <a:pt x="996" y="51"/>
                    <a:pt x="575" y="712"/>
                    <a:pt x="836" y="1693"/>
                  </a:cubicBezTo>
                  <a:cubicBezTo>
                    <a:pt x="1101" y="2690"/>
                    <a:pt x="770" y="3731"/>
                    <a:pt x="31" y="4226"/>
                  </a:cubicBezTo>
                  <a:cubicBezTo>
                    <a:pt x="8" y="4241"/>
                    <a:pt x="1" y="4274"/>
                    <a:pt x="16" y="4298"/>
                  </a:cubicBezTo>
                  <a:cubicBezTo>
                    <a:pt x="26" y="4310"/>
                    <a:pt x="42" y="4319"/>
                    <a:pt x="60" y="4319"/>
                  </a:cubicBezTo>
                  <a:cubicBezTo>
                    <a:pt x="68" y="4319"/>
                    <a:pt x="78" y="4315"/>
                    <a:pt x="87" y="4309"/>
                  </a:cubicBezTo>
                  <a:cubicBezTo>
                    <a:pt x="861" y="3790"/>
                    <a:pt x="1209" y="2703"/>
                    <a:pt x="934" y="1666"/>
                  </a:cubicBezTo>
                  <a:cubicBezTo>
                    <a:pt x="684" y="729"/>
                    <a:pt x="1096" y="87"/>
                    <a:pt x="1100" y="80"/>
                  </a:cubicBezTo>
                  <a:cubicBezTo>
                    <a:pt x="1115" y="56"/>
                    <a:pt x="1109" y="24"/>
                    <a:pt x="1085" y="9"/>
                  </a:cubicBezTo>
                  <a:cubicBezTo>
                    <a:pt x="1076" y="4"/>
                    <a:pt x="1066" y="1"/>
                    <a:pt x="1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3"/>
            <p:cNvSpPr/>
            <p:nvPr/>
          </p:nvSpPr>
          <p:spPr>
            <a:xfrm>
              <a:off x="2442849" y="1679418"/>
              <a:ext cx="415687" cy="1553815"/>
            </a:xfrm>
            <a:custGeom>
              <a:avLst/>
              <a:gdLst/>
              <a:ahLst/>
              <a:cxnLst/>
              <a:rect l="l" t="t" r="r" b="b"/>
              <a:pathLst>
                <a:path w="5908" h="22083" extrusionOk="0">
                  <a:moveTo>
                    <a:pt x="1" y="0"/>
                  </a:moveTo>
                  <a:cubicBezTo>
                    <a:pt x="1" y="1"/>
                    <a:pt x="269" y="21722"/>
                    <a:pt x="2053" y="22037"/>
                  </a:cubicBezTo>
                  <a:cubicBezTo>
                    <a:pt x="2229" y="22068"/>
                    <a:pt x="2403" y="22082"/>
                    <a:pt x="2575" y="22082"/>
                  </a:cubicBezTo>
                  <a:cubicBezTo>
                    <a:pt x="4401" y="22082"/>
                    <a:pt x="5908" y="20462"/>
                    <a:pt x="5908" y="2046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5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3"/>
            <p:cNvSpPr/>
            <p:nvPr/>
          </p:nvSpPr>
          <p:spPr>
            <a:xfrm>
              <a:off x="1617033" y="316145"/>
              <a:ext cx="1132444" cy="1164429"/>
            </a:xfrm>
            <a:custGeom>
              <a:avLst/>
              <a:gdLst/>
              <a:ahLst/>
              <a:cxnLst/>
              <a:rect l="l" t="t" r="r" b="b"/>
              <a:pathLst>
                <a:path w="16095" h="16549" extrusionOk="0">
                  <a:moveTo>
                    <a:pt x="9311" y="0"/>
                  </a:moveTo>
                  <a:cubicBezTo>
                    <a:pt x="8217" y="0"/>
                    <a:pt x="6987" y="213"/>
                    <a:pt x="5643" y="650"/>
                  </a:cubicBezTo>
                  <a:cubicBezTo>
                    <a:pt x="1259" y="2075"/>
                    <a:pt x="0" y="6108"/>
                    <a:pt x="1457" y="10949"/>
                  </a:cubicBezTo>
                  <a:cubicBezTo>
                    <a:pt x="2716" y="15124"/>
                    <a:pt x="5677" y="16549"/>
                    <a:pt x="8708" y="16549"/>
                  </a:cubicBezTo>
                  <a:cubicBezTo>
                    <a:pt x="9192" y="16549"/>
                    <a:pt x="9677" y="16512"/>
                    <a:pt x="10158" y="16445"/>
                  </a:cubicBezTo>
                  <a:cubicBezTo>
                    <a:pt x="13873" y="15926"/>
                    <a:pt x="16095" y="12751"/>
                    <a:pt x="15867" y="9694"/>
                  </a:cubicBezTo>
                  <a:cubicBezTo>
                    <a:pt x="15578" y="5775"/>
                    <a:pt x="14354" y="3167"/>
                    <a:pt x="14354" y="3167"/>
                  </a:cubicBezTo>
                  <a:cubicBezTo>
                    <a:pt x="13564" y="1095"/>
                    <a:pt x="11789" y="0"/>
                    <a:pt x="9311" y="0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3"/>
            <p:cNvSpPr/>
            <p:nvPr/>
          </p:nvSpPr>
          <p:spPr>
            <a:xfrm>
              <a:off x="1759372" y="976215"/>
              <a:ext cx="1086710" cy="531870"/>
            </a:xfrm>
            <a:custGeom>
              <a:avLst/>
              <a:gdLst/>
              <a:ahLst/>
              <a:cxnLst/>
              <a:rect l="l" t="t" r="r" b="b"/>
              <a:pathLst>
                <a:path w="15445" h="7559" extrusionOk="0">
                  <a:moveTo>
                    <a:pt x="13227" y="1"/>
                  </a:moveTo>
                  <a:cubicBezTo>
                    <a:pt x="12778" y="941"/>
                    <a:pt x="11657" y="2612"/>
                    <a:pt x="9825" y="2662"/>
                  </a:cubicBezTo>
                  <a:cubicBezTo>
                    <a:pt x="9699" y="2665"/>
                    <a:pt x="9582" y="2667"/>
                    <a:pt x="9473" y="2667"/>
                  </a:cubicBezTo>
                  <a:cubicBezTo>
                    <a:pt x="8191" y="2667"/>
                    <a:pt x="8079" y="2449"/>
                    <a:pt x="7345" y="2449"/>
                  </a:cubicBezTo>
                  <a:cubicBezTo>
                    <a:pt x="7240" y="2449"/>
                    <a:pt x="7124" y="2454"/>
                    <a:pt x="6989" y="2464"/>
                  </a:cubicBezTo>
                  <a:cubicBezTo>
                    <a:pt x="6090" y="2530"/>
                    <a:pt x="5525" y="3084"/>
                    <a:pt x="4288" y="3084"/>
                  </a:cubicBezTo>
                  <a:cubicBezTo>
                    <a:pt x="3925" y="3084"/>
                    <a:pt x="3504" y="3037"/>
                    <a:pt x="2999" y="2915"/>
                  </a:cubicBezTo>
                  <a:cubicBezTo>
                    <a:pt x="778" y="2377"/>
                    <a:pt x="0" y="1354"/>
                    <a:pt x="0" y="1354"/>
                  </a:cubicBezTo>
                  <a:lnTo>
                    <a:pt x="0" y="1354"/>
                  </a:lnTo>
                  <a:cubicBezTo>
                    <a:pt x="0" y="1354"/>
                    <a:pt x="16" y="7559"/>
                    <a:pt x="6540" y="7559"/>
                  </a:cubicBezTo>
                  <a:cubicBezTo>
                    <a:pt x="6804" y="7559"/>
                    <a:pt x="7079" y="7549"/>
                    <a:pt x="7365" y="7528"/>
                  </a:cubicBezTo>
                  <a:cubicBezTo>
                    <a:pt x="15444" y="6927"/>
                    <a:pt x="13227" y="1"/>
                    <a:pt x="13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3"/>
            <p:cNvSpPr/>
            <p:nvPr/>
          </p:nvSpPr>
          <p:spPr>
            <a:xfrm>
              <a:off x="2131576" y="1183925"/>
              <a:ext cx="280033" cy="174992"/>
            </a:xfrm>
            <a:custGeom>
              <a:avLst/>
              <a:gdLst/>
              <a:ahLst/>
              <a:cxnLst/>
              <a:rect l="l" t="t" r="r" b="b"/>
              <a:pathLst>
                <a:path w="3980" h="2487" extrusionOk="0">
                  <a:moveTo>
                    <a:pt x="2019" y="1"/>
                  </a:moveTo>
                  <a:cubicBezTo>
                    <a:pt x="1908" y="1"/>
                    <a:pt x="1807" y="10"/>
                    <a:pt x="1720" y="28"/>
                  </a:cubicBezTo>
                  <a:cubicBezTo>
                    <a:pt x="1720" y="28"/>
                    <a:pt x="62" y="239"/>
                    <a:pt x="15" y="1808"/>
                  </a:cubicBezTo>
                  <a:cubicBezTo>
                    <a:pt x="0" y="2319"/>
                    <a:pt x="180" y="2486"/>
                    <a:pt x="442" y="2486"/>
                  </a:cubicBezTo>
                  <a:cubicBezTo>
                    <a:pt x="923" y="2486"/>
                    <a:pt x="1684" y="1925"/>
                    <a:pt x="2038" y="1884"/>
                  </a:cubicBezTo>
                  <a:cubicBezTo>
                    <a:pt x="2052" y="1883"/>
                    <a:pt x="2066" y="1882"/>
                    <a:pt x="2081" y="1882"/>
                  </a:cubicBezTo>
                  <a:cubicBezTo>
                    <a:pt x="2435" y="1882"/>
                    <a:pt x="3096" y="2316"/>
                    <a:pt x="3527" y="2316"/>
                  </a:cubicBezTo>
                  <a:cubicBezTo>
                    <a:pt x="3799" y="2316"/>
                    <a:pt x="3979" y="2144"/>
                    <a:pt x="3936" y="1586"/>
                  </a:cubicBezTo>
                  <a:cubicBezTo>
                    <a:pt x="3844" y="401"/>
                    <a:pt x="2735" y="1"/>
                    <a:pt x="2019" y="1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3"/>
            <p:cNvSpPr/>
            <p:nvPr/>
          </p:nvSpPr>
          <p:spPr>
            <a:xfrm>
              <a:off x="2204328" y="1209045"/>
              <a:ext cx="137906" cy="58119"/>
            </a:xfrm>
            <a:custGeom>
              <a:avLst/>
              <a:gdLst/>
              <a:ahLst/>
              <a:cxnLst/>
              <a:rect l="l" t="t" r="r" b="b"/>
              <a:pathLst>
                <a:path w="1960" h="826" extrusionOk="0">
                  <a:moveTo>
                    <a:pt x="60" y="0"/>
                  </a:moveTo>
                  <a:cubicBezTo>
                    <a:pt x="60" y="0"/>
                    <a:pt x="0" y="173"/>
                    <a:pt x="7" y="394"/>
                  </a:cubicBezTo>
                  <a:cubicBezTo>
                    <a:pt x="751" y="422"/>
                    <a:pt x="1378" y="645"/>
                    <a:pt x="1767" y="826"/>
                  </a:cubicBezTo>
                  <a:cubicBezTo>
                    <a:pt x="1900" y="622"/>
                    <a:pt x="1959" y="429"/>
                    <a:pt x="1959" y="429"/>
                  </a:cubicBezTo>
                  <a:cubicBezTo>
                    <a:pt x="1959" y="429"/>
                    <a:pt x="1005" y="3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3"/>
            <p:cNvSpPr/>
            <p:nvPr/>
          </p:nvSpPr>
          <p:spPr>
            <a:xfrm>
              <a:off x="2204891" y="1236697"/>
              <a:ext cx="123834" cy="63537"/>
            </a:xfrm>
            <a:custGeom>
              <a:avLst/>
              <a:gdLst/>
              <a:ahLst/>
              <a:cxnLst/>
              <a:rect l="l" t="t" r="r" b="b"/>
              <a:pathLst>
                <a:path w="1760" h="90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310"/>
                    <a:pt x="148" y="712"/>
                    <a:pt x="763" y="871"/>
                  </a:cubicBezTo>
                  <a:cubicBezTo>
                    <a:pt x="847" y="893"/>
                    <a:pt x="925" y="903"/>
                    <a:pt x="999" y="903"/>
                  </a:cubicBezTo>
                  <a:cubicBezTo>
                    <a:pt x="1365" y="903"/>
                    <a:pt x="1609" y="661"/>
                    <a:pt x="1759" y="433"/>
                  </a:cubicBezTo>
                  <a:cubicBezTo>
                    <a:pt x="1370" y="252"/>
                    <a:pt x="743" y="2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3"/>
            <p:cNvSpPr/>
            <p:nvPr/>
          </p:nvSpPr>
          <p:spPr>
            <a:xfrm>
              <a:off x="2412383" y="288703"/>
              <a:ext cx="496108" cy="739862"/>
            </a:xfrm>
            <a:custGeom>
              <a:avLst/>
              <a:gdLst/>
              <a:ahLst/>
              <a:cxnLst/>
              <a:rect l="l" t="t" r="r" b="b"/>
              <a:pathLst>
                <a:path w="7051" h="10515" extrusionOk="0">
                  <a:moveTo>
                    <a:pt x="1967" y="0"/>
                  </a:moveTo>
                  <a:lnTo>
                    <a:pt x="1207" y="207"/>
                  </a:lnTo>
                  <a:cubicBezTo>
                    <a:pt x="1194" y="206"/>
                    <a:pt x="1181" y="206"/>
                    <a:pt x="1169" y="206"/>
                  </a:cubicBezTo>
                  <a:cubicBezTo>
                    <a:pt x="550" y="206"/>
                    <a:pt x="68" y="844"/>
                    <a:pt x="34" y="1467"/>
                  </a:cubicBezTo>
                  <a:cubicBezTo>
                    <a:pt x="0" y="2104"/>
                    <a:pt x="305" y="2704"/>
                    <a:pt x="633" y="3250"/>
                  </a:cubicBezTo>
                  <a:cubicBezTo>
                    <a:pt x="1275" y="4325"/>
                    <a:pt x="2198" y="7889"/>
                    <a:pt x="3612" y="9429"/>
                  </a:cubicBezTo>
                  <a:cubicBezTo>
                    <a:pt x="4092" y="9952"/>
                    <a:pt x="3252" y="9769"/>
                    <a:pt x="3828" y="10183"/>
                  </a:cubicBezTo>
                  <a:cubicBezTo>
                    <a:pt x="4126" y="10397"/>
                    <a:pt x="4500" y="10514"/>
                    <a:pt x="4865" y="10514"/>
                  </a:cubicBezTo>
                  <a:cubicBezTo>
                    <a:pt x="5208" y="10514"/>
                    <a:pt x="5545" y="10410"/>
                    <a:pt x="5805" y="10185"/>
                  </a:cubicBezTo>
                  <a:cubicBezTo>
                    <a:pt x="6226" y="9824"/>
                    <a:pt x="7051" y="1457"/>
                    <a:pt x="1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3"/>
            <p:cNvSpPr/>
            <p:nvPr/>
          </p:nvSpPr>
          <p:spPr>
            <a:xfrm>
              <a:off x="2586524" y="317482"/>
              <a:ext cx="306629" cy="709606"/>
            </a:xfrm>
            <a:custGeom>
              <a:avLst/>
              <a:gdLst/>
              <a:ahLst/>
              <a:cxnLst/>
              <a:rect l="l" t="t" r="r" b="b"/>
              <a:pathLst>
                <a:path w="4358" h="10085" extrusionOk="0">
                  <a:moveTo>
                    <a:pt x="57" y="0"/>
                  </a:moveTo>
                  <a:lnTo>
                    <a:pt x="0" y="110"/>
                  </a:lnTo>
                  <a:cubicBezTo>
                    <a:pt x="1722" y="1000"/>
                    <a:pt x="3048" y="2568"/>
                    <a:pt x="3638" y="4412"/>
                  </a:cubicBezTo>
                  <a:cubicBezTo>
                    <a:pt x="4229" y="6257"/>
                    <a:pt x="4062" y="8304"/>
                    <a:pt x="3180" y="10028"/>
                  </a:cubicBezTo>
                  <a:lnTo>
                    <a:pt x="3290" y="10084"/>
                  </a:lnTo>
                  <a:cubicBezTo>
                    <a:pt x="4187" y="8331"/>
                    <a:pt x="4358" y="6251"/>
                    <a:pt x="3756" y="4374"/>
                  </a:cubicBezTo>
                  <a:cubicBezTo>
                    <a:pt x="3154" y="2499"/>
                    <a:pt x="1806" y="904"/>
                    <a:pt x="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3"/>
            <p:cNvSpPr/>
            <p:nvPr/>
          </p:nvSpPr>
          <p:spPr>
            <a:xfrm>
              <a:off x="1426287" y="176405"/>
              <a:ext cx="1257333" cy="927307"/>
            </a:xfrm>
            <a:custGeom>
              <a:avLst/>
              <a:gdLst/>
              <a:ahLst/>
              <a:cxnLst/>
              <a:rect l="l" t="t" r="r" b="b"/>
              <a:pathLst>
                <a:path w="17870" h="13179" extrusionOk="0">
                  <a:moveTo>
                    <a:pt x="14671" y="0"/>
                  </a:moveTo>
                  <a:cubicBezTo>
                    <a:pt x="14405" y="0"/>
                    <a:pt x="14106" y="33"/>
                    <a:pt x="13770" y="104"/>
                  </a:cubicBezTo>
                  <a:cubicBezTo>
                    <a:pt x="12200" y="440"/>
                    <a:pt x="11234" y="505"/>
                    <a:pt x="10450" y="505"/>
                  </a:cubicBezTo>
                  <a:cubicBezTo>
                    <a:pt x="9952" y="505"/>
                    <a:pt x="9527" y="479"/>
                    <a:pt x="9067" y="479"/>
                  </a:cubicBezTo>
                  <a:cubicBezTo>
                    <a:pt x="8705" y="479"/>
                    <a:pt x="8321" y="495"/>
                    <a:pt x="7863" y="553"/>
                  </a:cubicBezTo>
                  <a:cubicBezTo>
                    <a:pt x="5905" y="802"/>
                    <a:pt x="4364" y="3147"/>
                    <a:pt x="4364" y="3147"/>
                  </a:cubicBezTo>
                  <a:cubicBezTo>
                    <a:pt x="0" y="6381"/>
                    <a:pt x="2079" y="11841"/>
                    <a:pt x="2670" y="12472"/>
                  </a:cubicBezTo>
                  <a:cubicBezTo>
                    <a:pt x="3164" y="12999"/>
                    <a:pt x="3501" y="13178"/>
                    <a:pt x="3731" y="13178"/>
                  </a:cubicBezTo>
                  <a:cubicBezTo>
                    <a:pt x="4223" y="13178"/>
                    <a:pt x="4226" y="12358"/>
                    <a:pt x="4226" y="12358"/>
                  </a:cubicBezTo>
                  <a:cubicBezTo>
                    <a:pt x="4226" y="12358"/>
                    <a:pt x="6402" y="9536"/>
                    <a:pt x="6600" y="7183"/>
                  </a:cubicBezTo>
                  <a:cubicBezTo>
                    <a:pt x="6600" y="7183"/>
                    <a:pt x="8625" y="7911"/>
                    <a:pt x="11019" y="7911"/>
                  </a:cubicBezTo>
                  <a:cubicBezTo>
                    <a:pt x="12915" y="7911"/>
                    <a:pt x="15042" y="7454"/>
                    <a:pt x="16579" y="5818"/>
                  </a:cubicBezTo>
                  <a:cubicBezTo>
                    <a:pt x="17293" y="5058"/>
                    <a:pt x="17869" y="2824"/>
                    <a:pt x="16761" y="2594"/>
                  </a:cubicBezTo>
                  <a:cubicBezTo>
                    <a:pt x="16761" y="2594"/>
                    <a:pt x="17051" y="0"/>
                    <a:pt x="14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3"/>
            <p:cNvSpPr/>
            <p:nvPr/>
          </p:nvSpPr>
          <p:spPr>
            <a:xfrm>
              <a:off x="1509312" y="407475"/>
              <a:ext cx="249567" cy="673791"/>
            </a:xfrm>
            <a:custGeom>
              <a:avLst/>
              <a:gdLst/>
              <a:ahLst/>
              <a:cxnLst/>
              <a:rect l="l" t="t" r="r" b="b"/>
              <a:pathLst>
                <a:path w="3547" h="9576" extrusionOk="0">
                  <a:moveTo>
                    <a:pt x="3491" y="0"/>
                  </a:moveTo>
                  <a:cubicBezTo>
                    <a:pt x="2058" y="732"/>
                    <a:pt x="961" y="2034"/>
                    <a:pt x="481" y="3570"/>
                  </a:cubicBezTo>
                  <a:cubicBezTo>
                    <a:pt x="1" y="5108"/>
                    <a:pt x="163" y="6801"/>
                    <a:pt x="925" y="8220"/>
                  </a:cubicBezTo>
                  <a:cubicBezTo>
                    <a:pt x="1303" y="8929"/>
                    <a:pt x="1766" y="9384"/>
                    <a:pt x="2296" y="9576"/>
                  </a:cubicBezTo>
                  <a:lnTo>
                    <a:pt x="2338" y="9458"/>
                  </a:lnTo>
                  <a:cubicBezTo>
                    <a:pt x="1838" y="9278"/>
                    <a:pt x="1398" y="8841"/>
                    <a:pt x="1033" y="8161"/>
                  </a:cubicBezTo>
                  <a:cubicBezTo>
                    <a:pt x="286" y="6773"/>
                    <a:pt x="128" y="5113"/>
                    <a:pt x="598" y="3607"/>
                  </a:cubicBezTo>
                  <a:cubicBezTo>
                    <a:pt x="1068" y="2102"/>
                    <a:pt x="2143" y="828"/>
                    <a:pt x="3547" y="110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3"/>
            <p:cNvSpPr/>
            <p:nvPr/>
          </p:nvSpPr>
          <p:spPr>
            <a:xfrm>
              <a:off x="1644263" y="308264"/>
              <a:ext cx="120597" cy="120672"/>
            </a:xfrm>
            <a:custGeom>
              <a:avLst/>
              <a:gdLst/>
              <a:ahLst/>
              <a:cxnLst/>
              <a:rect l="l" t="t" r="r" b="b"/>
              <a:pathLst>
                <a:path w="1714" h="1715" extrusionOk="0">
                  <a:moveTo>
                    <a:pt x="948" y="1"/>
                  </a:moveTo>
                  <a:cubicBezTo>
                    <a:pt x="937" y="1"/>
                    <a:pt x="925" y="2"/>
                    <a:pt x="914" y="5"/>
                  </a:cubicBezTo>
                  <a:cubicBezTo>
                    <a:pt x="846" y="22"/>
                    <a:pt x="803" y="91"/>
                    <a:pt x="796" y="159"/>
                  </a:cubicBezTo>
                  <a:cubicBezTo>
                    <a:pt x="787" y="227"/>
                    <a:pt x="807" y="297"/>
                    <a:pt x="827" y="363"/>
                  </a:cubicBezTo>
                  <a:cubicBezTo>
                    <a:pt x="901" y="623"/>
                    <a:pt x="976" y="882"/>
                    <a:pt x="1053" y="1141"/>
                  </a:cubicBezTo>
                  <a:cubicBezTo>
                    <a:pt x="908" y="951"/>
                    <a:pt x="665" y="614"/>
                    <a:pt x="466" y="614"/>
                  </a:cubicBezTo>
                  <a:cubicBezTo>
                    <a:pt x="425" y="614"/>
                    <a:pt x="385" y="629"/>
                    <a:pt x="348" y="664"/>
                  </a:cubicBezTo>
                  <a:cubicBezTo>
                    <a:pt x="0" y="987"/>
                    <a:pt x="780" y="1535"/>
                    <a:pt x="1219" y="1715"/>
                  </a:cubicBezTo>
                  <a:lnTo>
                    <a:pt x="1713" y="1501"/>
                  </a:lnTo>
                  <a:cubicBezTo>
                    <a:pt x="1617" y="1024"/>
                    <a:pt x="1426" y="566"/>
                    <a:pt x="1158" y="159"/>
                  </a:cubicBezTo>
                  <a:cubicBezTo>
                    <a:pt x="1108" y="84"/>
                    <a:pt x="1035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3"/>
            <p:cNvSpPr/>
            <p:nvPr/>
          </p:nvSpPr>
          <p:spPr>
            <a:xfrm>
              <a:off x="2621352" y="940753"/>
              <a:ext cx="275108" cy="297000"/>
            </a:xfrm>
            <a:custGeom>
              <a:avLst/>
              <a:gdLst/>
              <a:ahLst/>
              <a:cxnLst/>
              <a:rect l="l" t="t" r="r" b="b"/>
              <a:pathLst>
                <a:path w="3910" h="4221" extrusionOk="0">
                  <a:moveTo>
                    <a:pt x="1687" y="1"/>
                  </a:moveTo>
                  <a:cubicBezTo>
                    <a:pt x="884" y="1"/>
                    <a:pt x="151" y="281"/>
                    <a:pt x="151" y="281"/>
                  </a:cubicBezTo>
                  <a:cubicBezTo>
                    <a:pt x="151" y="281"/>
                    <a:pt x="0" y="2451"/>
                    <a:pt x="201" y="3136"/>
                  </a:cubicBezTo>
                  <a:cubicBezTo>
                    <a:pt x="415" y="3864"/>
                    <a:pt x="1055" y="4220"/>
                    <a:pt x="1732" y="4220"/>
                  </a:cubicBezTo>
                  <a:cubicBezTo>
                    <a:pt x="2777" y="4220"/>
                    <a:pt x="3910" y="3373"/>
                    <a:pt x="3706" y="1742"/>
                  </a:cubicBezTo>
                  <a:cubicBezTo>
                    <a:pt x="3530" y="336"/>
                    <a:pt x="2566" y="1"/>
                    <a:pt x="1687" y="1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3"/>
            <p:cNvSpPr/>
            <p:nvPr/>
          </p:nvSpPr>
          <p:spPr>
            <a:xfrm>
              <a:off x="2646611" y="996761"/>
              <a:ext cx="204466" cy="170840"/>
            </a:xfrm>
            <a:custGeom>
              <a:avLst/>
              <a:gdLst/>
              <a:ahLst/>
              <a:cxnLst/>
              <a:rect l="l" t="t" r="r" b="b"/>
              <a:pathLst>
                <a:path w="2906" h="2428" extrusionOk="0">
                  <a:moveTo>
                    <a:pt x="1777" y="1"/>
                  </a:moveTo>
                  <a:cubicBezTo>
                    <a:pt x="1493" y="1"/>
                    <a:pt x="1210" y="109"/>
                    <a:pt x="935" y="323"/>
                  </a:cubicBezTo>
                  <a:cubicBezTo>
                    <a:pt x="0" y="1051"/>
                    <a:pt x="717" y="2387"/>
                    <a:pt x="726" y="2399"/>
                  </a:cubicBezTo>
                  <a:cubicBezTo>
                    <a:pt x="733" y="2417"/>
                    <a:pt x="752" y="2428"/>
                    <a:pt x="771" y="2428"/>
                  </a:cubicBezTo>
                  <a:cubicBezTo>
                    <a:pt x="772" y="2428"/>
                    <a:pt x="774" y="2427"/>
                    <a:pt x="776" y="2427"/>
                  </a:cubicBezTo>
                  <a:cubicBezTo>
                    <a:pt x="784" y="2427"/>
                    <a:pt x="792" y="2424"/>
                    <a:pt x="799" y="2420"/>
                  </a:cubicBezTo>
                  <a:cubicBezTo>
                    <a:pt x="825" y="2406"/>
                    <a:pt x="835" y="2373"/>
                    <a:pt x="821" y="2347"/>
                  </a:cubicBezTo>
                  <a:cubicBezTo>
                    <a:pt x="814" y="2334"/>
                    <a:pt x="140" y="1079"/>
                    <a:pt x="1000" y="408"/>
                  </a:cubicBezTo>
                  <a:cubicBezTo>
                    <a:pt x="1257" y="209"/>
                    <a:pt x="1517" y="108"/>
                    <a:pt x="1777" y="108"/>
                  </a:cubicBezTo>
                  <a:cubicBezTo>
                    <a:pt x="1824" y="108"/>
                    <a:pt x="1871" y="112"/>
                    <a:pt x="1918" y="118"/>
                  </a:cubicBezTo>
                  <a:cubicBezTo>
                    <a:pt x="2446" y="193"/>
                    <a:pt x="2796" y="666"/>
                    <a:pt x="2800" y="671"/>
                  </a:cubicBezTo>
                  <a:cubicBezTo>
                    <a:pt x="2811" y="686"/>
                    <a:pt x="2827" y="694"/>
                    <a:pt x="2844" y="694"/>
                  </a:cubicBezTo>
                  <a:cubicBezTo>
                    <a:pt x="2855" y="694"/>
                    <a:pt x="2866" y="691"/>
                    <a:pt x="2876" y="683"/>
                  </a:cubicBezTo>
                  <a:cubicBezTo>
                    <a:pt x="2900" y="666"/>
                    <a:pt x="2905" y="633"/>
                    <a:pt x="2888" y="608"/>
                  </a:cubicBezTo>
                  <a:cubicBezTo>
                    <a:pt x="2872" y="587"/>
                    <a:pt x="2508" y="92"/>
                    <a:pt x="1934" y="12"/>
                  </a:cubicBezTo>
                  <a:cubicBezTo>
                    <a:pt x="1881" y="4"/>
                    <a:pt x="1829" y="1"/>
                    <a:pt x="1777" y="1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3"/>
            <p:cNvSpPr/>
            <p:nvPr/>
          </p:nvSpPr>
          <p:spPr>
            <a:xfrm>
              <a:off x="2677921" y="1062550"/>
              <a:ext cx="115601" cy="31663"/>
            </a:xfrm>
            <a:custGeom>
              <a:avLst/>
              <a:gdLst/>
              <a:ahLst/>
              <a:cxnLst/>
              <a:rect l="l" t="t" r="r" b="b"/>
              <a:pathLst>
                <a:path w="1643" h="450" extrusionOk="0">
                  <a:moveTo>
                    <a:pt x="800" y="1"/>
                  </a:moveTo>
                  <a:cubicBezTo>
                    <a:pt x="538" y="1"/>
                    <a:pt x="255" y="86"/>
                    <a:pt x="19" y="360"/>
                  </a:cubicBezTo>
                  <a:cubicBezTo>
                    <a:pt x="0" y="382"/>
                    <a:pt x="2" y="416"/>
                    <a:pt x="24" y="436"/>
                  </a:cubicBezTo>
                  <a:cubicBezTo>
                    <a:pt x="34" y="445"/>
                    <a:pt x="47" y="449"/>
                    <a:pt x="60" y="449"/>
                  </a:cubicBezTo>
                  <a:cubicBezTo>
                    <a:pt x="75" y="449"/>
                    <a:pt x="90" y="443"/>
                    <a:pt x="101" y="431"/>
                  </a:cubicBezTo>
                  <a:cubicBezTo>
                    <a:pt x="311" y="187"/>
                    <a:pt x="565" y="110"/>
                    <a:pt x="802" y="110"/>
                  </a:cubicBezTo>
                  <a:cubicBezTo>
                    <a:pt x="1198" y="110"/>
                    <a:pt x="1545" y="326"/>
                    <a:pt x="1551" y="329"/>
                  </a:cubicBezTo>
                  <a:cubicBezTo>
                    <a:pt x="1563" y="334"/>
                    <a:pt x="1574" y="336"/>
                    <a:pt x="1586" y="336"/>
                  </a:cubicBezTo>
                  <a:cubicBezTo>
                    <a:pt x="1602" y="335"/>
                    <a:pt x="1618" y="325"/>
                    <a:pt x="1626" y="311"/>
                  </a:cubicBezTo>
                  <a:cubicBezTo>
                    <a:pt x="1642" y="287"/>
                    <a:pt x="1636" y="252"/>
                    <a:pt x="1610" y="236"/>
                  </a:cubicBezTo>
                  <a:cubicBezTo>
                    <a:pt x="1604" y="233"/>
                    <a:pt x="1231" y="1"/>
                    <a:pt x="800" y="1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3"/>
            <p:cNvSpPr/>
            <p:nvPr/>
          </p:nvSpPr>
          <p:spPr>
            <a:xfrm>
              <a:off x="1581079" y="1015266"/>
              <a:ext cx="262654" cy="298267"/>
            </a:xfrm>
            <a:custGeom>
              <a:avLst/>
              <a:gdLst/>
              <a:ahLst/>
              <a:cxnLst/>
              <a:rect l="l" t="t" r="r" b="b"/>
              <a:pathLst>
                <a:path w="3733" h="4239" extrusionOk="0">
                  <a:moveTo>
                    <a:pt x="1885" y="1"/>
                  </a:moveTo>
                  <a:cubicBezTo>
                    <a:pt x="1093" y="1"/>
                    <a:pt x="0" y="313"/>
                    <a:pt x="40" y="2047"/>
                  </a:cubicBezTo>
                  <a:cubicBezTo>
                    <a:pt x="76" y="3542"/>
                    <a:pt x="1173" y="4238"/>
                    <a:pt x="2159" y="4238"/>
                  </a:cubicBezTo>
                  <a:cubicBezTo>
                    <a:pt x="2962" y="4238"/>
                    <a:pt x="3691" y="3777"/>
                    <a:pt x="3714" y="2911"/>
                  </a:cubicBezTo>
                  <a:cubicBezTo>
                    <a:pt x="3733" y="2162"/>
                    <a:pt x="2680" y="99"/>
                    <a:pt x="2680" y="99"/>
                  </a:cubicBezTo>
                  <a:cubicBezTo>
                    <a:pt x="2680" y="99"/>
                    <a:pt x="2330" y="1"/>
                    <a:pt x="1885" y="1"/>
                  </a:cubicBezTo>
                  <a:close/>
                </a:path>
              </a:pathLst>
            </a:custGeom>
            <a:solidFill>
              <a:srgbClr val="B67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3"/>
            <p:cNvSpPr/>
            <p:nvPr/>
          </p:nvSpPr>
          <p:spPr>
            <a:xfrm>
              <a:off x="1868148" y="816915"/>
              <a:ext cx="210799" cy="123486"/>
            </a:xfrm>
            <a:custGeom>
              <a:avLst/>
              <a:gdLst/>
              <a:ahLst/>
              <a:cxnLst/>
              <a:rect l="l" t="t" r="r" b="b"/>
              <a:pathLst>
                <a:path w="2996" h="1755" extrusionOk="0">
                  <a:moveTo>
                    <a:pt x="2361" y="1"/>
                  </a:moveTo>
                  <a:cubicBezTo>
                    <a:pt x="2093" y="1"/>
                    <a:pt x="1698" y="139"/>
                    <a:pt x="1095" y="515"/>
                  </a:cubicBezTo>
                  <a:cubicBezTo>
                    <a:pt x="0" y="1197"/>
                    <a:pt x="574" y="1636"/>
                    <a:pt x="574" y="1636"/>
                  </a:cubicBezTo>
                  <a:cubicBezTo>
                    <a:pt x="674" y="1717"/>
                    <a:pt x="795" y="1755"/>
                    <a:pt x="936" y="1755"/>
                  </a:cubicBezTo>
                  <a:cubicBezTo>
                    <a:pt x="1237" y="1755"/>
                    <a:pt x="1634" y="1582"/>
                    <a:pt x="2141" y="1280"/>
                  </a:cubicBezTo>
                  <a:cubicBezTo>
                    <a:pt x="2763" y="909"/>
                    <a:pt x="2995" y="481"/>
                    <a:pt x="2805" y="220"/>
                  </a:cubicBezTo>
                  <a:cubicBezTo>
                    <a:pt x="2712" y="92"/>
                    <a:pt x="2579" y="1"/>
                    <a:pt x="2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3"/>
            <p:cNvSpPr/>
            <p:nvPr/>
          </p:nvSpPr>
          <p:spPr>
            <a:xfrm>
              <a:off x="1992685" y="1004853"/>
              <a:ext cx="80844" cy="94145"/>
            </a:xfrm>
            <a:custGeom>
              <a:avLst/>
              <a:gdLst/>
              <a:ahLst/>
              <a:cxnLst/>
              <a:rect l="l" t="t" r="r" b="b"/>
              <a:pathLst>
                <a:path w="1149" h="1338" extrusionOk="0">
                  <a:moveTo>
                    <a:pt x="559" y="1"/>
                  </a:moveTo>
                  <a:cubicBezTo>
                    <a:pt x="548" y="1"/>
                    <a:pt x="537" y="1"/>
                    <a:pt x="526" y="2"/>
                  </a:cubicBezTo>
                  <a:cubicBezTo>
                    <a:pt x="224" y="24"/>
                    <a:pt x="1" y="341"/>
                    <a:pt x="28" y="710"/>
                  </a:cubicBezTo>
                  <a:cubicBezTo>
                    <a:pt x="55" y="1064"/>
                    <a:pt x="304" y="1337"/>
                    <a:pt x="592" y="1337"/>
                  </a:cubicBezTo>
                  <a:cubicBezTo>
                    <a:pt x="603" y="1337"/>
                    <a:pt x="614" y="1337"/>
                    <a:pt x="625" y="1336"/>
                  </a:cubicBezTo>
                  <a:cubicBezTo>
                    <a:pt x="925" y="1313"/>
                    <a:pt x="1149" y="997"/>
                    <a:pt x="1122" y="629"/>
                  </a:cubicBezTo>
                  <a:cubicBezTo>
                    <a:pt x="1096" y="275"/>
                    <a:pt x="846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3"/>
            <p:cNvSpPr/>
            <p:nvPr/>
          </p:nvSpPr>
          <p:spPr>
            <a:xfrm>
              <a:off x="2382269" y="787503"/>
              <a:ext cx="215794" cy="108780"/>
            </a:xfrm>
            <a:custGeom>
              <a:avLst/>
              <a:gdLst/>
              <a:ahLst/>
              <a:cxnLst/>
              <a:rect l="l" t="t" r="r" b="b"/>
              <a:pathLst>
                <a:path w="3067" h="1546" extrusionOk="0">
                  <a:moveTo>
                    <a:pt x="694" y="1"/>
                  </a:moveTo>
                  <a:cubicBezTo>
                    <a:pt x="389" y="1"/>
                    <a:pt x="236" y="125"/>
                    <a:pt x="149" y="292"/>
                  </a:cubicBezTo>
                  <a:cubicBezTo>
                    <a:pt x="0" y="577"/>
                    <a:pt x="292" y="967"/>
                    <a:pt x="962" y="1242"/>
                  </a:cubicBezTo>
                  <a:cubicBezTo>
                    <a:pt x="1430" y="1435"/>
                    <a:pt x="1804" y="1546"/>
                    <a:pt x="2088" y="1546"/>
                  </a:cubicBezTo>
                  <a:cubicBezTo>
                    <a:pt x="2292" y="1546"/>
                    <a:pt x="2450" y="1489"/>
                    <a:pt x="2564" y="1365"/>
                  </a:cubicBezTo>
                  <a:cubicBezTo>
                    <a:pt x="2564" y="1365"/>
                    <a:pt x="3066" y="847"/>
                    <a:pt x="1885" y="332"/>
                  </a:cubicBezTo>
                  <a:cubicBezTo>
                    <a:pt x="1336" y="94"/>
                    <a:pt x="958" y="1"/>
                    <a:pt x="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3"/>
            <p:cNvSpPr/>
            <p:nvPr/>
          </p:nvSpPr>
          <p:spPr>
            <a:xfrm>
              <a:off x="2399859" y="974738"/>
              <a:ext cx="80773" cy="94145"/>
            </a:xfrm>
            <a:custGeom>
              <a:avLst/>
              <a:gdLst/>
              <a:ahLst/>
              <a:cxnLst/>
              <a:rect l="l" t="t" r="r" b="b"/>
              <a:pathLst>
                <a:path w="1148" h="1338" extrusionOk="0">
                  <a:moveTo>
                    <a:pt x="557" y="1"/>
                  </a:moveTo>
                  <a:cubicBezTo>
                    <a:pt x="546" y="1"/>
                    <a:pt x="535" y="1"/>
                    <a:pt x="524" y="2"/>
                  </a:cubicBezTo>
                  <a:cubicBezTo>
                    <a:pt x="222" y="24"/>
                    <a:pt x="1" y="341"/>
                    <a:pt x="27" y="710"/>
                  </a:cubicBezTo>
                  <a:cubicBezTo>
                    <a:pt x="53" y="1064"/>
                    <a:pt x="301" y="1337"/>
                    <a:pt x="590" y="1337"/>
                  </a:cubicBezTo>
                  <a:cubicBezTo>
                    <a:pt x="601" y="1337"/>
                    <a:pt x="612" y="1337"/>
                    <a:pt x="623" y="1336"/>
                  </a:cubicBezTo>
                  <a:cubicBezTo>
                    <a:pt x="925" y="1313"/>
                    <a:pt x="1147" y="997"/>
                    <a:pt x="1120" y="629"/>
                  </a:cubicBezTo>
                  <a:cubicBezTo>
                    <a:pt x="1094" y="274"/>
                    <a:pt x="846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3"/>
            <p:cNvSpPr/>
            <p:nvPr/>
          </p:nvSpPr>
          <p:spPr>
            <a:xfrm>
              <a:off x="1611475" y="1076552"/>
              <a:ext cx="206507" cy="159441"/>
            </a:xfrm>
            <a:custGeom>
              <a:avLst/>
              <a:gdLst/>
              <a:ahLst/>
              <a:cxnLst/>
              <a:rect l="l" t="t" r="r" b="b"/>
              <a:pathLst>
                <a:path w="2935" h="2266" extrusionOk="0">
                  <a:moveTo>
                    <a:pt x="1189" y="0"/>
                  </a:moveTo>
                  <a:cubicBezTo>
                    <a:pt x="1080" y="0"/>
                    <a:pt x="973" y="16"/>
                    <a:pt x="868" y="47"/>
                  </a:cubicBezTo>
                  <a:cubicBezTo>
                    <a:pt x="313" y="213"/>
                    <a:pt x="26" y="754"/>
                    <a:pt x="14" y="778"/>
                  </a:cubicBezTo>
                  <a:cubicBezTo>
                    <a:pt x="1" y="804"/>
                    <a:pt x="11" y="836"/>
                    <a:pt x="37" y="851"/>
                  </a:cubicBezTo>
                  <a:cubicBezTo>
                    <a:pt x="45" y="854"/>
                    <a:pt x="53" y="856"/>
                    <a:pt x="61" y="856"/>
                  </a:cubicBezTo>
                  <a:cubicBezTo>
                    <a:pt x="80" y="856"/>
                    <a:pt x="100" y="845"/>
                    <a:pt x="110" y="827"/>
                  </a:cubicBezTo>
                  <a:cubicBezTo>
                    <a:pt x="113" y="821"/>
                    <a:pt x="390" y="303"/>
                    <a:pt x="902" y="151"/>
                  </a:cubicBezTo>
                  <a:cubicBezTo>
                    <a:pt x="996" y="123"/>
                    <a:pt x="1092" y="109"/>
                    <a:pt x="1191" y="109"/>
                  </a:cubicBezTo>
                  <a:cubicBezTo>
                    <a:pt x="1402" y="109"/>
                    <a:pt x="1624" y="174"/>
                    <a:pt x="1852" y="303"/>
                  </a:cubicBezTo>
                  <a:cubicBezTo>
                    <a:pt x="2802" y="839"/>
                    <a:pt x="2321" y="2181"/>
                    <a:pt x="2316" y="2193"/>
                  </a:cubicBezTo>
                  <a:cubicBezTo>
                    <a:pt x="2306" y="2220"/>
                    <a:pt x="2319" y="2252"/>
                    <a:pt x="2348" y="2262"/>
                  </a:cubicBezTo>
                  <a:cubicBezTo>
                    <a:pt x="2355" y="2265"/>
                    <a:pt x="2363" y="2265"/>
                    <a:pt x="2370" y="2265"/>
                  </a:cubicBezTo>
                  <a:cubicBezTo>
                    <a:pt x="2391" y="2264"/>
                    <a:pt x="2410" y="2251"/>
                    <a:pt x="2416" y="2231"/>
                  </a:cubicBezTo>
                  <a:cubicBezTo>
                    <a:pt x="2422" y="2216"/>
                    <a:pt x="2934" y="790"/>
                    <a:pt x="1904" y="209"/>
                  </a:cubicBezTo>
                  <a:cubicBezTo>
                    <a:pt x="1659" y="70"/>
                    <a:pt x="1420" y="0"/>
                    <a:pt x="1189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3"/>
            <p:cNvSpPr/>
            <p:nvPr/>
          </p:nvSpPr>
          <p:spPr>
            <a:xfrm>
              <a:off x="1674306" y="1135938"/>
              <a:ext cx="115461" cy="32437"/>
            </a:xfrm>
            <a:custGeom>
              <a:avLst/>
              <a:gdLst/>
              <a:ahLst/>
              <a:cxnLst/>
              <a:rect l="l" t="t" r="r" b="b"/>
              <a:pathLst>
                <a:path w="1641" h="461" extrusionOk="0">
                  <a:moveTo>
                    <a:pt x="956" y="0"/>
                  </a:moveTo>
                  <a:cubicBezTo>
                    <a:pt x="454" y="0"/>
                    <a:pt x="30" y="360"/>
                    <a:pt x="25" y="366"/>
                  </a:cubicBezTo>
                  <a:cubicBezTo>
                    <a:pt x="3" y="385"/>
                    <a:pt x="0" y="420"/>
                    <a:pt x="20" y="442"/>
                  </a:cubicBezTo>
                  <a:cubicBezTo>
                    <a:pt x="31" y="455"/>
                    <a:pt x="46" y="461"/>
                    <a:pt x="62" y="461"/>
                  </a:cubicBezTo>
                  <a:cubicBezTo>
                    <a:pt x="64" y="461"/>
                    <a:pt x="65" y="461"/>
                    <a:pt x="66" y="461"/>
                  </a:cubicBezTo>
                  <a:cubicBezTo>
                    <a:pt x="78" y="461"/>
                    <a:pt x="89" y="456"/>
                    <a:pt x="95" y="447"/>
                  </a:cubicBezTo>
                  <a:cubicBezTo>
                    <a:pt x="101" y="443"/>
                    <a:pt x="494" y="110"/>
                    <a:pt x="953" y="110"/>
                  </a:cubicBezTo>
                  <a:cubicBezTo>
                    <a:pt x="1146" y="110"/>
                    <a:pt x="1351" y="169"/>
                    <a:pt x="1544" y="336"/>
                  </a:cubicBezTo>
                  <a:cubicBezTo>
                    <a:pt x="1555" y="344"/>
                    <a:pt x="1567" y="349"/>
                    <a:pt x="1580" y="349"/>
                  </a:cubicBezTo>
                  <a:cubicBezTo>
                    <a:pt x="1595" y="349"/>
                    <a:pt x="1611" y="342"/>
                    <a:pt x="1621" y="330"/>
                  </a:cubicBezTo>
                  <a:cubicBezTo>
                    <a:pt x="1640" y="306"/>
                    <a:pt x="1638" y="273"/>
                    <a:pt x="1616" y="253"/>
                  </a:cubicBezTo>
                  <a:cubicBezTo>
                    <a:pt x="1400" y="66"/>
                    <a:pt x="1171" y="0"/>
                    <a:pt x="956" y="0"/>
                  </a:cubicBezTo>
                  <a:close/>
                </a:path>
              </a:pathLst>
            </a:custGeom>
            <a:solidFill>
              <a:srgbClr val="683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3"/>
            <p:cNvSpPr/>
            <p:nvPr/>
          </p:nvSpPr>
          <p:spPr>
            <a:xfrm>
              <a:off x="2179773" y="741697"/>
              <a:ext cx="163024" cy="386009"/>
            </a:xfrm>
            <a:custGeom>
              <a:avLst/>
              <a:gdLst/>
              <a:ahLst/>
              <a:cxnLst/>
              <a:rect l="l" t="t" r="r" b="b"/>
              <a:pathLst>
                <a:path w="2317" h="5486" extrusionOk="0">
                  <a:moveTo>
                    <a:pt x="56" y="1"/>
                  </a:moveTo>
                  <a:cubicBezTo>
                    <a:pt x="25" y="2"/>
                    <a:pt x="0" y="26"/>
                    <a:pt x="0" y="56"/>
                  </a:cubicBezTo>
                  <a:cubicBezTo>
                    <a:pt x="2" y="409"/>
                    <a:pt x="18" y="3527"/>
                    <a:pt x="295" y="3902"/>
                  </a:cubicBezTo>
                  <a:cubicBezTo>
                    <a:pt x="374" y="4009"/>
                    <a:pt x="499" y="4101"/>
                    <a:pt x="692" y="4101"/>
                  </a:cubicBezTo>
                  <a:cubicBezTo>
                    <a:pt x="866" y="4101"/>
                    <a:pt x="1095" y="4026"/>
                    <a:pt x="1396" y="3820"/>
                  </a:cubicBezTo>
                  <a:cubicBezTo>
                    <a:pt x="1409" y="3812"/>
                    <a:pt x="1418" y="3806"/>
                    <a:pt x="1423" y="3802"/>
                  </a:cubicBezTo>
                  <a:cubicBezTo>
                    <a:pt x="1517" y="3744"/>
                    <a:pt x="1606" y="3715"/>
                    <a:pt x="1688" y="3715"/>
                  </a:cubicBezTo>
                  <a:cubicBezTo>
                    <a:pt x="1766" y="3715"/>
                    <a:pt x="1838" y="3742"/>
                    <a:pt x="1902" y="3795"/>
                  </a:cubicBezTo>
                  <a:cubicBezTo>
                    <a:pt x="2118" y="3978"/>
                    <a:pt x="2200" y="4431"/>
                    <a:pt x="2071" y="4746"/>
                  </a:cubicBezTo>
                  <a:cubicBezTo>
                    <a:pt x="1909" y="5148"/>
                    <a:pt x="1490" y="5381"/>
                    <a:pt x="1486" y="5383"/>
                  </a:cubicBezTo>
                  <a:cubicBezTo>
                    <a:pt x="1459" y="5398"/>
                    <a:pt x="1449" y="5430"/>
                    <a:pt x="1464" y="5456"/>
                  </a:cubicBezTo>
                  <a:cubicBezTo>
                    <a:pt x="1475" y="5475"/>
                    <a:pt x="1493" y="5486"/>
                    <a:pt x="1513" y="5486"/>
                  </a:cubicBezTo>
                  <a:cubicBezTo>
                    <a:pt x="1514" y="5486"/>
                    <a:pt x="1515" y="5486"/>
                    <a:pt x="1516" y="5485"/>
                  </a:cubicBezTo>
                  <a:cubicBezTo>
                    <a:pt x="1523" y="5485"/>
                    <a:pt x="1531" y="5483"/>
                    <a:pt x="1537" y="5479"/>
                  </a:cubicBezTo>
                  <a:cubicBezTo>
                    <a:pt x="1555" y="5470"/>
                    <a:pt x="1993" y="5227"/>
                    <a:pt x="2171" y="4788"/>
                  </a:cubicBezTo>
                  <a:cubicBezTo>
                    <a:pt x="2317" y="4428"/>
                    <a:pt x="2225" y="3926"/>
                    <a:pt x="1971" y="3713"/>
                  </a:cubicBezTo>
                  <a:cubicBezTo>
                    <a:pt x="1887" y="3642"/>
                    <a:pt x="1791" y="3607"/>
                    <a:pt x="1688" y="3607"/>
                  </a:cubicBezTo>
                  <a:cubicBezTo>
                    <a:pt x="1586" y="3607"/>
                    <a:pt x="1477" y="3642"/>
                    <a:pt x="1366" y="3711"/>
                  </a:cubicBezTo>
                  <a:cubicBezTo>
                    <a:pt x="1360" y="3715"/>
                    <a:pt x="1349" y="3722"/>
                    <a:pt x="1334" y="3732"/>
                  </a:cubicBezTo>
                  <a:cubicBezTo>
                    <a:pt x="1079" y="3908"/>
                    <a:pt x="865" y="3995"/>
                    <a:pt x="695" y="3995"/>
                  </a:cubicBezTo>
                  <a:cubicBezTo>
                    <a:pt x="564" y="3995"/>
                    <a:pt x="459" y="3942"/>
                    <a:pt x="381" y="3837"/>
                  </a:cubicBezTo>
                  <a:cubicBezTo>
                    <a:pt x="166" y="3544"/>
                    <a:pt x="113" y="1008"/>
                    <a:pt x="111" y="56"/>
                  </a:cubicBezTo>
                  <a:cubicBezTo>
                    <a:pt x="111" y="26"/>
                    <a:pt x="86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3"/>
            <p:cNvSpPr/>
            <p:nvPr/>
          </p:nvSpPr>
          <p:spPr>
            <a:xfrm>
              <a:off x="2812942" y="2088295"/>
              <a:ext cx="49533" cy="628056"/>
            </a:xfrm>
            <a:custGeom>
              <a:avLst/>
              <a:gdLst/>
              <a:ahLst/>
              <a:cxnLst/>
              <a:rect l="l" t="t" r="r" b="b"/>
              <a:pathLst>
                <a:path w="704" h="8926" extrusionOk="0">
                  <a:moveTo>
                    <a:pt x="61" y="0"/>
                  </a:moveTo>
                  <a:cubicBezTo>
                    <a:pt x="59" y="0"/>
                    <a:pt x="57" y="0"/>
                    <a:pt x="55" y="1"/>
                  </a:cubicBezTo>
                  <a:cubicBezTo>
                    <a:pt x="24" y="2"/>
                    <a:pt x="1" y="29"/>
                    <a:pt x="3" y="59"/>
                  </a:cubicBezTo>
                  <a:cubicBezTo>
                    <a:pt x="7" y="116"/>
                    <a:pt x="397" y="5770"/>
                    <a:pt x="592" y="8874"/>
                  </a:cubicBezTo>
                  <a:cubicBezTo>
                    <a:pt x="593" y="8904"/>
                    <a:pt x="618" y="8926"/>
                    <a:pt x="646" y="8926"/>
                  </a:cubicBezTo>
                  <a:lnTo>
                    <a:pt x="650" y="8926"/>
                  </a:lnTo>
                  <a:cubicBezTo>
                    <a:pt x="681" y="8925"/>
                    <a:pt x="703" y="8897"/>
                    <a:pt x="702" y="8867"/>
                  </a:cubicBezTo>
                  <a:cubicBezTo>
                    <a:pt x="508" y="5763"/>
                    <a:pt x="118" y="109"/>
                    <a:pt x="114" y="53"/>
                  </a:cubicBezTo>
                  <a:cubicBezTo>
                    <a:pt x="113" y="23"/>
                    <a:pt x="89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3"/>
            <p:cNvSpPr/>
            <p:nvPr/>
          </p:nvSpPr>
          <p:spPr>
            <a:xfrm>
              <a:off x="2874507" y="1737256"/>
              <a:ext cx="198204" cy="307414"/>
            </a:xfrm>
            <a:custGeom>
              <a:avLst/>
              <a:gdLst/>
              <a:ahLst/>
              <a:cxnLst/>
              <a:rect l="l" t="t" r="r" b="b"/>
              <a:pathLst>
                <a:path w="2817" h="4369" extrusionOk="0">
                  <a:moveTo>
                    <a:pt x="2752" y="1"/>
                  </a:moveTo>
                  <a:cubicBezTo>
                    <a:pt x="2733" y="1"/>
                    <a:pt x="2715" y="10"/>
                    <a:pt x="2705" y="27"/>
                  </a:cubicBezTo>
                  <a:cubicBezTo>
                    <a:pt x="2692" y="52"/>
                    <a:pt x="1162" y="2460"/>
                    <a:pt x="17" y="4282"/>
                  </a:cubicBezTo>
                  <a:cubicBezTo>
                    <a:pt x="1" y="4308"/>
                    <a:pt x="9" y="4343"/>
                    <a:pt x="35" y="4359"/>
                  </a:cubicBezTo>
                  <a:cubicBezTo>
                    <a:pt x="44" y="4365"/>
                    <a:pt x="55" y="4368"/>
                    <a:pt x="65" y="4368"/>
                  </a:cubicBezTo>
                  <a:cubicBezTo>
                    <a:pt x="83" y="4368"/>
                    <a:pt x="102" y="4359"/>
                    <a:pt x="112" y="4342"/>
                  </a:cubicBezTo>
                  <a:cubicBezTo>
                    <a:pt x="1256" y="2521"/>
                    <a:pt x="2785" y="111"/>
                    <a:pt x="2800" y="87"/>
                  </a:cubicBezTo>
                  <a:cubicBezTo>
                    <a:pt x="2817" y="61"/>
                    <a:pt x="2809" y="27"/>
                    <a:pt x="2783" y="10"/>
                  </a:cubicBezTo>
                  <a:cubicBezTo>
                    <a:pt x="2773" y="4"/>
                    <a:pt x="2762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3"/>
            <p:cNvSpPr/>
            <p:nvPr/>
          </p:nvSpPr>
          <p:spPr>
            <a:xfrm>
              <a:off x="2987646" y="330710"/>
              <a:ext cx="1037247" cy="756186"/>
            </a:xfrm>
            <a:custGeom>
              <a:avLst/>
              <a:gdLst/>
              <a:ahLst/>
              <a:cxnLst/>
              <a:rect l="l" t="t" r="r" b="b"/>
              <a:pathLst>
                <a:path w="14742" h="10747" extrusionOk="0">
                  <a:moveTo>
                    <a:pt x="13214" y="0"/>
                  </a:moveTo>
                  <a:cubicBezTo>
                    <a:pt x="13178" y="0"/>
                    <a:pt x="13157" y="1"/>
                    <a:pt x="13157" y="1"/>
                  </a:cubicBezTo>
                  <a:lnTo>
                    <a:pt x="1627" y="1"/>
                  </a:lnTo>
                  <a:cubicBezTo>
                    <a:pt x="918" y="1"/>
                    <a:pt x="161" y="36"/>
                    <a:pt x="161" y="1068"/>
                  </a:cubicBezTo>
                  <a:cubicBezTo>
                    <a:pt x="161" y="2099"/>
                    <a:pt x="0" y="8528"/>
                    <a:pt x="143" y="9500"/>
                  </a:cubicBezTo>
                  <a:cubicBezTo>
                    <a:pt x="261" y="10309"/>
                    <a:pt x="680" y="10701"/>
                    <a:pt x="2428" y="10736"/>
                  </a:cubicBezTo>
                  <a:cubicBezTo>
                    <a:pt x="2838" y="10743"/>
                    <a:pt x="3584" y="10746"/>
                    <a:pt x="4499" y="10746"/>
                  </a:cubicBezTo>
                  <a:cubicBezTo>
                    <a:pt x="6761" y="10746"/>
                    <a:pt x="10054" y="10729"/>
                    <a:pt x="11821" y="10729"/>
                  </a:cubicBezTo>
                  <a:cubicBezTo>
                    <a:pt x="12390" y="10729"/>
                    <a:pt x="12801" y="10731"/>
                    <a:pt x="12968" y="10736"/>
                  </a:cubicBezTo>
                  <a:cubicBezTo>
                    <a:pt x="13026" y="10737"/>
                    <a:pt x="13089" y="10739"/>
                    <a:pt x="13156" y="10739"/>
                  </a:cubicBezTo>
                  <a:cubicBezTo>
                    <a:pt x="13742" y="10739"/>
                    <a:pt x="14606" y="10627"/>
                    <a:pt x="14670" y="9531"/>
                  </a:cubicBezTo>
                  <a:cubicBezTo>
                    <a:pt x="14742" y="8289"/>
                    <a:pt x="14722" y="2357"/>
                    <a:pt x="14716" y="1238"/>
                  </a:cubicBezTo>
                  <a:cubicBezTo>
                    <a:pt x="14722" y="67"/>
                    <a:pt x="13496" y="0"/>
                    <a:pt x="13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3"/>
            <p:cNvSpPr/>
            <p:nvPr/>
          </p:nvSpPr>
          <p:spPr>
            <a:xfrm>
              <a:off x="3174452" y="1021599"/>
              <a:ext cx="216990" cy="249365"/>
            </a:xfrm>
            <a:custGeom>
              <a:avLst/>
              <a:gdLst/>
              <a:ahLst/>
              <a:cxnLst/>
              <a:rect l="l" t="t" r="r" b="b"/>
              <a:pathLst>
                <a:path w="3084" h="3544" extrusionOk="0">
                  <a:moveTo>
                    <a:pt x="3083" y="0"/>
                  </a:moveTo>
                  <a:lnTo>
                    <a:pt x="830" y="323"/>
                  </a:lnTo>
                  <a:cubicBezTo>
                    <a:pt x="830" y="323"/>
                    <a:pt x="737" y="2163"/>
                    <a:pt x="1" y="3543"/>
                  </a:cubicBezTo>
                  <a:cubicBezTo>
                    <a:pt x="1" y="3543"/>
                    <a:pt x="2347" y="3130"/>
                    <a:pt x="30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3"/>
            <p:cNvSpPr/>
            <p:nvPr/>
          </p:nvSpPr>
          <p:spPr>
            <a:xfrm>
              <a:off x="3293571" y="864691"/>
              <a:ext cx="98574" cy="96819"/>
            </a:xfrm>
            <a:custGeom>
              <a:avLst/>
              <a:gdLst/>
              <a:ahLst/>
              <a:cxnLst/>
              <a:rect l="l" t="t" r="r" b="b"/>
              <a:pathLst>
                <a:path w="1401" h="1376" extrusionOk="0">
                  <a:moveTo>
                    <a:pt x="535" y="1"/>
                  </a:moveTo>
                  <a:cubicBezTo>
                    <a:pt x="369" y="1"/>
                    <a:pt x="226" y="1"/>
                    <a:pt x="171" y="1"/>
                  </a:cubicBezTo>
                  <a:cubicBezTo>
                    <a:pt x="171" y="1"/>
                    <a:pt x="170" y="1"/>
                    <a:pt x="169" y="1"/>
                  </a:cubicBezTo>
                  <a:cubicBezTo>
                    <a:pt x="0" y="1"/>
                    <a:pt x="12" y="148"/>
                    <a:pt x="12" y="148"/>
                  </a:cubicBezTo>
                  <a:lnTo>
                    <a:pt x="12" y="1231"/>
                  </a:lnTo>
                  <a:cubicBezTo>
                    <a:pt x="12" y="1297"/>
                    <a:pt x="16" y="1368"/>
                    <a:pt x="149" y="1368"/>
                  </a:cubicBezTo>
                  <a:cubicBezTo>
                    <a:pt x="240" y="1368"/>
                    <a:pt x="654" y="1375"/>
                    <a:pt x="948" y="1375"/>
                  </a:cubicBezTo>
                  <a:cubicBezTo>
                    <a:pt x="1085" y="1375"/>
                    <a:pt x="1197" y="1374"/>
                    <a:pt x="1237" y="1369"/>
                  </a:cubicBezTo>
                  <a:cubicBezTo>
                    <a:pt x="1341" y="1357"/>
                    <a:pt x="1393" y="1319"/>
                    <a:pt x="1397" y="1154"/>
                  </a:cubicBezTo>
                  <a:cubicBezTo>
                    <a:pt x="1401" y="990"/>
                    <a:pt x="1394" y="249"/>
                    <a:pt x="1397" y="165"/>
                  </a:cubicBezTo>
                  <a:cubicBezTo>
                    <a:pt x="1399" y="111"/>
                    <a:pt x="1399" y="12"/>
                    <a:pt x="1241" y="6"/>
                  </a:cubicBezTo>
                  <a:cubicBezTo>
                    <a:pt x="1141" y="2"/>
                    <a:pt x="808" y="1"/>
                    <a:pt x="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3"/>
            <p:cNvSpPr/>
            <p:nvPr/>
          </p:nvSpPr>
          <p:spPr>
            <a:xfrm>
              <a:off x="3293571" y="456025"/>
              <a:ext cx="98574" cy="344987"/>
            </a:xfrm>
            <a:custGeom>
              <a:avLst/>
              <a:gdLst/>
              <a:ahLst/>
              <a:cxnLst/>
              <a:rect l="l" t="t" r="r" b="b"/>
              <a:pathLst>
                <a:path w="1401" h="4903" extrusionOk="0">
                  <a:moveTo>
                    <a:pt x="610" y="1"/>
                  </a:moveTo>
                  <a:cubicBezTo>
                    <a:pt x="414" y="1"/>
                    <a:pt x="234" y="1"/>
                    <a:pt x="171" y="2"/>
                  </a:cubicBezTo>
                  <a:cubicBezTo>
                    <a:pt x="170" y="2"/>
                    <a:pt x="169" y="2"/>
                    <a:pt x="168" y="2"/>
                  </a:cubicBezTo>
                  <a:cubicBezTo>
                    <a:pt x="0" y="2"/>
                    <a:pt x="12" y="148"/>
                    <a:pt x="12" y="148"/>
                  </a:cubicBezTo>
                  <a:lnTo>
                    <a:pt x="12" y="4757"/>
                  </a:lnTo>
                  <a:cubicBezTo>
                    <a:pt x="12" y="4825"/>
                    <a:pt x="16" y="4895"/>
                    <a:pt x="149" y="4895"/>
                  </a:cubicBezTo>
                  <a:cubicBezTo>
                    <a:pt x="240" y="4895"/>
                    <a:pt x="654" y="4902"/>
                    <a:pt x="948" y="4902"/>
                  </a:cubicBezTo>
                  <a:cubicBezTo>
                    <a:pt x="1085" y="4902"/>
                    <a:pt x="1197" y="4901"/>
                    <a:pt x="1237" y="4896"/>
                  </a:cubicBezTo>
                  <a:cubicBezTo>
                    <a:pt x="1341" y="4886"/>
                    <a:pt x="1393" y="4846"/>
                    <a:pt x="1397" y="4681"/>
                  </a:cubicBezTo>
                  <a:cubicBezTo>
                    <a:pt x="1401" y="4517"/>
                    <a:pt x="1394" y="250"/>
                    <a:pt x="1397" y="165"/>
                  </a:cubicBezTo>
                  <a:cubicBezTo>
                    <a:pt x="1399" y="111"/>
                    <a:pt x="1399" y="12"/>
                    <a:pt x="1241" y="5"/>
                  </a:cubicBezTo>
                  <a:cubicBezTo>
                    <a:pt x="1150" y="2"/>
                    <a:pt x="86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3"/>
            <p:cNvSpPr/>
            <p:nvPr/>
          </p:nvSpPr>
          <p:spPr>
            <a:xfrm>
              <a:off x="3481784" y="456096"/>
              <a:ext cx="278203" cy="503866"/>
            </a:xfrm>
            <a:custGeom>
              <a:avLst/>
              <a:gdLst/>
              <a:ahLst/>
              <a:cxnLst/>
              <a:rect l="l" t="t" r="r" b="b"/>
              <a:pathLst>
                <a:path w="3954" h="7161" extrusionOk="0">
                  <a:moveTo>
                    <a:pt x="2054" y="0"/>
                  </a:moveTo>
                  <a:cubicBezTo>
                    <a:pt x="368" y="0"/>
                    <a:pt x="58" y="1096"/>
                    <a:pt x="8" y="1686"/>
                  </a:cubicBezTo>
                  <a:cubicBezTo>
                    <a:pt x="0" y="1834"/>
                    <a:pt x="74" y="1924"/>
                    <a:pt x="221" y="1956"/>
                  </a:cubicBezTo>
                  <a:lnTo>
                    <a:pt x="1154" y="2162"/>
                  </a:lnTo>
                  <a:cubicBezTo>
                    <a:pt x="1179" y="2167"/>
                    <a:pt x="1202" y="2169"/>
                    <a:pt x="1223" y="2169"/>
                  </a:cubicBezTo>
                  <a:cubicBezTo>
                    <a:pt x="1341" y="2169"/>
                    <a:pt x="1403" y="2094"/>
                    <a:pt x="1424" y="1956"/>
                  </a:cubicBezTo>
                  <a:cubicBezTo>
                    <a:pt x="1482" y="1621"/>
                    <a:pt x="1670" y="1408"/>
                    <a:pt x="2054" y="1408"/>
                  </a:cubicBezTo>
                  <a:cubicBezTo>
                    <a:pt x="2374" y="1408"/>
                    <a:pt x="2506" y="1704"/>
                    <a:pt x="2456" y="1949"/>
                  </a:cubicBezTo>
                  <a:cubicBezTo>
                    <a:pt x="2292" y="2748"/>
                    <a:pt x="1535" y="2678"/>
                    <a:pt x="1297" y="3645"/>
                  </a:cubicBezTo>
                  <a:cubicBezTo>
                    <a:pt x="1287" y="3688"/>
                    <a:pt x="1278" y="4717"/>
                    <a:pt x="1269" y="4766"/>
                  </a:cubicBezTo>
                  <a:cubicBezTo>
                    <a:pt x="1236" y="4938"/>
                    <a:pt x="1336" y="5036"/>
                    <a:pt x="1498" y="5036"/>
                  </a:cubicBezTo>
                  <a:lnTo>
                    <a:pt x="2422" y="5036"/>
                  </a:lnTo>
                  <a:cubicBezTo>
                    <a:pt x="2571" y="5036"/>
                    <a:pt x="2644" y="4971"/>
                    <a:pt x="2701" y="4831"/>
                  </a:cubicBezTo>
                  <a:cubicBezTo>
                    <a:pt x="2716" y="4796"/>
                    <a:pt x="2732" y="3781"/>
                    <a:pt x="2751" y="3748"/>
                  </a:cubicBezTo>
                  <a:cubicBezTo>
                    <a:pt x="3090" y="3155"/>
                    <a:pt x="3945" y="2985"/>
                    <a:pt x="3945" y="1695"/>
                  </a:cubicBezTo>
                  <a:cubicBezTo>
                    <a:pt x="3954" y="1450"/>
                    <a:pt x="3888" y="0"/>
                    <a:pt x="2054" y="0"/>
                  </a:cubicBezTo>
                  <a:close/>
                  <a:moveTo>
                    <a:pt x="1473" y="5753"/>
                  </a:moveTo>
                  <a:cubicBezTo>
                    <a:pt x="1318" y="5753"/>
                    <a:pt x="1228" y="5834"/>
                    <a:pt x="1228" y="5998"/>
                  </a:cubicBezTo>
                  <a:lnTo>
                    <a:pt x="1228" y="6915"/>
                  </a:lnTo>
                  <a:cubicBezTo>
                    <a:pt x="1228" y="7070"/>
                    <a:pt x="1318" y="7160"/>
                    <a:pt x="1473" y="7160"/>
                  </a:cubicBezTo>
                  <a:lnTo>
                    <a:pt x="2391" y="7160"/>
                  </a:lnTo>
                  <a:cubicBezTo>
                    <a:pt x="2555" y="7160"/>
                    <a:pt x="2636" y="7070"/>
                    <a:pt x="2636" y="6915"/>
                  </a:cubicBezTo>
                  <a:lnTo>
                    <a:pt x="2636" y="5998"/>
                  </a:lnTo>
                  <a:cubicBezTo>
                    <a:pt x="2636" y="5834"/>
                    <a:pt x="2554" y="5753"/>
                    <a:pt x="2391" y="5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Hình chữ nhật 85">
            <a:extLst>
              <a:ext uri="{FF2B5EF4-FFF2-40B4-BE49-F238E27FC236}">
                <a16:creationId xmlns="" xmlns:a16="http://schemas.microsoft.com/office/drawing/2014/main" id="{C1F84337-D833-B0A3-157B-A7D115ED4E00}"/>
              </a:ext>
            </a:extLst>
          </p:cNvPr>
          <p:cNvSpPr/>
          <p:nvPr/>
        </p:nvSpPr>
        <p:spPr>
          <a:xfrm>
            <a:off x="4419480" y="2349902"/>
            <a:ext cx="438484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5800" dirty="0">
                <a:solidFill>
                  <a:schemeClr val="bg1"/>
                </a:solidFill>
                <a:latin typeface="Fira Sans ExtraBold" panose="020B0903050000020004" pitchFamily="34" charset="0"/>
                <a:sym typeface="Fredoka One"/>
              </a:rPr>
              <a:t>Khởi động</a:t>
            </a:r>
            <a:endParaRPr lang="vi-VN" sz="4400" dirty="0">
              <a:solidFill>
                <a:schemeClr val="bg1"/>
              </a:solidFill>
              <a:latin typeface="Fira Sans ExtraBold" panose="020B0903050000020004" pitchFamily="34" charset="0"/>
              <a:sym typeface="Fredoka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2" grpId="0" animBg="1"/>
          <p:bldP spid="323" grpId="0" animBg="1"/>
          <p:bldP spid="324" grpId="0"/>
          <p:bldP spid="8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2" grpId="0" animBg="1"/>
          <p:bldP spid="323" grpId="0" animBg="1"/>
          <p:bldP spid="324" grpId="0"/>
          <p:bldP spid="8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Hình chữ nhật 52">
            <a:extLst>
              <a:ext uri="{FF2B5EF4-FFF2-40B4-BE49-F238E27FC236}">
                <a16:creationId xmlns="" xmlns:a16="http://schemas.microsoft.com/office/drawing/2014/main" id="{3D297D2F-0556-C869-2921-30492C4DB2AD}"/>
              </a:ext>
            </a:extLst>
          </p:cNvPr>
          <p:cNvSpPr/>
          <p:nvPr/>
        </p:nvSpPr>
        <p:spPr>
          <a:xfrm>
            <a:off x="3582359" y="503937"/>
            <a:ext cx="1979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3200" dirty="0">
                <a:solidFill>
                  <a:schemeClr val="bg1"/>
                </a:solidFill>
                <a:latin typeface="Fira Sans ExtraBold" panose="020B0903050000020004" pitchFamily="34" charset="0"/>
                <a:sym typeface="Fredoka One"/>
              </a:rPr>
              <a:t>Nhiệm vụ</a:t>
            </a:r>
            <a:endParaRPr lang="vi-VN" sz="2000" dirty="0">
              <a:solidFill>
                <a:schemeClr val="bg1"/>
              </a:solidFill>
              <a:latin typeface="Fira Sans ExtraBold" panose="020B0903050000020004" pitchFamily="34" charset="0"/>
              <a:sym typeface="Fredoka One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="" xmlns:a16="http://schemas.microsoft.com/office/drawing/2014/main" id="{958579FF-7E45-DBE0-7E98-2A1118D312F8}"/>
              </a:ext>
            </a:extLst>
          </p:cNvPr>
          <p:cNvSpPr txBox="1"/>
          <p:nvPr/>
        </p:nvSpPr>
        <p:spPr>
          <a:xfrm>
            <a:off x="693606" y="1362223"/>
            <a:ext cx="80554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Theo </a:t>
            </a:r>
            <a:r>
              <a:rPr lang="en-US" sz="2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bày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="" xmlns:a16="http://schemas.microsoft.com/office/drawing/2014/main" id="{5582A2C1-81BB-57E2-F4DE-7D3AE356532C}"/>
              </a:ext>
            </a:extLst>
          </p:cNvPr>
          <p:cNvGrpSpPr/>
          <p:nvPr/>
        </p:nvGrpSpPr>
        <p:grpSpPr>
          <a:xfrm>
            <a:off x="680243" y="2290536"/>
            <a:ext cx="3540353" cy="927951"/>
            <a:chOff x="680243" y="2141463"/>
            <a:chExt cx="3540353" cy="927951"/>
          </a:xfrm>
        </p:grpSpPr>
        <p:cxnSp>
          <p:nvCxnSpPr>
            <p:cNvPr id="627" name="Google Shape;627;p48"/>
            <p:cNvCxnSpPr>
              <a:cxnSpLocks/>
              <a:stCxn id="628" idx="6"/>
            </p:cNvCxnSpPr>
            <p:nvPr/>
          </p:nvCxnSpPr>
          <p:spPr>
            <a:xfrm rot="10800000" flipH="1">
              <a:off x="1444343" y="2438064"/>
              <a:ext cx="265800" cy="249300"/>
            </a:xfrm>
            <a:prstGeom prst="bentConnector3">
              <a:avLst>
                <a:gd name="adj1" fmla="val 50000"/>
              </a:avLst>
            </a:pr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1" name="Google Shape;641;p48"/>
            <p:cNvSpPr/>
            <p:nvPr/>
          </p:nvSpPr>
          <p:spPr>
            <a:xfrm>
              <a:off x="1710196" y="2141463"/>
              <a:ext cx="2510400" cy="593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  <a:effectLst>
              <a:outerShdw dist="133350" dir="282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680243" y="2305314"/>
              <a:ext cx="764100" cy="764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dist="133350" dir="282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7" name="Google Shape;647;p48"/>
            <p:cNvGrpSpPr/>
            <p:nvPr/>
          </p:nvGrpSpPr>
          <p:grpSpPr>
            <a:xfrm>
              <a:off x="819187" y="2507227"/>
              <a:ext cx="486212" cy="360252"/>
              <a:chOff x="7272887" y="4375177"/>
              <a:chExt cx="262321" cy="194363"/>
            </a:xfrm>
          </p:grpSpPr>
          <p:sp>
            <p:nvSpPr>
              <p:cNvPr id="648" name="Google Shape;648;p48"/>
              <p:cNvSpPr/>
              <p:nvPr/>
            </p:nvSpPr>
            <p:spPr>
              <a:xfrm>
                <a:off x="7304095" y="4390542"/>
                <a:ext cx="199878" cy="131442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4671" extrusionOk="0">
                    <a:moveTo>
                      <a:pt x="1847" y="781"/>
                    </a:moveTo>
                    <a:cubicBezTo>
                      <a:pt x="1854" y="781"/>
                      <a:pt x="1861" y="781"/>
                      <a:pt x="1869" y="781"/>
                    </a:cubicBezTo>
                    <a:cubicBezTo>
                      <a:pt x="2036" y="791"/>
                      <a:pt x="2174" y="928"/>
                      <a:pt x="2187" y="1094"/>
                    </a:cubicBezTo>
                    <a:cubicBezTo>
                      <a:pt x="2199" y="1214"/>
                      <a:pt x="2147" y="1329"/>
                      <a:pt x="2051" y="1401"/>
                    </a:cubicBezTo>
                    <a:cubicBezTo>
                      <a:pt x="1965" y="1467"/>
                      <a:pt x="1912" y="1569"/>
                      <a:pt x="1912" y="1677"/>
                    </a:cubicBezTo>
                    <a:cubicBezTo>
                      <a:pt x="1912" y="1795"/>
                      <a:pt x="1972" y="1904"/>
                      <a:pt x="2072" y="1968"/>
                    </a:cubicBezTo>
                    <a:cubicBezTo>
                      <a:pt x="2160" y="2022"/>
                      <a:pt x="2222" y="2105"/>
                      <a:pt x="2253" y="2196"/>
                    </a:cubicBezTo>
                    <a:lnTo>
                      <a:pt x="1430" y="2196"/>
                    </a:lnTo>
                    <a:cubicBezTo>
                      <a:pt x="1461" y="2105"/>
                      <a:pt x="1525" y="2022"/>
                      <a:pt x="1611" y="1968"/>
                    </a:cubicBezTo>
                    <a:cubicBezTo>
                      <a:pt x="1710" y="1904"/>
                      <a:pt x="1771" y="1796"/>
                      <a:pt x="1771" y="1677"/>
                    </a:cubicBezTo>
                    <a:cubicBezTo>
                      <a:pt x="1774" y="1570"/>
                      <a:pt x="1723" y="1467"/>
                      <a:pt x="1639" y="1403"/>
                    </a:cubicBezTo>
                    <a:cubicBezTo>
                      <a:pt x="1548" y="1337"/>
                      <a:pt x="1500" y="1235"/>
                      <a:pt x="1500" y="1126"/>
                    </a:cubicBezTo>
                    <a:cubicBezTo>
                      <a:pt x="1500" y="1030"/>
                      <a:pt x="1538" y="941"/>
                      <a:pt x="1609" y="874"/>
                    </a:cubicBezTo>
                    <a:cubicBezTo>
                      <a:pt x="1674" y="814"/>
                      <a:pt x="1759" y="781"/>
                      <a:pt x="1847" y="781"/>
                    </a:cubicBezTo>
                    <a:close/>
                    <a:moveTo>
                      <a:pt x="5261" y="781"/>
                    </a:moveTo>
                    <a:cubicBezTo>
                      <a:pt x="5269" y="781"/>
                      <a:pt x="5276" y="781"/>
                      <a:pt x="5283" y="781"/>
                    </a:cubicBezTo>
                    <a:cubicBezTo>
                      <a:pt x="5450" y="791"/>
                      <a:pt x="5589" y="928"/>
                      <a:pt x="5602" y="1094"/>
                    </a:cubicBezTo>
                    <a:cubicBezTo>
                      <a:pt x="5613" y="1214"/>
                      <a:pt x="5561" y="1329"/>
                      <a:pt x="5465" y="1401"/>
                    </a:cubicBezTo>
                    <a:cubicBezTo>
                      <a:pt x="5379" y="1467"/>
                      <a:pt x="5327" y="1569"/>
                      <a:pt x="5327" y="1677"/>
                    </a:cubicBezTo>
                    <a:cubicBezTo>
                      <a:pt x="5327" y="1795"/>
                      <a:pt x="5386" y="1904"/>
                      <a:pt x="5487" y="1968"/>
                    </a:cubicBezTo>
                    <a:cubicBezTo>
                      <a:pt x="5574" y="2022"/>
                      <a:pt x="5637" y="2105"/>
                      <a:pt x="5667" y="2196"/>
                    </a:cubicBezTo>
                    <a:lnTo>
                      <a:pt x="4845" y="2196"/>
                    </a:lnTo>
                    <a:cubicBezTo>
                      <a:pt x="4875" y="2105"/>
                      <a:pt x="4939" y="2022"/>
                      <a:pt x="5025" y="1968"/>
                    </a:cubicBezTo>
                    <a:cubicBezTo>
                      <a:pt x="5124" y="1904"/>
                      <a:pt x="5185" y="1796"/>
                      <a:pt x="5185" y="1677"/>
                    </a:cubicBezTo>
                    <a:cubicBezTo>
                      <a:pt x="5188" y="1570"/>
                      <a:pt x="5137" y="1467"/>
                      <a:pt x="5053" y="1403"/>
                    </a:cubicBezTo>
                    <a:cubicBezTo>
                      <a:pt x="4963" y="1337"/>
                      <a:pt x="4915" y="1235"/>
                      <a:pt x="4915" y="1126"/>
                    </a:cubicBezTo>
                    <a:cubicBezTo>
                      <a:pt x="4915" y="1030"/>
                      <a:pt x="4952" y="941"/>
                      <a:pt x="5024" y="874"/>
                    </a:cubicBezTo>
                    <a:cubicBezTo>
                      <a:pt x="5088" y="814"/>
                      <a:pt x="5173" y="781"/>
                      <a:pt x="5261" y="781"/>
                    </a:cubicBezTo>
                    <a:close/>
                    <a:moveTo>
                      <a:pt x="6823" y="273"/>
                    </a:moveTo>
                    <a:cubicBezTo>
                      <a:pt x="6826" y="274"/>
                      <a:pt x="6831" y="277"/>
                      <a:pt x="6831" y="282"/>
                    </a:cubicBezTo>
                    <a:lnTo>
                      <a:pt x="6831" y="2199"/>
                    </a:lnTo>
                    <a:lnTo>
                      <a:pt x="5951" y="2199"/>
                    </a:lnTo>
                    <a:cubicBezTo>
                      <a:pt x="5915" y="2010"/>
                      <a:pt x="5803" y="1844"/>
                      <a:pt x="5635" y="1738"/>
                    </a:cubicBezTo>
                    <a:cubicBezTo>
                      <a:pt x="5615" y="1726"/>
                      <a:pt x="5602" y="1704"/>
                      <a:pt x="5602" y="1678"/>
                    </a:cubicBezTo>
                    <a:cubicBezTo>
                      <a:pt x="5602" y="1656"/>
                      <a:pt x="5613" y="1634"/>
                      <a:pt x="5631" y="1621"/>
                    </a:cubicBezTo>
                    <a:cubicBezTo>
                      <a:pt x="5803" y="1492"/>
                      <a:pt x="5893" y="1288"/>
                      <a:pt x="5876" y="1074"/>
                    </a:cubicBezTo>
                    <a:cubicBezTo>
                      <a:pt x="5849" y="774"/>
                      <a:pt x="5603" y="531"/>
                      <a:pt x="5303" y="512"/>
                    </a:cubicBezTo>
                    <a:cubicBezTo>
                      <a:pt x="5288" y="511"/>
                      <a:pt x="5272" y="510"/>
                      <a:pt x="5256" y="510"/>
                    </a:cubicBezTo>
                    <a:cubicBezTo>
                      <a:pt x="5100" y="510"/>
                      <a:pt x="4954" y="569"/>
                      <a:pt x="4837" y="675"/>
                    </a:cubicBezTo>
                    <a:cubicBezTo>
                      <a:pt x="4712" y="791"/>
                      <a:pt x="4641" y="957"/>
                      <a:pt x="4641" y="1126"/>
                    </a:cubicBezTo>
                    <a:cubicBezTo>
                      <a:pt x="4641" y="1321"/>
                      <a:pt x="4734" y="1505"/>
                      <a:pt x="4890" y="1621"/>
                    </a:cubicBezTo>
                    <a:cubicBezTo>
                      <a:pt x="4907" y="1634"/>
                      <a:pt x="4917" y="1655"/>
                      <a:pt x="4917" y="1677"/>
                    </a:cubicBezTo>
                    <a:cubicBezTo>
                      <a:pt x="4917" y="1700"/>
                      <a:pt x="4904" y="1723"/>
                      <a:pt x="4885" y="1736"/>
                    </a:cubicBezTo>
                    <a:cubicBezTo>
                      <a:pt x="4718" y="1843"/>
                      <a:pt x="4604" y="2007"/>
                      <a:pt x="4568" y="2196"/>
                    </a:cubicBezTo>
                    <a:lnTo>
                      <a:pt x="3689" y="2196"/>
                    </a:lnTo>
                    <a:lnTo>
                      <a:pt x="3689" y="273"/>
                    </a:lnTo>
                    <a:close/>
                    <a:moveTo>
                      <a:pt x="1851" y="2975"/>
                    </a:moveTo>
                    <a:cubicBezTo>
                      <a:pt x="1857" y="2975"/>
                      <a:pt x="1863" y="2975"/>
                      <a:pt x="1869" y="2975"/>
                    </a:cubicBezTo>
                    <a:cubicBezTo>
                      <a:pt x="2036" y="2987"/>
                      <a:pt x="2174" y="3124"/>
                      <a:pt x="2187" y="3288"/>
                    </a:cubicBezTo>
                    <a:cubicBezTo>
                      <a:pt x="2199" y="3409"/>
                      <a:pt x="2147" y="3523"/>
                      <a:pt x="2051" y="3596"/>
                    </a:cubicBezTo>
                    <a:cubicBezTo>
                      <a:pt x="1965" y="3663"/>
                      <a:pt x="1912" y="3763"/>
                      <a:pt x="1912" y="3871"/>
                    </a:cubicBezTo>
                    <a:cubicBezTo>
                      <a:pt x="1912" y="3990"/>
                      <a:pt x="1972" y="4099"/>
                      <a:pt x="2072" y="4162"/>
                    </a:cubicBezTo>
                    <a:cubicBezTo>
                      <a:pt x="2160" y="4217"/>
                      <a:pt x="2222" y="4299"/>
                      <a:pt x="2254" y="4394"/>
                    </a:cubicBezTo>
                    <a:lnTo>
                      <a:pt x="1432" y="4394"/>
                    </a:lnTo>
                    <a:cubicBezTo>
                      <a:pt x="1464" y="4299"/>
                      <a:pt x="1527" y="4219"/>
                      <a:pt x="1614" y="4165"/>
                    </a:cubicBezTo>
                    <a:cubicBezTo>
                      <a:pt x="1714" y="4101"/>
                      <a:pt x="1774" y="3993"/>
                      <a:pt x="1774" y="3874"/>
                    </a:cubicBezTo>
                    <a:cubicBezTo>
                      <a:pt x="1774" y="3766"/>
                      <a:pt x="1723" y="3663"/>
                      <a:pt x="1639" y="3599"/>
                    </a:cubicBezTo>
                    <a:cubicBezTo>
                      <a:pt x="1548" y="3533"/>
                      <a:pt x="1500" y="3431"/>
                      <a:pt x="1500" y="3322"/>
                    </a:cubicBezTo>
                    <a:cubicBezTo>
                      <a:pt x="1500" y="3226"/>
                      <a:pt x="1538" y="3136"/>
                      <a:pt x="1609" y="3069"/>
                    </a:cubicBezTo>
                    <a:cubicBezTo>
                      <a:pt x="1675" y="3007"/>
                      <a:pt x="1761" y="2975"/>
                      <a:pt x="1851" y="2975"/>
                    </a:cubicBezTo>
                    <a:close/>
                    <a:moveTo>
                      <a:pt x="5267" y="2975"/>
                    </a:moveTo>
                    <a:cubicBezTo>
                      <a:pt x="5273" y="2975"/>
                      <a:pt x="5279" y="2975"/>
                      <a:pt x="5284" y="2975"/>
                    </a:cubicBezTo>
                    <a:cubicBezTo>
                      <a:pt x="5452" y="2987"/>
                      <a:pt x="5590" y="3124"/>
                      <a:pt x="5603" y="3288"/>
                    </a:cubicBezTo>
                    <a:cubicBezTo>
                      <a:pt x="5615" y="3409"/>
                      <a:pt x="5564" y="3523"/>
                      <a:pt x="5466" y="3596"/>
                    </a:cubicBezTo>
                    <a:cubicBezTo>
                      <a:pt x="5382" y="3663"/>
                      <a:pt x="5328" y="3763"/>
                      <a:pt x="5328" y="3871"/>
                    </a:cubicBezTo>
                    <a:cubicBezTo>
                      <a:pt x="5328" y="3990"/>
                      <a:pt x="5389" y="4099"/>
                      <a:pt x="5488" y="4162"/>
                    </a:cubicBezTo>
                    <a:cubicBezTo>
                      <a:pt x="5576" y="4217"/>
                      <a:pt x="5638" y="4299"/>
                      <a:pt x="5670" y="4394"/>
                    </a:cubicBezTo>
                    <a:lnTo>
                      <a:pt x="4850" y="4394"/>
                    </a:lnTo>
                    <a:cubicBezTo>
                      <a:pt x="4880" y="4299"/>
                      <a:pt x="4944" y="4219"/>
                      <a:pt x="5031" y="4165"/>
                    </a:cubicBezTo>
                    <a:cubicBezTo>
                      <a:pt x="5130" y="4101"/>
                      <a:pt x="5190" y="3993"/>
                      <a:pt x="5190" y="3874"/>
                    </a:cubicBezTo>
                    <a:cubicBezTo>
                      <a:pt x="5190" y="3766"/>
                      <a:pt x="5140" y="3663"/>
                      <a:pt x="5054" y="3599"/>
                    </a:cubicBezTo>
                    <a:cubicBezTo>
                      <a:pt x="4966" y="3533"/>
                      <a:pt x="4916" y="3431"/>
                      <a:pt x="4916" y="3322"/>
                    </a:cubicBezTo>
                    <a:cubicBezTo>
                      <a:pt x="4916" y="3226"/>
                      <a:pt x="4954" y="3136"/>
                      <a:pt x="5025" y="3069"/>
                    </a:cubicBezTo>
                    <a:cubicBezTo>
                      <a:pt x="5091" y="3007"/>
                      <a:pt x="5177" y="2975"/>
                      <a:pt x="5267" y="2975"/>
                    </a:cubicBezTo>
                    <a:close/>
                    <a:moveTo>
                      <a:pt x="6832" y="2470"/>
                    </a:moveTo>
                    <a:lnTo>
                      <a:pt x="6832" y="4388"/>
                    </a:lnTo>
                    <a:lnTo>
                      <a:pt x="6831" y="4388"/>
                    </a:lnTo>
                    <a:cubicBezTo>
                      <a:pt x="6831" y="4392"/>
                      <a:pt x="6826" y="4395"/>
                      <a:pt x="6823" y="4395"/>
                    </a:cubicBezTo>
                    <a:lnTo>
                      <a:pt x="5951" y="4395"/>
                    </a:lnTo>
                    <a:cubicBezTo>
                      <a:pt x="5915" y="4206"/>
                      <a:pt x="5803" y="4038"/>
                      <a:pt x="5635" y="3935"/>
                    </a:cubicBezTo>
                    <a:cubicBezTo>
                      <a:pt x="5615" y="3922"/>
                      <a:pt x="5602" y="3900"/>
                      <a:pt x="5602" y="3875"/>
                    </a:cubicBezTo>
                    <a:cubicBezTo>
                      <a:pt x="5602" y="3853"/>
                      <a:pt x="5613" y="3831"/>
                      <a:pt x="5631" y="3818"/>
                    </a:cubicBezTo>
                    <a:cubicBezTo>
                      <a:pt x="5803" y="3689"/>
                      <a:pt x="5893" y="3485"/>
                      <a:pt x="5876" y="3271"/>
                    </a:cubicBezTo>
                    <a:cubicBezTo>
                      <a:pt x="5849" y="2970"/>
                      <a:pt x="5603" y="2728"/>
                      <a:pt x="5303" y="2707"/>
                    </a:cubicBezTo>
                    <a:cubicBezTo>
                      <a:pt x="5289" y="2707"/>
                      <a:pt x="5275" y="2706"/>
                      <a:pt x="5261" y="2706"/>
                    </a:cubicBezTo>
                    <a:cubicBezTo>
                      <a:pt x="5103" y="2706"/>
                      <a:pt x="4955" y="2765"/>
                      <a:pt x="4837" y="2872"/>
                    </a:cubicBezTo>
                    <a:cubicBezTo>
                      <a:pt x="4712" y="2988"/>
                      <a:pt x="4641" y="3154"/>
                      <a:pt x="4641" y="3323"/>
                    </a:cubicBezTo>
                    <a:cubicBezTo>
                      <a:pt x="4641" y="3518"/>
                      <a:pt x="4734" y="3702"/>
                      <a:pt x="4890" y="3818"/>
                    </a:cubicBezTo>
                    <a:cubicBezTo>
                      <a:pt x="4907" y="3831"/>
                      <a:pt x="4917" y="3850"/>
                      <a:pt x="4917" y="3875"/>
                    </a:cubicBezTo>
                    <a:cubicBezTo>
                      <a:pt x="4917" y="3898"/>
                      <a:pt x="4904" y="3922"/>
                      <a:pt x="4885" y="3935"/>
                    </a:cubicBezTo>
                    <a:cubicBezTo>
                      <a:pt x="4718" y="4041"/>
                      <a:pt x="4604" y="4206"/>
                      <a:pt x="4568" y="4395"/>
                    </a:cubicBezTo>
                    <a:lnTo>
                      <a:pt x="3689" y="4395"/>
                    </a:lnTo>
                    <a:lnTo>
                      <a:pt x="3689" y="2470"/>
                    </a:lnTo>
                    <a:close/>
                    <a:moveTo>
                      <a:pt x="3419" y="272"/>
                    </a:moveTo>
                    <a:lnTo>
                      <a:pt x="3416" y="2199"/>
                    </a:lnTo>
                    <a:lnTo>
                      <a:pt x="3295" y="2199"/>
                    </a:lnTo>
                    <a:cubicBezTo>
                      <a:pt x="3221" y="2199"/>
                      <a:pt x="3160" y="2260"/>
                      <a:pt x="3160" y="2335"/>
                    </a:cubicBezTo>
                    <a:cubicBezTo>
                      <a:pt x="3160" y="2410"/>
                      <a:pt x="3221" y="2472"/>
                      <a:pt x="3295" y="2472"/>
                    </a:cubicBezTo>
                    <a:lnTo>
                      <a:pt x="3416" y="2472"/>
                    </a:lnTo>
                    <a:lnTo>
                      <a:pt x="3416" y="4398"/>
                    </a:lnTo>
                    <a:lnTo>
                      <a:pt x="2537" y="4398"/>
                    </a:lnTo>
                    <a:cubicBezTo>
                      <a:pt x="2501" y="4209"/>
                      <a:pt x="2388" y="4041"/>
                      <a:pt x="2221" y="3936"/>
                    </a:cubicBezTo>
                    <a:cubicBezTo>
                      <a:pt x="2201" y="3925"/>
                      <a:pt x="2187" y="3903"/>
                      <a:pt x="2187" y="3877"/>
                    </a:cubicBezTo>
                    <a:cubicBezTo>
                      <a:pt x="2187" y="3855"/>
                      <a:pt x="2199" y="3833"/>
                      <a:pt x="2217" y="3820"/>
                    </a:cubicBezTo>
                    <a:cubicBezTo>
                      <a:pt x="2388" y="3690"/>
                      <a:pt x="2479" y="3486"/>
                      <a:pt x="2461" y="3272"/>
                    </a:cubicBezTo>
                    <a:cubicBezTo>
                      <a:pt x="2435" y="2972"/>
                      <a:pt x="2189" y="2729"/>
                      <a:pt x="1889" y="2710"/>
                    </a:cubicBezTo>
                    <a:cubicBezTo>
                      <a:pt x="1873" y="2709"/>
                      <a:pt x="1858" y="2709"/>
                      <a:pt x="1842" y="2709"/>
                    </a:cubicBezTo>
                    <a:cubicBezTo>
                      <a:pt x="1686" y="2709"/>
                      <a:pt x="1540" y="2768"/>
                      <a:pt x="1423" y="2873"/>
                    </a:cubicBezTo>
                    <a:cubicBezTo>
                      <a:pt x="1298" y="2990"/>
                      <a:pt x="1227" y="3156"/>
                      <a:pt x="1227" y="3325"/>
                    </a:cubicBezTo>
                    <a:cubicBezTo>
                      <a:pt x="1227" y="3520"/>
                      <a:pt x="1320" y="3703"/>
                      <a:pt x="1475" y="3820"/>
                    </a:cubicBezTo>
                    <a:cubicBezTo>
                      <a:pt x="1493" y="3833"/>
                      <a:pt x="1503" y="3853"/>
                      <a:pt x="1503" y="3877"/>
                    </a:cubicBezTo>
                    <a:cubicBezTo>
                      <a:pt x="1503" y="3900"/>
                      <a:pt x="1490" y="3925"/>
                      <a:pt x="1471" y="3936"/>
                    </a:cubicBezTo>
                    <a:cubicBezTo>
                      <a:pt x="1304" y="4043"/>
                      <a:pt x="1190" y="4209"/>
                      <a:pt x="1154" y="4398"/>
                    </a:cubicBezTo>
                    <a:lnTo>
                      <a:pt x="284" y="4398"/>
                    </a:lnTo>
                    <a:cubicBezTo>
                      <a:pt x="282" y="4398"/>
                      <a:pt x="282" y="4398"/>
                      <a:pt x="280" y="4395"/>
                    </a:cubicBezTo>
                    <a:cubicBezTo>
                      <a:pt x="279" y="4394"/>
                      <a:pt x="277" y="4392"/>
                      <a:pt x="277" y="4388"/>
                    </a:cubicBezTo>
                    <a:lnTo>
                      <a:pt x="277" y="2470"/>
                    </a:lnTo>
                    <a:lnTo>
                      <a:pt x="2658" y="2470"/>
                    </a:lnTo>
                    <a:cubicBezTo>
                      <a:pt x="2732" y="2470"/>
                      <a:pt x="2793" y="2408"/>
                      <a:pt x="2793" y="2333"/>
                    </a:cubicBezTo>
                    <a:cubicBezTo>
                      <a:pt x="2793" y="2259"/>
                      <a:pt x="2732" y="2196"/>
                      <a:pt x="2658" y="2196"/>
                    </a:cubicBezTo>
                    <a:lnTo>
                      <a:pt x="2541" y="2196"/>
                    </a:lnTo>
                    <a:cubicBezTo>
                      <a:pt x="2505" y="2007"/>
                      <a:pt x="2391" y="1843"/>
                      <a:pt x="2224" y="1736"/>
                    </a:cubicBezTo>
                    <a:cubicBezTo>
                      <a:pt x="2203" y="1723"/>
                      <a:pt x="2192" y="1701"/>
                      <a:pt x="2192" y="1677"/>
                    </a:cubicBezTo>
                    <a:cubicBezTo>
                      <a:pt x="2192" y="1655"/>
                      <a:pt x="2202" y="1633"/>
                      <a:pt x="2221" y="1620"/>
                    </a:cubicBezTo>
                    <a:cubicBezTo>
                      <a:pt x="2391" y="1490"/>
                      <a:pt x="2483" y="1286"/>
                      <a:pt x="2464" y="1072"/>
                    </a:cubicBezTo>
                    <a:cubicBezTo>
                      <a:pt x="2439" y="771"/>
                      <a:pt x="2193" y="529"/>
                      <a:pt x="1893" y="510"/>
                    </a:cubicBezTo>
                    <a:cubicBezTo>
                      <a:pt x="1878" y="509"/>
                      <a:pt x="1862" y="509"/>
                      <a:pt x="1846" y="509"/>
                    </a:cubicBezTo>
                    <a:cubicBezTo>
                      <a:pt x="1690" y="509"/>
                      <a:pt x="1543" y="568"/>
                      <a:pt x="1427" y="673"/>
                    </a:cubicBezTo>
                    <a:cubicBezTo>
                      <a:pt x="1301" y="790"/>
                      <a:pt x="1231" y="956"/>
                      <a:pt x="1231" y="1125"/>
                    </a:cubicBezTo>
                    <a:cubicBezTo>
                      <a:pt x="1231" y="1320"/>
                      <a:pt x="1323" y="1503"/>
                      <a:pt x="1480" y="1620"/>
                    </a:cubicBezTo>
                    <a:cubicBezTo>
                      <a:pt x="1496" y="1633"/>
                      <a:pt x="1508" y="1653"/>
                      <a:pt x="1508" y="1675"/>
                    </a:cubicBezTo>
                    <a:cubicBezTo>
                      <a:pt x="1508" y="1698"/>
                      <a:pt x="1494" y="1722"/>
                      <a:pt x="1474" y="1735"/>
                    </a:cubicBezTo>
                    <a:cubicBezTo>
                      <a:pt x="1307" y="1840"/>
                      <a:pt x="1194" y="2006"/>
                      <a:pt x="1158" y="2195"/>
                    </a:cubicBezTo>
                    <a:lnTo>
                      <a:pt x="279" y="2195"/>
                    </a:lnTo>
                    <a:lnTo>
                      <a:pt x="279" y="279"/>
                    </a:lnTo>
                    <a:cubicBezTo>
                      <a:pt x="279" y="274"/>
                      <a:pt x="282" y="272"/>
                      <a:pt x="286" y="272"/>
                    </a:cubicBezTo>
                    <a:close/>
                    <a:moveTo>
                      <a:pt x="280" y="1"/>
                    </a:moveTo>
                    <a:cubicBezTo>
                      <a:pt x="126" y="1"/>
                      <a:pt x="1" y="126"/>
                      <a:pt x="1" y="280"/>
                    </a:cubicBezTo>
                    <a:lnTo>
                      <a:pt x="1" y="282"/>
                    </a:lnTo>
                    <a:lnTo>
                      <a:pt x="1" y="4388"/>
                    </a:lnTo>
                    <a:lnTo>
                      <a:pt x="1" y="4391"/>
                    </a:lnTo>
                    <a:cubicBezTo>
                      <a:pt x="1" y="4545"/>
                      <a:pt x="126" y="4670"/>
                      <a:pt x="280" y="4670"/>
                    </a:cubicBezTo>
                    <a:lnTo>
                      <a:pt x="6823" y="4670"/>
                    </a:lnTo>
                    <a:cubicBezTo>
                      <a:pt x="6978" y="4670"/>
                      <a:pt x="7103" y="4545"/>
                      <a:pt x="7103" y="4391"/>
                    </a:cubicBezTo>
                    <a:lnTo>
                      <a:pt x="7103" y="4388"/>
                    </a:lnTo>
                    <a:lnTo>
                      <a:pt x="7103" y="282"/>
                    </a:lnTo>
                    <a:cubicBezTo>
                      <a:pt x="7103" y="127"/>
                      <a:pt x="6978" y="2"/>
                      <a:pt x="6823" y="2"/>
                    </a:cubicBezTo>
                    <a:lnTo>
                      <a:pt x="2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8"/>
              <p:cNvSpPr/>
              <p:nvPr/>
            </p:nvSpPr>
            <p:spPr>
              <a:xfrm>
                <a:off x="7272887" y="4375177"/>
                <a:ext cx="262321" cy="194363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6907" extrusionOk="0">
                    <a:moveTo>
                      <a:pt x="5517" y="5764"/>
                    </a:moveTo>
                    <a:lnTo>
                      <a:pt x="5517" y="5836"/>
                    </a:lnTo>
                    <a:cubicBezTo>
                      <a:pt x="5517" y="5963"/>
                      <a:pt x="5415" y="6065"/>
                      <a:pt x="5290" y="6065"/>
                    </a:cubicBezTo>
                    <a:lnTo>
                      <a:pt x="4033" y="6065"/>
                    </a:lnTo>
                    <a:cubicBezTo>
                      <a:pt x="3908" y="6065"/>
                      <a:pt x="3806" y="5963"/>
                      <a:pt x="3806" y="5836"/>
                    </a:cubicBezTo>
                    <a:lnTo>
                      <a:pt x="3806" y="5764"/>
                    </a:lnTo>
                    <a:close/>
                    <a:moveTo>
                      <a:pt x="9043" y="5764"/>
                    </a:moveTo>
                    <a:lnTo>
                      <a:pt x="9048" y="6285"/>
                    </a:lnTo>
                    <a:cubicBezTo>
                      <a:pt x="9048" y="6477"/>
                      <a:pt x="8892" y="6634"/>
                      <a:pt x="8698" y="6634"/>
                    </a:cubicBezTo>
                    <a:lnTo>
                      <a:pt x="625" y="6634"/>
                    </a:lnTo>
                    <a:cubicBezTo>
                      <a:pt x="433" y="6634"/>
                      <a:pt x="275" y="6477"/>
                      <a:pt x="275" y="6285"/>
                    </a:cubicBezTo>
                    <a:lnTo>
                      <a:pt x="275" y="5764"/>
                    </a:lnTo>
                    <a:lnTo>
                      <a:pt x="3532" y="5764"/>
                    </a:lnTo>
                    <a:lnTo>
                      <a:pt x="3532" y="5836"/>
                    </a:lnTo>
                    <a:cubicBezTo>
                      <a:pt x="3532" y="6112"/>
                      <a:pt x="3757" y="6336"/>
                      <a:pt x="4032" y="6336"/>
                    </a:cubicBezTo>
                    <a:lnTo>
                      <a:pt x="5287" y="6336"/>
                    </a:lnTo>
                    <a:cubicBezTo>
                      <a:pt x="5562" y="6336"/>
                      <a:pt x="5786" y="6112"/>
                      <a:pt x="5786" y="5836"/>
                    </a:cubicBezTo>
                    <a:lnTo>
                      <a:pt x="5786" y="5764"/>
                    </a:lnTo>
                    <a:close/>
                    <a:moveTo>
                      <a:pt x="1040" y="1"/>
                    </a:moveTo>
                    <a:cubicBezTo>
                      <a:pt x="760" y="1"/>
                      <a:pt x="530" y="229"/>
                      <a:pt x="530" y="510"/>
                    </a:cubicBezTo>
                    <a:lnTo>
                      <a:pt x="530" y="5254"/>
                    </a:lnTo>
                    <a:cubicBezTo>
                      <a:pt x="530" y="5340"/>
                      <a:pt x="552" y="5420"/>
                      <a:pt x="588" y="5491"/>
                    </a:cubicBezTo>
                    <a:lnTo>
                      <a:pt x="251" y="5491"/>
                    </a:lnTo>
                    <a:cubicBezTo>
                      <a:pt x="114" y="5491"/>
                      <a:pt x="0" y="5602"/>
                      <a:pt x="0" y="5740"/>
                    </a:cubicBezTo>
                    <a:lnTo>
                      <a:pt x="0" y="6285"/>
                    </a:lnTo>
                    <a:cubicBezTo>
                      <a:pt x="0" y="6628"/>
                      <a:pt x="280" y="6907"/>
                      <a:pt x="623" y="6907"/>
                    </a:cubicBezTo>
                    <a:lnTo>
                      <a:pt x="8697" y="6907"/>
                    </a:lnTo>
                    <a:cubicBezTo>
                      <a:pt x="9040" y="6907"/>
                      <a:pt x="9319" y="6628"/>
                      <a:pt x="9319" y="6285"/>
                    </a:cubicBezTo>
                    <a:lnTo>
                      <a:pt x="9319" y="5740"/>
                    </a:lnTo>
                    <a:cubicBezTo>
                      <a:pt x="9321" y="5603"/>
                      <a:pt x="9208" y="5491"/>
                      <a:pt x="9071" y="5491"/>
                    </a:cubicBezTo>
                    <a:lnTo>
                      <a:pt x="8733" y="5491"/>
                    </a:lnTo>
                    <a:cubicBezTo>
                      <a:pt x="8771" y="5420"/>
                      <a:pt x="8791" y="5340"/>
                      <a:pt x="8791" y="5254"/>
                    </a:cubicBezTo>
                    <a:lnTo>
                      <a:pt x="8791" y="2068"/>
                    </a:lnTo>
                    <a:cubicBezTo>
                      <a:pt x="8791" y="1993"/>
                      <a:pt x="8729" y="1931"/>
                      <a:pt x="8655" y="1931"/>
                    </a:cubicBezTo>
                    <a:cubicBezTo>
                      <a:pt x="8580" y="1931"/>
                      <a:pt x="8518" y="1993"/>
                      <a:pt x="8518" y="2068"/>
                    </a:cubicBezTo>
                    <a:lnTo>
                      <a:pt x="8518" y="5254"/>
                    </a:lnTo>
                    <a:cubicBezTo>
                      <a:pt x="8518" y="5385"/>
                      <a:pt x="8413" y="5491"/>
                      <a:pt x="8282" y="5491"/>
                    </a:cubicBezTo>
                    <a:lnTo>
                      <a:pt x="1040" y="5491"/>
                    </a:lnTo>
                    <a:cubicBezTo>
                      <a:pt x="909" y="5491"/>
                      <a:pt x="804" y="5385"/>
                      <a:pt x="804" y="5254"/>
                    </a:cubicBezTo>
                    <a:lnTo>
                      <a:pt x="804" y="510"/>
                    </a:lnTo>
                    <a:cubicBezTo>
                      <a:pt x="804" y="379"/>
                      <a:pt x="909" y="273"/>
                      <a:pt x="1040" y="273"/>
                    </a:cubicBezTo>
                    <a:lnTo>
                      <a:pt x="8282" y="273"/>
                    </a:lnTo>
                    <a:cubicBezTo>
                      <a:pt x="8413" y="273"/>
                      <a:pt x="8518" y="379"/>
                      <a:pt x="8518" y="510"/>
                    </a:cubicBezTo>
                    <a:lnTo>
                      <a:pt x="8518" y="1432"/>
                    </a:lnTo>
                    <a:cubicBezTo>
                      <a:pt x="8518" y="1508"/>
                      <a:pt x="8580" y="1569"/>
                      <a:pt x="8655" y="1569"/>
                    </a:cubicBezTo>
                    <a:cubicBezTo>
                      <a:pt x="8729" y="1569"/>
                      <a:pt x="8791" y="1508"/>
                      <a:pt x="8791" y="1432"/>
                    </a:cubicBezTo>
                    <a:lnTo>
                      <a:pt x="8791" y="510"/>
                    </a:lnTo>
                    <a:cubicBezTo>
                      <a:pt x="8791" y="229"/>
                      <a:pt x="8561" y="1"/>
                      <a:pt x="82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" name="Hộp Văn bản 71">
              <a:extLst>
                <a:ext uri="{FF2B5EF4-FFF2-40B4-BE49-F238E27FC236}">
                  <a16:creationId xmlns="" xmlns:a16="http://schemas.microsoft.com/office/drawing/2014/main" id="{80BA95B9-174E-8578-3FA8-43E59F672A62}"/>
                </a:ext>
              </a:extLst>
            </p:cNvPr>
            <p:cNvSpPr txBox="1"/>
            <p:nvPr/>
          </p:nvSpPr>
          <p:spPr>
            <a:xfrm>
              <a:off x="1862299" y="2241610"/>
              <a:ext cx="23258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hiểu tác phẩm</a:t>
              </a:r>
              <a:endPara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="" xmlns:a16="http://schemas.microsoft.com/office/drawing/2014/main" id="{878FB43A-357E-83D8-03C8-E8B6EC70E078}"/>
              </a:ext>
            </a:extLst>
          </p:cNvPr>
          <p:cNvGrpSpPr/>
          <p:nvPr/>
        </p:nvGrpSpPr>
        <p:grpSpPr>
          <a:xfrm>
            <a:off x="693606" y="3712225"/>
            <a:ext cx="3540353" cy="927338"/>
            <a:chOff x="680243" y="3809451"/>
            <a:chExt cx="3540353" cy="927338"/>
          </a:xfrm>
        </p:grpSpPr>
        <p:cxnSp>
          <p:nvCxnSpPr>
            <p:cNvPr id="630" name="Google Shape;630;p48"/>
            <p:cNvCxnSpPr>
              <a:cxnSpLocks/>
              <a:stCxn id="631" idx="6"/>
            </p:cNvCxnSpPr>
            <p:nvPr/>
          </p:nvCxnSpPr>
          <p:spPr>
            <a:xfrm rot="10800000" flipH="1">
              <a:off x="1444343" y="4106039"/>
              <a:ext cx="265800" cy="248700"/>
            </a:xfrm>
            <a:prstGeom prst="bentConnector3">
              <a:avLst>
                <a:gd name="adj1" fmla="val 50000"/>
              </a:avLst>
            </a:pr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2" name="Google Shape;642;p48"/>
            <p:cNvSpPr/>
            <p:nvPr/>
          </p:nvSpPr>
          <p:spPr>
            <a:xfrm>
              <a:off x="1710196" y="3809451"/>
              <a:ext cx="2510400" cy="593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  <a:effectLst>
              <a:outerShdw dist="133350" dir="282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680243" y="3972689"/>
              <a:ext cx="764100" cy="764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dist="133350" dir="282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4" name="Google Shape;664;p48"/>
            <p:cNvGrpSpPr/>
            <p:nvPr/>
          </p:nvGrpSpPr>
          <p:grpSpPr>
            <a:xfrm>
              <a:off x="834128" y="4111656"/>
              <a:ext cx="456332" cy="486162"/>
              <a:chOff x="5825045" y="4341183"/>
              <a:chExt cx="246200" cy="262294"/>
            </a:xfrm>
          </p:grpSpPr>
          <p:sp>
            <p:nvSpPr>
              <p:cNvPr id="665" name="Google Shape;665;p48"/>
              <p:cNvSpPr/>
              <p:nvPr/>
            </p:nvSpPr>
            <p:spPr>
              <a:xfrm>
                <a:off x="5940591" y="4341183"/>
                <a:ext cx="130654" cy="67902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2413" extrusionOk="0">
                    <a:moveTo>
                      <a:pt x="443" y="0"/>
                    </a:moveTo>
                    <a:cubicBezTo>
                      <a:pt x="199" y="0"/>
                      <a:pt x="1" y="198"/>
                      <a:pt x="1" y="441"/>
                    </a:cubicBezTo>
                    <a:lnTo>
                      <a:pt x="1" y="1102"/>
                    </a:lnTo>
                    <a:cubicBezTo>
                      <a:pt x="1" y="1347"/>
                      <a:pt x="199" y="1545"/>
                      <a:pt x="443" y="1545"/>
                    </a:cubicBezTo>
                    <a:lnTo>
                      <a:pt x="605" y="1545"/>
                    </a:lnTo>
                    <a:lnTo>
                      <a:pt x="605" y="2178"/>
                    </a:lnTo>
                    <a:cubicBezTo>
                      <a:pt x="605" y="2272"/>
                      <a:pt x="657" y="2353"/>
                      <a:pt x="742" y="2391"/>
                    </a:cubicBezTo>
                    <a:cubicBezTo>
                      <a:pt x="774" y="2406"/>
                      <a:pt x="807" y="2413"/>
                      <a:pt x="841" y="2413"/>
                    </a:cubicBezTo>
                    <a:cubicBezTo>
                      <a:pt x="896" y="2413"/>
                      <a:pt x="948" y="2392"/>
                      <a:pt x="992" y="2356"/>
                    </a:cubicBezTo>
                    <a:lnTo>
                      <a:pt x="1893" y="1590"/>
                    </a:lnTo>
                    <a:cubicBezTo>
                      <a:pt x="1930" y="1560"/>
                      <a:pt x="1973" y="1544"/>
                      <a:pt x="2020" y="1544"/>
                    </a:cubicBezTo>
                    <a:lnTo>
                      <a:pt x="4200" y="1544"/>
                    </a:lnTo>
                    <a:cubicBezTo>
                      <a:pt x="4443" y="1544"/>
                      <a:pt x="4641" y="1344"/>
                      <a:pt x="4641" y="1101"/>
                    </a:cubicBezTo>
                    <a:lnTo>
                      <a:pt x="4641" y="440"/>
                    </a:lnTo>
                    <a:cubicBezTo>
                      <a:pt x="4642" y="201"/>
                      <a:pt x="4443" y="2"/>
                      <a:pt x="4200" y="2"/>
                    </a:cubicBezTo>
                    <a:lnTo>
                      <a:pt x="1666" y="2"/>
                    </a:lnTo>
                    <a:cubicBezTo>
                      <a:pt x="1591" y="2"/>
                      <a:pt x="1529" y="63"/>
                      <a:pt x="1529" y="139"/>
                    </a:cubicBezTo>
                    <a:cubicBezTo>
                      <a:pt x="1529" y="213"/>
                      <a:pt x="1591" y="274"/>
                      <a:pt x="1666" y="274"/>
                    </a:cubicBezTo>
                    <a:lnTo>
                      <a:pt x="4200" y="274"/>
                    </a:lnTo>
                    <a:cubicBezTo>
                      <a:pt x="4294" y="274"/>
                      <a:pt x="4370" y="351"/>
                      <a:pt x="4370" y="446"/>
                    </a:cubicBezTo>
                    <a:lnTo>
                      <a:pt x="4370" y="1107"/>
                    </a:lnTo>
                    <a:cubicBezTo>
                      <a:pt x="4370" y="1201"/>
                      <a:pt x="4294" y="1277"/>
                      <a:pt x="4200" y="1277"/>
                    </a:cubicBezTo>
                    <a:lnTo>
                      <a:pt x="2021" y="1277"/>
                    </a:lnTo>
                    <a:cubicBezTo>
                      <a:pt x="1909" y="1277"/>
                      <a:pt x="1803" y="1318"/>
                      <a:pt x="1717" y="1388"/>
                    </a:cubicBezTo>
                    <a:lnTo>
                      <a:pt x="876" y="2101"/>
                    </a:lnTo>
                    <a:lnTo>
                      <a:pt x="876" y="1510"/>
                    </a:lnTo>
                    <a:cubicBezTo>
                      <a:pt x="876" y="1381"/>
                      <a:pt x="771" y="1276"/>
                      <a:pt x="641" y="1276"/>
                    </a:cubicBezTo>
                    <a:lnTo>
                      <a:pt x="443" y="1276"/>
                    </a:lnTo>
                    <a:cubicBezTo>
                      <a:pt x="349" y="1276"/>
                      <a:pt x="271" y="1199"/>
                      <a:pt x="271" y="1104"/>
                    </a:cubicBezTo>
                    <a:lnTo>
                      <a:pt x="271" y="444"/>
                    </a:lnTo>
                    <a:cubicBezTo>
                      <a:pt x="271" y="350"/>
                      <a:pt x="349" y="273"/>
                      <a:pt x="443" y="273"/>
                    </a:cubicBezTo>
                    <a:lnTo>
                      <a:pt x="1042" y="273"/>
                    </a:lnTo>
                    <a:cubicBezTo>
                      <a:pt x="1116" y="273"/>
                      <a:pt x="1178" y="211"/>
                      <a:pt x="1178" y="136"/>
                    </a:cubicBezTo>
                    <a:cubicBezTo>
                      <a:pt x="1178" y="61"/>
                      <a:pt x="1117" y="0"/>
                      <a:pt x="10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48"/>
              <p:cNvSpPr/>
              <p:nvPr/>
            </p:nvSpPr>
            <p:spPr>
              <a:xfrm>
                <a:off x="5875558" y="4464103"/>
                <a:ext cx="7710" cy="1604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70" extrusionOk="0">
                    <a:moveTo>
                      <a:pt x="136" y="0"/>
                    </a:moveTo>
                    <a:cubicBezTo>
                      <a:pt x="62" y="0"/>
                      <a:pt x="1" y="61"/>
                      <a:pt x="1" y="136"/>
                    </a:cubicBezTo>
                    <a:lnTo>
                      <a:pt x="1" y="433"/>
                    </a:lnTo>
                    <a:cubicBezTo>
                      <a:pt x="1" y="507"/>
                      <a:pt x="62" y="570"/>
                      <a:pt x="136" y="570"/>
                    </a:cubicBezTo>
                    <a:cubicBezTo>
                      <a:pt x="212" y="570"/>
                      <a:pt x="273" y="507"/>
                      <a:pt x="273" y="433"/>
                    </a:cubicBezTo>
                    <a:lnTo>
                      <a:pt x="273" y="136"/>
                    </a:lnTo>
                    <a:cubicBezTo>
                      <a:pt x="273" y="60"/>
                      <a:pt x="213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48"/>
              <p:cNvSpPr/>
              <p:nvPr/>
            </p:nvSpPr>
            <p:spPr>
              <a:xfrm>
                <a:off x="5913801" y="4464103"/>
                <a:ext cx="7739" cy="1604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70" extrusionOk="0">
                    <a:moveTo>
                      <a:pt x="137" y="0"/>
                    </a:moveTo>
                    <a:cubicBezTo>
                      <a:pt x="63" y="0"/>
                      <a:pt x="0" y="61"/>
                      <a:pt x="0" y="136"/>
                    </a:cubicBezTo>
                    <a:lnTo>
                      <a:pt x="0" y="433"/>
                    </a:lnTo>
                    <a:cubicBezTo>
                      <a:pt x="0" y="507"/>
                      <a:pt x="61" y="570"/>
                      <a:pt x="137" y="570"/>
                    </a:cubicBezTo>
                    <a:cubicBezTo>
                      <a:pt x="211" y="570"/>
                      <a:pt x="274" y="507"/>
                      <a:pt x="274" y="433"/>
                    </a:cubicBezTo>
                    <a:lnTo>
                      <a:pt x="274" y="136"/>
                    </a:lnTo>
                    <a:cubicBezTo>
                      <a:pt x="274" y="60"/>
                      <a:pt x="214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48"/>
              <p:cNvSpPr/>
              <p:nvPr/>
            </p:nvSpPr>
            <p:spPr>
              <a:xfrm>
                <a:off x="5825045" y="4376134"/>
                <a:ext cx="146947" cy="227343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8079" extrusionOk="0">
                    <a:moveTo>
                      <a:pt x="2613" y="273"/>
                    </a:moveTo>
                    <a:cubicBezTo>
                      <a:pt x="3031" y="273"/>
                      <a:pt x="3438" y="415"/>
                      <a:pt x="3759" y="676"/>
                    </a:cubicBezTo>
                    <a:cubicBezTo>
                      <a:pt x="3974" y="851"/>
                      <a:pt x="4143" y="1065"/>
                      <a:pt x="4264" y="1315"/>
                    </a:cubicBezTo>
                    <a:cubicBezTo>
                      <a:pt x="4383" y="1570"/>
                      <a:pt x="4446" y="1855"/>
                      <a:pt x="4446" y="2168"/>
                    </a:cubicBezTo>
                    <a:lnTo>
                      <a:pt x="4447" y="2592"/>
                    </a:lnTo>
                    <a:cubicBezTo>
                      <a:pt x="4338" y="2592"/>
                      <a:pt x="4228" y="2599"/>
                      <a:pt x="4120" y="2599"/>
                    </a:cubicBezTo>
                    <a:cubicBezTo>
                      <a:pt x="4092" y="2599"/>
                      <a:pt x="4065" y="2599"/>
                      <a:pt x="4038" y="2598"/>
                    </a:cubicBezTo>
                    <a:cubicBezTo>
                      <a:pt x="3373" y="2573"/>
                      <a:pt x="2190" y="2410"/>
                      <a:pt x="1746" y="1634"/>
                    </a:cubicBezTo>
                    <a:cubicBezTo>
                      <a:pt x="1723" y="1592"/>
                      <a:pt x="1676" y="1564"/>
                      <a:pt x="1628" y="1564"/>
                    </a:cubicBezTo>
                    <a:cubicBezTo>
                      <a:pt x="1623" y="1564"/>
                      <a:pt x="1617" y="1564"/>
                      <a:pt x="1611" y="1565"/>
                    </a:cubicBezTo>
                    <a:cubicBezTo>
                      <a:pt x="1557" y="1573"/>
                      <a:pt x="1512" y="1612"/>
                      <a:pt x="1497" y="1664"/>
                    </a:cubicBezTo>
                    <a:cubicBezTo>
                      <a:pt x="1497" y="1666"/>
                      <a:pt x="1439" y="1874"/>
                      <a:pt x="1317" y="2095"/>
                    </a:cubicBezTo>
                    <a:cubicBezTo>
                      <a:pt x="1215" y="2283"/>
                      <a:pt x="1046" y="2519"/>
                      <a:pt x="815" y="2593"/>
                    </a:cubicBezTo>
                    <a:lnTo>
                      <a:pt x="778" y="2593"/>
                    </a:lnTo>
                    <a:lnTo>
                      <a:pt x="778" y="2168"/>
                    </a:lnTo>
                    <a:cubicBezTo>
                      <a:pt x="778" y="1857"/>
                      <a:pt x="839" y="1570"/>
                      <a:pt x="960" y="1315"/>
                    </a:cubicBezTo>
                    <a:cubicBezTo>
                      <a:pt x="1078" y="1066"/>
                      <a:pt x="1247" y="851"/>
                      <a:pt x="1464" y="676"/>
                    </a:cubicBezTo>
                    <a:cubicBezTo>
                      <a:pt x="1522" y="628"/>
                      <a:pt x="1650" y="545"/>
                      <a:pt x="1697" y="516"/>
                    </a:cubicBezTo>
                    <a:cubicBezTo>
                      <a:pt x="1943" y="373"/>
                      <a:pt x="2225" y="291"/>
                      <a:pt x="2511" y="275"/>
                    </a:cubicBezTo>
                    <a:lnTo>
                      <a:pt x="2613" y="273"/>
                    </a:lnTo>
                    <a:close/>
                    <a:moveTo>
                      <a:pt x="698" y="2867"/>
                    </a:moveTo>
                    <a:lnTo>
                      <a:pt x="698" y="3544"/>
                    </a:lnTo>
                    <a:lnTo>
                      <a:pt x="614" y="3544"/>
                    </a:lnTo>
                    <a:cubicBezTo>
                      <a:pt x="429" y="3544"/>
                      <a:pt x="276" y="3393"/>
                      <a:pt x="276" y="3206"/>
                    </a:cubicBezTo>
                    <a:cubicBezTo>
                      <a:pt x="276" y="3019"/>
                      <a:pt x="426" y="2867"/>
                      <a:pt x="614" y="2867"/>
                    </a:cubicBezTo>
                    <a:close/>
                    <a:moveTo>
                      <a:pt x="4610" y="2867"/>
                    </a:moveTo>
                    <a:cubicBezTo>
                      <a:pt x="4797" y="2867"/>
                      <a:pt x="4950" y="3019"/>
                      <a:pt x="4950" y="3206"/>
                    </a:cubicBezTo>
                    <a:cubicBezTo>
                      <a:pt x="4950" y="3393"/>
                      <a:pt x="4797" y="3544"/>
                      <a:pt x="4610" y="3544"/>
                    </a:cubicBezTo>
                    <a:lnTo>
                      <a:pt x="4527" y="3544"/>
                    </a:lnTo>
                    <a:lnTo>
                      <a:pt x="4527" y="2867"/>
                    </a:lnTo>
                    <a:close/>
                    <a:moveTo>
                      <a:pt x="1668" y="1998"/>
                    </a:moveTo>
                    <a:cubicBezTo>
                      <a:pt x="1658" y="2024"/>
                      <a:pt x="1835" y="2170"/>
                      <a:pt x="1857" y="2190"/>
                    </a:cubicBezTo>
                    <a:cubicBezTo>
                      <a:pt x="1928" y="2253"/>
                      <a:pt x="2004" y="2308"/>
                      <a:pt x="2083" y="2359"/>
                    </a:cubicBezTo>
                    <a:cubicBezTo>
                      <a:pt x="2243" y="2464"/>
                      <a:pt x="2413" y="2545"/>
                      <a:pt x="2592" y="2611"/>
                    </a:cubicBezTo>
                    <a:cubicBezTo>
                      <a:pt x="2933" y="2738"/>
                      <a:pt x="3293" y="2807"/>
                      <a:pt x="3655" y="2845"/>
                    </a:cubicBezTo>
                    <a:cubicBezTo>
                      <a:pt x="3691" y="2850"/>
                      <a:pt x="4050" y="2878"/>
                      <a:pt x="4194" y="2878"/>
                    </a:cubicBezTo>
                    <a:cubicBezTo>
                      <a:pt x="4231" y="2878"/>
                      <a:pt x="4254" y="2876"/>
                      <a:pt x="4254" y="2871"/>
                    </a:cubicBezTo>
                    <a:lnTo>
                      <a:pt x="4254" y="3589"/>
                    </a:lnTo>
                    <a:cubicBezTo>
                      <a:pt x="4254" y="4495"/>
                      <a:pt x="3517" y="5232"/>
                      <a:pt x="2613" y="5232"/>
                    </a:cubicBezTo>
                    <a:cubicBezTo>
                      <a:pt x="1707" y="5232"/>
                      <a:pt x="970" y="4495"/>
                      <a:pt x="970" y="3589"/>
                    </a:cubicBezTo>
                    <a:lnTo>
                      <a:pt x="970" y="2828"/>
                    </a:lnTo>
                    <a:cubicBezTo>
                      <a:pt x="1333" y="2671"/>
                      <a:pt x="1554" y="2269"/>
                      <a:pt x="1668" y="1998"/>
                    </a:cubicBezTo>
                    <a:close/>
                    <a:moveTo>
                      <a:pt x="778" y="4135"/>
                    </a:moveTo>
                    <a:cubicBezTo>
                      <a:pt x="960" y="4747"/>
                      <a:pt x="1441" y="5232"/>
                      <a:pt x="2051" y="5419"/>
                    </a:cubicBezTo>
                    <a:lnTo>
                      <a:pt x="2051" y="5639"/>
                    </a:lnTo>
                    <a:cubicBezTo>
                      <a:pt x="1790" y="5719"/>
                      <a:pt x="1553" y="5853"/>
                      <a:pt x="1353" y="6031"/>
                    </a:cubicBezTo>
                    <a:cubicBezTo>
                      <a:pt x="1014" y="5881"/>
                      <a:pt x="778" y="5540"/>
                      <a:pt x="778" y="5147"/>
                    </a:cubicBezTo>
                    <a:lnTo>
                      <a:pt x="778" y="4135"/>
                    </a:lnTo>
                    <a:close/>
                    <a:moveTo>
                      <a:pt x="2902" y="5482"/>
                    </a:moveTo>
                    <a:lnTo>
                      <a:pt x="2902" y="5808"/>
                    </a:lnTo>
                    <a:cubicBezTo>
                      <a:pt x="2902" y="5968"/>
                      <a:pt x="2773" y="6098"/>
                      <a:pt x="2613" y="6098"/>
                    </a:cubicBezTo>
                    <a:cubicBezTo>
                      <a:pt x="2453" y="6098"/>
                      <a:pt x="2323" y="5967"/>
                      <a:pt x="2323" y="5808"/>
                    </a:cubicBezTo>
                    <a:lnTo>
                      <a:pt x="2323" y="5482"/>
                    </a:lnTo>
                    <a:cubicBezTo>
                      <a:pt x="2418" y="5497"/>
                      <a:pt x="2514" y="5504"/>
                      <a:pt x="2613" y="5504"/>
                    </a:cubicBezTo>
                    <a:cubicBezTo>
                      <a:pt x="2710" y="5504"/>
                      <a:pt x="2808" y="5497"/>
                      <a:pt x="2902" y="5482"/>
                    </a:cubicBezTo>
                    <a:close/>
                    <a:moveTo>
                      <a:pt x="3162" y="5923"/>
                    </a:moveTo>
                    <a:cubicBezTo>
                      <a:pt x="3794" y="6149"/>
                      <a:pt x="4249" y="6755"/>
                      <a:pt x="4249" y="7462"/>
                    </a:cubicBezTo>
                    <a:lnTo>
                      <a:pt x="4249" y="7804"/>
                    </a:lnTo>
                    <a:lnTo>
                      <a:pt x="976" y="7804"/>
                    </a:lnTo>
                    <a:lnTo>
                      <a:pt x="976" y="7462"/>
                    </a:lnTo>
                    <a:cubicBezTo>
                      <a:pt x="976" y="6753"/>
                      <a:pt x="1429" y="6149"/>
                      <a:pt x="2062" y="5923"/>
                    </a:cubicBezTo>
                    <a:cubicBezTo>
                      <a:pt x="2116" y="6178"/>
                      <a:pt x="2343" y="6369"/>
                      <a:pt x="2613" y="6369"/>
                    </a:cubicBezTo>
                    <a:cubicBezTo>
                      <a:pt x="2884" y="6369"/>
                      <a:pt x="3109" y="6178"/>
                      <a:pt x="3162" y="5923"/>
                    </a:cubicBezTo>
                    <a:close/>
                    <a:moveTo>
                      <a:pt x="2607" y="0"/>
                    </a:moveTo>
                    <a:lnTo>
                      <a:pt x="2502" y="5"/>
                    </a:lnTo>
                    <a:lnTo>
                      <a:pt x="2498" y="5"/>
                    </a:lnTo>
                    <a:cubicBezTo>
                      <a:pt x="2166" y="22"/>
                      <a:pt x="1842" y="117"/>
                      <a:pt x="1557" y="283"/>
                    </a:cubicBezTo>
                    <a:cubicBezTo>
                      <a:pt x="1554" y="283"/>
                      <a:pt x="1553" y="284"/>
                      <a:pt x="1553" y="284"/>
                    </a:cubicBezTo>
                    <a:cubicBezTo>
                      <a:pt x="1545" y="289"/>
                      <a:pt x="1375" y="398"/>
                      <a:pt x="1291" y="465"/>
                    </a:cubicBezTo>
                    <a:cubicBezTo>
                      <a:pt x="1043" y="664"/>
                      <a:pt x="849" y="913"/>
                      <a:pt x="713" y="1199"/>
                    </a:cubicBezTo>
                    <a:cubicBezTo>
                      <a:pt x="574" y="1490"/>
                      <a:pt x="503" y="1814"/>
                      <a:pt x="503" y="2168"/>
                    </a:cubicBezTo>
                    <a:lnTo>
                      <a:pt x="503" y="2605"/>
                    </a:lnTo>
                    <a:cubicBezTo>
                      <a:pt x="218" y="2656"/>
                      <a:pt x="1" y="2905"/>
                      <a:pt x="1" y="3206"/>
                    </a:cubicBezTo>
                    <a:cubicBezTo>
                      <a:pt x="1" y="3506"/>
                      <a:pt x="218" y="3755"/>
                      <a:pt x="503" y="3806"/>
                    </a:cubicBezTo>
                    <a:lnTo>
                      <a:pt x="503" y="5147"/>
                    </a:lnTo>
                    <a:cubicBezTo>
                      <a:pt x="503" y="5618"/>
                      <a:pt x="765" y="6025"/>
                      <a:pt x="1151" y="6236"/>
                    </a:cubicBezTo>
                    <a:cubicBezTo>
                      <a:pt x="871" y="6567"/>
                      <a:pt x="704" y="6996"/>
                      <a:pt x="704" y="7462"/>
                    </a:cubicBezTo>
                    <a:lnTo>
                      <a:pt x="704" y="7941"/>
                    </a:lnTo>
                    <a:cubicBezTo>
                      <a:pt x="704" y="8016"/>
                      <a:pt x="764" y="8078"/>
                      <a:pt x="839" y="8078"/>
                    </a:cubicBezTo>
                    <a:lnTo>
                      <a:pt x="4383" y="8078"/>
                    </a:lnTo>
                    <a:cubicBezTo>
                      <a:pt x="4457" y="8078"/>
                      <a:pt x="4520" y="8016"/>
                      <a:pt x="4520" y="7941"/>
                    </a:cubicBezTo>
                    <a:lnTo>
                      <a:pt x="4520" y="7462"/>
                    </a:lnTo>
                    <a:cubicBezTo>
                      <a:pt x="4520" y="6995"/>
                      <a:pt x="4351" y="6567"/>
                      <a:pt x="4072" y="6236"/>
                    </a:cubicBezTo>
                    <a:cubicBezTo>
                      <a:pt x="4162" y="6187"/>
                      <a:pt x="4245" y="6129"/>
                      <a:pt x="4319" y="6059"/>
                    </a:cubicBezTo>
                    <a:cubicBezTo>
                      <a:pt x="4548" y="5848"/>
                      <a:pt x="4688" y="5562"/>
                      <a:pt x="4715" y="5255"/>
                    </a:cubicBezTo>
                    <a:cubicBezTo>
                      <a:pt x="4722" y="5181"/>
                      <a:pt x="4666" y="5115"/>
                      <a:pt x="4591" y="5108"/>
                    </a:cubicBezTo>
                    <a:cubicBezTo>
                      <a:pt x="4587" y="5107"/>
                      <a:pt x="4582" y="5107"/>
                      <a:pt x="4578" y="5107"/>
                    </a:cubicBezTo>
                    <a:cubicBezTo>
                      <a:pt x="4508" y="5107"/>
                      <a:pt x="4450" y="5160"/>
                      <a:pt x="4443" y="5232"/>
                    </a:cubicBezTo>
                    <a:cubicBezTo>
                      <a:pt x="4424" y="5472"/>
                      <a:pt x="4315" y="5695"/>
                      <a:pt x="4136" y="5859"/>
                    </a:cubicBezTo>
                    <a:cubicBezTo>
                      <a:pt x="4057" y="5932"/>
                      <a:pt x="3968" y="5990"/>
                      <a:pt x="3872" y="6032"/>
                    </a:cubicBezTo>
                    <a:cubicBezTo>
                      <a:pt x="3671" y="5855"/>
                      <a:pt x="3435" y="5721"/>
                      <a:pt x="3175" y="5641"/>
                    </a:cubicBezTo>
                    <a:lnTo>
                      <a:pt x="3175" y="5419"/>
                    </a:lnTo>
                    <a:cubicBezTo>
                      <a:pt x="3785" y="5232"/>
                      <a:pt x="4265" y="4747"/>
                      <a:pt x="4447" y="4135"/>
                    </a:cubicBezTo>
                    <a:lnTo>
                      <a:pt x="4447" y="4611"/>
                    </a:lnTo>
                    <a:cubicBezTo>
                      <a:pt x="4447" y="4686"/>
                      <a:pt x="4508" y="4747"/>
                      <a:pt x="4584" y="4747"/>
                    </a:cubicBezTo>
                    <a:cubicBezTo>
                      <a:pt x="4658" y="4747"/>
                      <a:pt x="4720" y="4686"/>
                      <a:pt x="4720" y="4611"/>
                    </a:cubicBezTo>
                    <a:lnTo>
                      <a:pt x="4720" y="3805"/>
                    </a:lnTo>
                    <a:cubicBezTo>
                      <a:pt x="5006" y="3754"/>
                      <a:pt x="5222" y="3502"/>
                      <a:pt x="5222" y="3203"/>
                    </a:cubicBezTo>
                    <a:cubicBezTo>
                      <a:pt x="5220" y="2905"/>
                      <a:pt x="5003" y="2656"/>
                      <a:pt x="4718" y="2605"/>
                    </a:cubicBezTo>
                    <a:lnTo>
                      <a:pt x="4718" y="2168"/>
                    </a:lnTo>
                    <a:cubicBezTo>
                      <a:pt x="4718" y="1816"/>
                      <a:pt x="4647" y="1490"/>
                      <a:pt x="4508" y="1199"/>
                    </a:cubicBezTo>
                    <a:cubicBezTo>
                      <a:pt x="4373" y="910"/>
                      <a:pt x="4178" y="664"/>
                      <a:pt x="3930" y="465"/>
                    </a:cubicBezTo>
                    <a:cubicBezTo>
                      <a:pt x="3561" y="165"/>
                      <a:pt x="3092" y="0"/>
                      <a:pt x="26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Hộp Văn bản 72">
              <a:extLst>
                <a:ext uri="{FF2B5EF4-FFF2-40B4-BE49-F238E27FC236}">
                  <a16:creationId xmlns="" xmlns:a16="http://schemas.microsoft.com/office/drawing/2014/main" id="{841ACD6F-0AAC-906F-5729-517FA19FF7B7}"/>
                </a:ext>
              </a:extLst>
            </p:cNvPr>
            <p:cNvSpPr txBox="1"/>
            <p:nvPr/>
          </p:nvSpPr>
          <p:spPr>
            <a:xfrm>
              <a:off x="1795529" y="3818076"/>
              <a:ext cx="232589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 năng lực ngôn ngữ</a:t>
              </a:r>
              <a:endPara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="" xmlns:a16="http://schemas.microsoft.com/office/drawing/2014/main" id="{337E83FF-1B4A-4C7A-9E48-8760F5C605A7}"/>
              </a:ext>
            </a:extLst>
          </p:cNvPr>
          <p:cNvGrpSpPr/>
          <p:nvPr/>
        </p:nvGrpSpPr>
        <p:grpSpPr>
          <a:xfrm>
            <a:off x="4808099" y="2187690"/>
            <a:ext cx="3543440" cy="927951"/>
            <a:chOff x="4840831" y="2141463"/>
            <a:chExt cx="3543440" cy="927951"/>
          </a:xfrm>
        </p:grpSpPr>
        <p:cxnSp>
          <p:nvCxnSpPr>
            <p:cNvPr id="633" name="Google Shape;633;p48"/>
            <p:cNvCxnSpPr>
              <a:cxnSpLocks/>
              <a:stCxn id="634" idx="6"/>
            </p:cNvCxnSpPr>
            <p:nvPr/>
          </p:nvCxnSpPr>
          <p:spPr>
            <a:xfrm rot="10800000" flipH="1">
              <a:off x="5604931" y="2438064"/>
              <a:ext cx="269100" cy="249300"/>
            </a:xfrm>
            <a:prstGeom prst="bentConnector3">
              <a:avLst>
                <a:gd name="adj1" fmla="val 50000"/>
              </a:avLst>
            </a:pr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9" name="Google Shape;639;p48"/>
            <p:cNvSpPr/>
            <p:nvPr/>
          </p:nvSpPr>
          <p:spPr>
            <a:xfrm>
              <a:off x="5873871" y="2141463"/>
              <a:ext cx="2510400" cy="593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  <a:effectLst>
              <a:outerShdw dist="133350" dir="282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4840831" y="2305314"/>
              <a:ext cx="764100" cy="764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dist="133350" dir="282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9" name="Google Shape;669;p48"/>
            <p:cNvGrpSpPr/>
            <p:nvPr/>
          </p:nvGrpSpPr>
          <p:grpSpPr>
            <a:xfrm>
              <a:off x="4993003" y="2444358"/>
              <a:ext cx="459774" cy="486008"/>
              <a:chOff x="3639999" y="4341211"/>
              <a:chExt cx="248057" cy="262211"/>
            </a:xfrm>
          </p:grpSpPr>
          <p:sp>
            <p:nvSpPr>
              <p:cNvPr id="670" name="Google Shape;670;p48"/>
              <p:cNvSpPr/>
              <p:nvPr/>
            </p:nvSpPr>
            <p:spPr>
              <a:xfrm>
                <a:off x="3639999" y="4412155"/>
                <a:ext cx="100488" cy="191268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6797" extrusionOk="0">
                    <a:moveTo>
                      <a:pt x="1790" y="274"/>
                    </a:moveTo>
                    <a:cubicBezTo>
                      <a:pt x="2133" y="274"/>
                      <a:pt x="2470" y="392"/>
                      <a:pt x="2735" y="606"/>
                    </a:cubicBezTo>
                    <a:cubicBezTo>
                      <a:pt x="2911" y="750"/>
                      <a:pt x="3051" y="926"/>
                      <a:pt x="3150" y="1133"/>
                    </a:cubicBezTo>
                    <a:cubicBezTo>
                      <a:pt x="3249" y="1341"/>
                      <a:pt x="3298" y="1578"/>
                      <a:pt x="3298" y="1836"/>
                    </a:cubicBezTo>
                    <a:lnTo>
                      <a:pt x="3298" y="2168"/>
                    </a:lnTo>
                    <a:lnTo>
                      <a:pt x="3297" y="2168"/>
                    </a:lnTo>
                    <a:cubicBezTo>
                      <a:pt x="3297" y="2168"/>
                      <a:pt x="3211" y="2170"/>
                      <a:pt x="3173" y="2170"/>
                    </a:cubicBezTo>
                    <a:cubicBezTo>
                      <a:pt x="3129" y="2171"/>
                      <a:pt x="3078" y="2172"/>
                      <a:pt x="3033" y="2172"/>
                    </a:cubicBezTo>
                    <a:cubicBezTo>
                      <a:pt x="3014" y="2172"/>
                      <a:pt x="2995" y="2172"/>
                      <a:pt x="2979" y="2171"/>
                    </a:cubicBezTo>
                    <a:cubicBezTo>
                      <a:pt x="2429" y="2149"/>
                      <a:pt x="1449" y="2017"/>
                      <a:pt x="1082" y="1376"/>
                    </a:cubicBezTo>
                    <a:cubicBezTo>
                      <a:pt x="1057" y="1332"/>
                      <a:pt x="1012" y="1308"/>
                      <a:pt x="963" y="1308"/>
                    </a:cubicBezTo>
                    <a:cubicBezTo>
                      <a:pt x="958" y="1308"/>
                      <a:pt x="952" y="1308"/>
                      <a:pt x="947" y="1309"/>
                    </a:cubicBezTo>
                    <a:cubicBezTo>
                      <a:pt x="893" y="1316"/>
                      <a:pt x="846" y="1354"/>
                      <a:pt x="832" y="1409"/>
                    </a:cubicBezTo>
                    <a:cubicBezTo>
                      <a:pt x="784" y="1587"/>
                      <a:pt x="590" y="2068"/>
                      <a:pt x="281" y="2170"/>
                    </a:cubicBezTo>
                    <a:lnTo>
                      <a:pt x="277" y="2170"/>
                    </a:lnTo>
                    <a:lnTo>
                      <a:pt x="277" y="1835"/>
                    </a:lnTo>
                    <a:cubicBezTo>
                      <a:pt x="277" y="1577"/>
                      <a:pt x="328" y="1340"/>
                      <a:pt x="427" y="1130"/>
                    </a:cubicBezTo>
                    <a:cubicBezTo>
                      <a:pt x="524" y="925"/>
                      <a:pt x="663" y="748"/>
                      <a:pt x="842" y="604"/>
                    </a:cubicBezTo>
                    <a:cubicBezTo>
                      <a:pt x="902" y="555"/>
                      <a:pt x="966" y="511"/>
                      <a:pt x="1033" y="473"/>
                    </a:cubicBezTo>
                    <a:cubicBezTo>
                      <a:pt x="1235" y="357"/>
                      <a:pt x="1468" y="288"/>
                      <a:pt x="1704" y="275"/>
                    </a:cubicBezTo>
                    <a:lnTo>
                      <a:pt x="1790" y="274"/>
                    </a:lnTo>
                    <a:close/>
                    <a:moveTo>
                      <a:pt x="1002" y="1734"/>
                    </a:moveTo>
                    <a:cubicBezTo>
                      <a:pt x="1500" y="2301"/>
                      <a:pt x="2423" y="2424"/>
                      <a:pt x="2968" y="2446"/>
                    </a:cubicBezTo>
                    <a:lnTo>
                      <a:pt x="3135" y="2446"/>
                    </a:lnTo>
                    <a:lnTo>
                      <a:pt x="3135" y="3026"/>
                    </a:lnTo>
                    <a:cubicBezTo>
                      <a:pt x="3136" y="3768"/>
                      <a:pt x="2531" y="4374"/>
                      <a:pt x="1787" y="4374"/>
                    </a:cubicBezTo>
                    <a:cubicBezTo>
                      <a:pt x="1041" y="4374"/>
                      <a:pt x="436" y="3768"/>
                      <a:pt x="436" y="3023"/>
                    </a:cubicBezTo>
                    <a:lnTo>
                      <a:pt x="436" y="2401"/>
                    </a:lnTo>
                    <a:cubicBezTo>
                      <a:pt x="724" y="2270"/>
                      <a:pt x="903" y="1960"/>
                      <a:pt x="1002" y="1734"/>
                    </a:cubicBezTo>
                    <a:close/>
                    <a:moveTo>
                      <a:pt x="275" y="3617"/>
                    </a:moveTo>
                    <a:cubicBezTo>
                      <a:pt x="455" y="4068"/>
                      <a:pt x="829" y="4423"/>
                      <a:pt x="1295" y="4570"/>
                    </a:cubicBezTo>
                    <a:lnTo>
                      <a:pt x="1295" y="4722"/>
                    </a:lnTo>
                    <a:cubicBezTo>
                      <a:pt x="1085" y="4789"/>
                      <a:pt x="894" y="4898"/>
                      <a:pt x="731" y="5038"/>
                    </a:cubicBezTo>
                    <a:cubicBezTo>
                      <a:pt x="463" y="4913"/>
                      <a:pt x="275" y="4642"/>
                      <a:pt x="275" y="4326"/>
                    </a:cubicBezTo>
                    <a:lnTo>
                      <a:pt x="275" y="3617"/>
                    </a:lnTo>
                    <a:close/>
                    <a:moveTo>
                      <a:pt x="3297" y="3617"/>
                    </a:moveTo>
                    <a:lnTo>
                      <a:pt x="3297" y="4326"/>
                    </a:lnTo>
                    <a:cubicBezTo>
                      <a:pt x="3297" y="4642"/>
                      <a:pt x="3112" y="4914"/>
                      <a:pt x="2842" y="5038"/>
                    </a:cubicBezTo>
                    <a:cubicBezTo>
                      <a:pt x="2678" y="4898"/>
                      <a:pt x="2487" y="4789"/>
                      <a:pt x="2277" y="4722"/>
                    </a:cubicBezTo>
                    <a:lnTo>
                      <a:pt x="2277" y="4570"/>
                    </a:lnTo>
                    <a:cubicBezTo>
                      <a:pt x="2743" y="4420"/>
                      <a:pt x="3119" y="4068"/>
                      <a:pt x="3297" y="3617"/>
                    </a:cubicBezTo>
                    <a:close/>
                    <a:moveTo>
                      <a:pt x="2007" y="4630"/>
                    </a:moveTo>
                    <a:lnTo>
                      <a:pt x="2007" y="4878"/>
                    </a:lnTo>
                    <a:cubicBezTo>
                      <a:pt x="2007" y="4999"/>
                      <a:pt x="1908" y="5098"/>
                      <a:pt x="1787" y="5098"/>
                    </a:cubicBezTo>
                    <a:cubicBezTo>
                      <a:pt x="1666" y="5098"/>
                      <a:pt x="1565" y="5000"/>
                      <a:pt x="1565" y="4878"/>
                    </a:cubicBezTo>
                    <a:lnTo>
                      <a:pt x="1565" y="4630"/>
                    </a:lnTo>
                    <a:cubicBezTo>
                      <a:pt x="1637" y="4639"/>
                      <a:pt x="1711" y="4645"/>
                      <a:pt x="1787" y="4645"/>
                    </a:cubicBezTo>
                    <a:cubicBezTo>
                      <a:pt x="1861" y="4645"/>
                      <a:pt x="1934" y="4639"/>
                      <a:pt x="2007" y="4630"/>
                    </a:cubicBezTo>
                    <a:close/>
                    <a:moveTo>
                      <a:pt x="1782" y="0"/>
                    </a:moveTo>
                    <a:lnTo>
                      <a:pt x="1694" y="2"/>
                    </a:lnTo>
                    <a:lnTo>
                      <a:pt x="1689" y="2"/>
                    </a:lnTo>
                    <a:cubicBezTo>
                      <a:pt x="1410" y="16"/>
                      <a:pt x="1134" y="99"/>
                      <a:pt x="894" y="237"/>
                    </a:cubicBezTo>
                    <a:lnTo>
                      <a:pt x="893" y="237"/>
                    </a:lnTo>
                    <a:cubicBezTo>
                      <a:pt x="814" y="283"/>
                      <a:pt x="738" y="335"/>
                      <a:pt x="667" y="392"/>
                    </a:cubicBezTo>
                    <a:cubicBezTo>
                      <a:pt x="457" y="561"/>
                      <a:pt x="294" y="770"/>
                      <a:pt x="178" y="1012"/>
                    </a:cubicBezTo>
                    <a:cubicBezTo>
                      <a:pt x="61" y="1258"/>
                      <a:pt x="0" y="1535"/>
                      <a:pt x="0" y="1833"/>
                    </a:cubicBezTo>
                    <a:lnTo>
                      <a:pt x="0" y="4324"/>
                    </a:lnTo>
                    <a:cubicBezTo>
                      <a:pt x="0" y="4716"/>
                      <a:pt x="214" y="5058"/>
                      <a:pt x="530" y="5240"/>
                    </a:cubicBezTo>
                    <a:cubicBezTo>
                      <a:pt x="303" y="5518"/>
                      <a:pt x="168" y="5874"/>
                      <a:pt x="168" y="6259"/>
                    </a:cubicBezTo>
                    <a:lnTo>
                      <a:pt x="168" y="6660"/>
                    </a:lnTo>
                    <a:cubicBezTo>
                      <a:pt x="168" y="6734"/>
                      <a:pt x="230" y="6797"/>
                      <a:pt x="305" y="6797"/>
                    </a:cubicBezTo>
                    <a:lnTo>
                      <a:pt x="935" y="6797"/>
                    </a:lnTo>
                    <a:cubicBezTo>
                      <a:pt x="1009" y="6797"/>
                      <a:pt x="1070" y="6734"/>
                      <a:pt x="1070" y="6660"/>
                    </a:cubicBezTo>
                    <a:cubicBezTo>
                      <a:pt x="1070" y="6586"/>
                      <a:pt x="1009" y="6523"/>
                      <a:pt x="935" y="6523"/>
                    </a:cubicBezTo>
                    <a:lnTo>
                      <a:pt x="441" y="6523"/>
                    </a:lnTo>
                    <a:lnTo>
                      <a:pt x="441" y="6259"/>
                    </a:lnTo>
                    <a:cubicBezTo>
                      <a:pt x="441" y="5686"/>
                      <a:pt x="804" y="5195"/>
                      <a:pt x="1309" y="5001"/>
                    </a:cubicBezTo>
                    <a:cubicBezTo>
                      <a:pt x="1366" y="5213"/>
                      <a:pt x="1557" y="5367"/>
                      <a:pt x="1784" y="5367"/>
                    </a:cubicBezTo>
                    <a:cubicBezTo>
                      <a:pt x="2012" y="5367"/>
                      <a:pt x="2205" y="5213"/>
                      <a:pt x="2260" y="5001"/>
                    </a:cubicBezTo>
                    <a:cubicBezTo>
                      <a:pt x="2767" y="5195"/>
                      <a:pt x="3129" y="5684"/>
                      <a:pt x="3129" y="6259"/>
                    </a:cubicBezTo>
                    <a:lnTo>
                      <a:pt x="3129" y="6523"/>
                    </a:lnTo>
                    <a:lnTo>
                      <a:pt x="1570" y="6523"/>
                    </a:lnTo>
                    <a:cubicBezTo>
                      <a:pt x="1496" y="6523"/>
                      <a:pt x="1433" y="6586"/>
                      <a:pt x="1433" y="6660"/>
                    </a:cubicBezTo>
                    <a:cubicBezTo>
                      <a:pt x="1433" y="6734"/>
                      <a:pt x="1496" y="6797"/>
                      <a:pt x="1570" y="6797"/>
                    </a:cubicBezTo>
                    <a:lnTo>
                      <a:pt x="3266" y="6797"/>
                    </a:lnTo>
                    <a:cubicBezTo>
                      <a:pt x="3340" y="6797"/>
                      <a:pt x="3403" y="6734"/>
                      <a:pt x="3403" y="6660"/>
                    </a:cubicBezTo>
                    <a:lnTo>
                      <a:pt x="3403" y="6259"/>
                    </a:lnTo>
                    <a:cubicBezTo>
                      <a:pt x="3403" y="5874"/>
                      <a:pt x="3266" y="5518"/>
                      <a:pt x="3040" y="5240"/>
                    </a:cubicBezTo>
                    <a:cubicBezTo>
                      <a:pt x="3356" y="5057"/>
                      <a:pt x="3570" y="4715"/>
                      <a:pt x="3570" y="4324"/>
                    </a:cubicBezTo>
                    <a:lnTo>
                      <a:pt x="3570" y="1833"/>
                    </a:lnTo>
                    <a:cubicBezTo>
                      <a:pt x="3570" y="1535"/>
                      <a:pt x="3509" y="1258"/>
                      <a:pt x="3393" y="1012"/>
                    </a:cubicBezTo>
                    <a:cubicBezTo>
                      <a:pt x="3279" y="772"/>
                      <a:pt x="3113" y="562"/>
                      <a:pt x="2904" y="393"/>
                    </a:cubicBezTo>
                    <a:cubicBezTo>
                      <a:pt x="2590" y="140"/>
                      <a:pt x="2194" y="0"/>
                      <a:pt x="17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48"/>
              <p:cNvSpPr/>
              <p:nvPr/>
            </p:nvSpPr>
            <p:spPr>
              <a:xfrm>
                <a:off x="3670194" y="4487291"/>
                <a:ext cx="7682" cy="14154"/>
              </a:xfrm>
              <a:custGeom>
                <a:avLst/>
                <a:gdLst/>
                <a:ahLst/>
                <a:cxnLst/>
                <a:rect l="l" t="t" r="r" b="b"/>
                <a:pathLst>
                  <a:path w="273" h="503" extrusionOk="0">
                    <a:moveTo>
                      <a:pt x="136" y="0"/>
                    </a:moveTo>
                    <a:cubicBezTo>
                      <a:pt x="61" y="0"/>
                      <a:pt x="0" y="62"/>
                      <a:pt x="0" y="137"/>
                    </a:cubicBezTo>
                    <a:lnTo>
                      <a:pt x="0" y="366"/>
                    </a:lnTo>
                    <a:cubicBezTo>
                      <a:pt x="0" y="440"/>
                      <a:pt x="61" y="503"/>
                      <a:pt x="136" y="503"/>
                    </a:cubicBezTo>
                    <a:cubicBezTo>
                      <a:pt x="211" y="503"/>
                      <a:pt x="273" y="440"/>
                      <a:pt x="273" y="366"/>
                    </a:cubicBezTo>
                    <a:lnTo>
                      <a:pt x="273" y="137"/>
                    </a:lnTo>
                    <a:cubicBezTo>
                      <a:pt x="273" y="62"/>
                      <a:pt x="213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8"/>
              <p:cNvSpPr/>
              <p:nvPr/>
            </p:nvSpPr>
            <p:spPr>
              <a:xfrm>
                <a:off x="3702640" y="4487291"/>
                <a:ext cx="7739" cy="1415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03" extrusionOk="0">
                    <a:moveTo>
                      <a:pt x="137" y="0"/>
                    </a:moveTo>
                    <a:cubicBezTo>
                      <a:pt x="63" y="0"/>
                      <a:pt x="0" y="62"/>
                      <a:pt x="0" y="137"/>
                    </a:cubicBezTo>
                    <a:lnTo>
                      <a:pt x="0" y="366"/>
                    </a:lnTo>
                    <a:cubicBezTo>
                      <a:pt x="0" y="440"/>
                      <a:pt x="63" y="503"/>
                      <a:pt x="137" y="503"/>
                    </a:cubicBezTo>
                    <a:cubicBezTo>
                      <a:pt x="212" y="503"/>
                      <a:pt x="274" y="440"/>
                      <a:pt x="274" y="366"/>
                    </a:cubicBezTo>
                    <a:lnTo>
                      <a:pt x="274" y="137"/>
                    </a:lnTo>
                    <a:cubicBezTo>
                      <a:pt x="274" y="62"/>
                      <a:pt x="213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8"/>
              <p:cNvSpPr/>
              <p:nvPr/>
            </p:nvSpPr>
            <p:spPr>
              <a:xfrm>
                <a:off x="3768039" y="4371998"/>
                <a:ext cx="96661" cy="93059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307" extrusionOk="0">
                    <a:moveTo>
                      <a:pt x="3163" y="446"/>
                    </a:moveTo>
                    <a:lnTo>
                      <a:pt x="3163" y="1769"/>
                    </a:lnTo>
                    <a:lnTo>
                      <a:pt x="2657" y="1769"/>
                    </a:lnTo>
                    <a:cubicBezTo>
                      <a:pt x="2657" y="1763"/>
                      <a:pt x="2656" y="446"/>
                      <a:pt x="2656" y="446"/>
                    </a:cubicBezTo>
                    <a:close/>
                    <a:moveTo>
                      <a:pt x="1679" y="277"/>
                    </a:moveTo>
                    <a:cubicBezTo>
                      <a:pt x="1897" y="277"/>
                      <a:pt x="2015" y="335"/>
                      <a:pt x="2216" y="460"/>
                    </a:cubicBezTo>
                    <a:lnTo>
                      <a:pt x="2384" y="564"/>
                    </a:lnTo>
                    <a:lnTo>
                      <a:pt x="2384" y="1682"/>
                    </a:lnTo>
                    <a:cubicBezTo>
                      <a:pt x="2315" y="1726"/>
                      <a:pt x="2209" y="1798"/>
                      <a:pt x="2095" y="1887"/>
                    </a:cubicBezTo>
                    <a:cubicBezTo>
                      <a:pt x="1529" y="2330"/>
                      <a:pt x="1539" y="2867"/>
                      <a:pt x="1544" y="2947"/>
                    </a:cubicBezTo>
                    <a:cubicBezTo>
                      <a:pt x="1542" y="2998"/>
                      <a:pt x="1500" y="3037"/>
                      <a:pt x="1449" y="3037"/>
                    </a:cubicBezTo>
                    <a:lnTo>
                      <a:pt x="1424" y="3037"/>
                    </a:lnTo>
                    <a:cubicBezTo>
                      <a:pt x="1360" y="3037"/>
                      <a:pt x="1308" y="2989"/>
                      <a:pt x="1303" y="2924"/>
                    </a:cubicBezTo>
                    <a:cubicBezTo>
                      <a:pt x="1295" y="2783"/>
                      <a:pt x="1302" y="2550"/>
                      <a:pt x="1383" y="2234"/>
                    </a:cubicBezTo>
                    <a:cubicBezTo>
                      <a:pt x="1402" y="2162"/>
                      <a:pt x="1388" y="2090"/>
                      <a:pt x="1343" y="2031"/>
                    </a:cubicBezTo>
                    <a:cubicBezTo>
                      <a:pt x="1296" y="1973"/>
                      <a:pt x="1229" y="1941"/>
                      <a:pt x="1156" y="1941"/>
                    </a:cubicBezTo>
                    <a:lnTo>
                      <a:pt x="382" y="1941"/>
                    </a:lnTo>
                    <a:cubicBezTo>
                      <a:pt x="324" y="1941"/>
                      <a:pt x="275" y="1893"/>
                      <a:pt x="275" y="1835"/>
                    </a:cubicBezTo>
                    <a:cubicBezTo>
                      <a:pt x="275" y="1777"/>
                      <a:pt x="324" y="1730"/>
                      <a:pt x="382" y="1730"/>
                    </a:cubicBezTo>
                    <a:lnTo>
                      <a:pt x="957" y="1730"/>
                    </a:lnTo>
                    <a:cubicBezTo>
                      <a:pt x="1031" y="1730"/>
                      <a:pt x="1092" y="1667"/>
                      <a:pt x="1092" y="1593"/>
                    </a:cubicBezTo>
                    <a:cubicBezTo>
                      <a:pt x="1092" y="1519"/>
                      <a:pt x="1031" y="1456"/>
                      <a:pt x="957" y="1456"/>
                    </a:cubicBezTo>
                    <a:lnTo>
                      <a:pt x="382" y="1456"/>
                    </a:lnTo>
                    <a:cubicBezTo>
                      <a:pt x="324" y="1456"/>
                      <a:pt x="275" y="1410"/>
                      <a:pt x="275" y="1351"/>
                    </a:cubicBezTo>
                    <a:cubicBezTo>
                      <a:pt x="275" y="1293"/>
                      <a:pt x="324" y="1245"/>
                      <a:pt x="382" y="1245"/>
                    </a:cubicBezTo>
                    <a:lnTo>
                      <a:pt x="957" y="1245"/>
                    </a:lnTo>
                    <a:cubicBezTo>
                      <a:pt x="1031" y="1245"/>
                      <a:pt x="1092" y="1184"/>
                      <a:pt x="1092" y="1108"/>
                    </a:cubicBezTo>
                    <a:cubicBezTo>
                      <a:pt x="1092" y="1034"/>
                      <a:pt x="1031" y="973"/>
                      <a:pt x="957" y="973"/>
                    </a:cubicBezTo>
                    <a:lnTo>
                      <a:pt x="382" y="973"/>
                    </a:lnTo>
                    <a:cubicBezTo>
                      <a:pt x="324" y="973"/>
                      <a:pt x="275" y="925"/>
                      <a:pt x="275" y="866"/>
                    </a:cubicBezTo>
                    <a:cubicBezTo>
                      <a:pt x="275" y="808"/>
                      <a:pt x="324" y="760"/>
                      <a:pt x="382" y="760"/>
                    </a:cubicBezTo>
                    <a:lnTo>
                      <a:pt x="957" y="760"/>
                    </a:lnTo>
                    <a:cubicBezTo>
                      <a:pt x="1031" y="760"/>
                      <a:pt x="1092" y="699"/>
                      <a:pt x="1092" y="625"/>
                    </a:cubicBezTo>
                    <a:cubicBezTo>
                      <a:pt x="1092" y="549"/>
                      <a:pt x="1031" y="488"/>
                      <a:pt x="957" y="488"/>
                    </a:cubicBezTo>
                    <a:lnTo>
                      <a:pt x="568" y="488"/>
                    </a:lnTo>
                    <a:cubicBezTo>
                      <a:pt x="510" y="488"/>
                      <a:pt x="463" y="440"/>
                      <a:pt x="463" y="382"/>
                    </a:cubicBezTo>
                    <a:cubicBezTo>
                      <a:pt x="463" y="323"/>
                      <a:pt x="510" y="277"/>
                      <a:pt x="568" y="277"/>
                    </a:cubicBezTo>
                    <a:close/>
                    <a:moveTo>
                      <a:pt x="568" y="0"/>
                    </a:moveTo>
                    <a:cubicBezTo>
                      <a:pt x="360" y="0"/>
                      <a:pt x="190" y="169"/>
                      <a:pt x="190" y="379"/>
                    </a:cubicBezTo>
                    <a:cubicBezTo>
                      <a:pt x="190" y="430"/>
                      <a:pt x="201" y="476"/>
                      <a:pt x="217" y="520"/>
                    </a:cubicBezTo>
                    <a:cubicBezTo>
                      <a:pt x="91" y="583"/>
                      <a:pt x="0" y="712"/>
                      <a:pt x="0" y="864"/>
                    </a:cubicBezTo>
                    <a:cubicBezTo>
                      <a:pt x="0" y="955"/>
                      <a:pt x="34" y="1040"/>
                      <a:pt x="88" y="1105"/>
                    </a:cubicBezTo>
                    <a:cubicBezTo>
                      <a:pt x="34" y="1171"/>
                      <a:pt x="0" y="1254"/>
                      <a:pt x="0" y="1347"/>
                    </a:cubicBezTo>
                    <a:cubicBezTo>
                      <a:pt x="0" y="1440"/>
                      <a:pt x="34" y="1523"/>
                      <a:pt x="88" y="1589"/>
                    </a:cubicBezTo>
                    <a:cubicBezTo>
                      <a:pt x="34" y="1654"/>
                      <a:pt x="0" y="1739"/>
                      <a:pt x="0" y="1832"/>
                    </a:cubicBezTo>
                    <a:cubicBezTo>
                      <a:pt x="0" y="2040"/>
                      <a:pt x="171" y="2210"/>
                      <a:pt x="379" y="2210"/>
                    </a:cubicBezTo>
                    <a:lnTo>
                      <a:pt x="1105" y="2210"/>
                    </a:lnTo>
                    <a:cubicBezTo>
                      <a:pt x="1040" y="2474"/>
                      <a:pt x="1015" y="2717"/>
                      <a:pt x="1030" y="2938"/>
                    </a:cubicBezTo>
                    <a:cubicBezTo>
                      <a:pt x="1041" y="3145"/>
                      <a:pt x="1215" y="3307"/>
                      <a:pt x="1423" y="3307"/>
                    </a:cubicBezTo>
                    <a:lnTo>
                      <a:pt x="1448" y="3307"/>
                    </a:lnTo>
                    <a:cubicBezTo>
                      <a:pt x="1651" y="3307"/>
                      <a:pt x="1816" y="3142"/>
                      <a:pt x="1816" y="2940"/>
                    </a:cubicBezTo>
                    <a:lnTo>
                      <a:pt x="1816" y="2928"/>
                    </a:lnTo>
                    <a:cubicBezTo>
                      <a:pt x="1816" y="2912"/>
                      <a:pt x="1787" y="2475"/>
                      <a:pt x="2263" y="2103"/>
                    </a:cubicBezTo>
                    <a:cubicBezTo>
                      <a:pt x="2327" y="2053"/>
                      <a:pt x="2388" y="2008"/>
                      <a:pt x="2442" y="1972"/>
                    </a:cubicBezTo>
                    <a:cubicBezTo>
                      <a:pt x="2481" y="2015"/>
                      <a:pt x="2540" y="2043"/>
                      <a:pt x="2604" y="2043"/>
                    </a:cubicBezTo>
                    <a:lnTo>
                      <a:pt x="3215" y="2043"/>
                    </a:lnTo>
                    <a:cubicBezTo>
                      <a:pt x="3337" y="2043"/>
                      <a:pt x="3435" y="1944"/>
                      <a:pt x="3435" y="1822"/>
                    </a:cubicBezTo>
                    <a:lnTo>
                      <a:pt x="3435" y="392"/>
                    </a:lnTo>
                    <a:cubicBezTo>
                      <a:pt x="3435" y="270"/>
                      <a:pt x="3337" y="171"/>
                      <a:pt x="3215" y="171"/>
                    </a:cubicBezTo>
                    <a:lnTo>
                      <a:pt x="2604" y="171"/>
                    </a:lnTo>
                    <a:cubicBezTo>
                      <a:pt x="2529" y="171"/>
                      <a:pt x="2464" y="207"/>
                      <a:pt x="2423" y="264"/>
                    </a:cubicBezTo>
                    <a:lnTo>
                      <a:pt x="2359" y="224"/>
                    </a:lnTo>
                    <a:cubicBezTo>
                      <a:pt x="2148" y="93"/>
                      <a:pt x="1976" y="0"/>
                      <a:pt x="16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8"/>
              <p:cNvSpPr/>
              <p:nvPr/>
            </p:nvSpPr>
            <p:spPr>
              <a:xfrm>
                <a:off x="3744851" y="4341211"/>
                <a:ext cx="143204" cy="143176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5088" extrusionOk="0">
                    <a:moveTo>
                      <a:pt x="2542" y="1"/>
                    </a:moveTo>
                    <a:cubicBezTo>
                      <a:pt x="2269" y="1"/>
                      <a:pt x="1996" y="44"/>
                      <a:pt x="1739" y="130"/>
                    </a:cubicBezTo>
                    <a:cubicBezTo>
                      <a:pt x="1667" y="154"/>
                      <a:pt x="1628" y="232"/>
                      <a:pt x="1653" y="302"/>
                    </a:cubicBezTo>
                    <a:cubicBezTo>
                      <a:pt x="1671" y="359"/>
                      <a:pt x="1725" y="395"/>
                      <a:pt x="1783" y="395"/>
                    </a:cubicBezTo>
                    <a:cubicBezTo>
                      <a:pt x="1797" y="395"/>
                      <a:pt x="1812" y="393"/>
                      <a:pt x="1826" y="388"/>
                    </a:cubicBezTo>
                    <a:cubicBezTo>
                      <a:pt x="2058" y="312"/>
                      <a:pt x="2299" y="272"/>
                      <a:pt x="2545" y="272"/>
                    </a:cubicBezTo>
                    <a:cubicBezTo>
                      <a:pt x="3797" y="272"/>
                      <a:pt x="4817" y="1291"/>
                      <a:pt x="4817" y="2543"/>
                    </a:cubicBezTo>
                    <a:cubicBezTo>
                      <a:pt x="4817" y="3795"/>
                      <a:pt x="3797" y="4814"/>
                      <a:pt x="2545" y="4814"/>
                    </a:cubicBezTo>
                    <a:cubicBezTo>
                      <a:pt x="1293" y="4814"/>
                      <a:pt x="274" y="3795"/>
                      <a:pt x="274" y="2543"/>
                    </a:cubicBezTo>
                    <a:cubicBezTo>
                      <a:pt x="274" y="1780"/>
                      <a:pt x="652" y="1074"/>
                      <a:pt x="1287" y="650"/>
                    </a:cubicBezTo>
                    <a:cubicBezTo>
                      <a:pt x="1348" y="608"/>
                      <a:pt x="1367" y="525"/>
                      <a:pt x="1325" y="461"/>
                    </a:cubicBezTo>
                    <a:cubicBezTo>
                      <a:pt x="1298" y="422"/>
                      <a:pt x="1255" y="400"/>
                      <a:pt x="1211" y="400"/>
                    </a:cubicBezTo>
                    <a:cubicBezTo>
                      <a:pt x="1185" y="400"/>
                      <a:pt x="1159" y="408"/>
                      <a:pt x="1136" y="423"/>
                    </a:cubicBezTo>
                    <a:cubicBezTo>
                      <a:pt x="424" y="896"/>
                      <a:pt x="0" y="1690"/>
                      <a:pt x="0" y="2543"/>
                    </a:cubicBezTo>
                    <a:cubicBezTo>
                      <a:pt x="0" y="3946"/>
                      <a:pt x="1142" y="5088"/>
                      <a:pt x="2545" y="5088"/>
                    </a:cubicBezTo>
                    <a:cubicBezTo>
                      <a:pt x="3947" y="5088"/>
                      <a:pt x="5089" y="3946"/>
                      <a:pt x="5089" y="2543"/>
                    </a:cubicBezTo>
                    <a:cubicBezTo>
                      <a:pt x="5087" y="1144"/>
                      <a:pt x="3946" y="1"/>
                      <a:pt x="25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" name="Hộp Văn bản 73">
              <a:extLst>
                <a:ext uri="{FF2B5EF4-FFF2-40B4-BE49-F238E27FC236}">
                  <a16:creationId xmlns="" xmlns:a16="http://schemas.microsoft.com/office/drawing/2014/main" id="{27BB68C1-2516-BA72-86FD-500648877DAD}"/>
                </a:ext>
              </a:extLst>
            </p:cNvPr>
            <p:cNvSpPr txBox="1"/>
            <p:nvPr/>
          </p:nvSpPr>
          <p:spPr>
            <a:xfrm>
              <a:off x="5998915" y="2229647"/>
              <a:ext cx="23258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 tin</a:t>
              </a: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="" xmlns:a16="http://schemas.microsoft.com/office/drawing/2014/main" id="{35183D99-E929-BF5E-58C1-EC5D351E1656}"/>
              </a:ext>
            </a:extLst>
          </p:cNvPr>
          <p:cNvGrpSpPr/>
          <p:nvPr/>
        </p:nvGrpSpPr>
        <p:grpSpPr>
          <a:xfrm>
            <a:off x="4854194" y="3704626"/>
            <a:ext cx="3589786" cy="934937"/>
            <a:chOff x="4840831" y="3801852"/>
            <a:chExt cx="3589786" cy="934937"/>
          </a:xfrm>
        </p:grpSpPr>
        <p:cxnSp>
          <p:nvCxnSpPr>
            <p:cNvPr id="636" name="Google Shape;636;p48"/>
            <p:cNvCxnSpPr>
              <a:cxnSpLocks/>
              <a:stCxn id="637" idx="6"/>
            </p:cNvCxnSpPr>
            <p:nvPr/>
          </p:nvCxnSpPr>
          <p:spPr>
            <a:xfrm rot="10800000" flipH="1">
              <a:off x="5604931" y="4106039"/>
              <a:ext cx="268800" cy="248700"/>
            </a:xfrm>
            <a:prstGeom prst="bentConnector3">
              <a:avLst>
                <a:gd name="adj1" fmla="val 50000"/>
              </a:avLst>
            </a:pr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0" name="Google Shape;640;p48"/>
            <p:cNvSpPr/>
            <p:nvPr/>
          </p:nvSpPr>
          <p:spPr>
            <a:xfrm>
              <a:off x="5920217" y="3801852"/>
              <a:ext cx="2510400" cy="593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  <a:effectLst>
              <a:outerShdw dist="133350" dir="282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4840831" y="3972689"/>
              <a:ext cx="764100" cy="764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dist="133350" dir="282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0" name="Google Shape;650;p48"/>
            <p:cNvGrpSpPr/>
            <p:nvPr/>
          </p:nvGrpSpPr>
          <p:grpSpPr>
            <a:xfrm>
              <a:off x="4980177" y="4111683"/>
              <a:ext cx="485434" cy="486117"/>
              <a:chOff x="6544858" y="4341211"/>
              <a:chExt cx="261901" cy="262270"/>
            </a:xfrm>
          </p:grpSpPr>
          <p:sp>
            <p:nvSpPr>
              <p:cNvPr id="651" name="Google Shape;651;p48"/>
              <p:cNvSpPr/>
              <p:nvPr/>
            </p:nvSpPr>
            <p:spPr>
              <a:xfrm>
                <a:off x="6544858" y="4341211"/>
                <a:ext cx="174299" cy="98828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3512" extrusionOk="0">
                    <a:moveTo>
                      <a:pt x="551" y="1"/>
                    </a:moveTo>
                    <a:cubicBezTo>
                      <a:pt x="248" y="1"/>
                      <a:pt x="1" y="248"/>
                      <a:pt x="1" y="551"/>
                    </a:cubicBezTo>
                    <a:lnTo>
                      <a:pt x="1" y="1780"/>
                    </a:lnTo>
                    <a:cubicBezTo>
                      <a:pt x="1" y="2086"/>
                      <a:pt x="248" y="2333"/>
                      <a:pt x="551" y="2333"/>
                    </a:cubicBezTo>
                    <a:lnTo>
                      <a:pt x="819" y="2333"/>
                    </a:lnTo>
                    <a:lnTo>
                      <a:pt x="819" y="3240"/>
                    </a:lnTo>
                    <a:cubicBezTo>
                      <a:pt x="819" y="3348"/>
                      <a:pt x="879" y="3440"/>
                      <a:pt x="976" y="3486"/>
                    </a:cubicBezTo>
                    <a:cubicBezTo>
                      <a:pt x="1013" y="3502"/>
                      <a:pt x="1052" y="3511"/>
                      <a:pt x="1090" y="3511"/>
                    </a:cubicBezTo>
                    <a:cubicBezTo>
                      <a:pt x="1152" y="3511"/>
                      <a:pt x="1214" y="3489"/>
                      <a:pt x="1265" y="3446"/>
                    </a:cubicBezTo>
                    <a:lnTo>
                      <a:pt x="1642" y="3125"/>
                    </a:lnTo>
                    <a:cubicBezTo>
                      <a:pt x="1700" y="3076"/>
                      <a:pt x="1706" y="2991"/>
                      <a:pt x="1658" y="2932"/>
                    </a:cubicBezTo>
                    <a:cubicBezTo>
                      <a:pt x="1631" y="2900"/>
                      <a:pt x="1594" y="2884"/>
                      <a:pt x="1555" y="2884"/>
                    </a:cubicBezTo>
                    <a:cubicBezTo>
                      <a:pt x="1524" y="2884"/>
                      <a:pt x="1492" y="2895"/>
                      <a:pt x="1465" y="2916"/>
                    </a:cubicBezTo>
                    <a:lnTo>
                      <a:pt x="1093" y="3233"/>
                    </a:lnTo>
                    <a:lnTo>
                      <a:pt x="1093" y="2327"/>
                    </a:lnTo>
                    <a:cubicBezTo>
                      <a:pt x="1093" y="2179"/>
                      <a:pt x="970" y="2057"/>
                      <a:pt x="820" y="2057"/>
                    </a:cubicBezTo>
                    <a:lnTo>
                      <a:pt x="551" y="2057"/>
                    </a:lnTo>
                    <a:cubicBezTo>
                      <a:pt x="397" y="2057"/>
                      <a:pt x="273" y="1931"/>
                      <a:pt x="273" y="1778"/>
                    </a:cubicBezTo>
                    <a:lnTo>
                      <a:pt x="273" y="550"/>
                    </a:lnTo>
                    <a:cubicBezTo>
                      <a:pt x="273" y="395"/>
                      <a:pt x="398" y="272"/>
                      <a:pt x="551" y="272"/>
                    </a:cubicBezTo>
                    <a:lnTo>
                      <a:pt x="5643" y="272"/>
                    </a:lnTo>
                    <a:cubicBezTo>
                      <a:pt x="5797" y="272"/>
                      <a:pt x="5921" y="397"/>
                      <a:pt x="5921" y="550"/>
                    </a:cubicBezTo>
                    <a:lnTo>
                      <a:pt x="5921" y="1778"/>
                    </a:lnTo>
                    <a:cubicBezTo>
                      <a:pt x="5921" y="1933"/>
                      <a:pt x="5796" y="2057"/>
                      <a:pt x="5643" y="2057"/>
                    </a:cubicBezTo>
                    <a:lnTo>
                      <a:pt x="2690" y="2057"/>
                    </a:lnTo>
                    <a:cubicBezTo>
                      <a:pt x="2552" y="2057"/>
                      <a:pt x="2415" y="2106"/>
                      <a:pt x="2310" y="2196"/>
                    </a:cubicBezTo>
                    <a:lnTo>
                      <a:pt x="1942" y="2508"/>
                    </a:lnTo>
                    <a:cubicBezTo>
                      <a:pt x="1883" y="2557"/>
                      <a:pt x="1879" y="2643"/>
                      <a:pt x="1926" y="2702"/>
                    </a:cubicBezTo>
                    <a:cubicBezTo>
                      <a:pt x="1953" y="2734"/>
                      <a:pt x="1991" y="2750"/>
                      <a:pt x="2030" y="2750"/>
                    </a:cubicBezTo>
                    <a:cubicBezTo>
                      <a:pt x="2061" y="2750"/>
                      <a:pt x="2093" y="2739"/>
                      <a:pt x="2119" y="2718"/>
                    </a:cubicBezTo>
                    <a:lnTo>
                      <a:pt x="2486" y="2406"/>
                    </a:lnTo>
                    <a:cubicBezTo>
                      <a:pt x="2543" y="2358"/>
                      <a:pt x="2616" y="2332"/>
                      <a:pt x="2690" y="2332"/>
                    </a:cubicBezTo>
                    <a:lnTo>
                      <a:pt x="5643" y="2332"/>
                    </a:lnTo>
                    <a:cubicBezTo>
                      <a:pt x="5946" y="2332"/>
                      <a:pt x="6193" y="2084"/>
                      <a:pt x="6193" y="1780"/>
                    </a:cubicBezTo>
                    <a:lnTo>
                      <a:pt x="6193" y="551"/>
                    </a:lnTo>
                    <a:cubicBezTo>
                      <a:pt x="6193" y="248"/>
                      <a:pt x="5946" y="1"/>
                      <a:pt x="56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8"/>
              <p:cNvSpPr/>
              <p:nvPr/>
            </p:nvSpPr>
            <p:spPr>
              <a:xfrm>
                <a:off x="6663809" y="4361754"/>
                <a:ext cx="28224" cy="771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274" extrusionOk="0">
                    <a:moveTo>
                      <a:pt x="137" y="0"/>
                    </a:moveTo>
                    <a:cubicBezTo>
                      <a:pt x="63" y="0"/>
                      <a:pt x="1" y="63"/>
                      <a:pt x="1" y="137"/>
                    </a:cubicBezTo>
                    <a:cubicBezTo>
                      <a:pt x="1" y="211"/>
                      <a:pt x="63" y="274"/>
                      <a:pt x="137" y="274"/>
                    </a:cubicBezTo>
                    <a:lnTo>
                      <a:pt x="865" y="274"/>
                    </a:lnTo>
                    <a:cubicBezTo>
                      <a:pt x="940" y="274"/>
                      <a:pt x="1002" y="211"/>
                      <a:pt x="1002" y="137"/>
                    </a:cubicBezTo>
                    <a:cubicBezTo>
                      <a:pt x="1002" y="63"/>
                      <a:pt x="940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8"/>
              <p:cNvSpPr/>
              <p:nvPr/>
            </p:nvSpPr>
            <p:spPr>
              <a:xfrm>
                <a:off x="6571985" y="4361754"/>
                <a:ext cx="81690" cy="771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4" extrusionOk="0">
                    <a:moveTo>
                      <a:pt x="137" y="0"/>
                    </a:moveTo>
                    <a:cubicBezTo>
                      <a:pt x="63" y="0"/>
                      <a:pt x="1" y="63"/>
                      <a:pt x="1" y="137"/>
                    </a:cubicBezTo>
                    <a:cubicBezTo>
                      <a:pt x="1" y="213"/>
                      <a:pt x="63" y="274"/>
                      <a:pt x="137" y="274"/>
                    </a:cubicBezTo>
                    <a:lnTo>
                      <a:pt x="2766" y="274"/>
                    </a:lnTo>
                    <a:cubicBezTo>
                      <a:pt x="2840" y="274"/>
                      <a:pt x="2902" y="211"/>
                      <a:pt x="2902" y="137"/>
                    </a:cubicBezTo>
                    <a:cubicBezTo>
                      <a:pt x="2902" y="63"/>
                      <a:pt x="2840" y="0"/>
                      <a:pt x="2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8"/>
              <p:cNvSpPr/>
              <p:nvPr/>
            </p:nvSpPr>
            <p:spPr>
              <a:xfrm>
                <a:off x="6571985" y="4378667"/>
                <a:ext cx="119989" cy="7682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273" extrusionOk="0">
                    <a:moveTo>
                      <a:pt x="137" y="1"/>
                    </a:moveTo>
                    <a:cubicBezTo>
                      <a:pt x="63" y="1"/>
                      <a:pt x="1" y="62"/>
                      <a:pt x="1" y="136"/>
                    </a:cubicBezTo>
                    <a:cubicBezTo>
                      <a:pt x="1" y="212"/>
                      <a:pt x="63" y="273"/>
                      <a:pt x="137" y="273"/>
                    </a:cubicBezTo>
                    <a:lnTo>
                      <a:pt x="4127" y="273"/>
                    </a:lnTo>
                    <a:cubicBezTo>
                      <a:pt x="4201" y="273"/>
                      <a:pt x="4264" y="212"/>
                      <a:pt x="4264" y="136"/>
                    </a:cubicBezTo>
                    <a:cubicBezTo>
                      <a:pt x="4264" y="62"/>
                      <a:pt x="4201" y="1"/>
                      <a:pt x="4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8"/>
              <p:cNvSpPr/>
              <p:nvPr/>
            </p:nvSpPr>
            <p:spPr>
              <a:xfrm>
                <a:off x="6544858" y="4504710"/>
                <a:ext cx="174299" cy="98771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3510" extrusionOk="0">
                    <a:moveTo>
                      <a:pt x="5643" y="272"/>
                    </a:moveTo>
                    <a:cubicBezTo>
                      <a:pt x="5797" y="272"/>
                      <a:pt x="5921" y="399"/>
                      <a:pt x="5921" y="552"/>
                    </a:cubicBezTo>
                    <a:lnTo>
                      <a:pt x="5921" y="1779"/>
                    </a:lnTo>
                    <a:cubicBezTo>
                      <a:pt x="5921" y="1935"/>
                      <a:pt x="5796" y="2059"/>
                      <a:pt x="5643" y="2059"/>
                    </a:cubicBezTo>
                    <a:lnTo>
                      <a:pt x="2690" y="2059"/>
                    </a:lnTo>
                    <a:cubicBezTo>
                      <a:pt x="2552" y="2059"/>
                      <a:pt x="2415" y="2107"/>
                      <a:pt x="2310" y="2199"/>
                    </a:cubicBezTo>
                    <a:lnTo>
                      <a:pt x="1093" y="3234"/>
                    </a:lnTo>
                    <a:lnTo>
                      <a:pt x="1093" y="2330"/>
                    </a:lnTo>
                    <a:cubicBezTo>
                      <a:pt x="1093" y="2180"/>
                      <a:pt x="970" y="2059"/>
                      <a:pt x="820" y="2059"/>
                    </a:cubicBezTo>
                    <a:lnTo>
                      <a:pt x="551" y="2059"/>
                    </a:lnTo>
                    <a:cubicBezTo>
                      <a:pt x="397" y="2059"/>
                      <a:pt x="273" y="1932"/>
                      <a:pt x="273" y="1779"/>
                    </a:cubicBezTo>
                    <a:lnTo>
                      <a:pt x="273" y="552"/>
                    </a:lnTo>
                    <a:cubicBezTo>
                      <a:pt x="273" y="396"/>
                      <a:pt x="398" y="272"/>
                      <a:pt x="551" y="272"/>
                    </a:cubicBezTo>
                    <a:close/>
                    <a:moveTo>
                      <a:pt x="551" y="0"/>
                    </a:moveTo>
                    <a:cubicBezTo>
                      <a:pt x="247" y="0"/>
                      <a:pt x="1" y="248"/>
                      <a:pt x="1" y="552"/>
                    </a:cubicBezTo>
                    <a:lnTo>
                      <a:pt x="1" y="1779"/>
                    </a:lnTo>
                    <a:cubicBezTo>
                      <a:pt x="1" y="2084"/>
                      <a:pt x="248" y="2331"/>
                      <a:pt x="551" y="2331"/>
                    </a:cubicBezTo>
                    <a:lnTo>
                      <a:pt x="819" y="2331"/>
                    </a:lnTo>
                    <a:lnTo>
                      <a:pt x="819" y="3238"/>
                    </a:lnTo>
                    <a:cubicBezTo>
                      <a:pt x="819" y="3345"/>
                      <a:pt x="879" y="3438"/>
                      <a:pt x="976" y="3483"/>
                    </a:cubicBezTo>
                    <a:cubicBezTo>
                      <a:pt x="1013" y="3500"/>
                      <a:pt x="1052" y="3509"/>
                      <a:pt x="1090" y="3509"/>
                    </a:cubicBezTo>
                    <a:cubicBezTo>
                      <a:pt x="1152" y="3509"/>
                      <a:pt x="1214" y="3487"/>
                      <a:pt x="1265" y="3444"/>
                    </a:cubicBezTo>
                    <a:lnTo>
                      <a:pt x="2486" y="2405"/>
                    </a:lnTo>
                    <a:cubicBezTo>
                      <a:pt x="2543" y="2357"/>
                      <a:pt x="2616" y="2331"/>
                      <a:pt x="2690" y="2331"/>
                    </a:cubicBezTo>
                    <a:lnTo>
                      <a:pt x="5643" y="2331"/>
                    </a:lnTo>
                    <a:cubicBezTo>
                      <a:pt x="5946" y="2331"/>
                      <a:pt x="6193" y="2084"/>
                      <a:pt x="6193" y="1779"/>
                    </a:cubicBezTo>
                    <a:lnTo>
                      <a:pt x="6193" y="552"/>
                    </a:lnTo>
                    <a:cubicBezTo>
                      <a:pt x="6193" y="248"/>
                      <a:pt x="5946" y="0"/>
                      <a:pt x="5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8"/>
              <p:cNvSpPr/>
              <p:nvPr/>
            </p:nvSpPr>
            <p:spPr>
              <a:xfrm>
                <a:off x="6650245" y="4525224"/>
                <a:ext cx="42773" cy="7739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75" extrusionOk="0">
                    <a:moveTo>
                      <a:pt x="137" y="1"/>
                    </a:moveTo>
                    <a:cubicBezTo>
                      <a:pt x="63" y="1"/>
                      <a:pt x="1" y="62"/>
                      <a:pt x="1" y="138"/>
                    </a:cubicBezTo>
                    <a:cubicBezTo>
                      <a:pt x="1" y="212"/>
                      <a:pt x="63" y="274"/>
                      <a:pt x="137" y="274"/>
                    </a:cubicBezTo>
                    <a:lnTo>
                      <a:pt x="1382" y="274"/>
                    </a:lnTo>
                    <a:cubicBezTo>
                      <a:pt x="1457" y="274"/>
                      <a:pt x="1519" y="212"/>
                      <a:pt x="1519" y="138"/>
                    </a:cubicBezTo>
                    <a:cubicBezTo>
                      <a:pt x="1519" y="60"/>
                      <a:pt x="1458" y="1"/>
                      <a:pt x="13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8"/>
              <p:cNvSpPr/>
              <p:nvPr/>
            </p:nvSpPr>
            <p:spPr>
              <a:xfrm>
                <a:off x="6573026" y="4525224"/>
                <a:ext cx="67058" cy="7739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75" extrusionOk="0">
                    <a:moveTo>
                      <a:pt x="137" y="1"/>
                    </a:moveTo>
                    <a:cubicBezTo>
                      <a:pt x="63" y="1"/>
                      <a:pt x="0" y="62"/>
                      <a:pt x="0" y="138"/>
                    </a:cubicBezTo>
                    <a:cubicBezTo>
                      <a:pt x="0" y="212"/>
                      <a:pt x="63" y="274"/>
                      <a:pt x="137" y="274"/>
                    </a:cubicBezTo>
                    <a:lnTo>
                      <a:pt x="2247" y="274"/>
                    </a:lnTo>
                    <a:cubicBezTo>
                      <a:pt x="2321" y="274"/>
                      <a:pt x="2382" y="212"/>
                      <a:pt x="2382" y="138"/>
                    </a:cubicBezTo>
                    <a:cubicBezTo>
                      <a:pt x="2382" y="62"/>
                      <a:pt x="2321" y="1"/>
                      <a:pt x="2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8"/>
              <p:cNvSpPr/>
              <p:nvPr/>
            </p:nvSpPr>
            <p:spPr>
              <a:xfrm>
                <a:off x="6606204" y="4542081"/>
                <a:ext cx="86812" cy="7710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74" extrusionOk="0">
                    <a:moveTo>
                      <a:pt x="137" y="0"/>
                    </a:moveTo>
                    <a:cubicBezTo>
                      <a:pt x="63" y="0"/>
                      <a:pt x="0" y="63"/>
                      <a:pt x="0" y="137"/>
                    </a:cubicBezTo>
                    <a:cubicBezTo>
                      <a:pt x="0" y="211"/>
                      <a:pt x="63" y="274"/>
                      <a:pt x="137" y="274"/>
                    </a:cubicBezTo>
                    <a:lnTo>
                      <a:pt x="2947" y="274"/>
                    </a:lnTo>
                    <a:cubicBezTo>
                      <a:pt x="3022" y="274"/>
                      <a:pt x="3084" y="211"/>
                      <a:pt x="3084" y="137"/>
                    </a:cubicBezTo>
                    <a:cubicBezTo>
                      <a:pt x="3084" y="63"/>
                      <a:pt x="3023" y="0"/>
                      <a:pt x="2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8"/>
              <p:cNvSpPr/>
              <p:nvPr/>
            </p:nvSpPr>
            <p:spPr>
              <a:xfrm>
                <a:off x="6573055" y="4542081"/>
                <a:ext cx="23047" cy="771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274" extrusionOk="0">
                    <a:moveTo>
                      <a:pt x="137" y="0"/>
                    </a:moveTo>
                    <a:cubicBezTo>
                      <a:pt x="63" y="0"/>
                      <a:pt x="0" y="63"/>
                      <a:pt x="0" y="137"/>
                    </a:cubicBezTo>
                    <a:cubicBezTo>
                      <a:pt x="0" y="211"/>
                      <a:pt x="63" y="274"/>
                      <a:pt x="137" y="274"/>
                    </a:cubicBezTo>
                    <a:lnTo>
                      <a:pt x="682" y="274"/>
                    </a:lnTo>
                    <a:cubicBezTo>
                      <a:pt x="756" y="274"/>
                      <a:pt x="819" y="211"/>
                      <a:pt x="819" y="137"/>
                    </a:cubicBezTo>
                    <a:cubicBezTo>
                      <a:pt x="819" y="63"/>
                      <a:pt x="756" y="0"/>
                      <a:pt x="6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8"/>
              <p:cNvSpPr/>
              <p:nvPr/>
            </p:nvSpPr>
            <p:spPr>
              <a:xfrm>
                <a:off x="6632432" y="4422904"/>
                <a:ext cx="174327" cy="98771"/>
              </a:xfrm>
              <a:custGeom>
                <a:avLst/>
                <a:gdLst/>
                <a:ahLst/>
                <a:cxnLst/>
                <a:rect l="l" t="t" r="r" b="b"/>
                <a:pathLst>
                  <a:path w="6195" h="3510" extrusionOk="0">
                    <a:moveTo>
                      <a:pt x="552" y="1"/>
                    </a:moveTo>
                    <a:cubicBezTo>
                      <a:pt x="248" y="1"/>
                      <a:pt x="0" y="249"/>
                      <a:pt x="0" y="551"/>
                    </a:cubicBezTo>
                    <a:lnTo>
                      <a:pt x="0" y="1780"/>
                    </a:lnTo>
                    <a:cubicBezTo>
                      <a:pt x="0" y="2085"/>
                      <a:pt x="248" y="2332"/>
                      <a:pt x="552" y="2332"/>
                    </a:cubicBezTo>
                    <a:lnTo>
                      <a:pt x="1584" y="2332"/>
                    </a:lnTo>
                    <a:cubicBezTo>
                      <a:pt x="1659" y="2332"/>
                      <a:pt x="1720" y="2269"/>
                      <a:pt x="1720" y="2195"/>
                    </a:cubicBezTo>
                    <a:cubicBezTo>
                      <a:pt x="1720" y="2121"/>
                      <a:pt x="1659" y="2058"/>
                      <a:pt x="1584" y="2058"/>
                    </a:cubicBezTo>
                    <a:lnTo>
                      <a:pt x="552" y="2058"/>
                    </a:lnTo>
                    <a:cubicBezTo>
                      <a:pt x="398" y="2058"/>
                      <a:pt x="274" y="1933"/>
                      <a:pt x="274" y="1779"/>
                    </a:cubicBezTo>
                    <a:lnTo>
                      <a:pt x="274" y="550"/>
                    </a:lnTo>
                    <a:cubicBezTo>
                      <a:pt x="274" y="396"/>
                      <a:pt x="399" y="272"/>
                      <a:pt x="552" y="272"/>
                    </a:cubicBezTo>
                    <a:lnTo>
                      <a:pt x="5642" y="272"/>
                    </a:lnTo>
                    <a:cubicBezTo>
                      <a:pt x="5797" y="272"/>
                      <a:pt x="5920" y="397"/>
                      <a:pt x="5920" y="550"/>
                    </a:cubicBezTo>
                    <a:lnTo>
                      <a:pt x="5920" y="1779"/>
                    </a:lnTo>
                    <a:cubicBezTo>
                      <a:pt x="5920" y="1933"/>
                      <a:pt x="5795" y="2058"/>
                      <a:pt x="5642" y="2058"/>
                    </a:cubicBezTo>
                    <a:lnTo>
                      <a:pt x="5373" y="2058"/>
                    </a:lnTo>
                    <a:cubicBezTo>
                      <a:pt x="5224" y="2058"/>
                      <a:pt x="5102" y="2181"/>
                      <a:pt x="5102" y="2331"/>
                    </a:cubicBezTo>
                    <a:lnTo>
                      <a:pt x="5102" y="3235"/>
                    </a:lnTo>
                    <a:lnTo>
                      <a:pt x="3885" y="2200"/>
                    </a:lnTo>
                    <a:cubicBezTo>
                      <a:pt x="3779" y="2108"/>
                      <a:pt x="3642" y="2058"/>
                      <a:pt x="3503" y="2058"/>
                    </a:cubicBezTo>
                    <a:lnTo>
                      <a:pt x="2210" y="2058"/>
                    </a:lnTo>
                    <a:cubicBezTo>
                      <a:pt x="2135" y="2058"/>
                      <a:pt x="2074" y="2121"/>
                      <a:pt x="2074" y="2195"/>
                    </a:cubicBezTo>
                    <a:cubicBezTo>
                      <a:pt x="2074" y="2269"/>
                      <a:pt x="2135" y="2332"/>
                      <a:pt x="2210" y="2332"/>
                    </a:cubicBezTo>
                    <a:lnTo>
                      <a:pt x="3503" y="2332"/>
                    </a:lnTo>
                    <a:cubicBezTo>
                      <a:pt x="3579" y="2332"/>
                      <a:pt x="3652" y="2360"/>
                      <a:pt x="3707" y="2406"/>
                    </a:cubicBezTo>
                    <a:lnTo>
                      <a:pt x="4929" y="3444"/>
                    </a:lnTo>
                    <a:cubicBezTo>
                      <a:pt x="4980" y="3488"/>
                      <a:pt x="5039" y="3510"/>
                      <a:pt x="5104" y="3510"/>
                    </a:cubicBezTo>
                    <a:cubicBezTo>
                      <a:pt x="5141" y="3510"/>
                      <a:pt x="5182" y="3500"/>
                      <a:pt x="5219" y="3484"/>
                    </a:cubicBezTo>
                    <a:cubicBezTo>
                      <a:pt x="5315" y="3439"/>
                      <a:pt x="5374" y="3345"/>
                      <a:pt x="5374" y="3238"/>
                    </a:cubicBezTo>
                    <a:lnTo>
                      <a:pt x="5374" y="2332"/>
                    </a:lnTo>
                    <a:lnTo>
                      <a:pt x="5642" y="2332"/>
                    </a:lnTo>
                    <a:cubicBezTo>
                      <a:pt x="5947" y="2332"/>
                      <a:pt x="6194" y="2085"/>
                      <a:pt x="6194" y="1780"/>
                    </a:cubicBezTo>
                    <a:lnTo>
                      <a:pt x="6194" y="551"/>
                    </a:lnTo>
                    <a:cubicBezTo>
                      <a:pt x="6194" y="249"/>
                      <a:pt x="5947" y="1"/>
                      <a:pt x="5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8"/>
              <p:cNvSpPr/>
              <p:nvPr/>
            </p:nvSpPr>
            <p:spPr>
              <a:xfrm>
                <a:off x="6659644" y="4443447"/>
                <a:ext cx="119933" cy="7682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273" extrusionOk="0">
                    <a:moveTo>
                      <a:pt x="135" y="0"/>
                    </a:moveTo>
                    <a:cubicBezTo>
                      <a:pt x="61" y="0"/>
                      <a:pt x="0" y="62"/>
                      <a:pt x="0" y="137"/>
                    </a:cubicBezTo>
                    <a:cubicBezTo>
                      <a:pt x="0" y="212"/>
                      <a:pt x="61" y="273"/>
                      <a:pt x="135" y="273"/>
                    </a:cubicBezTo>
                    <a:lnTo>
                      <a:pt x="4126" y="273"/>
                    </a:lnTo>
                    <a:cubicBezTo>
                      <a:pt x="4201" y="273"/>
                      <a:pt x="4262" y="212"/>
                      <a:pt x="4262" y="137"/>
                    </a:cubicBezTo>
                    <a:cubicBezTo>
                      <a:pt x="4262" y="62"/>
                      <a:pt x="4201" y="0"/>
                      <a:pt x="4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8"/>
              <p:cNvSpPr/>
              <p:nvPr/>
            </p:nvSpPr>
            <p:spPr>
              <a:xfrm>
                <a:off x="6659644" y="4460332"/>
                <a:ext cx="46150" cy="7739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275" extrusionOk="0">
                    <a:moveTo>
                      <a:pt x="137" y="0"/>
                    </a:moveTo>
                    <a:cubicBezTo>
                      <a:pt x="61" y="0"/>
                      <a:pt x="0" y="63"/>
                      <a:pt x="0" y="137"/>
                    </a:cubicBezTo>
                    <a:cubicBezTo>
                      <a:pt x="0" y="211"/>
                      <a:pt x="60" y="274"/>
                      <a:pt x="137" y="274"/>
                    </a:cubicBezTo>
                    <a:lnTo>
                      <a:pt x="1503" y="274"/>
                    </a:lnTo>
                    <a:cubicBezTo>
                      <a:pt x="1578" y="274"/>
                      <a:pt x="1639" y="211"/>
                      <a:pt x="1639" y="137"/>
                    </a:cubicBezTo>
                    <a:cubicBezTo>
                      <a:pt x="1639" y="63"/>
                      <a:pt x="1578" y="0"/>
                      <a:pt x="1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8"/>
              <p:cNvSpPr/>
              <p:nvPr/>
            </p:nvSpPr>
            <p:spPr>
              <a:xfrm>
                <a:off x="6715756" y="4460332"/>
                <a:ext cx="63822" cy="7739"/>
              </a:xfrm>
              <a:custGeom>
                <a:avLst/>
                <a:gdLst/>
                <a:ahLst/>
                <a:cxnLst/>
                <a:rect l="l" t="t" r="r" b="b"/>
                <a:pathLst>
                  <a:path w="2268" h="275" extrusionOk="0">
                    <a:moveTo>
                      <a:pt x="138" y="0"/>
                    </a:moveTo>
                    <a:cubicBezTo>
                      <a:pt x="62" y="0"/>
                      <a:pt x="1" y="63"/>
                      <a:pt x="1" y="137"/>
                    </a:cubicBezTo>
                    <a:cubicBezTo>
                      <a:pt x="1" y="211"/>
                      <a:pt x="62" y="274"/>
                      <a:pt x="138" y="274"/>
                    </a:cubicBezTo>
                    <a:lnTo>
                      <a:pt x="2132" y="274"/>
                    </a:lnTo>
                    <a:cubicBezTo>
                      <a:pt x="2207" y="274"/>
                      <a:pt x="2268" y="211"/>
                      <a:pt x="2268" y="137"/>
                    </a:cubicBezTo>
                    <a:cubicBezTo>
                      <a:pt x="2268" y="61"/>
                      <a:pt x="2207" y="0"/>
                      <a:pt x="21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="" xmlns:a16="http://schemas.microsoft.com/office/drawing/2014/main" id="{123238DE-BE29-970E-BED2-E3FC8E37DFAF}"/>
                </a:ext>
              </a:extLst>
            </p:cNvPr>
            <p:cNvSpPr txBox="1"/>
            <p:nvPr/>
          </p:nvSpPr>
          <p:spPr>
            <a:xfrm>
              <a:off x="6023065" y="3813592"/>
              <a:ext cx="23258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Rèn luyện giọng nói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129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4"/>
          <p:cNvSpPr/>
          <p:nvPr/>
        </p:nvSpPr>
        <p:spPr>
          <a:xfrm>
            <a:off x="546323" y="2296900"/>
            <a:ext cx="5296608" cy="147814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407" name="Google Shape;407;p44"/>
          <p:cNvGrpSpPr/>
          <p:nvPr/>
        </p:nvGrpSpPr>
        <p:grpSpPr>
          <a:xfrm>
            <a:off x="6139718" y="2705893"/>
            <a:ext cx="2284354" cy="1897535"/>
            <a:chOff x="6139718" y="2705893"/>
            <a:chExt cx="2284354" cy="1897535"/>
          </a:xfrm>
        </p:grpSpPr>
        <p:sp>
          <p:nvSpPr>
            <p:cNvPr id="408" name="Google Shape;408;p44"/>
            <p:cNvSpPr/>
            <p:nvPr/>
          </p:nvSpPr>
          <p:spPr>
            <a:xfrm flipH="1">
              <a:off x="6529354" y="2705893"/>
              <a:ext cx="1894719" cy="1897476"/>
            </a:xfrm>
            <a:custGeom>
              <a:avLst/>
              <a:gdLst/>
              <a:ahLst/>
              <a:cxnLst/>
              <a:rect l="l" t="t" r="r" b="b"/>
              <a:pathLst>
                <a:path w="32289" h="32336" extrusionOk="0">
                  <a:moveTo>
                    <a:pt x="28943" y="1"/>
                  </a:moveTo>
                  <a:cubicBezTo>
                    <a:pt x="28863" y="1"/>
                    <a:pt x="28818" y="4"/>
                    <a:pt x="28818" y="4"/>
                  </a:cubicBezTo>
                  <a:lnTo>
                    <a:pt x="3560" y="4"/>
                  </a:lnTo>
                  <a:cubicBezTo>
                    <a:pt x="2008" y="4"/>
                    <a:pt x="351" y="107"/>
                    <a:pt x="351" y="3213"/>
                  </a:cubicBezTo>
                  <a:cubicBezTo>
                    <a:pt x="351" y="6319"/>
                    <a:pt x="0" y="25656"/>
                    <a:pt x="312" y="28583"/>
                  </a:cubicBezTo>
                  <a:cubicBezTo>
                    <a:pt x="570" y="31015"/>
                    <a:pt x="1490" y="32198"/>
                    <a:pt x="5320" y="32302"/>
                  </a:cubicBezTo>
                  <a:cubicBezTo>
                    <a:pt x="6234" y="32327"/>
                    <a:pt x="7913" y="32336"/>
                    <a:pt x="9967" y="32336"/>
                  </a:cubicBezTo>
                  <a:cubicBezTo>
                    <a:pt x="14964" y="32336"/>
                    <a:pt x="22181" y="32284"/>
                    <a:pt x="25996" y="32284"/>
                  </a:cubicBezTo>
                  <a:cubicBezTo>
                    <a:pt x="27188" y="32284"/>
                    <a:pt x="28048" y="32289"/>
                    <a:pt x="28405" y="32302"/>
                  </a:cubicBezTo>
                  <a:cubicBezTo>
                    <a:pt x="28530" y="32307"/>
                    <a:pt x="28666" y="32311"/>
                    <a:pt x="28809" y="32311"/>
                  </a:cubicBezTo>
                  <a:cubicBezTo>
                    <a:pt x="30094" y="32311"/>
                    <a:pt x="31991" y="31979"/>
                    <a:pt x="32131" y="28679"/>
                  </a:cubicBezTo>
                  <a:cubicBezTo>
                    <a:pt x="32289" y="24943"/>
                    <a:pt x="32247" y="7094"/>
                    <a:pt x="32231" y="3731"/>
                  </a:cubicBezTo>
                  <a:cubicBezTo>
                    <a:pt x="32244" y="203"/>
                    <a:pt x="29558" y="1"/>
                    <a:pt x="28943" y="1"/>
                  </a:cubicBezTo>
                  <a:close/>
                </a:path>
              </a:pathLst>
            </a:custGeom>
            <a:solidFill>
              <a:srgbClr val="E9C1D9"/>
            </a:solidFill>
            <a:ln>
              <a:noFill/>
            </a:ln>
            <a:effectLst>
              <a:outerShdw dist="104775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 flipH="1">
              <a:off x="6621657" y="3143939"/>
              <a:ext cx="352197" cy="1277640"/>
            </a:xfrm>
            <a:custGeom>
              <a:avLst/>
              <a:gdLst/>
              <a:ahLst/>
              <a:cxnLst/>
              <a:rect l="l" t="t" r="r" b="b"/>
              <a:pathLst>
                <a:path w="6002" h="21773" extrusionOk="0">
                  <a:moveTo>
                    <a:pt x="109" y="1"/>
                  </a:moveTo>
                  <a:lnTo>
                    <a:pt x="1" y="7"/>
                  </a:lnTo>
                  <a:cubicBezTo>
                    <a:pt x="69" y="1272"/>
                    <a:pt x="951" y="2258"/>
                    <a:pt x="1805" y="3212"/>
                  </a:cubicBezTo>
                  <a:cubicBezTo>
                    <a:pt x="2087" y="3526"/>
                    <a:pt x="2378" y="3851"/>
                    <a:pt x="2632" y="4180"/>
                  </a:cubicBezTo>
                  <a:cubicBezTo>
                    <a:pt x="3931" y="5854"/>
                    <a:pt x="4510" y="8018"/>
                    <a:pt x="4222" y="10116"/>
                  </a:cubicBezTo>
                  <a:cubicBezTo>
                    <a:pt x="4167" y="10519"/>
                    <a:pt x="4078" y="10928"/>
                    <a:pt x="3993" y="11324"/>
                  </a:cubicBezTo>
                  <a:cubicBezTo>
                    <a:pt x="3815" y="12155"/>
                    <a:pt x="3629" y="13014"/>
                    <a:pt x="3736" y="13870"/>
                  </a:cubicBezTo>
                  <a:cubicBezTo>
                    <a:pt x="3854" y="14836"/>
                    <a:pt x="4328" y="15714"/>
                    <a:pt x="4791" y="16567"/>
                  </a:cubicBezTo>
                  <a:cubicBezTo>
                    <a:pt x="5220" y="17359"/>
                    <a:pt x="5705" y="18255"/>
                    <a:pt x="5804" y="19235"/>
                  </a:cubicBezTo>
                  <a:cubicBezTo>
                    <a:pt x="5891" y="20106"/>
                    <a:pt x="5590" y="21199"/>
                    <a:pt x="4722" y="21677"/>
                  </a:cubicBezTo>
                  <a:lnTo>
                    <a:pt x="4774" y="21772"/>
                  </a:lnTo>
                  <a:cubicBezTo>
                    <a:pt x="5685" y="21270"/>
                    <a:pt x="6002" y="20129"/>
                    <a:pt x="5911" y="19221"/>
                  </a:cubicBezTo>
                  <a:cubicBezTo>
                    <a:pt x="5811" y="18220"/>
                    <a:pt x="5319" y="17314"/>
                    <a:pt x="4883" y="16508"/>
                  </a:cubicBezTo>
                  <a:cubicBezTo>
                    <a:pt x="4428" y="15668"/>
                    <a:pt x="3958" y="14800"/>
                    <a:pt x="3842" y="13854"/>
                  </a:cubicBezTo>
                  <a:cubicBezTo>
                    <a:pt x="3739" y="13016"/>
                    <a:pt x="3921" y="12167"/>
                    <a:pt x="4099" y="11345"/>
                  </a:cubicBezTo>
                  <a:cubicBezTo>
                    <a:pt x="4185" y="10948"/>
                    <a:pt x="4274" y="10536"/>
                    <a:pt x="4331" y="10129"/>
                  </a:cubicBezTo>
                  <a:cubicBezTo>
                    <a:pt x="4623" y="8002"/>
                    <a:pt x="4035" y="5808"/>
                    <a:pt x="2719" y="4112"/>
                  </a:cubicBezTo>
                  <a:cubicBezTo>
                    <a:pt x="2462" y="3781"/>
                    <a:pt x="2170" y="3454"/>
                    <a:pt x="1886" y="3139"/>
                  </a:cubicBezTo>
                  <a:cubicBezTo>
                    <a:pt x="1045" y="2199"/>
                    <a:pt x="177" y="1228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 flipH="1">
              <a:off x="6601589" y="3157494"/>
              <a:ext cx="1719265" cy="1394648"/>
            </a:xfrm>
            <a:custGeom>
              <a:avLst/>
              <a:gdLst/>
              <a:ahLst/>
              <a:cxnLst/>
              <a:rect l="l" t="t" r="r" b="b"/>
              <a:pathLst>
                <a:path w="29299" h="23767" extrusionOk="0">
                  <a:moveTo>
                    <a:pt x="6481" y="0"/>
                  </a:moveTo>
                  <a:cubicBezTo>
                    <a:pt x="6481" y="0"/>
                    <a:pt x="5929" y="2765"/>
                    <a:pt x="4827" y="4194"/>
                  </a:cubicBezTo>
                  <a:cubicBezTo>
                    <a:pt x="3726" y="5623"/>
                    <a:pt x="1938" y="6678"/>
                    <a:pt x="2851" y="9777"/>
                  </a:cubicBezTo>
                  <a:cubicBezTo>
                    <a:pt x="3601" y="12318"/>
                    <a:pt x="1870" y="14763"/>
                    <a:pt x="928" y="16152"/>
                  </a:cubicBezTo>
                  <a:cubicBezTo>
                    <a:pt x="0" y="17519"/>
                    <a:pt x="393" y="18964"/>
                    <a:pt x="1489" y="22316"/>
                  </a:cubicBezTo>
                  <a:cubicBezTo>
                    <a:pt x="1489" y="22316"/>
                    <a:pt x="2266" y="22801"/>
                    <a:pt x="2893" y="23142"/>
                  </a:cubicBezTo>
                  <a:lnTo>
                    <a:pt x="3147" y="21714"/>
                  </a:lnTo>
                  <a:cubicBezTo>
                    <a:pt x="3386" y="21816"/>
                    <a:pt x="3586" y="23462"/>
                    <a:pt x="3872" y="23549"/>
                  </a:cubicBezTo>
                  <a:cubicBezTo>
                    <a:pt x="4155" y="23635"/>
                    <a:pt x="4459" y="23711"/>
                    <a:pt x="4784" y="23767"/>
                  </a:cubicBezTo>
                  <a:cubicBezTo>
                    <a:pt x="4352" y="22638"/>
                    <a:pt x="4250" y="21477"/>
                    <a:pt x="4697" y="20540"/>
                  </a:cubicBezTo>
                  <a:cubicBezTo>
                    <a:pt x="6348" y="16716"/>
                    <a:pt x="7489" y="12901"/>
                    <a:pt x="6228" y="8777"/>
                  </a:cubicBezTo>
                  <a:cubicBezTo>
                    <a:pt x="5327" y="5682"/>
                    <a:pt x="7683" y="3229"/>
                    <a:pt x="10241" y="2673"/>
                  </a:cubicBezTo>
                  <a:cubicBezTo>
                    <a:pt x="10771" y="2562"/>
                    <a:pt x="11288" y="2513"/>
                    <a:pt x="11792" y="2513"/>
                  </a:cubicBezTo>
                  <a:cubicBezTo>
                    <a:pt x="14696" y="2513"/>
                    <a:pt x="17219" y="4152"/>
                    <a:pt x="19859" y="5289"/>
                  </a:cubicBezTo>
                  <a:cubicBezTo>
                    <a:pt x="20890" y="5619"/>
                    <a:pt x="22264" y="5942"/>
                    <a:pt x="22793" y="6971"/>
                  </a:cubicBezTo>
                  <a:cubicBezTo>
                    <a:pt x="23847" y="8854"/>
                    <a:pt x="22000" y="11126"/>
                    <a:pt x="22887" y="13185"/>
                  </a:cubicBezTo>
                  <a:cubicBezTo>
                    <a:pt x="23420" y="14558"/>
                    <a:pt x="24807" y="15745"/>
                    <a:pt x="25344" y="17292"/>
                  </a:cubicBezTo>
                  <a:cubicBezTo>
                    <a:pt x="25960" y="18837"/>
                    <a:pt x="26002" y="20472"/>
                    <a:pt x="25639" y="22083"/>
                  </a:cubicBezTo>
                  <a:lnTo>
                    <a:pt x="25695" y="22190"/>
                  </a:lnTo>
                  <a:cubicBezTo>
                    <a:pt x="25695" y="22190"/>
                    <a:pt x="25922" y="22245"/>
                    <a:pt x="26274" y="22245"/>
                  </a:cubicBezTo>
                  <a:cubicBezTo>
                    <a:pt x="26865" y="22245"/>
                    <a:pt x="27807" y="22089"/>
                    <a:pt x="28619" y="21254"/>
                  </a:cubicBezTo>
                  <a:cubicBezTo>
                    <a:pt x="28915" y="20948"/>
                    <a:pt x="29298" y="18863"/>
                    <a:pt x="27818" y="16407"/>
                  </a:cubicBezTo>
                  <a:cubicBezTo>
                    <a:pt x="26972" y="15008"/>
                    <a:pt x="26377" y="13322"/>
                    <a:pt x="26362" y="12310"/>
                  </a:cubicBezTo>
                  <a:cubicBezTo>
                    <a:pt x="26333" y="10435"/>
                    <a:pt x="28196" y="8137"/>
                    <a:pt x="25696" y="4648"/>
                  </a:cubicBezTo>
                  <a:cubicBezTo>
                    <a:pt x="23893" y="2132"/>
                    <a:pt x="24047" y="1222"/>
                    <a:pt x="24047" y="1222"/>
                  </a:cubicBezTo>
                  <a:lnTo>
                    <a:pt x="64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 flipH="1">
              <a:off x="6794998" y="3304899"/>
              <a:ext cx="1276349" cy="1271830"/>
            </a:xfrm>
            <a:custGeom>
              <a:avLst/>
              <a:gdLst/>
              <a:ahLst/>
              <a:cxnLst/>
              <a:rect l="l" t="t" r="r" b="b"/>
              <a:pathLst>
                <a:path w="21751" h="21674" extrusionOk="0">
                  <a:moveTo>
                    <a:pt x="7542" y="1"/>
                  </a:moveTo>
                  <a:cubicBezTo>
                    <a:pt x="7037" y="1"/>
                    <a:pt x="6520" y="50"/>
                    <a:pt x="5990" y="161"/>
                  </a:cubicBezTo>
                  <a:cubicBezTo>
                    <a:pt x="3432" y="718"/>
                    <a:pt x="1076" y="3171"/>
                    <a:pt x="1978" y="6265"/>
                  </a:cubicBezTo>
                  <a:cubicBezTo>
                    <a:pt x="3238" y="10389"/>
                    <a:pt x="2098" y="14204"/>
                    <a:pt x="446" y="18028"/>
                  </a:cubicBezTo>
                  <a:cubicBezTo>
                    <a:pt x="0" y="18964"/>
                    <a:pt x="100" y="20126"/>
                    <a:pt x="534" y="21255"/>
                  </a:cubicBezTo>
                  <a:cubicBezTo>
                    <a:pt x="932" y="21325"/>
                    <a:pt x="1361" y="21366"/>
                    <a:pt x="1817" y="21366"/>
                  </a:cubicBezTo>
                  <a:cubicBezTo>
                    <a:pt x="1968" y="21366"/>
                    <a:pt x="2122" y="21362"/>
                    <a:pt x="2279" y="21352"/>
                  </a:cubicBezTo>
                  <a:lnTo>
                    <a:pt x="2720" y="18253"/>
                  </a:lnTo>
                  <a:lnTo>
                    <a:pt x="3546" y="21342"/>
                  </a:lnTo>
                  <a:cubicBezTo>
                    <a:pt x="3546" y="21342"/>
                    <a:pt x="4148" y="21673"/>
                    <a:pt x="5896" y="21673"/>
                  </a:cubicBezTo>
                  <a:cubicBezTo>
                    <a:pt x="7150" y="21673"/>
                    <a:pt x="8993" y="21503"/>
                    <a:pt x="11626" y="20917"/>
                  </a:cubicBezTo>
                  <a:cubicBezTo>
                    <a:pt x="17931" y="19516"/>
                    <a:pt x="19032" y="20540"/>
                    <a:pt x="19519" y="19466"/>
                  </a:cubicBezTo>
                  <a:cubicBezTo>
                    <a:pt x="20006" y="18393"/>
                    <a:pt x="18813" y="14500"/>
                    <a:pt x="18813" y="14499"/>
                  </a:cubicBezTo>
                  <a:lnTo>
                    <a:pt x="18813" y="14499"/>
                  </a:lnTo>
                  <a:lnTo>
                    <a:pt x="21389" y="19573"/>
                  </a:lnTo>
                  <a:cubicBezTo>
                    <a:pt x="21751" y="17960"/>
                    <a:pt x="21708" y="16325"/>
                    <a:pt x="21093" y="14780"/>
                  </a:cubicBezTo>
                  <a:cubicBezTo>
                    <a:pt x="20556" y="13233"/>
                    <a:pt x="19169" y="12046"/>
                    <a:pt x="18636" y="10673"/>
                  </a:cubicBezTo>
                  <a:cubicBezTo>
                    <a:pt x="17749" y="8613"/>
                    <a:pt x="19596" y="6342"/>
                    <a:pt x="18542" y="4459"/>
                  </a:cubicBezTo>
                  <a:cubicBezTo>
                    <a:pt x="18013" y="3430"/>
                    <a:pt x="16640" y="3107"/>
                    <a:pt x="15608" y="2777"/>
                  </a:cubicBezTo>
                  <a:cubicBezTo>
                    <a:pt x="12968" y="1640"/>
                    <a:pt x="10445" y="1"/>
                    <a:pt x="7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 flipH="1">
              <a:off x="7245426" y="3767062"/>
              <a:ext cx="270163" cy="104509"/>
            </a:xfrm>
            <a:custGeom>
              <a:avLst/>
              <a:gdLst/>
              <a:ahLst/>
              <a:cxnLst/>
              <a:rect l="l" t="t" r="r" b="b"/>
              <a:pathLst>
                <a:path w="4604" h="1781" extrusionOk="0">
                  <a:moveTo>
                    <a:pt x="4526" y="0"/>
                  </a:moveTo>
                  <a:lnTo>
                    <a:pt x="75" y="229"/>
                  </a:lnTo>
                  <a:lnTo>
                    <a:pt x="0" y="1614"/>
                  </a:lnTo>
                  <a:cubicBezTo>
                    <a:pt x="644" y="1729"/>
                    <a:pt x="1287" y="1781"/>
                    <a:pt x="1930" y="1781"/>
                  </a:cubicBezTo>
                  <a:cubicBezTo>
                    <a:pt x="2821" y="1781"/>
                    <a:pt x="3713" y="1682"/>
                    <a:pt x="4604" y="1517"/>
                  </a:cubicBezTo>
                  <a:lnTo>
                    <a:pt x="4526" y="0"/>
                  </a:lnTo>
                  <a:close/>
                </a:path>
              </a:pathLst>
            </a:custGeom>
            <a:solidFill>
              <a:srgbClr val="D8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 flipH="1">
              <a:off x="6994862" y="3856080"/>
              <a:ext cx="656747" cy="747231"/>
            </a:xfrm>
            <a:custGeom>
              <a:avLst/>
              <a:gdLst/>
              <a:ahLst/>
              <a:cxnLst/>
              <a:rect l="l" t="t" r="r" b="b"/>
              <a:pathLst>
                <a:path w="11192" h="12734" extrusionOk="0">
                  <a:moveTo>
                    <a:pt x="6923" y="0"/>
                  </a:moveTo>
                  <a:cubicBezTo>
                    <a:pt x="6032" y="165"/>
                    <a:pt x="5141" y="263"/>
                    <a:pt x="4251" y="263"/>
                  </a:cubicBezTo>
                  <a:cubicBezTo>
                    <a:pt x="3607" y="263"/>
                    <a:pt x="2963" y="212"/>
                    <a:pt x="2319" y="97"/>
                  </a:cubicBezTo>
                  <a:lnTo>
                    <a:pt x="2269" y="1042"/>
                  </a:lnTo>
                  <a:cubicBezTo>
                    <a:pt x="2269" y="1042"/>
                    <a:pt x="784" y="1667"/>
                    <a:pt x="255" y="1798"/>
                  </a:cubicBezTo>
                  <a:cubicBezTo>
                    <a:pt x="256" y="1900"/>
                    <a:pt x="256" y="2008"/>
                    <a:pt x="255" y="2122"/>
                  </a:cubicBezTo>
                  <a:cubicBezTo>
                    <a:pt x="252" y="2315"/>
                    <a:pt x="250" y="2526"/>
                    <a:pt x="245" y="2753"/>
                  </a:cubicBezTo>
                  <a:cubicBezTo>
                    <a:pt x="244" y="2767"/>
                    <a:pt x="244" y="2782"/>
                    <a:pt x="244" y="2796"/>
                  </a:cubicBezTo>
                  <a:cubicBezTo>
                    <a:pt x="223" y="3740"/>
                    <a:pt x="174" y="4954"/>
                    <a:pt x="129" y="6235"/>
                  </a:cubicBezTo>
                  <a:lnTo>
                    <a:pt x="121" y="6443"/>
                  </a:lnTo>
                  <a:cubicBezTo>
                    <a:pt x="99" y="7089"/>
                    <a:pt x="77" y="7748"/>
                    <a:pt x="58" y="8396"/>
                  </a:cubicBezTo>
                  <a:cubicBezTo>
                    <a:pt x="20" y="9815"/>
                    <a:pt x="1" y="11180"/>
                    <a:pt x="41" y="12225"/>
                  </a:cubicBezTo>
                  <a:cubicBezTo>
                    <a:pt x="47" y="12405"/>
                    <a:pt x="54" y="12575"/>
                    <a:pt x="65" y="12734"/>
                  </a:cubicBezTo>
                  <a:cubicBezTo>
                    <a:pt x="3491" y="12727"/>
                    <a:pt x="7393" y="12712"/>
                    <a:pt x="10673" y="12701"/>
                  </a:cubicBezTo>
                  <a:cubicBezTo>
                    <a:pt x="10727" y="12193"/>
                    <a:pt x="10815" y="11390"/>
                    <a:pt x="10897" y="10659"/>
                  </a:cubicBezTo>
                  <a:cubicBezTo>
                    <a:pt x="10955" y="10132"/>
                    <a:pt x="11012" y="9642"/>
                    <a:pt x="11049" y="9325"/>
                  </a:cubicBezTo>
                  <a:cubicBezTo>
                    <a:pt x="11063" y="9213"/>
                    <a:pt x="11074" y="9096"/>
                    <a:pt x="11085" y="8980"/>
                  </a:cubicBezTo>
                  <a:cubicBezTo>
                    <a:pt x="11191" y="7747"/>
                    <a:pt x="11107" y="6379"/>
                    <a:pt x="10961" y="5155"/>
                  </a:cubicBezTo>
                  <a:cubicBezTo>
                    <a:pt x="10883" y="4515"/>
                    <a:pt x="10790" y="3913"/>
                    <a:pt x="10699" y="3391"/>
                  </a:cubicBezTo>
                  <a:cubicBezTo>
                    <a:pt x="10626" y="2977"/>
                    <a:pt x="10554" y="2613"/>
                    <a:pt x="10492" y="2319"/>
                  </a:cubicBezTo>
                  <a:cubicBezTo>
                    <a:pt x="10388" y="1818"/>
                    <a:pt x="10312" y="1517"/>
                    <a:pt x="10312" y="1517"/>
                  </a:cubicBezTo>
                  <a:lnTo>
                    <a:pt x="9676" y="1433"/>
                  </a:lnTo>
                  <a:lnTo>
                    <a:pt x="9316" y="1386"/>
                  </a:lnTo>
                  <a:lnTo>
                    <a:pt x="7280" y="1122"/>
                  </a:lnTo>
                  <a:lnTo>
                    <a:pt x="7029" y="1089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EB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 flipH="1">
              <a:off x="7636763" y="3454767"/>
              <a:ext cx="208021" cy="229145"/>
            </a:xfrm>
            <a:custGeom>
              <a:avLst/>
              <a:gdLst/>
              <a:ahLst/>
              <a:cxnLst/>
              <a:rect l="l" t="t" r="r" b="b"/>
              <a:pathLst>
                <a:path w="3545" h="3905" extrusionOk="0">
                  <a:moveTo>
                    <a:pt x="1841" y="1"/>
                  </a:moveTo>
                  <a:cubicBezTo>
                    <a:pt x="1097" y="1"/>
                    <a:pt x="1" y="283"/>
                    <a:pt x="90" y="1966"/>
                  </a:cubicBezTo>
                  <a:cubicBezTo>
                    <a:pt x="161" y="3316"/>
                    <a:pt x="951" y="3905"/>
                    <a:pt x="1773" y="3905"/>
                  </a:cubicBezTo>
                  <a:cubicBezTo>
                    <a:pt x="2492" y="3905"/>
                    <a:pt x="3236" y="3455"/>
                    <a:pt x="3544" y="2671"/>
                  </a:cubicBezTo>
                  <a:lnTo>
                    <a:pt x="2503" y="73"/>
                  </a:lnTo>
                  <a:cubicBezTo>
                    <a:pt x="2503" y="73"/>
                    <a:pt x="2217" y="1"/>
                    <a:pt x="1841" y="1"/>
                  </a:cubicBezTo>
                  <a:close/>
                </a:path>
              </a:pathLst>
            </a:custGeom>
            <a:solidFill>
              <a:srgbClr val="EB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 flipH="1">
              <a:off x="6887888" y="3399080"/>
              <a:ext cx="204852" cy="228969"/>
            </a:xfrm>
            <a:custGeom>
              <a:avLst/>
              <a:gdLst/>
              <a:ahLst/>
              <a:cxnLst/>
              <a:rect l="l" t="t" r="r" b="b"/>
              <a:pathLst>
                <a:path w="3491" h="3902" extrusionOk="0">
                  <a:moveTo>
                    <a:pt x="1566" y="0"/>
                  </a:moveTo>
                  <a:cubicBezTo>
                    <a:pt x="910" y="0"/>
                    <a:pt x="315" y="337"/>
                    <a:pt x="315" y="337"/>
                  </a:cubicBezTo>
                  <a:lnTo>
                    <a:pt x="0" y="3119"/>
                  </a:lnTo>
                  <a:cubicBezTo>
                    <a:pt x="394" y="3642"/>
                    <a:pt x="986" y="3901"/>
                    <a:pt x="1556" y="3901"/>
                  </a:cubicBezTo>
                  <a:cubicBezTo>
                    <a:pt x="2558" y="3901"/>
                    <a:pt x="3490" y="3099"/>
                    <a:pt x="3143" y="1521"/>
                  </a:cubicBezTo>
                  <a:cubicBezTo>
                    <a:pt x="2877" y="309"/>
                    <a:pt x="2194" y="0"/>
                    <a:pt x="1566" y="0"/>
                  </a:cubicBezTo>
                  <a:close/>
                </a:path>
              </a:pathLst>
            </a:custGeom>
            <a:solidFill>
              <a:srgbClr val="D8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 flipH="1">
              <a:off x="6933894" y="3444322"/>
              <a:ext cx="156676" cy="138015"/>
            </a:xfrm>
            <a:custGeom>
              <a:avLst/>
              <a:gdLst/>
              <a:ahLst/>
              <a:cxnLst/>
              <a:rect l="l" t="t" r="r" b="b"/>
              <a:pathLst>
                <a:path w="2670" h="2352" extrusionOk="0">
                  <a:moveTo>
                    <a:pt x="1659" y="1"/>
                  </a:moveTo>
                  <a:cubicBezTo>
                    <a:pt x="1361" y="1"/>
                    <a:pt x="1075" y="127"/>
                    <a:pt x="808" y="378"/>
                  </a:cubicBezTo>
                  <a:cubicBezTo>
                    <a:pt x="1" y="1136"/>
                    <a:pt x="783" y="2316"/>
                    <a:pt x="790" y="2328"/>
                  </a:cubicBezTo>
                  <a:cubicBezTo>
                    <a:pt x="801" y="2344"/>
                    <a:pt x="817" y="2351"/>
                    <a:pt x="835" y="2351"/>
                  </a:cubicBezTo>
                  <a:cubicBezTo>
                    <a:pt x="837" y="2351"/>
                    <a:pt x="839" y="2351"/>
                    <a:pt x="841" y="2351"/>
                  </a:cubicBezTo>
                  <a:cubicBezTo>
                    <a:pt x="847" y="2349"/>
                    <a:pt x="856" y="2347"/>
                    <a:pt x="861" y="2343"/>
                  </a:cubicBezTo>
                  <a:cubicBezTo>
                    <a:pt x="884" y="2327"/>
                    <a:pt x="889" y="2296"/>
                    <a:pt x="876" y="2273"/>
                  </a:cubicBezTo>
                  <a:cubicBezTo>
                    <a:pt x="867" y="2260"/>
                    <a:pt x="132" y="1150"/>
                    <a:pt x="877" y="452"/>
                  </a:cubicBezTo>
                  <a:cubicBezTo>
                    <a:pt x="1123" y="220"/>
                    <a:pt x="1386" y="102"/>
                    <a:pt x="1658" y="102"/>
                  </a:cubicBezTo>
                  <a:cubicBezTo>
                    <a:pt x="1674" y="102"/>
                    <a:pt x="1690" y="103"/>
                    <a:pt x="1706" y="103"/>
                  </a:cubicBezTo>
                  <a:cubicBezTo>
                    <a:pt x="2204" y="127"/>
                    <a:pt x="2570" y="538"/>
                    <a:pt x="2574" y="542"/>
                  </a:cubicBezTo>
                  <a:cubicBezTo>
                    <a:pt x="2584" y="553"/>
                    <a:pt x="2599" y="559"/>
                    <a:pt x="2613" y="559"/>
                  </a:cubicBezTo>
                  <a:cubicBezTo>
                    <a:pt x="2625" y="559"/>
                    <a:pt x="2637" y="555"/>
                    <a:pt x="2646" y="547"/>
                  </a:cubicBezTo>
                  <a:cubicBezTo>
                    <a:pt x="2667" y="529"/>
                    <a:pt x="2669" y="496"/>
                    <a:pt x="2651" y="475"/>
                  </a:cubicBezTo>
                  <a:cubicBezTo>
                    <a:pt x="2636" y="457"/>
                    <a:pt x="2255" y="29"/>
                    <a:pt x="1712" y="2"/>
                  </a:cubicBezTo>
                  <a:cubicBezTo>
                    <a:pt x="1694" y="1"/>
                    <a:pt x="1677" y="1"/>
                    <a:pt x="1659" y="1"/>
                  </a:cubicBezTo>
                  <a:close/>
                </a:path>
              </a:pathLst>
            </a:custGeom>
            <a:solidFill>
              <a:srgbClr val="683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4"/>
            <p:cNvSpPr/>
            <p:nvPr/>
          </p:nvSpPr>
          <p:spPr>
            <a:xfrm flipH="1">
              <a:off x="6975615" y="3497897"/>
              <a:ext cx="89252" cy="28577"/>
            </a:xfrm>
            <a:custGeom>
              <a:avLst/>
              <a:gdLst/>
              <a:ahLst/>
              <a:cxnLst/>
              <a:rect l="l" t="t" r="r" b="b"/>
              <a:pathLst>
                <a:path w="1521" h="487" extrusionOk="0">
                  <a:moveTo>
                    <a:pt x="819" y="1"/>
                  </a:moveTo>
                  <a:cubicBezTo>
                    <a:pt x="546" y="1"/>
                    <a:pt x="241" y="91"/>
                    <a:pt x="16" y="407"/>
                  </a:cubicBezTo>
                  <a:cubicBezTo>
                    <a:pt x="0" y="428"/>
                    <a:pt x="6" y="462"/>
                    <a:pt x="27" y="477"/>
                  </a:cubicBezTo>
                  <a:cubicBezTo>
                    <a:pt x="36" y="484"/>
                    <a:pt x="46" y="486"/>
                    <a:pt x="56" y="486"/>
                  </a:cubicBezTo>
                  <a:cubicBezTo>
                    <a:pt x="72" y="486"/>
                    <a:pt x="88" y="479"/>
                    <a:pt x="97" y="465"/>
                  </a:cubicBezTo>
                  <a:cubicBezTo>
                    <a:pt x="299" y="183"/>
                    <a:pt x="575" y="102"/>
                    <a:pt x="823" y="102"/>
                  </a:cubicBezTo>
                  <a:cubicBezTo>
                    <a:pt x="1152" y="102"/>
                    <a:pt x="1434" y="243"/>
                    <a:pt x="1439" y="246"/>
                  </a:cubicBezTo>
                  <a:cubicBezTo>
                    <a:pt x="1446" y="251"/>
                    <a:pt x="1453" y="253"/>
                    <a:pt x="1460" y="253"/>
                  </a:cubicBezTo>
                  <a:cubicBezTo>
                    <a:pt x="1464" y="253"/>
                    <a:pt x="1468" y="252"/>
                    <a:pt x="1471" y="251"/>
                  </a:cubicBezTo>
                  <a:cubicBezTo>
                    <a:pt x="1487" y="249"/>
                    <a:pt x="1499" y="239"/>
                    <a:pt x="1508" y="224"/>
                  </a:cubicBezTo>
                  <a:cubicBezTo>
                    <a:pt x="1520" y="199"/>
                    <a:pt x="1510" y="167"/>
                    <a:pt x="1485" y="156"/>
                  </a:cubicBezTo>
                  <a:cubicBezTo>
                    <a:pt x="1479" y="153"/>
                    <a:pt x="1176" y="1"/>
                    <a:pt x="819" y="1"/>
                  </a:cubicBezTo>
                  <a:close/>
                </a:path>
              </a:pathLst>
            </a:custGeom>
            <a:solidFill>
              <a:srgbClr val="683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 flipH="1">
              <a:off x="6956779" y="2904290"/>
              <a:ext cx="893344" cy="908895"/>
            </a:xfrm>
            <a:custGeom>
              <a:avLst/>
              <a:gdLst/>
              <a:ahLst/>
              <a:cxnLst/>
              <a:rect l="l" t="t" r="r" b="b"/>
              <a:pathLst>
                <a:path w="15224" h="15489" extrusionOk="0">
                  <a:moveTo>
                    <a:pt x="8759" y="1"/>
                  </a:moveTo>
                  <a:cubicBezTo>
                    <a:pt x="7681" y="1"/>
                    <a:pt x="6460" y="234"/>
                    <a:pt x="5125" y="711"/>
                  </a:cubicBezTo>
                  <a:cubicBezTo>
                    <a:pt x="1066" y="2162"/>
                    <a:pt x="1" y="5967"/>
                    <a:pt x="1495" y="10450"/>
                  </a:cubicBezTo>
                  <a:cubicBezTo>
                    <a:pt x="2746" y="14199"/>
                    <a:pt x="5423" y="15488"/>
                    <a:pt x="8166" y="15488"/>
                  </a:cubicBezTo>
                  <a:cubicBezTo>
                    <a:pt x="8704" y="15488"/>
                    <a:pt x="9245" y="15439"/>
                    <a:pt x="9778" y="15348"/>
                  </a:cubicBezTo>
                  <a:cubicBezTo>
                    <a:pt x="13236" y="14761"/>
                    <a:pt x="15224" y="11733"/>
                    <a:pt x="14928" y="8883"/>
                  </a:cubicBezTo>
                  <a:cubicBezTo>
                    <a:pt x="14548" y="5228"/>
                    <a:pt x="13334" y="2824"/>
                    <a:pt x="13334" y="2824"/>
                  </a:cubicBezTo>
                  <a:cubicBezTo>
                    <a:pt x="12566" y="972"/>
                    <a:pt x="10960" y="1"/>
                    <a:pt x="8759" y="1"/>
                  </a:cubicBezTo>
                  <a:close/>
                </a:path>
              </a:pathLst>
            </a:custGeom>
            <a:solidFill>
              <a:srgbClr val="EB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 flipH="1">
              <a:off x="7433319" y="3513506"/>
              <a:ext cx="203091" cy="109145"/>
            </a:xfrm>
            <a:custGeom>
              <a:avLst/>
              <a:gdLst/>
              <a:ahLst/>
              <a:cxnLst/>
              <a:rect l="l" t="t" r="r" b="b"/>
              <a:pathLst>
                <a:path w="3461" h="1860" extrusionOk="0">
                  <a:moveTo>
                    <a:pt x="1329" y="0"/>
                  </a:moveTo>
                  <a:cubicBezTo>
                    <a:pt x="678" y="0"/>
                    <a:pt x="168" y="234"/>
                    <a:pt x="95" y="611"/>
                  </a:cubicBezTo>
                  <a:cubicBezTo>
                    <a:pt x="1" y="1094"/>
                    <a:pt x="657" y="1627"/>
                    <a:pt x="1560" y="1803"/>
                  </a:cubicBezTo>
                  <a:cubicBezTo>
                    <a:pt x="1757" y="1842"/>
                    <a:pt x="1950" y="1860"/>
                    <a:pt x="2131" y="1860"/>
                  </a:cubicBezTo>
                  <a:cubicBezTo>
                    <a:pt x="2783" y="1860"/>
                    <a:pt x="3293" y="1626"/>
                    <a:pt x="3366" y="1248"/>
                  </a:cubicBezTo>
                  <a:cubicBezTo>
                    <a:pt x="3460" y="767"/>
                    <a:pt x="2804" y="233"/>
                    <a:pt x="1901" y="57"/>
                  </a:cubicBezTo>
                  <a:cubicBezTo>
                    <a:pt x="1703" y="18"/>
                    <a:pt x="1510" y="0"/>
                    <a:pt x="1329" y="0"/>
                  </a:cubicBezTo>
                  <a:close/>
                </a:path>
              </a:pathLst>
            </a:custGeom>
            <a:solidFill>
              <a:srgbClr val="D8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 flipH="1">
              <a:off x="7015576" y="3503296"/>
              <a:ext cx="201859" cy="109614"/>
            </a:xfrm>
            <a:custGeom>
              <a:avLst/>
              <a:gdLst/>
              <a:ahLst/>
              <a:cxnLst/>
              <a:rect l="l" t="t" r="r" b="b"/>
              <a:pathLst>
                <a:path w="3440" h="1868" extrusionOk="0">
                  <a:moveTo>
                    <a:pt x="2163" y="1"/>
                  </a:moveTo>
                  <a:cubicBezTo>
                    <a:pt x="1963" y="1"/>
                    <a:pt x="1748" y="24"/>
                    <a:pt x="1529" y="72"/>
                  </a:cubicBezTo>
                  <a:cubicBezTo>
                    <a:pt x="638" y="271"/>
                    <a:pt x="1" y="816"/>
                    <a:pt x="106" y="1292"/>
                  </a:cubicBezTo>
                  <a:cubicBezTo>
                    <a:pt x="186" y="1651"/>
                    <a:pt x="664" y="1868"/>
                    <a:pt x="1277" y="1868"/>
                  </a:cubicBezTo>
                  <a:cubicBezTo>
                    <a:pt x="1477" y="1868"/>
                    <a:pt x="1692" y="1845"/>
                    <a:pt x="1911" y="1796"/>
                  </a:cubicBezTo>
                  <a:cubicBezTo>
                    <a:pt x="2803" y="1597"/>
                    <a:pt x="3440" y="1052"/>
                    <a:pt x="3333" y="575"/>
                  </a:cubicBezTo>
                  <a:cubicBezTo>
                    <a:pt x="3254" y="217"/>
                    <a:pt x="2775" y="1"/>
                    <a:pt x="2163" y="1"/>
                  </a:cubicBezTo>
                  <a:close/>
                </a:path>
              </a:pathLst>
            </a:custGeom>
            <a:solidFill>
              <a:srgbClr val="D8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 flipH="1">
              <a:off x="7446053" y="3252908"/>
              <a:ext cx="166651" cy="90778"/>
            </a:xfrm>
            <a:custGeom>
              <a:avLst/>
              <a:gdLst/>
              <a:ahLst/>
              <a:cxnLst/>
              <a:rect l="l" t="t" r="r" b="b"/>
              <a:pathLst>
                <a:path w="2840" h="1547" extrusionOk="0">
                  <a:moveTo>
                    <a:pt x="2225" y="1"/>
                  </a:moveTo>
                  <a:cubicBezTo>
                    <a:pt x="1975" y="1"/>
                    <a:pt x="1611" y="110"/>
                    <a:pt x="1066" y="399"/>
                  </a:cubicBezTo>
                  <a:cubicBezTo>
                    <a:pt x="1" y="963"/>
                    <a:pt x="507" y="1409"/>
                    <a:pt x="507" y="1409"/>
                  </a:cubicBezTo>
                  <a:cubicBezTo>
                    <a:pt x="607" y="1503"/>
                    <a:pt x="735" y="1547"/>
                    <a:pt x="892" y="1547"/>
                  </a:cubicBezTo>
                  <a:cubicBezTo>
                    <a:pt x="1167" y="1547"/>
                    <a:pt x="1530" y="1414"/>
                    <a:pt x="1991" y="1182"/>
                  </a:cubicBezTo>
                  <a:cubicBezTo>
                    <a:pt x="2595" y="876"/>
                    <a:pt x="2839" y="493"/>
                    <a:pt x="2680" y="237"/>
                  </a:cubicBezTo>
                  <a:cubicBezTo>
                    <a:pt x="2595" y="100"/>
                    <a:pt x="2462" y="1"/>
                    <a:pt x="2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 flipH="1">
              <a:off x="7039752" y="3259774"/>
              <a:ext cx="168940" cy="77399"/>
            </a:xfrm>
            <a:custGeom>
              <a:avLst/>
              <a:gdLst/>
              <a:ahLst/>
              <a:cxnLst/>
              <a:rect l="l" t="t" r="r" b="b"/>
              <a:pathLst>
                <a:path w="2879" h="1319" extrusionOk="0">
                  <a:moveTo>
                    <a:pt x="641" y="0"/>
                  </a:moveTo>
                  <a:cubicBezTo>
                    <a:pt x="289" y="0"/>
                    <a:pt x="147" y="135"/>
                    <a:pt x="89" y="314"/>
                  </a:cubicBezTo>
                  <a:cubicBezTo>
                    <a:pt x="0" y="586"/>
                    <a:pt x="333" y="922"/>
                    <a:pt x="999" y="1124"/>
                  </a:cubicBezTo>
                  <a:cubicBezTo>
                    <a:pt x="1409" y="1248"/>
                    <a:pt x="1740" y="1319"/>
                    <a:pt x="1993" y="1319"/>
                  </a:cubicBezTo>
                  <a:cubicBezTo>
                    <a:pt x="2232" y="1319"/>
                    <a:pt x="2401" y="1256"/>
                    <a:pt x="2499" y="1114"/>
                  </a:cubicBezTo>
                  <a:cubicBezTo>
                    <a:pt x="2499" y="1114"/>
                    <a:pt x="2878" y="600"/>
                    <a:pt x="1700" y="219"/>
                  </a:cubicBezTo>
                  <a:cubicBezTo>
                    <a:pt x="1221" y="63"/>
                    <a:pt x="882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 flipH="1">
              <a:off x="7126657" y="3398963"/>
              <a:ext cx="59795" cy="72822"/>
            </a:xfrm>
            <a:custGeom>
              <a:avLst/>
              <a:gdLst/>
              <a:ahLst/>
              <a:cxnLst/>
              <a:rect l="l" t="t" r="r" b="b"/>
              <a:pathLst>
                <a:path w="1019" h="1241" extrusionOk="0">
                  <a:moveTo>
                    <a:pt x="509" y="1"/>
                  </a:moveTo>
                  <a:cubicBezTo>
                    <a:pt x="509" y="1"/>
                    <a:pt x="508" y="1"/>
                    <a:pt x="507" y="1"/>
                  </a:cubicBezTo>
                  <a:cubicBezTo>
                    <a:pt x="227" y="1"/>
                    <a:pt x="0" y="280"/>
                    <a:pt x="1" y="622"/>
                  </a:cubicBezTo>
                  <a:cubicBezTo>
                    <a:pt x="1" y="964"/>
                    <a:pt x="230" y="1241"/>
                    <a:pt x="510" y="1241"/>
                  </a:cubicBezTo>
                  <a:cubicBezTo>
                    <a:pt x="511" y="1241"/>
                    <a:pt x="511" y="1241"/>
                    <a:pt x="512" y="1241"/>
                  </a:cubicBezTo>
                  <a:cubicBezTo>
                    <a:pt x="792" y="1241"/>
                    <a:pt x="1019" y="961"/>
                    <a:pt x="1018" y="620"/>
                  </a:cubicBezTo>
                  <a:cubicBezTo>
                    <a:pt x="1017" y="278"/>
                    <a:pt x="789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 flipH="1">
              <a:off x="7455794" y="3398963"/>
              <a:ext cx="59854" cy="72822"/>
            </a:xfrm>
            <a:custGeom>
              <a:avLst/>
              <a:gdLst/>
              <a:ahLst/>
              <a:cxnLst/>
              <a:rect l="l" t="t" r="r" b="b"/>
              <a:pathLst>
                <a:path w="1020" h="1241" extrusionOk="0">
                  <a:moveTo>
                    <a:pt x="509" y="1"/>
                  </a:moveTo>
                  <a:cubicBezTo>
                    <a:pt x="509" y="1"/>
                    <a:pt x="508" y="1"/>
                    <a:pt x="508" y="1"/>
                  </a:cubicBezTo>
                  <a:cubicBezTo>
                    <a:pt x="228" y="1"/>
                    <a:pt x="0" y="280"/>
                    <a:pt x="1" y="622"/>
                  </a:cubicBezTo>
                  <a:cubicBezTo>
                    <a:pt x="1" y="964"/>
                    <a:pt x="230" y="1241"/>
                    <a:pt x="510" y="1241"/>
                  </a:cubicBezTo>
                  <a:cubicBezTo>
                    <a:pt x="511" y="1241"/>
                    <a:pt x="511" y="1241"/>
                    <a:pt x="512" y="1241"/>
                  </a:cubicBezTo>
                  <a:cubicBezTo>
                    <a:pt x="793" y="1241"/>
                    <a:pt x="1019" y="961"/>
                    <a:pt x="1018" y="620"/>
                  </a:cubicBezTo>
                  <a:cubicBezTo>
                    <a:pt x="1017" y="278"/>
                    <a:pt x="789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 flipH="1">
              <a:off x="7657535" y="3502826"/>
              <a:ext cx="161018" cy="122583"/>
            </a:xfrm>
            <a:custGeom>
              <a:avLst/>
              <a:gdLst/>
              <a:ahLst/>
              <a:cxnLst/>
              <a:rect l="l" t="t" r="r" b="b"/>
              <a:pathLst>
                <a:path w="2744" h="2089" extrusionOk="0">
                  <a:moveTo>
                    <a:pt x="1120" y="0"/>
                  </a:moveTo>
                  <a:cubicBezTo>
                    <a:pt x="1008" y="0"/>
                    <a:pt x="898" y="18"/>
                    <a:pt x="791" y="53"/>
                  </a:cubicBezTo>
                  <a:cubicBezTo>
                    <a:pt x="276" y="223"/>
                    <a:pt x="22" y="737"/>
                    <a:pt x="12" y="760"/>
                  </a:cubicBezTo>
                  <a:cubicBezTo>
                    <a:pt x="0" y="785"/>
                    <a:pt x="11" y="816"/>
                    <a:pt x="36" y="828"/>
                  </a:cubicBezTo>
                  <a:cubicBezTo>
                    <a:pt x="43" y="831"/>
                    <a:pt x="50" y="832"/>
                    <a:pt x="57" y="832"/>
                  </a:cubicBezTo>
                  <a:cubicBezTo>
                    <a:pt x="76" y="832"/>
                    <a:pt x="95" y="822"/>
                    <a:pt x="104" y="804"/>
                  </a:cubicBezTo>
                  <a:cubicBezTo>
                    <a:pt x="106" y="799"/>
                    <a:pt x="350" y="306"/>
                    <a:pt x="824" y="150"/>
                  </a:cubicBezTo>
                  <a:cubicBezTo>
                    <a:pt x="919" y="119"/>
                    <a:pt x="1018" y="103"/>
                    <a:pt x="1120" y="103"/>
                  </a:cubicBezTo>
                  <a:cubicBezTo>
                    <a:pt x="1309" y="103"/>
                    <a:pt x="1509" y="158"/>
                    <a:pt x="1714" y="266"/>
                  </a:cubicBezTo>
                  <a:cubicBezTo>
                    <a:pt x="2618" y="743"/>
                    <a:pt x="2204" y="2008"/>
                    <a:pt x="2201" y="2022"/>
                  </a:cubicBezTo>
                  <a:cubicBezTo>
                    <a:pt x="2191" y="2048"/>
                    <a:pt x="2206" y="2076"/>
                    <a:pt x="2232" y="2086"/>
                  </a:cubicBezTo>
                  <a:cubicBezTo>
                    <a:pt x="2236" y="2087"/>
                    <a:pt x="2241" y="2089"/>
                    <a:pt x="2247" y="2089"/>
                  </a:cubicBezTo>
                  <a:cubicBezTo>
                    <a:pt x="2249" y="2089"/>
                    <a:pt x="2251" y="2088"/>
                    <a:pt x="2253" y="2088"/>
                  </a:cubicBezTo>
                  <a:cubicBezTo>
                    <a:pt x="2272" y="2086"/>
                    <a:pt x="2288" y="2072"/>
                    <a:pt x="2298" y="2052"/>
                  </a:cubicBezTo>
                  <a:cubicBezTo>
                    <a:pt x="2302" y="2040"/>
                    <a:pt x="2744" y="692"/>
                    <a:pt x="1763" y="176"/>
                  </a:cubicBezTo>
                  <a:cubicBezTo>
                    <a:pt x="1541" y="59"/>
                    <a:pt x="1326" y="0"/>
                    <a:pt x="1120" y="0"/>
                  </a:cubicBezTo>
                  <a:close/>
                </a:path>
              </a:pathLst>
            </a:custGeom>
            <a:solidFill>
              <a:srgbClr val="683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flipH="1">
              <a:off x="7679130" y="3548303"/>
              <a:ext cx="89898" cy="26699"/>
            </a:xfrm>
            <a:custGeom>
              <a:avLst/>
              <a:gdLst/>
              <a:ahLst/>
              <a:cxnLst/>
              <a:rect l="l" t="t" r="r" b="b"/>
              <a:pathLst>
                <a:path w="1532" h="455" extrusionOk="0">
                  <a:moveTo>
                    <a:pt x="912" y="1"/>
                  </a:moveTo>
                  <a:cubicBezTo>
                    <a:pt x="431" y="1"/>
                    <a:pt x="29" y="362"/>
                    <a:pt x="23" y="367"/>
                  </a:cubicBezTo>
                  <a:cubicBezTo>
                    <a:pt x="3" y="387"/>
                    <a:pt x="1" y="418"/>
                    <a:pt x="21" y="439"/>
                  </a:cubicBezTo>
                  <a:cubicBezTo>
                    <a:pt x="31" y="450"/>
                    <a:pt x="45" y="455"/>
                    <a:pt x="59" y="455"/>
                  </a:cubicBezTo>
                  <a:cubicBezTo>
                    <a:pt x="61" y="455"/>
                    <a:pt x="62" y="455"/>
                    <a:pt x="63" y="455"/>
                  </a:cubicBezTo>
                  <a:cubicBezTo>
                    <a:pt x="74" y="454"/>
                    <a:pt x="84" y="449"/>
                    <a:pt x="92" y="443"/>
                  </a:cubicBezTo>
                  <a:cubicBezTo>
                    <a:pt x="97" y="438"/>
                    <a:pt x="468" y="103"/>
                    <a:pt x="909" y="103"/>
                  </a:cubicBezTo>
                  <a:cubicBezTo>
                    <a:pt x="1082" y="103"/>
                    <a:pt x="1266" y="154"/>
                    <a:pt x="1442" y="298"/>
                  </a:cubicBezTo>
                  <a:cubicBezTo>
                    <a:pt x="1452" y="305"/>
                    <a:pt x="1463" y="309"/>
                    <a:pt x="1474" y="309"/>
                  </a:cubicBezTo>
                  <a:cubicBezTo>
                    <a:pt x="1489" y="309"/>
                    <a:pt x="1504" y="303"/>
                    <a:pt x="1514" y="290"/>
                  </a:cubicBezTo>
                  <a:cubicBezTo>
                    <a:pt x="1531" y="268"/>
                    <a:pt x="1529" y="236"/>
                    <a:pt x="1506" y="219"/>
                  </a:cubicBezTo>
                  <a:cubicBezTo>
                    <a:pt x="1309" y="58"/>
                    <a:pt x="1104" y="1"/>
                    <a:pt x="912" y="1"/>
                  </a:cubicBezTo>
                  <a:close/>
                </a:path>
              </a:pathLst>
            </a:custGeom>
            <a:solidFill>
              <a:srgbClr val="683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 flipH="1">
              <a:off x="7231049" y="3215118"/>
              <a:ext cx="121350" cy="303376"/>
            </a:xfrm>
            <a:custGeom>
              <a:avLst/>
              <a:gdLst/>
              <a:ahLst/>
              <a:cxnLst/>
              <a:rect l="l" t="t" r="r" b="b"/>
              <a:pathLst>
                <a:path w="2068" h="5170" extrusionOk="0">
                  <a:moveTo>
                    <a:pt x="263" y="1"/>
                  </a:moveTo>
                  <a:cubicBezTo>
                    <a:pt x="237" y="1"/>
                    <a:pt x="213" y="21"/>
                    <a:pt x="212" y="48"/>
                  </a:cubicBezTo>
                  <a:cubicBezTo>
                    <a:pt x="189" y="377"/>
                    <a:pt x="0" y="3262"/>
                    <a:pt x="231" y="3626"/>
                  </a:cubicBezTo>
                  <a:cubicBezTo>
                    <a:pt x="303" y="3739"/>
                    <a:pt x="424" y="3838"/>
                    <a:pt x="627" y="3838"/>
                  </a:cubicBezTo>
                  <a:cubicBezTo>
                    <a:pt x="783" y="3838"/>
                    <a:pt x="988" y="3780"/>
                    <a:pt x="1256" y="3623"/>
                  </a:cubicBezTo>
                  <a:cubicBezTo>
                    <a:pt x="1268" y="3616"/>
                    <a:pt x="1277" y="3611"/>
                    <a:pt x="1282" y="3607"/>
                  </a:cubicBezTo>
                  <a:cubicBezTo>
                    <a:pt x="1363" y="3564"/>
                    <a:pt x="1439" y="3543"/>
                    <a:pt x="1509" y="3543"/>
                  </a:cubicBezTo>
                  <a:cubicBezTo>
                    <a:pt x="1591" y="3543"/>
                    <a:pt x="1664" y="3573"/>
                    <a:pt x="1726" y="3633"/>
                  </a:cubicBezTo>
                  <a:cubicBezTo>
                    <a:pt x="1914" y="3815"/>
                    <a:pt x="1959" y="4240"/>
                    <a:pt x="1820" y="4523"/>
                  </a:cubicBezTo>
                  <a:cubicBezTo>
                    <a:pt x="1642" y="4885"/>
                    <a:pt x="1240" y="5073"/>
                    <a:pt x="1236" y="5074"/>
                  </a:cubicBezTo>
                  <a:cubicBezTo>
                    <a:pt x="1211" y="5086"/>
                    <a:pt x="1200" y="5116"/>
                    <a:pt x="1211" y="5141"/>
                  </a:cubicBezTo>
                  <a:cubicBezTo>
                    <a:pt x="1220" y="5159"/>
                    <a:pt x="1237" y="5169"/>
                    <a:pt x="1257" y="5169"/>
                  </a:cubicBezTo>
                  <a:cubicBezTo>
                    <a:pt x="1264" y="5169"/>
                    <a:pt x="1272" y="5168"/>
                    <a:pt x="1278" y="5167"/>
                  </a:cubicBezTo>
                  <a:cubicBezTo>
                    <a:pt x="1295" y="5159"/>
                    <a:pt x="1716" y="4963"/>
                    <a:pt x="1910" y="4569"/>
                  </a:cubicBezTo>
                  <a:cubicBezTo>
                    <a:pt x="2067" y="4245"/>
                    <a:pt x="2014" y="3774"/>
                    <a:pt x="1795" y="3560"/>
                  </a:cubicBezTo>
                  <a:cubicBezTo>
                    <a:pt x="1714" y="3482"/>
                    <a:pt x="1617" y="3443"/>
                    <a:pt x="1509" y="3443"/>
                  </a:cubicBezTo>
                  <a:cubicBezTo>
                    <a:pt x="1423" y="3443"/>
                    <a:pt x="1331" y="3468"/>
                    <a:pt x="1235" y="3519"/>
                  </a:cubicBezTo>
                  <a:cubicBezTo>
                    <a:pt x="1228" y="3521"/>
                    <a:pt x="1217" y="3528"/>
                    <a:pt x="1205" y="3535"/>
                  </a:cubicBezTo>
                  <a:cubicBezTo>
                    <a:pt x="974" y="3671"/>
                    <a:pt x="782" y="3739"/>
                    <a:pt x="630" y="3739"/>
                  </a:cubicBezTo>
                  <a:cubicBezTo>
                    <a:pt x="492" y="3739"/>
                    <a:pt x="387" y="3683"/>
                    <a:pt x="317" y="3571"/>
                  </a:cubicBezTo>
                  <a:cubicBezTo>
                    <a:pt x="136" y="3287"/>
                    <a:pt x="252" y="936"/>
                    <a:pt x="312" y="54"/>
                  </a:cubicBezTo>
                  <a:cubicBezTo>
                    <a:pt x="313" y="27"/>
                    <a:pt x="293" y="2"/>
                    <a:pt x="265" y="1"/>
                  </a:cubicBezTo>
                  <a:cubicBezTo>
                    <a:pt x="265" y="1"/>
                    <a:pt x="264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 flipH="1">
              <a:off x="7281866" y="3571717"/>
              <a:ext cx="84323" cy="52284"/>
            </a:xfrm>
            <a:custGeom>
              <a:avLst/>
              <a:gdLst/>
              <a:ahLst/>
              <a:cxnLst/>
              <a:rect l="l" t="t" r="r" b="b"/>
              <a:pathLst>
                <a:path w="1437" h="891" extrusionOk="0">
                  <a:moveTo>
                    <a:pt x="0" y="0"/>
                  </a:moveTo>
                  <a:lnTo>
                    <a:pt x="0" y="0"/>
                  </a:lnTo>
                  <a:cubicBezTo>
                    <a:pt x="80" y="311"/>
                    <a:pt x="260" y="724"/>
                    <a:pt x="672" y="858"/>
                  </a:cubicBezTo>
                  <a:cubicBezTo>
                    <a:pt x="740" y="880"/>
                    <a:pt x="805" y="890"/>
                    <a:pt x="866" y="890"/>
                  </a:cubicBezTo>
                  <a:cubicBezTo>
                    <a:pt x="1103" y="890"/>
                    <a:pt x="1294" y="745"/>
                    <a:pt x="1437" y="577"/>
                  </a:cubicBezTo>
                  <a:cubicBezTo>
                    <a:pt x="1006" y="284"/>
                    <a:pt x="478" y="11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 flipH="1">
              <a:off x="7264086" y="3549653"/>
              <a:ext cx="105741" cy="55922"/>
            </a:xfrm>
            <a:custGeom>
              <a:avLst/>
              <a:gdLst/>
              <a:ahLst/>
              <a:cxnLst/>
              <a:rect l="l" t="t" r="r" b="b"/>
              <a:pathLst>
                <a:path w="1802" h="953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9" y="165"/>
                    <a:pt x="62" y="376"/>
                  </a:cubicBezTo>
                  <a:cubicBezTo>
                    <a:pt x="540" y="489"/>
                    <a:pt x="1068" y="660"/>
                    <a:pt x="1499" y="953"/>
                  </a:cubicBezTo>
                  <a:cubicBezTo>
                    <a:pt x="1697" y="719"/>
                    <a:pt x="1801" y="439"/>
                    <a:pt x="1801" y="439"/>
                  </a:cubicBezTo>
                  <a:cubicBezTo>
                    <a:pt x="1197" y="4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 flipH="1">
              <a:off x="6855497" y="2824661"/>
              <a:ext cx="1179292" cy="657216"/>
            </a:xfrm>
            <a:custGeom>
              <a:avLst/>
              <a:gdLst/>
              <a:ahLst/>
              <a:cxnLst/>
              <a:rect l="l" t="t" r="r" b="b"/>
              <a:pathLst>
                <a:path w="20097" h="11200" extrusionOk="0">
                  <a:moveTo>
                    <a:pt x="8586" y="1"/>
                  </a:moveTo>
                  <a:cubicBezTo>
                    <a:pt x="6863" y="1"/>
                    <a:pt x="5279" y="514"/>
                    <a:pt x="3096" y="2454"/>
                  </a:cubicBezTo>
                  <a:cubicBezTo>
                    <a:pt x="1" y="5208"/>
                    <a:pt x="445" y="11200"/>
                    <a:pt x="3123" y="11200"/>
                  </a:cubicBezTo>
                  <a:cubicBezTo>
                    <a:pt x="3422" y="11200"/>
                    <a:pt x="3749" y="11125"/>
                    <a:pt x="4103" y="10962"/>
                  </a:cubicBezTo>
                  <a:cubicBezTo>
                    <a:pt x="4103" y="10962"/>
                    <a:pt x="10532" y="9060"/>
                    <a:pt x="11744" y="3778"/>
                  </a:cubicBezTo>
                  <a:cubicBezTo>
                    <a:pt x="11744" y="3778"/>
                    <a:pt x="16006" y="9294"/>
                    <a:pt x="18437" y="9294"/>
                  </a:cubicBezTo>
                  <a:cubicBezTo>
                    <a:pt x="18792" y="9294"/>
                    <a:pt x="19108" y="9177"/>
                    <a:pt x="19366" y="8908"/>
                  </a:cubicBezTo>
                  <a:cubicBezTo>
                    <a:pt x="19366" y="8908"/>
                    <a:pt x="20096" y="2519"/>
                    <a:pt x="15771" y="758"/>
                  </a:cubicBezTo>
                  <a:cubicBezTo>
                    <a:pt x="14613" y="286"/>
                    <a:pt x="13583" y="166"/>
                    <a:pt x="12832" y="166"/>
                  </a:cubicBezTo>
                  <a:cubicBezTo>
                    <a:pt x="12045" y="166"/>
                    <a:pt x="11565" y="299"/>
                    <a:pt x="11565" y="299"/>
                  </a:cubicBezTo>
                  <a:cubicBezTo>
                    <a:pt x="10458" y="146"/>
                    <a:pt x="9502" y="1"/>
                    <a:pt x="8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 flipH="1">
              <a:off x="7934564" y="3128389"/>
              <a:ext cx="386643" cy="1323821"/>
            </a:xfrm>
            <a:custGeom>
              <a:avLst/>
              <a:gdLst/>
              <a:ahLst/>
              <a:cxnLst/>
              <a:rect l="l" t="t" r="r" b="b"/>
              <a:pathLst>
                <a:path w="6589" h="22560" extrusionOk="0">
                  <a:moveTo>
                    <a:pt x="6451" y="1"/>
                  </a:moveTo>
                  <a:lnTo>
                    <a:pt x="6343" y="11"/>
                  </a:lnTo>
                  <a:cubicBezTo>
                    <a:pt x="6477" y="1348"/>
                    <a:pt x="6036" y="2759"/>
                    <a:pt x="5163" y="3782"/>
                  </a:cubicBezTo>
                  <a:cubicBezTo>
                    <a:pt x="4848" y="4154"/>
                    <a:pt x="4468" y="4489"/>
                    <a:pt x="4101" y="4813"/>
                  </a:cubicBezTo>
                  <a:cubicBezTo>
                    <a:pt x="3449" y="5389"/>
                    <a:pt x="2774" y="5987"/>
                    <a:pt x="2438" y="6802"/>
                  </a:cubicBezTo>
                  <a:cubicBezTo>
                    <a:pt x="2027" y="7793"/>
                    <a:pt x="2205" y="8880"/>
                    <a:pt x="2376" y="9930"/>
                  </a:cubicBezTo>
                  <a:cubicBezTo>
                    <a:pt x="2502" y="10707"/>
                    <a:pt x="2634" y="11510"/>
                    <a:pt x="2533" y="12278"/>
                  </a:cubicBezTo>
                  <a:cubicBezTo>
                    <a:pt x="2411" y="13206"/>
                    <a:pt x="1956" y="14054"/>
                    <a:pt x="1516" y="14875"/>
                  </a:cubicBezTo>
                  <a:cubicBezTo>
                    <a:pt x="1250" y="15373"/>
                    <a:pt x="973" y="15889"/>
                    <a:pt x="769" y="16421"/>
                  </a:cubicBezTo>
                  <a:cubicBezTo>
                    <a:pt x="0" y="18436"/>
                    <a:pt x="287" y="20789"/>
                    <a:pt x="1520" y="22559"/>
                  </a:cubicBezTo>
                  <a:lnTo>
                    <a:pt x="1608" y="22497"/>
                  </a:lnTo>
                  <a:cubicBezTo>
                    <a:pt x="396" y="20754"/>
                    <a:pt x="112" y="18441"/>
                    <a:pt x="869" y="16459"/>
                  </a:cubicBezTo>
                  <a:cubicBezTo>
                    <a:pt x="1070" y="15933"/>
                    <a:pt x="1346" y="15420"/>
                    <a:pt x="1610" y="14925"/>
                  </a:cubicBezTo>
                  <a:cubicBezTo>
                    <a:pt x="2055" y="14097"/>
                    <a:pt x="2516" y="13239"/>
                    <a:pt x="2639" y="12293"/>
                  </a:cubicBezTo>
                  <a:cubicBezTo>
                    <a:pt x="2742" y="11509"/>
                    <a:pt x="2611" y="10697"/>
                    <a:pt x="2482" y="9913"/>
                  </a:cubicBezTo>
                  <a:cubicBezTo>
                    <a:pt x="2307" y="8831"/>
                    <a:pt x="2140" y="7806"/>
                    <a:pt x="2538" y="6843"/>
                  </a:cubicBezTo>
                  <a:cubicBezTo>
                    <a:pt x="2866" y="6051"/>
                    <a:pt x="3500" y="5490"/>
                    <a:pt x="4174" y="4895"/>
                  </a:cubicBezTo>
                  <a:cubicBezTo>
                    <a:pt x="4543" y="4569"/>
                    <a:pt x="4926" y="4231"/>
                    <a:pt x="5247" y="3854"/>
                  </a:cubicBezTo>
                  <a:cubicBezTo>
                    <a:pt x="6138" y="2809"/>
                    <a:pt x="6588" y="1368"/>
                    <a:pt x="6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 flipH="1">
              <a:off x="7326111" y="2949943"/>
              <a:ext cx="664023" cy="564384"/>
            </a:xfrm>
            <a:custGeom>
              <a:avLst/>
              <a:gdLst/>
              <a:ahLst/>
              <a:cxnLst/>
              <a:rect l="l" t="t" r="r" b="b"/>
              <a:pathLst>
                <a:path w="11316" h="9618" extrusionOk="0">
                  <a:moveTo>
                    <a:pt x="11206" y="1"/>
                  </a:moveTo>
                  <a:cubicBezTo>
                    <a:pt x="10846" y="2654"/>
                    <a:pt x="9469" y="5170"/>
                    <a:pt x="7428" y="6901"/>
                  </a:cubicBezTo>
                  <a:cubicBezTo>
                    <a:pt x="5463" y="8567"/>
                    <a:pt x="2885" y="9509"/>
                    <a:pt x="306" y="9509"/>
                  </a:cubicBezTo>
                  <a:cubicBezTo>
                    <a:pt x="205" y="9509"/>
                    <a:pt x="104" y="9507"/>
                    <a:pt x="2" y="9504"/>
                  </a:cubicBezTo>
                  <a:lnTo>
                    <a:pt x="0" y="9613"/>
                  </a:lnTo>
                  <a:cubicBezTo>
                    <a:pt x="103" y="9615"/>
                    <a:pt x="205" y="9617"/>
                    <a:pt x="308" y="9617"/>
                  </a:cubicBezTo>
                  <a:cubicBezTo>
                    <a:pt x="2910" y="9617"/>
                    <a:pt x="5514" y="8665"/>
                    <a:pt x="7498" y="6984"/>
                  </a:cubicBezTo>
                  <a:cubicBezTo>
                    <a:pt x="9559" y="5235"/>
                    <a:pt x="10951" y="2696"/>
                    <a:pt x="11315" y="15"/>
                  </a:cubicBezTo>
                  <a:lnTo>
                    <a:pt x="112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 flipH="1">
              <a:off x="6923801" y="2865385"/>
              <a:ext cx="517675" cy="471435"/>
            </a:xfrm>
            <a:custGeom>
              <a:avLst/>
              <a:gdLst/>
              <a:ahLst/>
              <a:cxnLst/>
              <a:rect l="l" t="t" r="r" b="b"/>
              <a:pathLst>
                <a:path w="8822" h="8034" extrusionOk="0">
                  <a:moveTo>
                    <a:pt x="104" y="0"/>
                  </a:moveTo>
                  <a:lnTo>
                    <a:pt x="0" y="35"/>
                  </a:lnTo>
                  <a:cubicBezTo>
                    <a:pt x="1289" y="3987"/>
                    <a:pt x="4742" y="7128"/>
                    <a:pt x="8798" y="8034"/>
                  </a:cubicBezTo>
                  <a:lnTo>
                    <a:pt x="8821" y="7928"/>
                  </a:lnTo>
                  <a:cubicBezTo>
                    <a:pt x="4801" y="7030"/>
                    <a:pt x="1378" y="3918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 flipH="1">
              <a:off x="6416981" y="3853733"/>
              <a:ext cx="773637" cy="698292"/>
            </a:xfrm>
            <a:custGeom>
              <a:avLst/>
              <a:gdLst/>
              <a:ahLst/>
              <a:cxnLst/>
              <a:rect l="l" t="t" r="r" b="b"/>
              <a:pathLst>
                <a:path w="13184" h="11900" extrusionOk="0">
                  <a:moveTo>
                    <a:pt x="11794" y="1"/>
                  </a:moveTo>
                  <a:cubicBezTo>
                    <a:pt x="11385" y="1"/>
                    <a:pt x="10059" y="1355"/>
                    <a:pt x="10059" y="1355"/>
                  </a:cubicBezTo>
                  <a:cubicBezTo>
                    <a:pt x="10059" y="1355"/>
                    <a:pt x="10507" y="469"/>
                    <a:pt x="10076" y="469"/>
                  </a:cubicBezTo>
                  <a:cubicBezTo>
                    <a:pt x="10068" y="469"/>
                    <a:pt x="10061" y="470"/>
                    <a:pt x="10053" y="470"/>
                  </a:cubicBezTo>
                  <a:cubicBezTo>
                    <a:pt x="9583" y="502"/>
                    <a:pt x="8633" y="2452"/>
                    <a:pt x="8633" y="2452"/>
                  </a:cubicBezTo>
                  <a:lnTo>
                    <a:pt x="6882" y="7812"/>
                  </a:lnTo>
                  <a:cubicBezTo>
                    <a:pt x="6882" y="7812"/>
                    <a:pt x="5204" y="5480"/>
                    <a:pt x="3928" y="3435"/>
                  </a:cubicBezTo>
                  <a:cubicBezTo>
                    <a:pt x="3069" y="2329"/>
                    <a:pt x="1549" y="1760"/>
                    <a:pt x="0" y="1479"/>
                  </a:cubicBezTo>
                  <a:lnTo>
                    <a:pt x="0" y="1479"/>
                  </a:lnTo>
                  <a:lnTo>
                    <a:pt x="1882" y="6531"/>
                  </a:lnTo>
                  <a:cubicBezTo>
                    <a:pt x="2438" y="7749"/>
                    <a:pt x="4496" y="11900"/>
                    <a:pt x="6710" y="11900"/>
                  </a:cubicBezTo>
                  <a:cubicBezTo>
                    <a:pt x="6970" y="11900"/>
                    <a:pt x="7232" y="11843"/>
                    <a:pt x="7493" y="11717"/>
                  </a:cubicBezTo>
                  <a:cubicBezTo>
                    <a:pt x="9848" y="10587"/>
                    <a:pt x="10527" y="5620"/>
                    <a:pt x="10695" y="3856"/>
                  </a:cubicBezTo>
                  <a:cubicBezTo>
                    <a:pt x="11617" y="3464"/>
                    <a:pt x="13141" y="2606"/>
                    <a:pt x="13052" y="2329"/>
                  </a:cubicBezTo>
                  <a:cubicBezTo>
                    <a:pt x="13027" y="2253"/>
                    <a:pt x="12931" y="2223"/>
                    <a:pt x="12799" y="2223"/>
                  </a:cubicBezTo>
                  <a:cubicBezTo>
                    <a:pt x="12371" y="2223"/>
                    <a:pt x="11567" y="2531"/>
                    <a:pt x="11567" y="2531"/>
                  </a:cubicBezTo>
                  <a:cubicBezTo>
                    <a:pt x="11567" y="2531"/>
                    <a:pt x="13183" y="1773"/>
                    <a:pt x="13060" y="1463"/>
                  </a:cubicBezTo>
                  <a:cubicBezTo>
                    <a:pt x="13042" y="1416"/>
                    <a:pt x="12988" y="1396"/>
                    <a:pt x="12910" y="1396"/>
                  </a:cubicBezTo>
                  <a:cubicBezTo>
                    <a:pt x="12475" y="1396"/>
                    <a:pt x="11289" y="2016"/>
                    <a:pt x="11289" y="2016"/>
                  </a:cubicBezTo>
                  <a:cubicBezTo>
                    <a:pt x="11289" y="2016"/>
                    <a:pt x="12866" y="1045"/>
                    <a:pt x="12768" y="748"/>
                  </a:cubicBezTo>
                  <a:cubicBezTo>
                    <a:pt x="12739" y="669"/>
                    <a:pt x="12671" y="636"/>
                    <a:pt x="12578" y="636"/>
                  </a:cubicBezTo>
                  <a:cubicBezTo>
                    <a:pt x="12082" y="636"/>
                    <a:pt x="10861" y="1577"/>
                    <a:pt x="10861" y="1577"/>
                  </a:cubicBezTo>
                  <a:cubicBezTo>
                    <a:pt x="10861" y="1577"/>
                    <a:pt x="12115" y="349"/>
                    <a:pt x="11884" y="40"/>
                  </a:cubicBezTo>
                  <a:cubicBezTo>
                    <a:pt x="11864" y="13"/>
                    <a:pt x="11833" y="1"/>
                    <a:pt x="11794" y="1"/>
                  </a:cubicBezTo>
                  <a:close/>
                </a:path>
              </a:pathLst>
            </a:custGeom>
            <a:solidFill>
              <a:srgbClr val="EB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4"/>
            <p:cNvSpPr/>
            <p:nvPr/>
          </p:nvSpPr>
          <p:spPr>
            <a:xfrm flipH="1">
              <a:off x="6763370" y="4246361"/>
              <a:ext cx="42250" cy="103688"/>
            </a:xfrm>
            <a:custGeom>
              <a:avLst/>
              <a:gdLst/>
              <a:ahLst/>
              <a:cxnLst/>
              <a:rect l="l" t="t" r="r" b="b"/>
              <a:pathLst>
                <a:path w="720" h="1767" extrusionOk="0">
                  <a:moveTo>
                    <a:pt x="675" y="0"/>
                  </a:moveTo>
                  <a:cubicBezTo>
                    <a:pt x="658" y="0"/>
                    <a:pt x="641" y="11"/>
                    <a:pt x="636" y="28"/>
                  </a:cubicBezTo>
                  <a:cubicBezTo>
                    <a:pt x="442" y="625"/>
                    <a:pt x="14" y="1701"/>
                    <a:pt x="9" y="1712"/>
                  </a:cubicBezTo>
                  <a:cubicBezTo>
                    <a:pt x="0" y="1733"/>
                    <a:pt x="10" y="1756"/>
                    <a:pt x="31" y="1764"/>
                  </a:cubicBezTo>
                  <a:cubicBezTo>
                    <a:pt x="36" y="1765"/>
                    <a:pt x="41" y="1766"/>
                    <a:pt x="46" y="1766"/>
                  </a:cubicBezTo>
                  <a:cubicBezTo>
                    <a:pt x="62" y="1766"/>
                    <a:pt x="77" y="1756"/>
                    <a:pt x="84" y="1741"/>
                  </a:cubicBezTo>
                  <a:cubicBezTo>
                    <a:pt x="89" y="1731"/>
                    <a:pt x="517" y="650"/>
                    <a:pt x="713" y="53"/>
                  </a:cubicBezTo>
                  <a:cubicBezTo>
                    <a:pt x="719" y="32"/>
                    <a:pt x="708" y="8"/>
                    <a:pt x="687" y="2"/>
                  </a:cubicBezTo>
                  <a:cubicBezTo>
                    <a:pt x="683" y="1"/>
                    <a:pt x="679" y="0"/>
                    <a:pt x="675" y="0"/>
                  </a:cubicBezTo>
                  <a:close/>
                </a:path>
              </a:pathLst>
            </a:custGeom>
            <a:solidFill>
              <a:srgbClr val="683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4"/>
            <p:cNvSpPr/>
            <p:nvPr/>
          </p:nvSpPr>
          <p:spPr>
            <a:xfrm flipH="1">
              <a:off x="6936417" y="3890173"/>
              <a:ext cx="169527" cy="329371"/>
            </a:xfrm>
            <a:custGeom>
              <a:avLst/>
              <a:gdLst/>
              <a:ahLst/>
              <a:cxnLst/>
              <a:rect l="l" t="t" r="r" b="b"/>
              <a:pathLst>
                <a:path w="2889" h="5613" extrusionOk="0">
                  <a:moveTo>
                    <a:pt x="1140" y="1"/>
                  </a:moveTo>
                  <a:cubicBezTo>
                    <a:pt x="733" y="1"/>
                    <a:pt x="1" y="773"/>
                    <a:pt x="1" y="773"/>
                  </a:cubicBezTo>
                  <a:lnTo>
                    <a:pt x="2116" y="5613"/>
                  </a:lnTo>
                  <a:cubicBezTo>
                    <a:pt x="2116" y="5613"/>
                    <a:pt x="2319" y="4881"/>
                    <a:pt x="2604" y="4433"/>
                  </a:cubicBezTo>
                  <a:cubicBezTo>
                    <a:pt x="2888" y="3986"/>
                    <a:pt x="2360" y="3782"/>
                    <a:pt x="1872" y="3294"/>
                  </a:cubicBezTo>
                  <a:cubicBezTo>
                    <a:pt x="1384" y="2806"/>
                    <a:pt x="2033" y="2522"/>
                    <a:pt x="1994" y="1993"/>
                  </a:cubicBezTo>
                  <a:cubicBezTo>
                    <a:pt x="1953" y="1464"/>
                    <a:pt x="1384" y="1707"/>
                    <a:pt x="1180" y="1342"/>
                  </a:cubicBezTo>
                  <a:cubicBezTo>
                    <a:pt x="977" y="977"/>
                    <a:pt x="1547" y="1"/>
                    <a:pt x="11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4"/>
            <p:cNvSpPr/>
            <p:nvPr/>
          </p:nvSpPr>
          <p:spPr>
            <a:xfrm flipH="1">
              <a:off x="7516586" y="3969684"/>
              <a:ext cx="473254" cy="633744"/>
            </a:xfrm>
            <a:custGeom>
              <a:avLst/>
              <a:gdLst/>
              <a:ahLst/>
              <a:cxnLst/>
              <a:rect l="l" t="t" r="r" b="b"/>
              <a:pathLst>
                <a:path w="8065" h="10800" extrusionOk="0">
                  <a:moveTo>
                    <a:pt x="5305" y="0"/>
                  </a:moveTo>
                  <a:cubicBezTo>
                    <a:pt x="5124" y="0"/>
                    <a:pt x="4931" y="32"/>
                    <a:pt x="4734" y="101"/>
                  </a:cubicBezTo>
                  <a:cubicBezTo>
                    <a:pt x="4219" y="277"/>
                    <a:pt x="3676" y="700"/>
                    <a:pt x="3252" y="1442"/>
                  </a:cubicBezTo>
                  <a:cubicBezTo>
                    <a:pt x="1834" y="4063"/>
                    <a:pt x="848" y="7199"/>
                    <a:pt x="175" y="10030"/>
                  </a:cubicBezTo>
                  <a:cubicBezTo>
                    <a:pt x="115" y="10288"/>
                    <a:pt x="57" y="10541"/>
                    <a:pt x="0" y="10791"/>
                  </a:cubicBezTo>
                  <a:cubicBezTo>
                    <a:pt x="932" y="10797"/>
                    <a:pt x="2058" y="10800"/>
                    <a:pt x="3307" y="10800"/>
                  </a:cubicBezTo>
                  <a:cubicBezTo>
                    <a:pt x="3489" y="10800"/>
                    <a:pt x="3673" y="10800"/>
                    <a:pt x="3860" y="10800"/>
                  </a:cubicBezTo>
                  <a:cubicBezTo>
                    <a:pt x="3921" y="10641"/>
                    <a:pt x="3984" y="10486"/>
                    <a:pt x="4046" y="10333"/>
                  </a:cubicBezTo>
                  <a:cubicBezTo>
                    <a:pt x="4403" y="9445"/>
                    <a:pt x="4750" y="8654"/>
                    <a:pt x="5080" y="7951"/>
                  </a:cubicBezTo>
                  <a:cubicBezTo>
                    <a:pt x="5339" y="7402"/>
                    <a:pt x="5586" y="6906"/>
                    <a:pt x="5821" y="6459"/>
                  </a:cubicBezTo>
                  <a:cubicBezTo>
                    <a:pt x="7152" y="3934"/>
                    <a:pt x="8065" y="3019"/>
                    <a:pt x="8065" y="3019"/>
                  </a:cubicBezTo>
                  <a:lnTo>
                    <a:pt x="6635" y="768"/>
                  </a:lnTo>
                  <a:cubicBezTo>
                    <a:pt x="6529" y="599"/>
                    <a:pt x="6394" y="453"/>
                    <a:pt x="6240" y="335"/>
                  </a:cubicBezTo>
                  <a:cubicBezTo>
                    <a:pt x="6170" y="279"/>
                    <a:pt x="6094" y="231"/>
                    <a:pt x="6015" y="188"/>
                  </a:cubicBezTo>
                  <a:cubicBezTo>
                    <a:pt x="5921" y="137"/>
                    <a:pt x="5824" y="96"/>
                    <a:pt x="5721" y="63"/>
                  </a:cubicBezTo>
                  <a:cubicBezTo>
                    <a:pt x="5705" y="58"/>
                    <a:pt x="5690" y="53"/>
                    <a:pt x="5674" y="49"/>
                  </a:cubicBezTo>
                  <a:cubicBezTo>
                    <a:pt x="5665" y="45"/>
                    <a:pt x="5654" y="43"/>
                    <a:pt x="5645" y="40"/>
                  </a:cubicBezTo>
                  <a:cubicBezTo>
                    <a:pt x="5539" y="14"/>
                    <a:pt x="5425" y="0"/>
                    <a:pt x="5305" y="0"/>
                  </a:cubicBezTo>
                  <a:close/>
                </a:path>
              </a:pathLst>
            </a:custGeom>
            <a:solidFill>
              <a:srgbClr val="EB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4"/>
            <p:cNvSpPr/>
            <p:nvPr/>
          </p:nvSpPr>
          <p:spPr>
            <a:xfrm flipH="1">
              <a:off x="6971097" y="3914408"/>
              <a:ext cx="757676" cy="688903"/>
            </a:xfrm>
            <a:custGeom>
              <a:avLst/>
              <a:gdLst/>
              <a:ahLst/>
              <a:cxnLst/>
              <a:rect l="l" t="t" r="r" b="b"/>
              <a:pathLst>
                <a:path w="12912" h="11740" extrusionOk="0">
                  <a:moveTo>
                    <a:pt x="2732" y="1"/>
                  </a:moveTo>
                  <a:cubicBezTo>
                    <a:pt x="1556" y="1"/>
                    <a:pt x="716" y="264"/>
                    <a:pt x="716" y="264"/>
                  </a:cubicBezTo>
                  <a:lnTo>
                    <a:pt x="718" y="265"/>
                  </a:lnTo>
                  <a:lnTo>
                    <a:pt x="719" y="266"/>
                  </a:lnTo>
                  <a:cubicBezTo>
                    <a:pt x="742" y="290"/>
                    <a:pt x="977" y="531"/>
                    <a:pt x="1225" y="990"/>
                  </a:cubicBezTo>
                  <a:cubicBezTo>
                    <a:pt x="1339" y="1199"/>
                    <a:pt x="1456" y="1456"/>
                    <a:pt x="1556" y="1758"/>
                  </a:cubicBezTo>
                  <a:cubicBezTo>
                    <a:pt x="1618" y="1941"/>
                    <a:pt x="1673" y="2140"/>
                    <a:pt x="1717" y="2355"/>
                  </a:cubicBezTo>
                  <a:cubicBezTo>
                    <a:pt x="1801" y="2762"/>
                    <a:pt x="1848" y="3230"/>
                    <a:pt x="1831" y="3756"/>
                  </a:cubicBezTo>
                  <a:cubicBezTo>
                    <a:pt x="1809" y="4408"/>
                    <a:pt x="1653" y="4888"/>
                    <a:pt x="1443" y="5240"/>
                  </a:cubicBezTo>
                  <a:cubicBezTo>
                    <a:pt x="904" y="6143"/>
                    <a:pt x="1" y="6216"/>
                    <a:pt x="1" y="6216"/>
                  </a:cubicBezTo>
                  <a:lnTo>
                    <a:pt x="631" y="8893"/>
                  </a:lnTo>
                  <a:lnTo>
                    <a:pt x="1185" y="11243"/>
                  </a:lnTo>
                  <a:lnTo>
                    <a:pt x="1303" y="11740"/>
                  </a:lnTo>
                  <a:lnTo>
                    <a:pt x="1381" y="11740"/>
                  </a:lnTo>
                  <a:cubicBezTo>
                    <a:pt x="4806" y="11733"/>
                    <a:pt x="8709" y="11718"/>
                    <a:pt x="11988" y="11707"/>
                  </a:cubicBezTo>
                  <a:lnTo>
                    <a:pt x="12052" y="11707"/>
                  </a:lnTo>
                  <a:cubicBezTo>
                    <a:pt x="12162" y="11230"/>
                    <a:pt x="12329" y="10473"/>
                    <a:pt x="12486" y="9650"/>
                  </a:cubicBezTo>
                  <a:cubicBezTo>
                    <a:pt x="12562" y="9253"/>
                    <a:pt x="12635" y="8840"/>
                    <a:pt x="12698" y="8435"/>
                  </a:cubicBezTo>
                  <a:cubicBezTo>
                    <a:pt x="12824" y="7637"/>
                    <a:pt x="12911" y="6872"/>
                    <a:pt x="12902" y="6319"/>
                  </a:cubicBezTo>
                  <a:cubicBezTo>
                    <a:pt x="12896" y="5906"/>
                    <a:pt x="12850" y="5476"/>
                    <a:pt x="12776" y="5045"/>
                  </a:cubicBezTo>
                  <a:cubicBezTo>
                    <a:pt x="12616" y="4123"/>
                    <a:pt x="12328" y="3192"/>
                    <a:pt x="12013" y="2397"/>
                  </a:cubicBezTo>
                  <a:cubicBezTo>
                    <a:pt x="11821" y="1913"/>
                    <a:pt x="11618" y="1480"/>
                    <a:pt x="11429" y="1131"/>
                  </a:cubicBezTo>
                  <a:cubicBezTo>
                    <a:pt x="11267" y="833"/>
                    <a:pt x="11115" y="595"/>
                    <a:pt x="10988" y="441"/>
                  </a:cubicBezTo>
                  <a:cubicBezTo>
                    <a:pt x="10885" y="316"/>
                    <a:pt x="10799" y="244"/>
                    <a:pt x="10736" y="239"/>
                  </a:cubicBezTo>
                  <a:cubicBezTo>
                    <a:pt x="10288" y="198"/>
                    <a:pt x="8601" y="126"/>
                    <a:pt x="8601" y="126"/>
                  </a:cubicBezTo>
                  <a:cubicBezTo>
                    <a:pt x="8597" y="128"/>
                    <a:pt x="8595" y="128"/>
                    <a:pt x="8592" y="129"/>
                  </a:cubicBezTo>
                  <a:cubicBezTo>
                    <a:pt x="7714" y="342"/>
                    <a:pt x="6900" y="415"/>
                    <a:pt x="6195" y="415"/>
                  </a:cubicBezTo>
                  <a:cubicBezTo>
                    <a:pt x="4617" y="415"/>
                    <a:pt x="3581" y="48"/>
                    <a:pt x="3581" y="48"/>
                  </a:cubicBezTo>
                  <a:cubicBezTo>
                    <a:pt x="3285" y="14"/>
                    <a:pt x="2999" y="1"/>
                    <a:pt x="2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4"/>
            <p:cNvSpPr/>
            <p:nvPr/>
          </p:nvSpPr>
          <p:spPr>
            <a:xfrm flipH="1">
              <a:off x="7195020" y="4232747"/>
              <a:ext cx="223747" cy="255727"/>
            </a:xfrm>
            <a:custGeom>
              <a:avLst/>
              <a:gdLst/>
              <a:ahLst/>
              <a:cxnLst/>
              <a:rect l="l" t="t" r="r" b="b"/>
              <a:pathLst>
                <a:path w="3813" h="4358" extrusionOk="0">
                  <a:moveTo>
                    <a:pt x="3759" y="0"/>
                  </a:moveTo>
                  <a:cubicBezTo>
                    <a:pt x="3740" y="0"/>
                    <a:pt x="3722" y="12"/>
                    <a:pt x="3714" y="30"/>
                  </a:cubicBezTo>
                  <a:cubicBezTo>
                    <a:pt x="3006" y="1813"/>
                    <a:pt x="1699" y="3319"/>
                    <a:pt x="32" y="4267"/>
                  </a:cubicBezTo>
                  <a:cubicBezTo>
                    <a:pt x="9" y="4281"/>
                    <a:pt x="1" y="4309"/>
                    <a:pt x="14" y="4333"/>
                  </a:cubicBezTo>
                  <a:cubicBezTo>
                    <a:pt x="24" y="4349"/>
                    <a:pt x="39" y="4357"/>
                    <a:pt x="56" y="4357"/>
                  </a:cubicBezTo>
                  <a:cubicBezTo>
                    <a:pt x="64" y="4357"/>
                    <a:pt x="72" y="4356"/>
                    <a:pt x="81" y="4351"/>
                  </a:cubicBezTo>
                  <a:cubicBezTo>
                    <a:pt x="1767" y="3391"/>
                    <a:pt x="3089" y="1870"/>
                    <a:pt x="3804" y="66"/>
                  </a:cubicBezTo>
                  <a:cubicBezTo>
                    <a:pt x="3813" y="41"/>
                    <a:pt x="3800" y="14"/>
                    <a:pt x="3776" y="3"/>
                  </a:cubicBezTo>
                  <a:cubicBezTo>
                    <a:pt x="3771" y="1"/>
                    <a:pt x="3765" y="0"/>
                    <a:pt x="3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4"/>
            <p:cNvSpPr/>
            <p:nvPr/>
          </p:nvSpPr>
          <p:spPr>
            <a:xfrm flipH="1">
              <a:off x="7183694" y="4357500"/>
              <a:ext cx="135375" cy="229908"/>
            </a:xfrm>
            <a:custGeom>
              <a:avLst/>
              <a:gdLst/>
              <a:ahLst/>
              <a:cxnLst/>
              <a:rect l="l" t="t" r="r" b="b"/>
              <a:pathLst>
                <a:path w="2307" h="3918" extrusionOk="0">
                  <a:moveTo>
                    <a:pt x="2252" y="1"/>
                  </a:moveTo>
                  <a:cubicBezTo>
                    <a:pt x="2231" y="1"/>
                    <a:pt x="2212" y="14"/>
                    <a:pt x="2205" y="36"/>
                  </a:cubicBezTo>
                  <a:cubicBezTo>
                    <a:pt x="1792" y="1453"/>
                    <a:pt x="1036" y="2767"/>
                    <a:pt x="18" y="3837"/>
                  </a:cubicBezTo>
                  <a:cubicBezTo>
                    <a:pt x="0" y="3855"/>
                    <a:pt x="0" y="3886"/>
                    <a:pt x="20" y="3905"/>
                  </a:cubicBezTo>
                  <a:cubicBezTo>
                    <a:pt x="28" y="3914"/>
                    <a:pt x="41" y="3917"/>
                    <a:pt x="52" y="3917"/>
                  </a:cubicBezTo>
                  <a:cubicBezTo>
                    <a:pt x="64" y="3917"/>
                    <a:pt x="77" y="3914"/>
                    <a:pt x="88" y="3904"/>
                  </a:cubicBezTo>
                  <a:cubicBezTo>
                    <a:pt x="1116" y="2823"/>
                    <a:pt x="1880" y="1494"/>
                    <a:pt x="2298" y="63"/>
                  </a:cubicBezTo>
                  <a:cubicBezTo>
                    <a:pt x="2306" y="37"/>
                    <a:pt x="2291" y="11"/>
                    <a:pt x="2265" y="3"/>
                  </a:cubicBezTo>
                  <a:cubicBezTo>
                    <a:pt x="2261" y="1"/>
                    <a:pt x="2256" y="1"/>
                    <a:pt x="2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4"/>
            <p:cNvSpPr/>
            <p:nvPr/>
          </p:nvSpPr>
          <p:spPr>
            <a:xfrm flipH="1">
              <a:off x="7614171" y="3913469"/>
              <a:ext cx="145585" cy="365694"/>
            </a:xfrm>
            <a:custGeom>
              <a:avLst/>
              <a:gdLst/>
              <a:ahLst/>
              <a:cxnLst/>
              <a:rect l="l" t="t" r="r" b="b"/>
              <a:pathLst>
                <a:path w="2481" h="6232" extrusionOk="0">
                  <a:moveTo>
                    <a:pt x="520" y="1"/>
                  </a:moveTo>
                  <a:cubicBezTo>
                    <a:pt x="408" y="1"/>
                    <a:pt x="309" y="36"/>
                    <a:pt x="245" y="132"/>
                  </a:cubicBezTo>
                  <a:cubicBezTo>
                    <a:pt x="0" y="497"/>
                    <a:pt x="976" y="1149"/>
                    <a:pt x="1180" y="1393"/>
                  </a:cubicBezTo>
                  <a:cubicBezTo>
                    <a:pt x="1384" y="1637"/>
                    <a:pt x="448" y="1962"/>
                    <a:pt x="570" y="2410"/>
                  </a:cubicBezTo>
                  <a:cubicBezTo>
                    <a:pt x="694" y="2856"/>
                    <a:pt x="1507" y="3101"/>
                    <a:pt x="1424" y="3670"/>
                  </a:cubicBezTo>
                  <a:cubicBezTo>
                    <a:pt x="1343" y="4238"/>
                    <a:pt x="529" y="4565"/>
                    <a:pt x="529" y="4970"/>
                  </a:cubicBezTo>
                  <a:lnTo>
                    <a:pt x="529" y="6231"/>
                  </a:lnTo>
                  <a:cubicBezTo>
                    <a:pt x="529" y="6231"/>
                    <a:pt x="531" y="6231"/>
                    <a:pt x="535" y="6231"/>
                  </a:cubicBezTo>
                  <a:cubicBezTo>
                    <a:pt x="648" y="6231"/>
                    <a:pt x="2321" y="6193"/>
                    <a:pt x="2400" y="3955"/>
                  </a:cubicBezTo>
                  <a:cubicBezTo>
                    <a:pt x="2481" y="1638"/>
                    <a:pt x="1246" y="280"/>
                    <a:pt x="1246" y="280"/>
                  </a:cubicBezTo>
                  <a:cubicBezTo>
                    <a:pt x="1246" y="280"/>
                    <a:pt x="834" y="1"/>
                    <a:pt x="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4"/>
            <p:cNvSpPr/>
            <p:nvPr/>
          </p:nvSpPr>
          <p:spPr>
            <a:xfrm flipH="1">
              <a:off x="6587975" y="3961352"/>
              <a:ext cx="21242" cy="103688"/>
            </a:xfrm>
            <a:custGeom>
              <a:avLst/>
              <a:gdLst/>
              <a:ahLst/>
              <a:cxnLst/>
              <a:rect l="l" t="t" r="r" b="b"/>
              <a:pathLst>
                <a:path w="362" h="1767" extrusionOk="0">
                  <a:moveTo>
                    <a:pt x="48" y="0"/>
                  </a:moveTo>
                  <a:cubicBezTo>
                    <a:pt x="43" y="0"/>
                    <a:pt x="37" y="1"/>
                    <a:pt x="32" y="4"/>
                  </a:cubicBezTo>
                  <a:cubicBezTo>
                    <a:pt x="11" y="12"/>
                    <a:pt x="1" y="35"/>
                    <a:pt x="8" y="56"/>
                  </a:cubicBezTo>
                  <a:cubicBezTo>
                    <a:pt x="216" y="584"/>
                    <a:pt x="280" y="1160"/>
                    <a:pt x="194" y="1721"/>
                  </a:cubicBezTo>
                  <a:cubicBezTo>
                    <a:pt x="190" y="1743"/>
                    <a:pt x="205" y="1763"/>
                    <a:pt x="227" y="1767"/>
                  </a:cubicBezTo>
                  <a:lnTo>
                    <a:pt x="234" y="1767"/>
                  </a:lnTo>
                  <a:cubicBezTo>
                    <a:pt x="253" y="1767"/>
                    <a:pt x="270" y="1753"/>
                    <a:pt x="273" y="1734"/>
                  </a:cubicBezTo>
                  <a:cubicBezTo>
                    <a:pt x="362" y="1158"/>
                    <a:pt x="296" y="567"/>
                    <a:pt x="84" y="26"/>
                  </a:cubicBezTo>
                  <a:cubicBezTo>
                    <a:pt x="78" y="10"/>
                    <a:pt x="64" y="0"/>
                    <a:pt x="48" y="0"/>
                  </a:cubicBezTo>
                  <a:close/>
                </a:path>
              </a:pathLst>
            </a:custGeom>
            <a:solidFill>
              <a:srgbClr val="683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4"/>
            <p:cNvSpPr/>
            <p:nvPr/>
          </p:nvSpPr>
          <p:spPr>
            <a:xfrm flipH="1">
              <a:off x="6139718" y="2910041"/>
              <a:ext cx="633920" cy="462164"/>
            </a:xfrm>
            <a:custGeom>
              <a:avLst/>
              <a:gdLst/>
              <a:ahLst/>
              <a:cxnLst/>
              <a:rect l="l" t="t" r="r" b="b"/>
              <a:pathLst>
                <a:path w="10803" h="7876" extrusionOk="0">
                  <a:moveTo>
                    <a:pt x="9683" y="0"/>
                  </a:moveTo>
                  <a:cubicBezTo>
                    <a:pt x="9656" y="0"/>
                    <a:pt x="9641" y="1"/>
                    <a:pt x="9641" y="1"/>
                  </a:cubicBezTo>
                  <a:lnTo>
                    <a:pt x="1192" y="1"/>
                  </a:lnTo>
                  <a:cubicBezTo>
                    <a:pt x="673" y="1"/>
                    <a:pt x="118" y="26"/>
                    <a:pt x="118" y="783"/>
                  </a:cubicBezTo>
                  <a:cubicBezTo>
                    <a:pt x="118" y="1540"/>
                    <a:pt x="1" y="6249"/>
                    <a:pt x="105" y="6962"/>
                  </a:cubicBezTo>
                  <a:cubicBezTo>
                    <a:pt x="191" y="7554"/>
                    <a:pt x="499" y="7842"/>
                    <a:pt x="1781" y="7867"/>
                  </a:cubicBezTo>
                  <a:cubicBezTo>
                    <a:pt x="2086" y="7873"/>
                    <a:pt x="2647" y="7875"/>
                    <a:pt x="3334" y="7875"/>
                  </a:cubicBezTo>
                  <a:cubicBezTo>
                    <a:pt x="5005" y="7875"/>
                    <a:pt x="7419" y="7863"/>
                    <a:pt x="8696" y="7863"/>
                  </a:cubicBezTo>
                  <a:cubicBezTo>
                    <a:pt x="9095" y="7863"/>
                    <a:pt x="9383" y="7864"/>
                    <a:pt x="9503" y="7867"/>
                  </a:cubicBezTo>
                  <a:cubicBezTo>
                    <a:pt x="9545" y="7868"/>
                    <a:pt x="9591" y="7869"/>
                    <a:pt x="9640" y="7869"/>
                  </a:cubicBezTo>
                  <a:cubicBezTo>
                    <a:pt x="10069" y="7869"/>
                    <a:pt x="10703" y="7787"/>
                    <a:pt x="10749" y="6985"/>
                  </a:cubicBezTo>
                  <a:cubicBezTo>
                    <a:pt x="10802" y="6076"/>
                    <a:pt x="10789" y="1729"/>
                    <a:pt x="10781" y="909"/>
                  </a:cubicBezTo>
                  <a:cubicBezTo>
                    <a:pt x="10788" y="50"/>
                    <a:pt x="9888" y="0"/>
                    <a:pt x="96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4"/>
            <p:cNvSpPr/>
            <p:nvPr/>
          </p:nvSpPr>
          <p:spPr>
            <a:xfrm flipH="1">
              <a:off x="6348737" y="3332185"/>
              <a:ext cx="132617" cy="152392"/>
            </a:xfrm>
            <a:custGeom>
              <a:avLst/>
              <a:gdLst/>
              <a:ahLst/>
              <a:cxnLst/>
              <a:rect l="l" t="t" r="r" b="b"/>
              <a:pathLst>
                <a:path w="2260" h="2597" extrusionOk="0">
                  <a:moveTo>
                    <a:pt x="2259" y="1"/>
                  </a:moveTo>
                  <a:lnTo>
                    <a:pt x="607" y="238"/>
                  </a:lnTo>
                  <a:cubicBezTo>
                    <a:pt x="607" y="238"/>
                    <a:pt x="539" y="1585"/>
                    <a:pt x="0" y="2597"/>
                  </a:cubicBezTo>
                  <a:cubicBezTo>
                    <a:pt x="0" y="2597"/>
                    <a:pt x="1719" y="2294"/>
                    <a:pt x="2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4"/>
            <p:cNvSpPr/>
            <p:nvPr/>
          </p:nvSpPr>
          <p:spPr>
            <a:xfrm flipH="1">
              <a:off x="6233254" y="3020007"/>
              <a:ext cx="444208" cy="30279"/>
            </a:xfrm>
            <a:custGeom>
              <a:avLst/>
              <a:gdLst/>
              <a:ahLst/>
              <a:cxnLst/>
              <a:rect l="l" t="t" r="r" b="b"/>
              <a:pathLst>
                <a:path w="7570" h="516" extrusionOk="0">
                  <a:moveTo>
                    <a:pt x="7460" y="1"/>
                  </a:moveTo>
                  <a:cubicBezTo>
                    <a:pt x="7457" y="1"/>
                    <a:pt x="7455" y="1"/>
                    <a:pt x="7455" y="1"/>
                  </a:cubicBezTo>
                  <a:lnTo>
                    <a:pt x="116" y="1"/>
                  </a:lnTo>
                  <a:cubicBezTo>
                    <a:pt x="66" y="1"/>
                    <a:pt x="12" y="2"/>
                    <a:pt x="12" y="52"/>
                  </a:cubicBezTo>
                  <a:cubicBezTo>
                    <a:pt x="12" y="101"/>
                    <a:pt x="1" y="409"/>
                    <a:pt x="11" y="456"/>
                  </a:cubicBezTo>
                  <a:cubicBezTo>
                    <a:pt x="19" y="496"/>
                    <a:pt x="49" y="514"/>
                    <a:pt x="173" y="516"/>
                  </a:cubicBezTo>
                  <a:cubicBezTo>
                    <a:pt x="192" y="516"/>
                    <a:pt x="368" y="516"/>
                    <a:pt x="654" y="516"/>
                  </a:cubicBezTo>
                  <a:cubicBezTo>
                    <a:pt x="1772" y="516"/>
                    <a:pt x="4569" y="515"/>
                    <a:pt x="6203" y="515"/>
                  </a:cubicBezTo>
                  <a:cubicBezTo>
                    <a:pt x="6930" y="515"/>
                    <a:pt x="7427" y="515"/>
                    <a:pt x="7444" y="516"/>
                  </a:cubicBezTo>
                  <a:cubicBezTo>
                    <a:pt x="7449" y="516"/>
                    <a:pt x="7454" y="516"/>
                    <a:pt x="7459" y="516"/>
                  </a:cubicBezTo>
                  <a:cubicBezTo>
                    <a:pt x="7501" y="516"/>
                    <a:pt x="7559" y="510"/>
                    <a:pt x="7564" y="458"/>
                  </a:cubicBezTo>
                  <a:cubicBezTo>
                    <a:pt x="7569" y="398"/>
                    <a:pt x="7568" y="114"/>
                    <a:pt x="7566" y="59"/>
                  </a:cubicBezTo>
                  <a:cubicBezTo>
                    <a:pt x="7566" y="4"/>
                    <a:pt x="7480" y="1"/>
                    <a:pt x="7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4"/>
            <p:cNvSpPr/>
            <p:nvPr/>
          </p:nvSpPr>
          <p:spPr>
            <a:xfrm flipH="1">
              <a:off x="6233254" y="3134961"/>
              <a:ext cx="444208" cy="30279"/>
            </a:xfrm>
            <a:custGeom>
              <a:avLst/>
              <a:gdLst/>
              <a:ahLst/>
              <a:cxnLst/>
              <a:rect l="l" t="t" r="r" b="b"/>
              <a:pathLst>
                <a:path w="7570" h="516" extrusionOk="0">
                  <a:moveTo>
                    <a:pt x="7458" y="0"/>
                  </a:moveTo>
                  <a:cubicBezTo>
                    <a:pt x="7456" y="0"/>
                    <a:pt x="7455" y="0"/>
                    <a:pt x="7455" y="0"/>
                  </a:cubicBezTo>
                  <a:lnTo>
                    <a:pt x="116" y="0"/>
                  </a:lnTo>
                  <a:cubicBezTo>
                    <a:pt x="66" y="0"/>
                    <a:pt x="12" y="2"/>
                    <a:pt x="12" y="51"/>
                  </a:cubicBezTo>
                  <a:cubicBezTo>
                    <a:pt x="12" y="102"/>
                    <a:pt x="1" y="410"/>
                    <a:pt x="11" y="457"/>
                  </a:cubicBezTo>
                  <a:cubicBezTo>
                    <a:pt x="19" y="495"/>
                    <a:pt x="49" y="514"/>
                    <a:pt x="173" y="515"/>
                  </a:cubicBezTo>
                  <a:cubicBezTo>
                    <a:pt x="199" y="515"/>
                    <a:pt x="536" y="515"/>
                    <a:pt x="1052" y="515"/>
                  </a:cubicBezTo>
                  <a:cubicBezTo>
                    <a:pt x="2462" y="515"/>
                    <a:pt x="5206" y="515"/>
                    <a:pt x="6595" y="515"/>
                  </a:cubicBezTo>
                  <a:cubicBezTo>
                    <a:pt x="7103" y="515"/>
                    <a:pt x="7430" y="515"/>
                    <a:pt x="7444" y="515"/>
                  </a:cubicBezTo>
                  <a:cubicBezTo>
                    <a:pt x="7449" y="515"/>
                    <a:pt x="7454" y="515"/>
                    <a:pt x="7459" y="515"/>
                  </a:cubicBezTo>
                  <a:cubicBezTo>
                    <a:pt x="7501" y="515"/>
                    <a:pt x="7559" y="509"/>
                    <a:pt x="7564" y="458"/>
                  </a:cubicBezTo>
                  <a:cubicBezTo>
                    <a:pt x="7569" y="397"/>
                    <a:pt x="7568" y="113"/>
                    <a:pt x="7566" y="60"/>
                  </a:cubicBezTo>
                  <a:cubicBezTo>
                    <a:pt x="7566" y="3"/>
                    <a:pt x="7475" y="0"/>
                    <a:pt x="7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4"/>
            <p:cNvSpPr/>
            <p:nvPr/>
          </p:nvSpPr>
          <p:spPr>
            <a:xfrm flipH="1">
              <a:off x="6233254" y="3255138"/>
              <a:ext cx="444208" cy="30220"/>
            </a:xfrm>
            <a:custGeom>
              <a:avLst/>
              <a:gdLst/>
              <a:ahLst/>
              <a:cxnLst/>
              <a:rect l="l" t="t" r="r" b="b"/>
              <a:pathLst>
                <a:path w="7570" h="515" extrusionOk="0">
                  <a:moveTo>
                    <a:pt x="7460" y="0"/>
                  </a:moveTo>
                  <a:cubicBezTo>
                    <a:pt x="7457" y="0"/>
                    <a:pt x="7455" y="0"/>
                    <a:pt x="7455" y="0"/>
                  </a:cubicBezTo>
                  <a:lnTo>
                    <a:pt x="116" y="0"/>
                  </a:lnTo>
                  <a:cubicBezTo>
                    <a:pt x="66" y="0"/>
                    <a:pt x="12" y="2"/>
                    <a:pt x="12" y="51"/>
                  </a:cubicBezTo>
                  <a:cubicBezTo>
                    <a:pt x="12" y="101"/>
                    <a:pt x="1" y="409"/>
                    <a:pt x="11" y="456"/>
                  </a:cubicBezTo>
                  <a:cubicBezTo>
                    <a:pt x="19" y="494"/>
                    <a:pt x="49" y="513"/>
                    <a:pt x="173" y="514"/>
                  </a:cubicBezTo>
                  <a:cubicBezTo>
                    <a:pt x="199" y="514"/>
                    <a:pt x="536" y="514"/>
                    <a:pt x="1052" y="514"/>
                  </a:cubicBezTo>
                  <a:cubicBezTo>
                    <a:pt x="2462" y="514"/>
                    <a:pt x="5206" y="514"/>
                    <a:pt x="6595" y="514"/>
                  </a:cubicBezTo>
                  <a:cubicBezTo>
                    <a:pt x="7103" y="514"/>
                    <a:pt x="7430" y="514"/>
                    <a:pt x="7444" y="514"/>
                  </a:cubicBezTo>
                  <a:cubicBezTo>
                    <a:pt x="7449" y="514"/>
                    <a:pt x="7454" y="514"/>
                    <a:pt x="7459" y="514"/>
                  </a:cubicBezTo>
                  <a:cubicBezTo>
                    <a:pt x="7501" y="514"/>
                    <a:pt x="7559" y="508"/>
                    <a:pt x="7564" y="457"/>
                  </a:cubicBezTo>
                  <a:cubicBezTo>
                    <a:pt x="7569" y="397"/>
                    <a:pt x="7568" y="112"/>
                    <a:pt x="7566" y="59"/>
                  </a:cubicBezTo>
                  <a:cubicBezTo>
                    <a:pt x="7566" y="4"/>
                    <a:pt x="7480" y="0"/>
                    <a:pt x="7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C7095AED-DAC1-BB16-9613-190F3CBDEB52}"/>
              </a:ext>
            </a:extLst>
          </p:cNvPr>
          <p:cNvGrpSpPr/>
          <p:nvPr/>
        </p:nvGrpSpPr>
        <p:grpSpPr>
          <a:xfrm>
            <a:off x="6426478" y="540006"/>
            <a:ext cx="1997585" cy="1881692"/>
            <a:chOff x="6426478" y="540006"/>
            <a:chExt cx="1997585" cy="1881692"/>
          </a:xfrm>
        </p:grpSpPr>
        <p:sp>
          <p:nvSpPr>
            <p:cNvPr id="448" name="Google Shape;448;p44"/>
            <p:cNvSpPr/>
            <p:nvPr/>
          </p:nvSpPr>
          <p:spPr>
            <a:xfrm flipH="1">
              <a:off x="6511036" y="540006"/>
              <a:ext cx="1913027" cy="1881339"/>
            </a:xfrm>
            <a:custGeom>
              <a:avLst/>
              <a:gdLst/>
              <a:ahLst/>
              <a:cxnLst/>
              <a:rect l="l" t="t" r="r" b="b"/>
              <a:pathLst>
                <a:path w="32601" h="32061" extrusionOk="0">
                  <a:moveTo>
                    <a:pt x="13342" y="1"/>
                  </a:moveTo>
                  <a:cubicBezTo>
                    <a:pt x="9110" y="1"/>
                    <a:pt x="5351" y="12"/>
                    <a:pt x="3984" y="18"/>
                  </a:cubicBezTo>
                  <a:cubicBezTo>
                    <a:pt x="3975" y="18"/>
                    <a:pt x="3965" y="18"/>
                    <a:pt x="3956" y="18"/>
                  </a:cubicBezTo>
                  <a:cubicBezTo>
                    <a:pt x="0" y="18"/>
                    <a:pt x="257" y="3431"/>
                    <a:pt x="257" y="3431"/>
                  </a:cubicBezTo>
                  <a:lnTo>
                    <a:pt x="257" y="28698"/>
                  </a:lnTo>
                  <a:lnTo>
                    <a:pt x="257" y="28863"/>
                  </a:lnTo>
                  <a:lnTo>
                    <a:pt x="257" y="28914"/>
                  </a:lnTo>
                  <a:lnTo>
                    <a:pt x="257" y="28954"/>
                  </a:lnTo>
                  <a:lnTo>
                    <a:pt x="257" y="28989"/>
                  </a:lnTo>
                  <a:cubicBezTo>
                    <a:pt x="257" y="29021"/>
                    <a:pt x="257" y="29052"/>
                    <a:pt x="258" y="29084"/>
                  </a:cubicBezTo>
                  <a:cubicBezTo>
                    <a:pt x="260" y="29093"/>
                    <a:pt x="260" y="29105"/>
                    <a:pt x="260" y="29114"/>
                  </a:cubicBezTo>
                  <a:cubicBezTo>
                    <a:pt x="260" y="29132"/>
                    <a:pt x="261" y="29147"/>
                    <a:pt x="261" y="29164"/>
                  </a:cubicBezTo>
                  <a:cubicBezTo>
                    <a:pt x="262" y="29210"/>
                    <a:pt x="263" y="29257"/>
                    <a:pt x="266" y="29302"/>
                  </a:cubicBezTo>
                  <a:cubicBezTo>
                    <a:pt x="266" y="29311"/>
                    <a:pt x="267" y="29322"/>
                    <a:pt x="267" y="29331"/>
                  </a:cubicBezTo>
                  <a:cubicBezTo>
                    <a:pt x="267" y="29351"/>
                    <a:pt x="268" y="29369"/>
                    <a:pt x="270" y="29389"/>
                  </a:cubicBezTo>
                  <a:cubicBezTo>
                    <a:pt x="271" y="29401"/>
                    <a:pt x="271" y="29414"/>
                    <a:pt x="273" y="29425"/>
                  </a:cubicBezTo>
                  <a:cubicBezTo>
                    <a:pt x="274" y="29448"/>
                    <a:pt x="277" y="29473"/>
                    <a:pt x="278" y="29497"/>
                  </a:cubicBezTo>
                  <a:cubicBezTo>
                    <a:pt x="278" y="29510"/>
                    <a:pt x="279" y="29521"/>
                    <a:pt x="281" y="29534"/>
                  </a:cubicBezTo>
                  <a:cubicBezTo>
                    <a:pt x="282" y="29551"/>
                    <a:pt x="284" y="29570"/>
                    <a:pt x="286" y="29588"/>
                  </a:cubicBezTo>
                  <a:cubicBezTo>
                    <a:pt x="287" y="29603"/>
                    <a:pt x="288" y="29615"/>
                    <a:pt x="289" y="29630"/>
                  </a:cubicBezTo>
                  <a:cubicBezTo>
                    <a:pt x="291" y="29645"/>
                    <a:pt x="293" y="29660"/>
                    <a:pt x="294" y="29676"/>
                  </a:cubicBezTo>
                  <a:cubicBezTo>
                    <a:pt x="294" y="29680"/>
                    <a:pt x="297" y="29684"/>
                    <a:pt x="297" y="29687"/>
                  </a:cubicBezTo>
                  <a:cubicBezTo>
                    <a:pt x="298" y="29701"/>
                    <a:pt x="299" y="29712"/>
                    <a:pt x="300" y="29725"/>
                  </a:cubicBezTo>
                  <a:cubicBezTo>
                    <a:pt x="302" y="29732"/>
                    <a:pt x="302" y="29739"/>
                    <a:pt x="303" y="29746"/>
                  </a:cubicBezTo>
                  <a:cubicBezTo>
                    <a:pt x="307" y="29781"/>
                    <a:pt x="312" y="29816"/>
                    <a:pt x="317" y="29852"/>
                  </a:cubicBezTo>
                  <a:cubicBezTo>
                    <a:pt x="320" y="29867"/>
                    <a:pt x="323" y="29881"/>
                    <a:pt x="325" y="29896"/>
                  </a:cubicBezTo>
                  <a:cubicBezTo>
                    <a:pt x="326" y="29906"/>
                    <a:pt x="329" y="29916"/>
                    <a:pt x="330" y="29926"/>
                  </a:cubicBezTo>
                  <a:cubicBezTo>
                    <a:pt x="331" y="29936"/>
                    <a:pt x="334" y="29946"/>
                    <a:pt x="335" y="29956"/>
                  </a:cubicBezTo>
                  <a:cubicBezTo>
                    <a:pt x="338" y="29967"/>
                    <a:pt x="339" y="29978"/>
                    <a:pt x="341" y="29990"/>
                  </a:cubicBezTo>
                  <a:cubicBezTo>
                    <a:pt x="345" y="30000"/>
                    <a:pt x="346" y="30011"/>
                    <a:pt x="349" y="30021"/>
                  </a:cubicBezTo>
                  <a:cubicBezTo>
                    <a:pt x="354" y="30046"/>
                    <a:pt x="359" y="30069"/>
                    <a:pt x="364" y="30093"/>
                  </a:cubicBezTo>
                  <a:lnTo>
                    <a:pt x="372" y="30124"/>
                  </a:lnTo>
                  <a:cubicBezTo>
                    <a:pt x="372" y="30125"/>
                    <a:pt x="373" y="30129"/>
                    <a:pt x="373" y="30130"/>
                  </a:cubicBezTo>
                  <a:lnTo>
                    <a:pt x="381" y="30161"/>
                  </a:lnTo>
                  <a:cubicBezTo>
                    <a:pt x="383" y="30172"/>
                    <a:pt x="387" y="30184"/>
                    <a:pt x="390" y="30194"/>
                  </a:cubicBezTo>
                  <a:lnTo>
                    <a:pt x="398" y="30223"/>
                  </a:lnTo>
                  <a:lnTo>
                    <a:pt x="409" y="30261"/>
                  </a:lnTo>
                  <a:cubicBezTo>
                    <a:pt x="413" y="30276"/>
                    <a:pt x="419" y="30290"/>
                    <a:pt x="423" y="30303"/>
                  </a:cubicBezTo>
                  <a:cubicBezTo>
                    <a:pt x="424" y="30306"/>
                    <a:pt x="424" y="30308"/>
                    <a:pt x="425" y="30311"/>
                  </a:cubicBezTo>
                  <a:cubicBezTo>
                    <a:pt x="429" y="30324"/>
                    <a:pt x="433" y="30338"/>
                    <a:pt x="439" y="30353"/>
                  </a:cubicBezTo>
                  <a:cubicBezTo>
                    <a:pt x="443" y="30367"/>
                    <a:pt x="448" y="30381"/>
                    <a:pt x="453" y="30396"/>
                  </a:cubicBezTo>
                  <a:cubicBezTo>
                    <a:pt x="456" y="30405"/>
                    <a:pt x="459" y="30416"/>
                    <a:pt x="464" y="30424"/>
                  </a:cubicBezTo>
                  <a:cubicBezTo>
                    <a:pt x="467" y="30437"/>
                    <a:pt x="470" y="30447"/>
                    <a:pt x="475" y="30457"/>
                  </a:cubicBezTo>
                  <a:cubicBezTo>
                    <a:pt x="480" y="30468"/>
                    <a:pt x="484" y="30478"/>
                    <a:pt x="488" y="30489"/>
                  </a:cubicBezTo>
                  <a:cubicBezTo>
                    <a:pt x="492" y="30499"/>
                    <a:pt x="497" y="30510"/>
                    <a:pt x="501" y="30520"/>
                  </a:cubicBezTo>
                  <a:cubicBezTo>
                    <a:pt x="506" y="30531"/>
                    <a:pt x="511" y="30542"/>
                    <a:pt x="516" y="30552"/>
                  </a:cubicBezTo>
                  <a:cubicBezTo>
                    <a:pt x="519" y="30563"/>
                    <a:pt x="524" y="30572"/>
                    <a:pt x="528" y="30583"/>
                  </a:cubicBezTo>
                  <a:cubicBezTo>
                    <a:pt x="531" y="30590"/>
                    <a:pt x="535" y="30598"/>
                    <a:pt x="539" y="30606"/>
                  </a:cubicBezTo>
                  <a:cubicBezTo>
                    <a:pt x="542" y="30611"/>
                    <a:pt x="543" y="30615"/>
                    <a:pt x="545" y="30620"/>
                  </a:cubicBezTo>
                  <a:cubicBezTo>
                    <a:pt x="552" y="30635"/>
                    <a:pt x="560" y="30651"/>
                    <a:pt x="568" y="30666"/>
                  </a:cubicBezTo>
                  <a:cubicBezTo>
                    <a:pt x="587" y="30704"/>
                    <a:pt x="608" y="30741"/>
                    <a:pt x="631" y="30779"/>
                  </a:cubicBezTo>
                  <a:cubicBezTo>
                    <a:pt x="634" y="30787"/>
                    <a:pt x="639" y="30794"/>
                    <a:pt x="643" y="30802"/>
                  </a:cubicBezTo>
                  <a:cubicBezTo>
                    <a:pt x="670" y="30846"/>
                    <a:pt x="699" y="30891"/>
                    <a:pt x="731" y="30932"/>
                  </a:cubicBezTo>
                  <a:cubicBezTo>
                    <a:pt x="733" y="30937"/>
                    <a:pt x="737" y="30941"/>
                    <a:pt x="741" y="30946"/>
                  </a:cubicBezTo>
                  <a:lnTo>
                    <a:pt x="757" y="30966"/>
                  </a:lnTo>
                  <a:cubicBezTo>
                    <a:pt x="763" y="30975"/>
                    <a:pt x="772" y="30983"/>
                    <a:pt x="778" y="30992"/>
                  </a:cubicBezTo>
                  <a:cubicBezTo>
                    <a:pt x="810" y="31034"/>
                    <a:pt x="846" y="31074"/>
                    <a:pt x="883" y="31113"/>
                  </a:cubicBezTo>
                  <a:cubicBezTo>
                    <a:pt x="888" y="31120"/>
                    <a:pt x="894" y="31126"/>
                    <a:pt x="900" y="31132"/>
                  </a:cubicBezTo>
                  <a:cubicBezTo>
                    <a:pt x="915" y="31147"/>
                    <a:pt x="930" y="31163"/>
                    <a:pt x="946" y="31178"/>
                  </a:cubicBezTo>
                  <a:cubicBezTo>
                    <a:pt x="954" y="31184"/>
                    <a:pt x="960" y="31190"/>
                    <a:pt x="967" y="31197"/>
                  </a:cubicBezTo>
                  <a:cubicBezTo>
                    <a:pt x="993" y="31221"/>
                    <a:pt x="1020" y="31244"/>
                    <a:pt x="1048" y="31268"/>
                  </a:cubicBezTo>
                  <a:cubicBezTo>
                    <a:pt x="1053" y="31272"/>
                    <a:pt x="1060" y="31277"/>
                    <a:pt x="1066" y="31282"/>
                  </a:cubicBezTo>
                  <a:cubicBezTo>
                    <a:pt x="1074" y="31288"/>
                    <a:pt x="1081" y="31294"/>
                    <a:pt x="1088" y="31300"/>
                  </a:cubicBezTo>
                  <a:cubicBezTo>
                    <a:pt x="1102" y="31311"/>
                    <a:pt x="1118" y="31324"/>
                    <a:pt x="1134" y="31335"/>
                  </a:cubicBezTo>
                  <a:cubicBezTo>
                    <a:pt x="1140" y="31341"/>
                    <a:pt x="1147" y="31345"/>
                    <a:pt x="1154" y="31350"/>
                  </a:cubicBezTo>
                  <a:cubicBezTo>
                    <a:pt x="1187" y="31374"/>
                    <a:pt x="1222" y="31398"/>
                    <a:pt x="1259" y="31421"/>
                  </a:cubicBezTo>
                  <a:cubicBezTo>
                    <a:pt x="1267" y="31425"/>
                    <a:pt x="1274" y="31430"/>
                    <a:pt x="1281" y="31435"/>
                  </a:cubicBezTo>
                  <a:cubicBezTo>
                    <a:pt x="1290" y="31441"/>
                    <a:pt x="1300" y="31446"/>
                    <a:pt x="1309" y="31451"/>
                  </a:cubicBezTo>
                  <a:cubicBezTo>
                    <a:pt x="1320" y="31458"/>
                    <a:pt x="1331" y="31465"/>
                    <a:pt x="1341" y="31471"/>
                  </a:cubicBezTo>
                  <a:cubicBezTo>
                    <a:pt x="1350" y="31476"/>
                    <a:pt x="1358" y="31482"/>
                    <a:pt x="1367" y="31486"/>
                  </a:cubicBezTo>
                  <a:cubicBezTo>
                    <a:pt x="1373" y="31489"/>
                    <a:pt x="1379" y="31493"/>
                    <a:pt x="1387" y="31497"/>
                  </a:cubicBezTo>
                  <a:cubicBezTo>
                    <a:pt x="1415" y="31512"/>
                    <a:pt x="1443" y="31525"/>
                    <a:pt x="1472" y="31540"/>
                  </a:cubicBezTo>
                  <a:cubicBezTo>
                    <a:pt x="1481" y="31545"/>
                    <a:pt x="1491" y="31550"/>
                    <a:pt x="1501" y="31555"/>
                  </a:cubicBezTo>
                  <a:cubicBezTo>
                    <a:pt x="1519" y="31564"/>
                    <a:pt x="1538" y="31572"/>
                    <a:pt x="1555" y="31581"/>
                  </a:cubicBezTo>
                  <a:cubicBezTo>
                    <a:pt x="1569" y="31586"/>
                    <a:pt x="1582" y="31592"/>
                    <a:pt x="1595" y="31597"/>
                  </a:cubicBezTo>
                  <a:cubicBezTo>
                    <a:pt x="1602" y="31602"/>
                    <a:pt x="1612" y="31604"/>
                    <a:pt x="1619" y="31608"/>
                  </a:cubicBezTo>
                  <a:cubicBezTo>
                    <a:pt x="1622" y="31609"/>
                    <a:pt x="1623" y="31609"/>
                    <a:pt x="1626" y="31611"/>
                  </a:cubicBezTo>
                  <a:lnTo>
                    <a:pt x="1685" y="31634"/>
                  </a:lnTo>
                  <a:cubicBezTo>
                    <a:pt x="1695" y="31638"/>
                    <a:pt x="1707" y="31642"/>
                    <a:pt x="1717" y="31645"/>
                  </a:cubicBezTo>
                  <a:cubicBezTo>
                    <a:pt x="1736" y="31653"/>
                    <a:pt x="1753" y="31659"/>
                    <a:pt x="1771" y="31665"/>
                  </a:cubicBezTo>
                  <a:cubicBezTo>
                    <a:pt x="1781" y="31668"/>
                    <a:pt x="1791" y="31672"/>
                    <a:pt x="1802" y="31676"/>
                  </a:cubicBezTo>
                  <a:cubicBezTo>
                    <a:pt x="1821" y="31682"/>
                    <a:pt x="1840" y="31689"/>
                    <a:pt x="1859" y="31696"/>
                  </a:cubicBezTo>
                  <a:cubicBezTo>
                    <a:pt x="1867" y="31698"/>
                    <a:pt x="1873" y="31700"/>
                    <a:pt x="1879" y="31702"/>
                  </a:cubicBezTo>
                  <a:cubicBezTo>
                    <a:pt x="1890" y="31706"/>
                    <a:pt x="1901" y="31708"/>
                    <a:pt x="1914" y="31712"/>
                  </a:cubicBezTo>
                  <a:cubicBezTo>
                    <a:pt x="1916" y="31712"/>
                    <a:pt x="1917" y="31713"/>
                    <a:pt x="1920" y="31713"/>
                  </a:cubicBezTo>
                  <a:cubicBezTo>
                    <a:pt x="1934" y="31717"/>
                    <a:pt x="1947" y="31722"/>
                    <a:pt x="1962" y="31726"/>
                  </a:cubicBezTo>
                  <a:cubicBezTo>
                    <a:pt x="1968" y="31728"/>
                    <a:pt x="1976" y="31731"/>
                    <a:pt x="1982" y="31732"/>
                  </a:cubicBezTo>
                  <a:cubicBezTo>
                    <a:pt x="1987" y="31733"/>
                    <a:pt x="1989" y="31733"/>
                    <a:pt x="1993" y="31734"/>
                  </a:cubicBezTo>
                  <a:lnTo>
                    <a:pt x="1995" y="31734"/>
                  </a:lnTo>
                  <a:cubicBezTo>
                    <a:pt x="2007" y="31737"/>
                    <a:pt x="2019" y="31741"/>
                    <a:pt x="2030" y="31744"/>
                  </a:cubicBezTo>
                  <a:cubicBezTo>
                    <a:pt x="2056" y="31750"/>
                    <a:pt x="2081" y="31757"/>
                    <a:pt x="2107" y="31763"/>
                  </a:cubicBezTo>
                  <a:cubicBezTo>
                    <a:pt x="2119" y="31765"/>
                    <a:pt x="2133" y="31770"/>
                    <a:pt x="2145" y="31773"/>
                  </a:cubicBezTo>
                  <a:cubicBezTo>
                    <a:pt x="2157" y="31775"/>
                    <a:pt x="2170" y="31778"/>
                    <a:pt x="2182" y="31780"/>
                  </a:cubicBezTo>
                  <a:cubicBezTo>
                    <a:pt x="2186" y="31781"/>
                    <a:pt x="2188" y="31781"/>
                    <a:pt x="2192" y="31783"/>
                  </a:cubicBezTo>
                  <a:cubicBezTo>
                    <a:pt x="2203" y="31784"/>
                    <a:pt x="2213" y="31786"/>
                    <a:pt x="2225" y="31789"/>
                  </a:cubicBezTo>
                  <a:cubicBezTo>
                    <a:pt x="2251" y="31795"/>
                    <a:pt x="2279" y="31800"/>
                    <a:pt x="2306" y="31805"/>
                  </a:cubicBezTo>
                  <a:cubicBezTo>
                    <a:pt x="2321" y="31807"/>
                    <a:pt x="2333" y="31810"/>
                    <a:pt x="2348" y="31812"/>
                  </a:cubicBezTo>
                  <a:cubicBezTo>
                    <a:pt x="2375" y="31818"/>
                    <a:pt x="2404" y="31822"/>
                    <a:pt x="2432" y="31827"/>
                  </a:cubicBezTo>
                  <a:cubicBezTo>
                    <a:pt x="2447" y="31830"/>
                    <a:pt x="2463" y="31832"/>
                    <a:pt x="2478" y="31835"/>
                  </a:cubicBezTo>
                  <a:cubicBezTo>
                    <a:pt x="2488" y="31836"/>
                    <a:pt x="2498" y="31837"/>
                    <a:pt x="2509" y="31839"/>
                  </a:cubicBezTo>
                  <a:cubicBezTo>
                    <a:pt x="2528" y="31843"/>
                    <a:pt x="2550" y="31846"/>
                    <a:pt x="2571" y="31848"/>
                  </a:cubicBezTo>
                  <a:cubicBezTo>
                    <a:pt x="2598" y="31852"/>
                    <a:pt x="2625" y="31856"/>
                    <a:pt x="2653" y="31858"/>
                  </a:cubicBezTo>
                  <a:cubicBezTo>
                    <a:pt x="2682" y="31863"/>
                    <a:pt x="2711" y="31867"/>
                    <a:pt x="2741" y="31869"/>
                  </a:cubicBezTo>
                  <a:cubicBezTo>
                    <a:pt x="2781" y="31873"/>
                    <a:pt x="2821" y="31877"/>
                    <a:pt x="2862" y="31879"/>
                  </a:cubicBezTo>
                  <a:cubicBezTo>
                    <a:pt x="2876" y="31880"/>
                    <a:pt x="2889" y="31880"/>
                    <a:pt x="2902" y="31882"/>
                  </a:cubicBezTo>
                  <a:cubicBezTo>
                    <a:pt x="2915" y="31883"/>
                    <a:pt x="2928" y="31883"/>
                    <a:pt x="2941" y="31884"/>
                  </a:cubicBezTo>
                  <a:cubicBezTo>
                    <a:pt x="2956" y="31886"/>
                    <a:pt x="2971" y="31886"/>
                    <a:pt x="2987" y="31888"/>
                  </a:cubicBezTo>
                  <a:cubicBezTo>
                    <a:pt x="3012" y="31889"/>
                    <a:pt x="3038" y="31890"/>
                    <a:pt x="3064" y="31891"/>
                  </a:cubicBezTo>
                  <a:cubicBezTo>
                    <a:pt x="3076" y="31891"/>
                    <a:pt x="3090" y="31893"/>
                    <a:pt x="3103" y="31893"/>
                  </a:cubicBezTo>
                  <a:cubicBezTo>
                    <a:pt x="3165" y="31895"/>
                    <a:pt x="3230" y="31898"/>
                    <a:pt x="3296" y="31899"/>
                  </a:cubicBezTo>
                  <a:cubicBezTo>
                    <a:pt x="3311" y="31900"/>
                    <a:pt x="3327" y="31900"/>
                    <a:pt x="3343" y="31900"/>
                  </a:cubicBezTo>
                  <a:lnTo>
                    <a:pt x="3460" y="31900"/>
                  </a:lnTo>
                  <a:cubicBezTo>
                    <a:pt x="3557" y="31900"/>
                    <a:pt x="3669" y="31900"/>
                    <a:pt x="3797" y="31902"/>
                  </a:cubicBezTo>
                  <a:lnTo>
                    <a:pt x="3827" y="31902"/>
                  </a:lnTo>
                  <a:cubicBezTo>
                    <a:pt x="3868" y="31903"/>
                    <a:pt x="3909" y="31903"/>
                    <a:pt x="3952" y="31903"/>
                  </a:cubicBezTo>
                  <a:lnTo>
                    <a:pt x="4010" y="31903"/>
                  </a:lnTo>
                  <a:cubicBezTo>
                    <a:pt x="4051" y="31904"/>
                    <a:pt x="4096" y="31904"/>
                    <a:pt x="4140" y="31904"/>
                  </a:cubicBezTo>
                  <a:lnTo>
                    <a:pt x="4263" y="31904"/>
                  </a:lnTo>
                  <a:cubicBezTo>
                    <a:pt x="4290" y="31905"/>
                    <a:pt x="4318" y="31905"/>
                    <a:pt x="4345" y="31905"/>
                  </a:cubicBezTo>
                  <a:lnTo>
                    <a:pt x="4449" y="31905"/>
                  </a:lnTo>
                  <a:cubicBezTo>
                    <a:pt x="4474" y="31907"/>
                    <a:pt x="4501" y="31907"/>
                    <a:pt x="4527" y="31907"/>
                  </a:cubicBezTo>
                  <a:cubicBezTo>
                    <a:pt x="4585" y="31907"/>
                    <a:pt x="4642" y="31908"/>
                    <a:pt x="4703" y="31908"/>
                  </a:cubicBezTo>
                  <a:cubicBezTo>
                    <a:pt x="4734" y="31908"/>
                    <a:pt x="4765" y="31910"/>
                    <a:pt x="4798" y="31910"/>
                  </a:cubicBezTo>
                  <a:cubicBezTo>
                    <a:pt x="4876" y="31911"/>
                    <a:pt x="4958" y="31911"/>
                    <a:pt x="5039" y="31913"/>
                  </a:cubicBezTo>
                  <a:cubicBezTo>
                    <a:pt x="5075" y="31913"/>
                    <a:pt x="5114" y="31914"/>
                    <a:pt x="5151" y="31914"/>
                  </a:cubicBezTo>
                  <a:lnTo>
                    <a:pt x="5272" y="31914"/>
                  </a:lnTo>
                  <a:cubicBezTo>
                    <a:pt x="5302" y="31914"/>
                    <a:pt x="5331" y="31915"/>
                    <a:pt x="5363" y="31915"/>
                  </a:cubicBezTo>
                  <a:lnTo>
                    <a:pt x="5367" y="31915"/>
                  </a:lnTo>
                  <a:cubicBezTo>
                    <a:pt x="5399" y="31916"/>
                    <a:pt x="5433" y="31916"/>
                    <a:pt x="5465" y="31916"/>
                  </a:cubicBezTo>
                  <a:cubicBezTo>
                    <a:pt x="5486" y="31918"/>
                    <a:pt x="5508" y="31918"/>
                    <a:pt x="5529" y="31918"/>
                  </a:cubicBezTo>
                  <a:lnTo>
                    <a:pt x="5585" y="31918"/>
                  </a:lnTo>
                  <a:cubicBezTo>
                    <a:pt x="5622" y="31918"/>
                    <a:pt x="5660" y="31919"/>
                    <a:pt x="5699" y="31919"/>
                  </a:cubicBezTo>
                  <a:lnTo>
                    <a:pt x="5715" y="31919"/>
                  </a:lnTo>
                  <a:cubicBezTo>
                    <a:pt x="5748" y="31919"/>
                    <a:pt x="5782" y="31920"/>
                    <a:pt x="5815" y="31920"/>
                  </a:cubicBezTo>
                  <a:lnTo>
                    <a:pt x="5819" y="31920"/>
                  </a:lnTo>
                  <a:cubicBezTo>
                    <a:pt x="5852" y="31920"/>
                    <a:pt x="5888" y="31921"/>
                    <a:pt x="5923" y="31921"/>
                  </a:cubicBezTo>
                  <a:lnTo>
                    <a:pt x="5931" y="31921"/>
                  </a:lnTo>
                  <a:cubicBezTo>
                    <a:pt x="5988" y="31921"/>
                    <a:pt x="6045" y="31923"/>
                    <a:pt x="6103" y="31923"/>
                  </a:cubicBezTo>
                  <a:cubicBezTo>
                    <a:pt x="6163" y="31924"/>
                    <a:pt x="6224" y="31924"/>
                    <a:pt x="6286" y="31925"/>
                  </a:cubicBezTo>
                  <a:lnTo>
                    <a:pt x="6358" y="31925"/>
                  </a:lnTo>
                  <a:cubicBezTo>
                    <a:pt x="6379" y="31926"/>
                    <a:pt x="6400" y="31926"/>
                    <a:pt x="6421" y="31926"/>
                  </a:cubicBezTo>
                  <a:cubicBezTo>
                    <a:pt x="6464" y="31926"/>
                    <a:pt x="6506" y="31928"/>
                    <a:pt x="6549" y="31928"/>
                  </a:cubicBezTo>
                  <a:cubicBezTo>
                    <a:pt x="6591" y="31928"/>
                    <a:pt x="6633" y="31929"/>
                    <a:pt x="6676" y="31929"/>
                  </a:cubicBezTo>
                  <a:cubicBezTo>
                    <a:pt x="6701" y="31930"/>
                    <a:pt x="6727" y="31930"/>
                    <a:pt x="6751" y="31930"/>
                  </a:cubicBezTo>
                  <a:cubicBezTo>
                    <a:pt x="6776" y="31931"/>
                    <a:pt x="6801" y="31931"/>
                    <a:pt x="6826" y="31931"/>
                  </a:cubicBezTo>
                  <a:cubicBezTo>
                    <a:pt x="7129" y="31936"/>
                    <a:pt x="7444" y="31940"/>
                    <a:pt x="7773" y="31944"/>
                  </a:cubicBezTo>
                  <a:cubicBezTo>
                    <a:pt x="7845" y="31945"/>
                    <a:pt x="7917" y="31945"/>
                    <a:pt x="7990" y="31946"/>
                  </a:cubicBezTo>
                  <a:cubicBezTo>
                    <a:pt x="8087" y="31947"/>
                    <a:pt x="8185" y="31949"/>
                    <a:pt x="8284" y="31950"/>
                  </a:cubicBezTo>
                  <a:cubicBezTo>
                    <a:pt x="8357" y="31951"/>
                    <a:pt x="8432" y="31951"/>
                    <a:pt x="8508" y="31952"/>
                  </a:cubicBezTo>
                  <a:cubicBezTo>
                    <a:pt x="8634" y="31954"/>
                    <a:pt x="8760" y="31955"/>
                    <a:pt x="8890" y="31956"/>
                  </a:cubicBezTo>
                  <a:cubicBezTo>
                    <a:pt x="8930" y="31956"/>
                    <a:pt x="8968" y="31958"/>
                    <a:pt x="9008" y="31958"/>
                  </a:cubicBezTo>
                  <a:cubicBezTo>
                    <a:pt x="9081" y="31960"/>
                    <a:pt x="9152" y="31960"/>
                    <a:pt x="9225" y="31961"/>
                  </a:cubicBezTo>
                  <a:cubicBezTo>
                    <a:pt x="9270" y="31961"/>
                    <a:pt x="9314" y="31962"/>
                    <a:pt x="9359" y="31962"/>
                  </a:cubicBezTo>
                  <a:lnTo>
                    <a:pt x="9384" y="31962"/>
                  </a:lnTo>
                  <a:cubicBezTo>
                    <a:pt x="9427" y="31962"/>
                    <a:pt x="9473" y="31963"/>
                    <a:pt x="9517" y="31963"/>
                  </a:cubicBezTo>
                  <a:cubicBezTo>
                    <a:pt x="9631" y="31965"/>
                    <a:pt x="9746" y="31966"/>
                    <a:pt x="9862" y="31967"/>
                  </a:cubicBezTo>
                  <a:cubicBezTo>
                    <a:pt x="9914" y="31967"/>
                    <a:pt x="9965" y="31968"/>
                    <a:pt x="10017" y="31968"/>
                  </a:cubicBezTo>
                  <a:cubicBezTo>
                    <a:pt x="10078" y="31970"/>
                    <a:pt x="10140" y="31970"/>
                    <a:pt x="10201" y="31971"/>
                  </a:cubicBezTo>
                  <a:cubicBezTo>
                    <a:pt x="10243" y="31971"/>
                    <a:pt x="10285" y="31972"/>
                    <a:pt x="10326" y="31972"/>
                  </a:cubicBezTo>
                  <a:cubicBezTo>
                    <a:pt x="10360" y="31972"/>
                    <a:pt x="10391" y="31973"/>
                    <a:pt x="10423" y="31973"/>
                  </a:cubicBezTo>
                  <a:cubicBezTo>
                    <a:pt x="10472" y="31973"/>
                    <a:pt x="10523" y="31975"/>
                    <a:pt x="10572" y="31975"/>
                  </a:cubicBezTo>
                  <a:cubicBezTo>
                    <a:pt x="10606" y="31975"/>
                    <a:pt x="10642" y="31976"/>
                    <a:pt x="10675" y="31976"/>
                  </a:cubicBezTo>
                  <a:cubicBezTo>
                    <a:pt x="10721" y="31976"/>
                    <a:pt x="10765" y="31977"/>
                    <a:pt x="10810" y="31977"/>
                  </a:cubicBezTo>
                  <a:cubicBezTo>
                    <a:pt x="10952" y="31978"/>
                    <a:pt x="11096" y="31982"/>
                    <a:pt x="11240" y="31983"/>
                  </a:cubicBezTo>
                  <a:cubicBezTo>
                    <a:pt x="11327" y="31983"/>
                    <a:pt x="11415" y="31984"/>
                    <a:pt x="11503" y="31986"/>
                  </a:cubicBezTo>
                  <a:lnTo>
                    <a:pt x="11529" y="31986"/>
                  </a:lnTo>
                  <a:cubicBezTo>
                    <a:pt x="11577" y="31986"/>
                    <a:pt x="11625" y="31987"/>
                    <a:pt x="11673" y="31987"/>
                  </a:cubicBezTo>
                  <a:cubicBezTo>
                    <a:pt x="11787" y="31988"/>
                    <a:pt x="11903" y="31989"/>
                    <a:pt x="12017" y="31991"/>
                  </a:cubicBezTo>
                  <a:cubicBezTo>
                    <a:pt x="12192" y="31993"/>
                    <a:pt x="12366" y="31994"/>
                    <a:pt x="12541" y="31997"/>
                  </a:cubicBezTo>
                  <a:cubicBezTo>
                    <a:pt x="12774" y="31999"/>
                    <a:pt x="13011" y="32002"/>
                    <a:pt x="13247" y="32005"/>
                  </a:cubicBezTo>
                  <a:lnTo>
                    <a:pt x="13603" y="32009"/>
                  </a:lnTo>
                  <a:cubicBezTo>
                    <a:pt x="13672" y="32010"/>
                    <a:pt x="13740" y="32010"/>
                    <a:pt x="13810" y="32012"/>
                  </a:cubicBezTo>
                  <a:cubicBezTo>
                    <a:pt x="14039" y="32014"/>
                    <a:pt x="14269" y="32015"/>
                    <a:pt x="14500" y="32018"/>
                  </a:cubicBezTo>
                  <a:cubicBezTo>
                    <a:pt x="14860" y="32022"/>
                    <a:pt x="15221" y="32024"/>
                    <a:pt x="15584" y="32029"/>
                  </a:cubicBezTo>
                  <a:cubicBezTo>
                    <a:pt x="15644" y="32029"/>
                    <a:pt x="15705" y="32030"/>
                    <a:pt x="15765" y="32030"/>
                  </a:cubicBezTo>
                  <a:cubicBezTo>
                    <a:pt x="15826" y="32030"/>
                    <a:pt x="15887" y="32031"/>
                    <a:pt x="15947" y="32031"/>
                  </a:cubicBezTo>
                  <a:cubicBezTo>
                    <a:pt x="16007" y="32031"/>
                    <a:pt x="16068" y="32033"/>
                    <a:pt x="16128" y="32033"/>
                  </a:cubicBezTo>
                  <a:cubicBezTo>
                    <a:pt x="16239" y="32034"/>
                    <a:pt x="16352" y="32034"/>
                    <a:pt x="16463" y="32035"/>
                  </a:cubicBezTo>
                  <a:cubicBezTo>
                    <a:pt x="16593" y="32035"/>
                    <a:pt x="16723" y="32036"/>
                    <a:pt x="16853" y="32038"/>
                  </a:cubicBezTo>
                  <a:cubicBezTo>
                    <a:pt x="16927" y="32038"/>
                    <a:pt x="17002" y="32039"/>
                    <a:pt x="17077" y="32039"/>
                  </a:cubicBezTo>
                  <a:cubicBezTo>
                    <a:pt x="17146" y="32039"/>
                    <a:pt x="17214" y="32040"/>
                    <a:pt x="17282" y="32040"/>
                  </a:cubicBezTo>
                  <a:cubicBezTo>
                    <a:pt x="17622" y="32043"/>
                    <a:pt x="17961" y="32045"/>
                    <a:pt x="18300" y="32048"/>
                  </a:cubicBezTo>
                  <a:cubicBezTo>
                    <a:pt x="18358" y="32048"/>
                    <a:pt x="18416" y="32049"/>
                    <a:pt x="18474" y="32049"/>
                  </a:cubicBezTo>
                  <a:cubicBezTo>
                    <a:pt x="18525" y="32049"/>
                    <a:pt x="18575" y="32050"/>
                    <a:pt x="18624" y="32050"/>
                  </a:cubicBezTo>
                  <a:lnTo>
                    <a:pt x="18671" y="32050"/>
                  </a:lnTo>
                  <a:cubicBezTo>
                    <a:pt x="18775" y="32050"/>
                    <a:pt x="18878" y="32050"/>
                    <a:pt x="18979" y="32051"/>
                  </a:cubicBezTo>
                  <a:cubicBezTo>
                    <a:pt x="19245" y="32054"/>
                    <a:pt x="19510" y="32055"/>
                    <a:pt x="19772" y="32056"/>
                  </a:cubicBezTo>
                  <a:cubicBezTo>
                    <a:pt x="19885" y="32056"/>
                    <a:pt x="19997" y="32057"/>
                    <a:pt x="20110" y="32057"/>
                  </a:cubicBezTo>
                  <a:cubicBezTo>
                    <a:pt x="20258" y="32057"/>
                    <a:pt x="20407" y="32059"/>
                    <a:pt x="20554" y="32059"/>
                  </a:cubicBezTo>
                  <a:lnTo>
                    <a:pt x="20665" y="32059"/>
                  </a:lnTo>
                  <a:cubicBezTo>
                    <a:pt x="21136" y="32060"/>
                    <a:pt x="21598" y="32061"/>
                    <a:pt x="22048" y="32061"/>
                  </a:cubicBezTo>
                  <a:lnTo>
                    <a:pt x="22914" y="32061"/>
                  </a:lnTo>
                  <a:cubicBezTo>
                    <a:pt x="23043" y="32060"/>
                    <a:pt x="23170" y="32060"/>
                    <a:pt x="23297" y="32060"/>
                  </a:cubicBezTo>
                  <a:lnTo>
                    <a:pt x="23936" y="32060"/>
                  </a:lnTo>
                  <a:cubicBezTo>
                    <a:pt x="24029" y="32060"/>
                    <a:pt x="24121" y="32059"/>
                    <a:pt x="24214" y="32059"/>
                  </a:cubicBezTo>
                  <a:cubicBezTo>
                    <a:pt x="24283" y="32059"/>
                    <a:pt x="24351" y="32057"/>
                    <a:pt x="24419" y="32057"/>
                  </a:cubicBezTo>
                  <a:lnTo>
                    <a:pt x="24518" y="32057"/>
                  </a:lnTo>
                  <a:cubicBezTo>
                    <a:pt x="24631" y="32056"/>
                    <a:pt x="24741" y="32056"/>
                    <a:pt x="24851" y="32055"/>
                  </a:cubicBezTo>
                  <a:lnTo>
                    <a:pt x="24918" y="32055"/>
                  </a:lnTo>
                  <a:cubicBezTo>
                    <a:pt x="24991" y="32055"/>
                    <a:pt x="25064" y="32055"/>
                    <a:pt x="25137" y="32054"/>
                  </a:cubicBezTo>
                  <a:cubicBezTo>
                    <a:pt x="25178" y="32054"/>
                    <a:pt x="25217" y="32051"/>
                    <a:pt x="25257" y="32051"/>
                  </a:cubicBezTo>
                  <a:lnTo>
                    <a:pt x="25317" y="32051"/>
                  </a:lnTo>
                  <a:cubicBezTo>
                    <a:pt x="25374" y="32051"/>
                    <a:pt x="25431" y="32051"/>
                    <a:pt x="25489" y="32050"/>
                  </a:cubicBezTo>
                  <a:lnTo>
                    <a:pt x="25493" y="32050"/>
                  </a:lnTo>
                  <a:cubicBezTo>
                    <a:pt x="25522" y="32050"/>
                    <a:pt x="25551" y="32049"/>
                    <a:pt x="25581" y="32049"/>
                  </a:cubicBezTo>
                  <a:cubicBezTo>
                    <a:pt x="25629" y="32049"/>
                    <a:pt x="25676" y="32048"/>
                    <a:pt x="25723" y="32048"/>
                  </a:cubicBezTo>
                  <a:cubicBezTo>
                    <a:pt x="25791" y="32046"/>
                    <a:pt x="25858" y="32046"/>
                    <a:pt x="25925" y="32045"/>
                  </a:cubicBezTo>
                  <a:cubicBezTo>
                    <a:pt x="25969" y="32045"/>
                    <a:pt x="26014" y="32044"/>
                    <a:pt x="26057" y="32044"/>
                  </a:cubicBezTo>
                  <a:cubicBezTo>
                    <a:pt x="26093" y="32044"/>
                    <a:pt x="26130" y="32043"/>
                    <a:pt x="26165" y="32043"/>
                  </a:cubicBezTo>
                  <a:cubicBezTo>
                    <a:pt x="26183" y="32041"/>
                    <a:pt x="26201" y="32041"/>
                    <a:pt x="26219" y="32041"/>
                  </a:cubicBezTo>
                  <a:cubicBezTo>
                    <a:pt x="26270" y="32040"/>
                    <a:pt x="26319" y="32040"/>
                    <a:pt x="26369" y="32039"/>
                  </a:cubicBezTo>
                  <a:cubicBezTo>
                    <a:pt x="26406" y="32038"/>
                    <a:pt x="26444" y="32038"/>
                    <a:pt x="26483" y="32036"/>
                  </a:cubicBezTo>
                  <a:cubicBezTo>
                    <a:pt x="26603" y="32034"/>
                    <a:pt x="26720" y="32031"/>
                    <a:pt x="26833" y="32029"/>
                  </a:cubicBezTo>
                  <a:lnTo>
                    <a:pt x="26851" y="32029"/>
                  </a:lnTo>
                  <a:cubicBezTo>
                    <a:pt x="26877" y="32029"/>
                    <a:pt x="26903" y="32027"/>
                    <a:pt x="26928" y="32027"/>
                  </a:cubicBezTo>
                  <a:cubicBezTo>
                    <a:pt x="26954" y="32027"/>
                    <a:pt x="26980" y="32025"/>
                    <a:pt x="27005" y="32025"/>
                  </a:cubicBezTo>
                  <a:cubicBezTo>
                    <a:pt x="27038" y="32024"/>
                    <a:pt x="27072" y="32024"/>
                    <a:pt x="27105" y="32023"/>
                  </a:cubicBezTo>
                  <a:cubicBezTo>
                    <a:pt x="27125" y="32023"/>
                    <a:pt x="27143" y="32022"/>
                    <a:pt x="27164" y="32022"/>
                  </a:cubicBezTo>
                  <a:cubicBezTo>
                    <a:pt x="27185" y="32022"/>
                    <a:pt x="27205" y="32020"/>
                    <a:pt x="27225" y="32020"/>
                  </a:cubicBezTo>
                  <a:cubicBezTo>
                    <a:pt x="27236" y="32019"/>
                    <a:pt x="27249" y="32019"/>
                    <a:pt x="27260" y="32019"/>
                  </a:cubicBezTo>
                  <a:cubicBezTo>
                    <a:pt x="27303" y="32018"/>
                    <a:pt x="27346" y="32017"/>
                    <a:pt x="27388" y="32015"/>
                  </a:cubicBezTo>
                  <a:cubicBezTo>
                    <a:pt x="27403" y="32015"/>
                    <a:pt x="27419" y="32014"/>
                    <a:pt x="27435" y="32014"/>
                  </a:cubicBezTo>
                  <a:cubicBezTo>
                    <a:pt x="27459" y="32013"/>
                    <a:pt x="27481" y="32013"/>
                    <a:pt x="27502" y="32012"/>
                  </a:cubicBezTo>
                  <a:cubicBezTo>
                    <a:pt x="27537" y="32012"/>
                    <a:pt x="27568" y="32010"/>
                    <a:pt x="27601" y="32009"/>
                  </a:cubicBezTo>
                  <a:cubicBezTo>
                    <a:pt x="27612" y="32009"/>
                    <a:pt x="27625" y="32008"/>
                    <a:pt x="27636" y="32008"/>
                  </a:cubicBezTo>
                  <a:cubicBezTo>
                    <a:pt x="27689" y="32007"/>
                    <a:pt x="27742" y="32003"/>
                    <a:pt x="27793" y="32002"/>
                  </a:cubicBezTo>
                  <a:cubicBezTo>
                    <a:pt x="27927" y="31997"/>
                    <a:pt x="28054" y="31992"/>
                    <a:pt x="28171" y="31986"/>
                  </a:cubicBezTo>
                  <a:cubicBezTo>
                    <a:pt x="28199" y="31984"/>
                    <a:pt x="28225" y="31983"/>
                    <a:pt x="28251" y="31982"/>
                  </a:cubicBezTo>
                  <a:cubicBezTo>
                    <a:pt x="28263" y="31981"/>
                    <a:pt x="28277" y="31981"/>
                    <a:pt x="28289" y="31978"/>
                  </a:cubicBezTo>
                  <a:lnTo>
                    <a:pt x="28298" y="31978"/>
                  </a:lnTo>
                  <a:cubicBezTo>
                    <a:pt x="28308" y="31978"/>
                    <a:pt x="28319" y="31977"/>
                    <a:pt x="28327" y="31977"/>
                  </a:cubicBezTo>
                  <a:cubicBezTo>
                    <a:pt x="28381" y="31975"/>
                    <a:pt x="28432" y="31971"/>
                    <a:pt x="28481" y="31968"/>
                  </a:cubicBezTo>
                  <a:cubicBezTo>
                    <a:pt x="28489" y="31968"/>
                    <a:pt x="28499" y="31967"/>
                    <a:pt x="28509" y="31967"/>
                  </a:cubicBezTo>
                  <a:cubicBezTo>
                    <a:pt x="28519" y="31966"/>
                    <a:pt x="28530" y="31966"/>
                    <a:pt x="28540" y="31965"/>
                  </a:cubicBezTo>
                  <a:cubicBezTo>
                    <a:pt x="28552" y="31963"/>
                    <a:pt x="28562" y="31963"/>
                    <a:pt x="28575" y="31962"/>
                  </a:cubicBezTo>
                  <a:cubicBezTo>
                    <a:pt x="28583" y="31961"/>
                    <a:pt x="28593" y="31961"/>
                    <a:pt x="28603" y="31960"/>
                  </a:cubicBezTo>
                  <a:cubicBezTo>
                    <a:pt x="28623" y="31956"/>
                    <a:pt x="28642" y="31955"/>
                    <a:pt x="28661" y="31954"/>
                  </a:cubicBezTo>
                  <a:cubicBezTo>
                    <a:pt x="28672" y="31952"/>
                    <a:pt x="28682" y="31952"/>
                    <a:pt x="28693" y="31951"/>
                  </a:cubicBezTo>
                  <a:cubicBezTo>
                    <a:pt x="28702" y="31950"/>
                    <a:pt x="28710" y="31950"/>
                    <a:pt x="28718" y="31949"/>
                  </a:cubicBezTo>
                  <a:cubicBezTo>
                    <a:pt x="28722" y="31947"/>
                    <a:pt x="28724" y="31947"/>
                    <a:pt x="28728" y="31947"/>
                  </a:cubicBezTo>
                  <a:cubicBezTo>
                    <a:pt x="28737" y="31946"/>
                    <a:pt x="28745" y="31946"/>
                    <a:pt x="28754" y="31945"/>
                  </a:cubicBezTo>
                  <a:cubicBezTo>
                    <a:pt x="28780" y="31942"/>
                    <a:pt x="28805" y="31940"/>
                    <a:pt x="28830" y="31937"/>
                  </a:cubicBezTo>
                  <a:cubicBezTo>
                    <a:pt x="31264" y="31679"/>
                    <a:pt x="32445" y="30759"/>
                    <a:pt x="32549" y="26929"/>
                  </a:cubicBezTo>
                  <a:cubicBezTo>
                    <a:pt x="32600" y="25051"/>
                    <a:pt x="32584" y="19937"/>
                    <a:pt x="32569" y="14981"/>
                  </a:cubicBezTo>
                  <a:cubicBezTo>
                    <a:pt x="32556" y="12079"/>
                    <a:pt x="32542" y="9230"/>
                    <a:pt x="32538" y="7117"/>
                  </a:cubicBezTo>
                  <a:cubicBezTo>
                    <a:pt x="32535" y="5478"/>
                    <a:pt x="32539" y="4282"/>
                    <a:pt x="32555" y="3844"/>
                  </a:cubicBezTo>
                  <a:cubicBezTo>
                    <a:pt x="32601" y="2602"/>
                    <a:pt x="32601" y="273"/>
                    <a:pt x="28932" y="118"/>
                  </a:cubicBezTo>
                  <a:cubicBezTo>
                    <a:pt x="26714" y="24"/>
                    <a:pt x="19523" y="1"/>
                    <a:pt x="13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114300" dir="27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4"/>
            <p:cNvSpPr/>
            <p:nvPr/>
          </p:nvSpPr>
          <p:spPr>
            <a:xfrm flipH="1">
              <a:off x="7327568" y="1836306"/>
              <a:ext cx="529059" cy="230319"/>
            </a:xfrm>
            <a:custGeom>
              <a:avLst/>
              <a:gdLst/>
              <a:ahLst/>
              <a:cxnLst/>
              <a:rect l="l" t="t" r="r" b="b"/>
              <a:pathLst>
                <a:path w="9016" h="3925" extrusionOk="0">
                  <a:moveTo>
                    <a:pt x="5344" y="0"/>
                  </a:moveTo>
                  <a:cubicBezTo>
                    <a:pt x="4907" y="0"/>
                    <a:pt x="4470" y="11"/>
                    <a:pt x="4058" y="37"/>
                  </a:cubicBezTo>
                  <a:cubicBezTo>
                    <a:pt x="1920" y="174"/>
                    <a:pt x="1" y="494"/>
                    <a:pt x="1" y="494"/>
                  </a:cubicBezTo>
                  <a:cubicBezTo>
                    <a:pt x="1" y="494"/>
                    <a:pt x="482" y="2914"/>
                    <a:pt x="3769" y="3807"/>
                  </a:cubicBezTo>
                  <a:cubicBezTo>
                    <a:pt x="4066" y="3887"/>
                    <a:pt x="4351" y="3924"/>
                    <a:pt x="4625" y="3924"/>
                  </a:cubicBezTo>
                  <a:cubicBezTo>
                    <a:pt x="7394" y="3924"/>
                    <a:pt x="9016" y="188"/>
                    <a:pt x="9016" y="188"/>
                  </a:cubicBezTo>
                  <a:cubicBezTo>
                    <a:pt x="9016" y="188"/>
                    <a:pt x="7178" y="0"/>
                    <a:pt x="5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4"/>
            <p:cNvSpPr/>
            <p:nvPr/>
          </p:nvSpPr>
          <p:spPr>
            <a:xfrm flipH="1">
              <a:off x="7210502" y="1712491"/>
              <a:ext cx="1097257" cy="708913"/>
            </a:xfrm>
            <a:custGeom>
              <a:avLst/>
              <a:gdLst/>
              <a:ahLst/>
              <a:cxnLst/>
              <a:rect l="l" t="t" r="r" b="b"/>
              <a:pathLst>
                <a:path w="18699" h="12081" extrusionOk="0">
                  <a:moveTo>
                    <a:pt x="9006" y="1"/>
                  </a:moveTo>
                  <a:lnTo>
                    <a:pt x="9052" y="763"/>
                  </a:lnTo>
                  <a:lnTo>
                    <a:pt x="9107" y="1685"/>
                  </a:lnTo>
                  <a:lnTo>
                    <a:pt x="9149" y="2395"/>
                  </a:lnTo>
                  <a:lnTo>
                    <a:pt x="9172" y="2781"/>
                  </a:lnTo>
                  <a:lnTo>
                    <a:pt x="8432" y="2878"/>
                  </a:lnTo>
                  <a:lnTo>
                    <a:pt x="7802" y="2960"/>
                  </a:lnTo>
                  <a:lnTo>
                    <a:pt x="7406" y="3010"/>
                  </a:lnTo>
                  <a:lnTo>
                    <a:pt x="7249" y="3031"/>
                  </a:lnTo>
                  <a:lnTo>
                    <a:pt x="7078" y="3054"/>
                  </a:lnTo>
                  <a:cubicBezTo>
                    <a:pt x="7078" y="3054"/>
                    <a:pt x="6629" y="3167"/>
                    <a:pt x="6013" y="3394"/>
                  </a:cubicBezTo>
                  <a:cubicBezTo>
                    <a:pt x="5121" y="3720"/>
                    <a:pt x="3878" y="4284"/>
                    <a:pt x="3154" y="5081"/>
                  </a:cubicBezTo>
                  <a:cubicBezTo>
                    <a:pt x="2445" y="5859"/>
                    <a:pt x="1186" y="7429"/>
                    <a:pt x="3" y="11735"/>
                  </a:cubicBezTo>
                  <a:cubicBezTo>
                    <a:pt x="1" y="11737"/>
                    <a:pt x="1" y="11742"/>
                    <a:pt x="0" y="11745"/>
                  </a:cubicBezTo>
                  <a:cubicBezTo>
                    <a:pt x="5" y="11746"/>
                    <a:pt x="7" y="11746"/>
                    <a:pt x="11" y="11747"/>
                  </a:cubicBezTo>
                  <a:cubicBezTo>
                    <a:pt x="404" y="11855"/>
                    <a:pt x="889" y="11915"/>
                    <a:pt x="1482" y="11915"/>
                  </a:cubicBezTo>
                  <a:cubicBezTo>
                    <a:pt x="1959" y="11915"/>
                    <a:pt x="2820" y="11923"/>
                    <a:pt x="3946" y="11936"/>
                  </a:cubicBezTo>
                  <a:cubicBezTo>
                    <a:pt x="4029" y="11606"/>
                    <a:pt x="4102" y="11314"/>
                    <a:pt x="4160" y="11080"/>
                  </a:cubicBezTo>
                  <a:cubicBezTo>
                    <a:pt x="4192" y="10954"/>
                    <a:pt x="4220" y="10844"/>
                    <a:pt x="4243" y="10754"/>
                  </a:cubicBezTo>
                  <a:cubicBezTo>
                    <a:pt x="4288" y="10571"/>
                    <a:pt x="4314" y="10468"/>
                    <a:pt x="4314" y="10468"/>
                  </a:cubicBezTo>
                  <a:lnTo>
                    <a:pt x="4339" y="11795"/>
                  </a:lnTo>
                  <a:lnTo>
                    <a:pt x="4342" y="11942"/>
                  </a:lnTo>
                  <a:cubicBezTo>
                    <a:pt x="7360" y="11977"/>
                    <a:pt x="12006" y="12039"/>
                    <a:pt x="16326" y="12068"/>
                  </a:cubicBezTo>
                  <a:cubicBezTo>
                    <a:pt x="16822" y="12073"/>
                    <a:pt x="17313" y="12075"/>
                    <a:pt x="17798" y="12078"/>
                  </a:cubicBezTo>
                  <a:cubicBezTo>
                    <a:pt x="18097" y="12079"/>
                    <a:pt x="18395" y="12080"/>
                    <a:pt x="18688" y="12081"/>
                  </a:cubicBezTo>
                  <a:lnTo>
                    <a:pt x="18644" y="9391"/>
                  </a:lnTo>
                  <a:lnTo>
                    <a:pt x="18641" y="9267"/>
                  </a:lnTo>
                  <a:lnTo>
                    <a:pt x="18635" y="8928"/>
                  </a:lnTo>
                  <a:cubicBezTo>
                    <a:pt x="18657" y="8919"/>
                    <a:pt x="18677" y="8911"/>
                    <a:pt x="18699" y="8901"/>
                  </a:cubicBezTo>
                  <a:cubicBezTo>
                    <a:pt x="18652" y="8536"/>
                    <a:pt x="18578" y="8224"/>
                    <a:pt x="18483" y="7950"/>
                  </a:cubicBezTo>
                  <a:cubicBezTo>
                    <a:pt x="17920" y="6325"/>
                    <a:pt x="16671" y="6033"/>
                    <a:pt x="16574" y="3811"/>
                  </a:cubicBezTo>
                  <a:cubicBezTo>
                    <a:pt x="16538" y="3791"/>
                    <a:pt x="16500" y="3771"/>
                    <a:pt x="16460" y="3751"/>
                  </a:cubicBezTo>
                  <a:cubicBezTo>
                    <a:pt x="16329" y="3683"/>
                    <a:pt x="16178" y="3606"/>
                    <a:pt x="16016" y="3524"/>
                  </a:cubicBezTo>
                  <a:cubicBezTo>
                    <a:pt x="15779" y="3402"/>
                    <a:pt x="15520" y="3271"/>
                    <a:pt x="15272" y="3148"/>
                  </a:cubicBezTo>
                  <a:lnTo>
                    <a:pt x="15178" y="3101"/>
                  </a:lnTo>
                  <a:cubicBezTo>
                    <a:pt x="14906" y="2967"/>
                    <a:pt x="14653" y="2840"/>
                    <a:pt x="14460" y="2744"/>
                  </a:cubicBezTo>
                  <a:cubicBezTo>
                    <a:pt x="14243" y="2637"/>
                    <a:pt x="14103" y="2567"/>
                    <a:pt x="14103" y="2567"/>
                  </a:cubicBezTo>
                  <a:lnTo>
                    <a:pt x="14061" y="2125"/>
                  </a:lnTo>
                  <a:lnTo>
                    <a:pt x="14053" y="2058"/>
                  </a:lnTo>
                  <a:lnTo>
                    <a:pt x="13957" y="1062"/>
                  </a:lnTo>
                  <a:lnTo>
                    <a:pt x="13890" y="372"/>
                  </a:lnTo>
                  <a:lnTo>
                    <a:pt x="13885" y="321"/>
                  </a:lnTo>
                  <a:lnTo>
                    <a:pt x="13880" y="270"/>
                  </a:lnTo>
                  <a:lnTo>
                    <a:pt x="13858" y="41"/>
                  </a:lnTo>
                  <a:lnTo>
                    <a:pt x="9006" y="1"/>
                  </a:ln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4"/>
            <p:cNvSpPr/>
            <p:nvPr/>
          </p:nvSpPr>
          <p:spPr>
            <a:xfrm flipH="1">
              <a:off x="7483070" y="1712667"/>
              <a:ext cx="296217" cy="123580"/>
            </a:xfrm>
            <a:custGeom>
              <a:avLst/>
              <a:gdLst/>
              <a:ahLst/>
              <a:cxnLst/>
              <a:rect l="l" t="t" r="r" b="b"/>
              <a:pathLst>
                <a:path w="5048" h="2106" extrusionOk="0">
                  <a:moveTo>
                    <a:pt x="0" y="0"/>
                  </a:moveTo>
                  <a:lnTo>
                    <a:pt x="101" y="1685"/>
                  </a:lnTo>
                  <a:cubicBezTo>
                    <a:pt x="1336" y="2009"/>
                    <a:pt x="2621" y="2106"/>
                    <a:pt x="3712" y="2106"/>
                  </a:cubicBezTo>
                  <a:cubicBezTo>
                    <a:pt x="4204" y="2106"/>
                    <a:pt x="4656" y="2086"/>
                    <a:pt x="5047" y="2059"/>
                  </a:cubicBezTo>
                  <a:lnTo>
                    <a:pt x="4852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4"/>
            <p:cNvSpPr/>
            <p:nvPr/>
          </p:nvSpPr>
          <p:spPr>
            <a:xfrm flipH="1">
              <a:off x="7107577" y="1848863"/>
              <a:ext cx="947389" cy="572834"/>
            </a:xfrm>
            <a:custGeom>
              <a:avLst/>
              <a:gdLst/>
              <a:ahLst/>
              <a:cxnLst/>
              <a:rect l="l" t="t" r="r" b="b"/>
              <a:pathLst>
                <a:path w="16145" h="9762" extrusionOk="0">
                  <a:moveTo>
                    <a:pt x="11092" y="1"/>
                  </a:moveTo>
                  <a:cubicBezTo>
                    <a:pt x="10777" y="165"/>
                    <a:pt x="10462" y="304"/>
                    <a:pt x="10150" y="423"/>
                  </a:cubicBezTo>
                  <a:cubicBezTo>
                    <a:pt x="9648" y="613"/>
                    <a:pt x="9153" y="748"/>
                    <a:pt x="8674" y="838"/>
                  </a:cubicBezTo>
                  <a:cubicBezTo>
                    <a:pt x="8658" y="841"/>
                    <a:pt x="8642" y="845"/>
                    <a:pt x="8625" y="847"/>
                  </a:cubicBezTo>
                  <a:cubicBezTo>
                    <a:pt x="8610" y="851"/>
                    <a:pt x="8592" y="854"/>
                    <a:pt x="8576" y="857"/>
                  </a:cubicBezTo>
                  <a:cubicBezTo>
                    <a:pt x="8136" y="935"/>
                    <a:pt x="7710" y="976"/>
                    <a:pt x="7303" y="988"/>
                  </a:cubicBezTo>
                  <a:cubicBezTo>
                    <a:pt x="7203" y="991"/>
                    <a:pt x="7104" y="993"/>
                    <a:pt x="7007" y="993"/>
                  </a:cubicBezTo>
                  <a:cubicBezTo>
                    <a:pt x="5788" y="993"/>
                    <a:pt x="4769" y="756"/>
                    <a:pt x="4123" y="555"/>
                  </a:cubicBezTo>
                  <a:cubicBezTo>
                    <a:pt x="3651" y="408"/>
                    <a:pt x="3380" y="279"/>
                    <a:pt x="3380" y="279"/>
                  </a:cubicBezTo>
                  <a:cubicBezTo>
                    <a:pt x="2771" y="398"/>
                    <a:pt x="2244" y="535"/>
                    <a:pt x="1778" y="691"/>
                  </a:cubicBezTo>
                  <a:lnTo>
                    <a:pt x="1702" y="1071"/>
                  </a:lnTo>
                  <a:lnTo>
                    <a:pt x="30" y="9474"/>
                  </a:lnTo>
                  <a:lnTo>
                    <a:pt x="1" y="9619"/>
                  </a:lnTo>
                  <a:lnTo>
                    <a:pt x="32" y="9619"/>
                  </a:lnTo>
                  <a:cubicBezTo>
                    <a:pt x="3051" y="9654"/>
                    <a:pt x="7697" y="9716"/>
                    <a:pt x="12016" y="9745"/>
                  </a:cubicBezTo>
                  <a:cubicBezTo>
                    <a:pt x="12512" y="9750"/>
                    <a:pt x="13004" y="9752"/>
                    <a:pt x="13488" y="9755"/>
                  </a:cubicBezTo>
                  <a:cubicBezTo>
                    <a:pt x="13788" y="9756"/>
                    <a:pt x="14086" y="9757"/>
                    <a:pt x="14379" y="9758"/>
                  </a:cubicBezTo>
                  <a:cubicBezTo>
                    <a:pt x="14850" y="9760"/>
                    <a:pt x="15312" y="9761"/>
                    <a:pt x="15762" y="9761"/>
                  </a:cubicBezTo>
                  <a:lnTo>
                    <a:pt x="15950" y="9761"/>
                  </a:lnTo>
                  <a:cubicBezTo>
                    <a:pt x="15949" y="9738"/>
                    <a:pt x="15949" y="9714"/>
                    <a:pt x="15948" y="9692"/>
                  </a:cubicBezTo>
                  <a:cubicBezTo>
                    <a:pt x="15912" y="8820"/>
                    <a:pt x="15991" y="8386"/>
                    <a:pt x="15991" y="8386"/>
                  </a:cubicBezTo>
                  <a:cubicBezTo>
                    <a:pt x="16043" y="8363"/>
                    <a:pt x="16094" y="8334"/>
                    <a:pt x="16144" y="8305"/>
                  </a:cubicBezTo>
                  <a:cubicBezTo>
                    <a:pt x="15804" y="7166"/>
                    <a:pt x="15366" y="6280"/>
                    <a:pt x="14901" y="5463"/>
                  </a:cubicBezTo>
                  <a:cubicBezTo>
                    <a:pt x="14107" y="4065"/>
                    <a:pt x="13235" y="2864"/>
                    <a:pt x="12653" y="929"/>
                  </a:cubicBezTo>
                  <a:cubicBezTo>
                    <a:pt x="12446" y="1021"/>
                    <a:pt x="12265" y="1058"/>
                    <a:pt x="12108" y="1058"/>
                  </a:cubicBezTo>
                  <a:cubicBezTo>
                    <a:pt x="12102" y="1058"/>
                    <a:pt x="12095" y="1058"/>
                    <a:pt x="12089" y="1058"/>
                  </a:cubicBezTo>
                  <a:cubicBezTo>
                    <a:pt x="11994" y="1055"/>
                    <a:pt x="11908" y="1038"/>
                    <a:pt x="11830" y="1011"/>
                  </a:cubicBezTo>
                  <a:cubicBezTo>
                    <a:pt x="11597" y="930"/>
                    <a:pt x="11433" y="753"/>
                    <a:pt x="11320" y="571"/>
                  </a:cubicBezTo>
                  <a:cubicBezTo>
                    <a:pt x="11303" y="545"/>
                    <a:pt x="11288" y="518"/>
                    <a:pt x="11274" y="492"/>
                  </a:cubicBezTo>
                  <a:cubicBezTo>
                    <a:pt x="11138" y="241"/>
                    <a:pt x="11092" y="1"/>
                    <a:pt x="11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4"/>
            <p:cNvSpPr/>
            <p:nvPr/>
          </p:nvSpPr>
          <p:spPr>
            <a:xfrm flipH="1">
              <a:off x="7950574" y="1889352"/>
              <a:ext cx="374378" cy="524012"/>
            </a:xfrm>
            <a:custGeom>
              <a:avLst/>
              <a:gdLst/>
              <a:ahLst/>
              <a:cxnLst/>
              <a:rect l="l" t="t" r="r" b="b"/>
              <a:pathLst>
                <a:path w="6380" h="8930" extrusionOk="0">
                  <a:moveTo>
                    <a:pt x="6379" y="1"/>
                  </a:moveTo>
                  <a:lnTo>
                    <a:pt x="6379" y="1"/>
                  </a:lnTo>
                  <a:cubicBezTo>
                    <a:pt x="4505" y="626"/>
                    <a:pt x="3631" y="1553"/>
                    <a:pt x="2529" y="2798"/>
                  </a:cubicBezTo>
                  <a:cubicBezTo>
                    <a:pt x="1301" y="4177"/>
                    <a:pt x="543" y="6246"/>
                    <a:pt x="61" y="8362"/>
                  </a:cubicBezTo>
                  <a:cubicBezTo>
                    <a:pt x="52" y="8399"/>
                    <a:pt x="44" y="8435"/>
                    <a:pt x="37" y="8472"/>
                  </a:cubicBezTo>
                  <a:cubicBezTo>
                    <a:pt x="23" y="8527"/>
                    <a:pt x="12" y="8583"/>
                    <a:pt x="0" y="8638"/>
                  </a:cubicBezTo>
                  <a:cubicBezTo>
                    <a:pt x="11" y="8642"/>
                    <a:pt x="22" y="8645"/>
                    <a:pt x="32" y="8649"/>
                  </a:cubicBezTo>
                  <a:cubicBezTo>
                    <a:pt x="50" y="8656"/>
                    <a:pt x="68" y="8663"/>
                    <a:pt x="86" y="8669"/>
                  </a:cubicBezTo>
                  <a:cubicBezTo>
                    <a:pt x="96" y="8671"/>
                    <a:pt x="107" y="8675"/>
                    <a:pt x="117" y="8680"/>
                  </a:cubicBezTo>
                  <a:cubicBezTo>
                    <a:pt x="136" y="8686"/>
                    <a:pt x="155" y="8692"/>
                    <a:pt x="174" y="8699"/>
                  </a:cubicBezTo>
                  <a:cubicBezTo>
                    <a:pt x="181" y="8702"/>
                    <a:pt x="188" y="8703"/>
                    <a:pt x="194" y="8706"/>
                  </a:cubicBezTo>
                  <a:cubicBezTo>
                    <a:pt x="205" y="8710"/>
                    <a:pt x="216" y="8712"/>
                    <a:pt x="228" y="8716"/>
                  </a:cubicBezTo>
                  <a:cubicBezTo>
                    <a:pt x="231" y="8716"/>
                    <a:pt x="232" y="8717"/>
                    <a:pt x="235" y="8717"/>
                  </a:cubicBezTo>
                  <a:cubicBezTo>
                    <a:pt x="249" y="8721"/>
                    <a:pt x="262" y="8726"/>
                    <a:pt x="277" y="8729"/>
                  </a:cubicBezTo>
                  <a:cubicBezTo>
                    <a:pt x="283" y="8732"/>
                    <a:pt x="290" y="8734"/>
                    <a:pt x="298" y="8736"/>
                  </a:cubicBezTo>
                  <a:cubicBezTo>
                    <a:pt x="301" y="8737"/>
                    <a:pt x="304" y="8737"/>
                    <a:pt x="308" y="8738"/>
                  </a:cubicBezTo>
                  <a:lnTo>
                    <a:pt x="310" y="8738"/>
                  </a:lnTo>
                  <a:cubicBezTo>
                    <a:pt x="322" y="8741"/>
                    <a:pt x="334" y="8744"/>
                    <a:pt x="346" y="8747"/>
                  </a:cubicBezTo>
                  <a:cubicBezTo>
                    <a:pt x="371" y="8754"/>
                    <a:pt x="395" y="8760"/>
                    <a:pt x="421" y="8767"/>
                  </a:cubicBezTo>
                  <a:cubicBezTo>
                    <a:pt x="434" y="8769"/>
                    <a:pt x="447" y="8774"/>
                    <a:pt x="460" y="8776"/>
                  </a:cubicBezTo>
                  <a:cubicBezTo>
                    <a:pt x="472" y="8779"/>
                    <a:pt x="486" y="8781"/>
                    <a:pt x="497" y="8784"/>
                  </a:cubicBezTo>
                  <a:cubicBezTo>
                    <a:pt x="501" y="8785"/>
                    <a:pt x="503" y="8785"/>
                    <a:pt x="507" y="8786"/>
                  </a:cubicBezTo>
                  <a:cubicBezTo>
                    <a:pt x="518" y="8788"/>
                    <a:pt x="528" y="8790"/>
                    <a:pt x="540" y="8793"/>
                  </a:cubicBezTo>
                  <a:cubicBezTo>
                    <a:pt x="566" y="8799"/>
                    <a:pt x="593" y="8804"/>
                    <a:pt x="621" y="8809"/>
                  </a:cubicBezTo>
                  <a:cubicBezTo>
                    <a:pt x="635" y="8811"/>
                    <a:pt x="648" y="8814"/>
                    <a:pt x="663" y="8816"/>
                  </a:cubicBezTo>
                  <a:cubicBezTo>
                    <a:pt x="690" y="8822"/>
                    <a:pt x="718" y="8826"/>
                    <a:pt x="748" y="8831"/>
                  </a:cubicBezTo>
                  <a:cubicBezTo>
                    <a:pt x="762" y="8833"/>
                    <a:pt x="778" y="8836"/>
                    <a:pt x="793" y="8838"/>
                  </a:cubicBezTo>
                  <a:cubicBezTo>
                    <a:pt x="802" y="8840"/>
                    <a:pt x="812" y="8841"/>
                    <a:pt x="823" y="8842"/>
                  </a:cubicBezTo>
                  <a:cubicBezTo>
                    <a:pt x="844" y="8847"/>
                    <a:pt x="864" y="8849"/>
                    <a:pt x="885" y="8852"/>
                  </a:cubicBezTo>
                  <a:cubicBezTo>
                    <a:pt x="914" y="8856"/>
                    <a:pt x="941" y="8859"/>
                    <a:pt x="968" y="8862"/>
                  </a:cubicBezTo>
                  <a:cubicBezTo>
                    <a:pt x="997" y="8866"/>
                    <a:pt x="1026" y="8870"/>
                    <a:pt x="1057" y="8873"/>
                  </a:cubicBezTo>
                  <a:cubicBezTo>
                    <a:pt x="1096" y="8877"/>
                    <a:pt x="1136" y="8880"/>
                    <a:pt x="1178" y="8883"/>
                  </a:cubicBezTo>
                  <a:cubicBezTo>
                    <a:pt x="1191" y="8884"/>
                    <a:pt x="1204" y="8884"/>
                    <a:pt x="1217" y="8885"/>
                  </a:cubicBezTo>
                  <a:cubicBezTo>
                    <a:pt x="1230" y="8887"/>
                    <a:pt x="1243" y="8887"/>
                    <a:pt x="1256" y="8888"/>
                  </a:cubicBezTo>
                  <a:cubicBezTo>
                    <a:pt x="1272" y="8889"/>
                    <a:pt x="1286" y="8889"/>
                    <a:pt x="1302" y="8891"/>
                  </a:cubicBezTo>
                  <a:cubicBezTo>
                    <a:pt x="1327" y="8893"/>
                    <a:pt x="1353" y="8894"/>
                    <a:pt x="1379" y="8895"/>
                  </a:cubicBezTo>
                  <a:cubicBezTo>
                    <a:pt x="1392" y="8895"/>
                    <a:pt x="1405" y="8896"/>
                    <a:pt x="1418" y="8896"/>
                  </a:cubicBezTo>
                  <a:cubicBezTo>
                    <a:pt x="1480" y="8899"/>
                    <a:pt x="1545" y="8901"/>
                    <a:pt x="1611" y="8903"/>
                  </a:cubicBezTo>
                  <a:cubicBezTo>
                    <a:pt x="1626" y="8904"/>
                    <a:pt x="1642" y="8904"/>
                    <a:pt x="1658" y="8904"/>
                  </a:cubicBezTo>
                  <a:lnTo>
                    <a:pt x="1775" y="8904"/>
                  </a:lnTo>
                  <a:cubicBezTo>
                    <a:pt x="1872" y="8904"/>
                    <a:pt x="1985" y="8904"/>
                    <a:pt x="2112" y="8905"/>
                  </a:cubicBezTo>
                  <a:lnTo>
                    <a:pt x="2142" y="8905"/>
                  </a:lnTo>
                  <a:cubicBezTo>
                    <a:pt x="2183" y="8906"/>
                    <a:pt x="2225" y="8906"/>
                    <a:pt x="2267" y="8906"/>
                  </a:cubicBezTo>
                  <a:lnTo>
                    <a:pt x="2325" y="8906"/>
                  </a:lnTo>
                  <a:cubicBezTo>
                    <a:pt x="2367" y="8908"/>
                    <a:pt x="2411" y="8908"/>
                    <a:pt x="2455" y="8908"/>
                  </a:cubicBezTo>
                  <a:lnTo>
                    <a:pt x="2579" y="8908"/>
                  </a:lnTo>
                  <a:cubicBezTo>
                    <a:pt x="2606" y="8909"/>
                    <a:pt x="2633" y="8909"/>
                    <a:pt x="2660" y="8909"/>
                  </a:cubicBezTo>
                  <a:lnTo>
                    <a:pt x="2764" y="8909"/>
                  </a:lnTo>
                  <a:cubicBezTo>
                    <a:pt x="2789" y="8910"/>
                    <a:pt x="2817" y="8910"/>
                    <a:pt x="2843" y="8910"/>
                  </a:cubicBezTo>
                  <a:cubicBezTo>
                    <a:pt x="2900" y="8910"/>
                    <a:pt x="2957" y="8911"/>
                    <a:pt x="3018" y="8911"/>
                  </a:cubicBezTo>
                  <a:cubicBezTo>
                    <a:pt x="3049" y="8911"/>
                    <a:pt x="3081" y="8913"/>
                    <a:pt x="3113" y="8913"/>
                  </a:cubicBezTo>
                  <a:cubicBezTo>
                    <a:pt x="3191" y="8915"/>
                    <a:pt x="3272" y="8915"/>
                    <a:pt x="3354" y="8916"/>
                  </a:cubicBezTo>
                  <a:cubicBezTo>
                    <a:pt x="3391" y="8916"/>
                    <a:pt x="3427" y="8917"/>
                    <a:pt x="3465" y="8917"/>
                  </a:cubicBezTo>
                  <a:lnTo>
                    <a:pt x="3587" y="8917"/>
                  </a:lnTo>
                  <a:cubicBezTo>
                    <a:pt x="3616" y="8917"/>
                    <a:pt x="3646" y="8919"/>
                    <a:pt x="3678" y="8919"/>
                  </a:cubicBezTo>
                  <a:lnTo>
                    <a:pt x="3682" y="8919"/>
                  </a:lnTo>
                  <a:cubicBezTo>
                    <a:pt x="3714" y="8919"/>
                    <a:pt x="3747" y="8920"/>
                    <a:pt x="3780" y="8920"/>
                  </a:cubicBezTo>
                  <a:cubicBezTo>
                    <a:pt x="3801" y="8921"/>
                    <a:pt x="3823" y="8921"/>
                    <a:pt x="3844" y="8921"/>
                  </a:cubicBezTo>
                  <a:lnTo>
                    <a:pt x="3900" y="8921"/>
                  </a:lnTo>
                  <a:cubicBezTo>
                    <a:pt x="3938" y="8921"/>
                    <a:pt x="3975" y="8923"/>
                    <a:pt x="4013" y="8923"/>
                  </a:cubicBezTo>
                  <a:lnTo>
                    <a:pt x="4031" y="8923"/>
                  </a:lnTo>
                  <a:cubicBezTo>
                    <a:pt x="4063" y="8923"/>
                    <a:pt x="4096" y="8924"/>
                    <a:pt x="4130" y="8924"/>
                  </a:cubicBezTo>
                  <a:lnTo>
                    <a:pt x="4133" y="8924"/>
                  </a:lnTo>
                  <a:cubicBezTo>
                    <a:pt x="4167" y="8924"/>
                    <a:pt x="4203" y="8925"/>
                    <a:pt x="4237" y="8925"/>
                  </a:cubicBezTo>
                  <a:lnTo>
                    <a:pt x="4247" y="8925"/>
                  </a:lnTo>
                  <a:cubicBezTo>
                    <a:pt x="4303" y="8925"/>
                    <a:pt x="4360" y="8926"/>
                    <a:pt x="4418" y="8926"/>
                  </a:cubicBezTo>
                  <a:cubicBezTo>
                    <a:pt x="4477" y="8928"/>
                    <a:pt x="4539" y="8928"/>
                    <a:pt x="4602" y="8929"/>
                  </a:cubicBezTo>
                  <a:lnTo>
                    <a:pt x="4631" y="8784"/>
                  </a:lnTo>
                  <a:lnTo>
                    <a:pt x="6303" y="381"/>
                  </a:lnTo>
                  <a:lnTo>
                    <a:pt x="63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4"/>
            <p:cNvSpPr/>
            <p:nvPr/>
          </p:nvSpPr>
          <p:spPr>
            <a:xfrm flipH="1">
              <a:off x="7002892" y="2376866"/>
              <a:ext cx="126984" cy="44832"/>
            </a:xfrm>
            <a:custGeom>
              <a:avLst/>
              <a:gdLst/>
              <a:ahLst/>
              <a:cxnLst/>
              <a:rect l="l" t="t" r="r" b="b"/>
              <a:pathLst>
                <a:path w="2164" h="764" extrusionOk="0">
                  <a:moveTo>
                    <a:pt x="2040" y="0"/>
                  </a:moveTo>
                  <a:lnTo>
                    <a:pt x="1590" y="168"/>
                  </a:lnTo>
                  <a:lnTo>
                    <a:pt x="184" y="694"/>
                  </a:lnTo>
                  <a:lnTo>
                    <a:pt x="0" y="763"/>
                  </a:lnTo>
                  <a:lnTo>
                    <a:pt x="187" y="763"/>
                  </a:lnTo>
                  <a:cubicBezTo>
                    <a:pt x="722" y="763"/>
                    <a:pt x="1237" y="762"/>
                    <a:pt x="1730" y="761"/>
                  </a:cubicBezTo>
                  <a:lnTo>
                    <a:pt x="1730" y="763"/>
                  </a:lnTo>
                  <a:lnTo>
                    <a:pt x="1733" y="761"/>
                  </a:lnTo>
                  <a:cubicBezTo>
                    <a:pt x="1877" y="759"/>
                    <a:pt x="2022" y="759"/>
                    <a:pt x="2163" y="758"/>
                  </a:cubicBezTo>
                  <a:cubicBezTo>
                    <a:pt x="2151" y="638"/>
                    <a:pt x="2133" y="513"/>
                    <a:pt x="2112" y="382"/>
                  </a:cubicBezTo>
                  <a:cubicBezTo>
                    <a:pt x="2092" y="258"/>
                    <a:pt x="2069" y="132"/>
                    <a:pt x="2040" y="0"/>
                  </a:cubicBezTo>
                  <a:close/>
                </a:path>
              </a:pathLst>
            </a:custGeom>
            <a:solidFill>
              <a:srgbClr val="DD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4"/>
            <p:cNvSpPr/>
            <p:nvPr/>
          </p:nvSpPr>
          <p:spPr>
            <a:xfrm flipH="1">
              <a:off x="6996261" y="1849098"/>
              <a:ext cx="359298" cy="572599"/>
            </a:xfrm>
            <a:custGeom>
              <a:avLst/>
              <a:gdLst/>
              <a:ahLst/>
              <a:cxnLst/>
              <a:rect l="l" t="t" r="r" b="b"/>
              <a:pathLst>
                <a:path w="6123" h="9758" extrusionOk="0">
                  <a:moveTo>
                    <a:pt x="1" y="1"/>
                  </a:moveTo>
                  <a:lnTo>
                    <a:pt x="6" y="32"/>
                  </a:lnTo>
                  <a:lnTo>
                    <a:pt x="110" y="678"/>
                  </a:lnTo>
                  <a:lnTo>
                    <a:pt x="171" y="1055"/>
                  </a:lnTo>
                  <a:lnTo>
                    <a:pt x="231" y="1427"/>
                  </a:lnTo>
                  <a:lnTo>
                    <a:pt x="954" y="5920"/>
                  </a:lnTo>
                  <a:lnTo>
                    <a:pt x="1571" y="9751"/>
                  </a:lnTo>
                  <a:cubicBezTo>
                    <a:pt x="1870" y="9752"/>
                    <a:pt x="2168" y="9753"/>
                    <a:pt x="2461" y="9755"/>
                  </a:cubicBezTo>
                  <a:cubicBezTo>
                    <a:pt x="2933" y="9756"/>
                    <a:pt x="3394" y="9757"/>
                    <a:pt x="3844" y="9757"/>
                  </a:cubicBezTo>
                  <a:lnTo>
                    <a:pt x="4032" y="9757"/>
                  </a:lnTo>
                  <a:cubicBezTo>
                    <a:pt x="4567" y="9757"/>
                    <a:pt x="5081" y="9756"/>
                    <a:pt x="5575" y="9755"/>
                  </a:cubicBezTo>
                  <a:lnTo>
                    <a:pt x="5575" y="9757"/>
                  </a:lnTo>
                  <a:lnTo>
                    <a:pt x="5577" y="9755"/>
                  </a:lnTo>
                  <a:cubicBezTo>
                    <a:pt x="5710" y="9627"/>
                    <a:pt x="5836" y="9500"/>
                    <a:pt x="5957" y="9376"/>
                  </a:cubicBezTo>
                  <a:cubicBezTo>
                    <a:pt x="6014" y="9319"/>
                    <a:pt x="6068" y="9262"/>
                    <a:pt x="6122" y="9207"/>
                  </a:cubicBezTo>
                  <a:cubicBezTo>
                    <a:pt x="5737" y="6864"/>
                    <a:pt x="5044" y="4495"/>
                    <a:pt x="3750" y="2936"/>
                  </a:cubicBezTo>
                  <a:cubicBezTo>
                    <a:pt x="3020" y="2053"/>
                    <a:pt x="2394" y="1323"/>
                    <a:pt x="1470" y="727"/>
                  </a:cubicBezTo>
                  <a:cubicBezTo>
                    <a:pt x="1443" y="711"/>
                    <a:pt x="1416" y="694"/>
                    <a:pt x="1390" y="676"/>
                  </a:cubicBezTo>
                  <a:cubicBezTo>
                    <a:pt x="1364" y="660"/>
                    <a:pt x="1338" y="644"/>
                    <a:pt x="1312" y="628"/>
                  </a:cubicBezTo>
                  <a:cubicBezTo>
                    <a:pt x="1035" y="460"/>
                    <a:pt x="729" y="304"/>
                    <a:pt x="389" y="157"/>
                  </a:cubicBezTo>
                  <a:cubicBezTo>
                    <a:pt x="273" y="107"/>
                    <a:pt x="152" y="58"/>
                    <a:pt x="27" y="11"/>
                  </a:cubicBezTo>
                  <a:cubicBezTo>
                    <a:pt x="17" y="7"/>
                    <a:pt x="10" y="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4"/>
            <p:cNvSpPr/>
            <p:nvPr/>
          </p:nvSpPr>
          <p:spPr>
            <a:xfrm flipH="1">
              <a:off x="7334669" y="1824159"/>
              <a:ext cx="557401" cy="133145"/>
            </a:xfrm>
            <a:custGeom>
              <a:avLst/>
              <a:gdLst/>
              <a:ahLst/>
              <a:cxnLst/>
              <a:rect l="l" t="t" r="r" b="b"/>
              <a:pathLst>
                <a:path w="9499" h="2269" extrusionOk="0">
                  <a:moveTo>
                    <a:pt x="9448" y="1"/>
                  </a:moveTo>
                  <a:cubicBezTo>
                    <a:pt x="9434" y="1"/>
                    <a:pt x="9420" y="8"/>
                    <a:pt x="9411" y="20"/>
                  </a:cubicBezTo>
                  <a:cubicBezTo>
                    <a:pt x="9395" y="43"/>
                    <a:pt x="7853" y="2178"/>
                    <a:pt x="4715" y="2178"/>
                  </a:cubicBezTo>
                  <a:cubicBezTo>
                    <a:pt x="4526" y="2178"/>
                    <a:pt x="4331" y="2170"/>
                    <a:pt x="4130" y="2153"/>
                  </a:cubicBezTo>
                  <a:cubicBezTo>
                    <a:pt x="1721" y="1954"/>
                    <a:pt x="92" y="988"/>
                    <a:pt x="74" y="979"/>
                  </a:cubicBezTo>
                  <a:cubicBezTo>
                    <a:pt x="67" y="974"/>
                    <a:pt x="59" y="972"/>
                    <a:pt x="51" y="972"/>
                  </a:cubicBezTo>
                  <a:cubicBezTo>
                    <a:pt x="36" y="972"/>
                    <a:pt x="21" y="980"/>
                    <a:pt x="14" y="995"/>
                  </a:cubicBezTo>
                  <a:cubicBezTo>
                    <a:pt x="0" y="1016"/>
                    <a:pt x="7" y="1044"/>
                    <a:pt x="30" y="1056"/>
                  </a:cubicBezTo>
                  <a:cubicBezTo>
                    <a:pt x="46" y="1067"/>
                    <a:pt x="1692" y="2043"/>
                    <a:pt x="4124" y="2243"/>
                  </a:cubicBezTo>
                  <a:cubicBezTo>
                    <a:pt x="4281" y="2255"/>
                    <a:pt x="4437" y="2263"/>
                    <a:pt x="4588" y="2267"/>
                  </a:cubicBezTo>
                  <a:cubicBezTo>
                    <a:pt x="4631" y="2268"/>
                    <a:pt x="4674" y="2268"/>
                    <a:pt x="4716" y="2268"/>
                  </a:cubicBezTo>
                  <a:cubicBezTo>
                    <a:pt x="7901" y="2268"/>
                    <a:pt x="9468" y="96"/>
                    <a:pt x="9484" y="72"/>
                  </a:cubicBezTo>
                  <a:cubicBezTo>
                    <a:pt x="9499" y="51"/>
                    <a:pt x="9493" y="24"/>
                    <a:pt x="9474" y="9"/>
                  </a:cubicBezTo>
                  <a:cubicBezTo>
                    <a:pt x="9466" y="4"/>
                    <a:pt x="9457" y="1"/>
                    <a:pt x="9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4"/>
            <p:cNvSpPr/>
            <p:nvPr/>
          </p:nvSpPr>
          <p:spPr>
            <a:xfrm flipH="1">
              <a:off x="8307172" y="2379682"/>
              <a:ext cx="18132" cy="22122"/>
            </a:xfrm>
            <a:custGeom>
              <a:avLst/>
              <a:gdLst/>
              <a:ahLst/>
              <a:cxnLst/>
              <a:rect l="l" t="t" r="r" b="b"/>
              <a:pathLst>
                <a:path w="309" h="377" extrusionOk="0">
                  <a:moveTo>
                    <a:pt x="51" y="0"/>
                  </a:moveTo>
                  <a:cubicBezTo>
                    <a:pt x="44" y="0"/>
                    <a:pt x="37" y="2"/>
                    <a:pt x="30" y="5"/>
                  </a:cubicBezTo>
                  <a:cubicBezTo>
                    <a:pt x="9" y="17"/>
                    <a:pt x="1" y="45"/>
                    <a:pt x="12" y="67"/>
                  </a:cubicBezTo>
                  <a:cubicBezTo>
                    <a:pt x="13" y="69"/>
                    <a:pt x="21" y="84"/>
                    <a:pt x="36" y="111"/>
                  </a:cubicBezTo>
                  <a:cubicBezTo>
                    <a:pt x="62" y="157"/>
                    <a:pt x="108" y="235"/>
                    <a:pt x="175" y="338"/>
                  </a:cubicBezTo>
                  <a:cubicBezTo>
                    <a:pt x="181" y="340"/>
                    <a:pt x="189" y="342"/>
                    <a:pt x="195" y="345"/>
                  </a:cubicBezTo>
                  <a:cubicBezTo>
                    <a:pt x="205" y="349"/>
                    <a:pt x="217" y="351"/>
                    <a:pt x="228" y="355"/>
                  </a:cubicBezTo>
                  <a:cubicBezTo>
                    <a:pt x="232" y="355"/>
                    <a:pt x="233" y="356"/>
                    <a:pt x="236" y="356"/>
                  </a:cubicBezTo>
                  <a:cubicBezTo>
                    <a:pt x="249" y="360"/>
                    <a:pt x="263" y="364"/>
                    <a:pt x="278" y="369"/>
                  </a:cubicBezTo>
                  <a:cubicBezTo>
                    <a:pt x="284" y="371"/>
                    <a:pt x="291" y="373"/>
                    <a:pt x="298" y="375"/>
                  </a:cubicBezTo>
                  <a:cubicBezTo>
                    <a:pt x="302" y="376"/>
                    <a:pt x="305" y="376"/>
                    <a:pt x="309" y="377"/>
                  </a:cubicBezTo>
                  <a:cubicBezTo>
                    <a:pt x="306" y="374"/>
                    <a:pt x="304" y="370"/>
                    <a:pt x="299" y="366"/>
                  </a:cubicBezTo>
                  <a:cubicBezTo>
                    <a:pt x="164" y="161"/>
                    <a:pt x="93" y="30"/>
                    <a:pt x="91" y="25"/>
                  </a:cubicBezTo>
                  <a:cubicBezTo>
                    <a:pt x="83" y="12"/>
                    <a:pt x="73" y="4"/>
                    <a:pt x="60" y="1"/>
                  </a:cubicBezTo>
                  <a:cubicBezTo>
                    <a:pt x="57" y="0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282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4"/>
            <p:cNvSpPr/>
            <p:nvPr/>
          </p:nvSpPr>
          <p:spPr>
            <a:xfrm flipH="1">
              <a:off x="8014300" y="1941577"/>
              <a:ext cx="52753" cy="421264"/>
            </a:xfrm>
            <a:custGeom>
              <a:avLst/>
              <a:gdLst/>
              <a:ahLst/>
              <a:cxnLst/>
              <a:rect l="l" t="t" r="r" b="b"/>
              <a:pathLst>
                <a:path w="899" h="7179" extrusionOk="0">
                  <a:moveTo>
                    <a:pt x="849" y="1"/>
                  </a:moveTo>
                  <a:cubicBezTo>
                    <a:pt x="829" y="1"/>
                    <a:pt x="809" y="21"/>
                    <a:pt x="807" y="44"/>
                  </a:cubicBezTo>
                  <a:cubicBezTo>
                    <a:pt x="806" y="71"/>
                    <a:pt x="706" y="2794"/>
                    <a:pt x="5" y="7126"/>
                  </a:cubicBezTo>
                  <a:cubicBezTo>
                    <a:pt x="1" y="7151"/>
                    <a:pt x="18" y="7174"/>
                    <a:pt x="43" y="7178"/>
                  </a:cubicBezTo>
                  <a:cubicBezTo>
                    <a:pt x="44" y="7179"/>
                    <a:pt x="45" y="7179"/>
                    <a:pt x="48" y="7179"/>
                  </a:cubicBezTo>
                  <a:cubicBezTo>
                    <a:pt x="70" y="7179"/>
                    <a:pt x="90" y="7163"/>
                    <a:pt x="94" y="7141"/>
                  </a:cubicBezTo>
                  <a:cubicBezTo>
                    <a:pt x="795" y="2803"/>
                    <a:pt x="898" y="75"/>
                    <a:pt x="898" y="48"/>
                  </a:cubicBezTo>
                  <a:cubicBezTo>
                    <a:pt x="899" y="23"/>
                    <a:pt x="879" y="2"/>
                    <a:pt x="854" y="1"/>
                  </a:cubicBezTo>
                  <a:cubicBezTo>
                    <a:pt x="852" y="1"/>
                    <a:pt x="850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4"/>
            <p:cNvSpPr/>
            <p:nvPr/>
          </p:nvSpPr>
          <p:spPr>
            <a:xfrm flipH="1">
              <a:off x="7127000" y="2196249"/>
              <a:ext cx="155678" cy="141125"/>
            </a:xfrm>
            <a:custGeom>
              <a:avLst/>
              <a:gdLst/>
              <a:ahLst/>
              <a:cxnLst/>
              <a:rect l="l" t="t" r="r" b="b"/>
              <a:pathLst>
                <a:path w="2653" h="2405" extrusionOk="0">
                  <a:moveTo>
                    <a:pt x="51" y="0"/>
                  </a:moveTo>
                  <a:cubicBezTo>
                    <a:pt x="40" y="0"/>
                    <a:pt x="28" y="5"/>
                    <a:pt x="19" y="14"/>
                  </a:cubicBezTo>
                  <a:cubicBezTo>
                    <a:pt x="1" y="31"/>
                    <a:pt x="1" y="60"/>
                    <a:pt x="19" y="78"/>
                  </a:cubicBezTo>
                  <a:cubicBezTo>
                    <a:pt x="527" y="595"/>
                    <a:pt x="2552" y="2375"/>
                    <a:pt x="2571" y="2394"/>
                  </a:cubicBezTo>
                  <a:cubicBezTo>
                    <a:pt x="2579" y="2401"/>
                    <a:pt x="2590" y="2405"/>
                    <a:pt x="2600" y="2405"/>
                  </a:cubicBezTo>
                  <a:cubicBezTo>
                    <a:pt x="2613" y="2405"/>
                    <a:pt x="2626" y="2399"/>
                    <a:pt x="2636" y="2389"/>
                  </a:cubicBezTo>
                  <a:cubicBezTo>
                    <a:pt x="2652" y="2370"/>
                    <a:pt x="2649" y="2342"/>
                    <a:pt x="2632" y="2325"/>
                  </a:cubicBezTo>
                  <a:cubicBezTo>
                    <a:pt x="2611" y="2307"/>
                    <a:pt x="588" y="528"/>
                    <a:pt x="83" y="14"/>
                  </a:cubicBezTo>
                  <a:cubicBezTo>
                    <a:pt x="75" y="5"/>
                    <a:pt x="63" y="0"/>
                    <a:pt x="51" y="0"/>
                  </a:cubicBezTo>
                  <a:close/>
                </a:path>
              </a:pathLst>
            </a:custGeom>
            <a:solidFill>
              <a:srgbClr val="282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4"/>
            <p:cNvSpPr/>
            <p:nvPr/>
          </p:nvSpPr>
          <p:spPr>
            <a:xfrm flipH="1">
              <a:off x="8088707" y="958981"/>
              <a:ext cx="118475" cy="435816"/>
            </a:xfrm>
            <a:custGeom>
              <a:avLst/>
              <a:gdLst/>
              <a:ahLst/>
              <a:cxnLst/>
              <a:rect l="l" t="t" r="r" b="b"/>
              <a:pathLst>
                <a:path w="2019" h="7427" extrusionOk="0">
                  <a:moveTo>
                    <a:pt x="1976" y="1"/>
                  </a:moveTo>
                  <a:cubicBezTo>
                    <a:pt x="1188" y="192"/>
                    <a:pt x="515" y="811"/>
                    <a:pt x="258" y="1578"/>
                  </a:cubicBezTo>
                  <a:cubicBezTo>
                    <a:pt x="1" y="2346"/>
                    <a:pt x="165" y="3245"/>
                    <a:pt x="677" y="3872"/>
                  </a:cubicBezTo>
                  <a:lnTo>
                    <a:pt x="705" y="3907"/>
                  </a:lnTo>
                  <a:cubicBezTo>
                    <a:pt x="766" y="3980"/>
                    <a:pt x="824" y="4051"/>
                    <a:pt x="846" y="4130"/>
                  </a:cubicBezTo>
                  <a:cubicBezTo>
                    <a:pt x="885" y="4261"/>
                    <a:pt x="823" y="4407"/>
                    <a:pt x="746" y="4571"/>
                  </a:cubicBezTo>
                  <a:cubicBezTo>
                    <a:pt x="515" y="5062"/>
                    <a:pt x="275" y="5638"/>
                    <a:pt x="340" y="6234"/>
                  </a:cubicBezTo>
                  <a:cubicBezTo>
                    <a:pt x="402" y="6808"/>
                    <a:pt x="860" y="7426"/>
                    <a:pt x="1488" y="7426"/>
                  </a:cubicBezTo>
                  <a:cubicBezTo>
                    <a:pt x="1490" y="7426"/>
                    <a:pt x="1491" y="7426"/>
                    <a:pt x="1495" y="7425"/>
                  </a:cubicBezTo>
                  <a:lnTo>
                    <a:pt x="1495" y="7246"/>
                  </a:lnTo>
                  <a:lnTo>
                    <a:pt x="1492" y="7246"/>
                  </a:lnTo>
                  <a:cubicBezTo>
                    <a:pt x="964" y="7246"/>
                    <a:pt x="578" y="6710"/>
                    <a:pt x="522" y="6214"/>
                  </a:cubicBezTo>
                  <a:cubicBezTo>
                    <a:pt x="462" y="5664"/>
                    <a:pt x="692" y="5118"/>
                    <a:pt x="912" y="4648"/>
                  </a:cubicBezTo>
                  <a:cubicBezTo>
                    <a:pt x="984" y="4496"/>
                    <a:pt x="1081" y="4287"/>
                    <a:pt x="1022" y="4079"/>
                  </a:cubicBezTo>
                  <a:cubicBezTo>
                    <a:pt x="990" y="3964"/>
                    <a:pt x="913" y="3872"/>
                    <a:pt x="846" y="3791"/>
                  </a:cubicBezTo>
                  <a:lnTo>
                    <a:pt x="818" y="3757"/>
                  </a:lnTo>
                  <a:cubicBezTo>
                    <a:pt x="344" y="3178"/>
                    <a:pt x="193" y="2346"/>
                    <a:pt x="430" y="1636"/>
                  </a:cubicBezTo>
                  <a:cubicBezTo>
                    <a:pt x="668" y="926"/>
                    <a:pt x="1291" y="353"/>
                    <a:pt x="2018" y="175"/>
                  </a:cubicBezTo>
                  <a:lnTo>
                    <a:pt x="19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4"/>
            <p:cNvSpPr/>
            <p:nvPr/>
          </p:nvSpPr>
          <p:spPr>
            <a:xfrm flipH="1">
              <a:off x="7154286" y="1012732"/>
              <a:ext cx="146524" cy="326378"/>
            </a:xfrm>
            <a:custGeom>
              <a:avLst/>
              <a:gdLst/>
              <a:ahLst/>
              <a:cxnLst/>
              <a:rect l="l" t="t" r="r" b="b"/>
              <a:pathLst>
                <a:path w="2497" h="5562" extrusionOk="0">
                  <a:moveTo>
                    <a:pt x="1" y="0"/>
                  </a:moveTo>
                  <a:cubicBezTo>
                    <a:pt x="294" y="587"/>
                    <a:pt x="659" y="1273"/>
                    <a:pt x="813" y="1394"/>
                  </a:cubicBezTo>
                  <a:cubicBezTo>
                    <a:pt x="813" y="1394"/>
                    <a:pt x="1422" y="4833"/>
                    <a:pt x="1829" y="5456"/>
                  </a:cubicBezTo>
                  <a:cubicBezTo>
                    <a:pt x="1876" y="5528"/>
                    <a:pt x="1922" y="5561"/>
                    <a:pt x="1965" y="5561"/>
                  </a:cubicBezTo>
                  <a:cubicBezTo>
                    <a:pt x="2298" y="5561"/>
                    <a:pt x="2496" y="3624"/>
                    <a:pt x="2131" y="2430"/>
                  </a:cubicBezTo>
                  <a:cubicBezTo>
                    <a:pt x="1886" y="1633"/>
                    <a:pt x="1664" y="1237"/>
                    <a:pt x="1523" y="1045"/>
                  </a:cubicBezTo>
                  <a:cubicBezTo>
                    <a:pt x="1212" y="936"/>
                    <a:pt x="721" y="729"/>
                    <a:pt x="439" y="445"/>
                  </a:cubicBezTo>
                  <a:cubicBezTo>
                    <a:pt x="260" y="266"/>
                    <a:pt x="113" y="11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4"/>
            <p:cNvSpPr/>
            <p:nvPr/>
          </p:nvSpPr>
          <p:spPr>
            <a:xfrm flipH="1">
              <a:off x="7169836" y="824252"/>
              <a:ext cx="946860" cy="963291"/>
            </a:xfrm>
            <a:custGeom>
              <a:avLst/>
              <a:gdLst/>
              <a:ahLst/>
              <a:cxnLst/>
              <a:rect l="l" t="t" r="r" b="b"/>
              <a:pathLst>
                <a:path w="16136" h="16416" extrusionOk="0">
                  <a:moveTo>
                    <a:pt x="9285" y="1"/>
                  </a:moveTo>
                  <a:cubicBezTo>
                    <a:pt x="8141" y="1"/>
                    <a:pt x="6846" y="249"/>
                    <a:pt x="5430" y="756"/>
                  </a:cubicBezTo>
                  <a:cubicBezTo>
                    <a:pt x="1129" y="2296"/>
                    <a:pt x="0" y="6328"/>
                    <a:pt x="1587" y="11079"/>
                  </a:cubicBezTo>
                  <a:cubicBezTo>
                    <a:pt x="2912" y="15050"/>
                    <a:pt x="5747" y="16416"/>
                    <a:pt x="8654" y="16416"/>
                  </a:cubicBezTo>
                  <a:cubicBezTo>
                    <a:pt x="9225" y="16416"/>
                    <a:pt x="9800" y="16363"/>
                    <a:pt x="10366" y="16266"/>
                  </a:cubicBezTo>
                  <a:cubicBezTo>
                    <a:pt x="14030" y="15643"/>
                    <a:pt x="16136" y="12434"/>
                    <a:pt x="15822" y="9412"/>
                  </a:cubicBezTo>
                  <a:cubicBezTo>
                    <a:pt x="15420" y="5539"/>
                    <a:pt x="14130" y="2992"/>
                    <a:pt x="14130" y="2992"/>
                  </a:cubicBezTo>
                  <a:cubicBezTo>
                    <a:pt x="13315" y="1030"/>
                    <a:pt x="11615" y="1"/>
                    <a:pt x="9285" y="1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4"/>
            <p:cNvSpPr/>
            <p:nvPr/>
          </p:nvSpPr>
          <p:spPr>
            <a:xfrm flipH="1">
              <a:off x="7646729" y="1459756"/>
              <a:ext cx="212070" cy="111903"/>
            </a:xfrm>
            <a:custGeom>
              <a:avLst/>
              <a:gdLst/>
              <a:ahLst/>
              <a:cxnLst/>
              <a:rect l="l" t="t" r="r" b="b"/>
              <a:pathLst>
                <a:path w="3614" h="1907" extrusionOk="0">
                  <a:moveTo>
                    <a:pt x="1590" y="0"/>
                  </a:moveTo>
                  <a:cubicBezTo>
                    <a:pt x="756" y="0"/>
                    <a:pt x="91" y="328"/>
                    <a:pt x="48" y="791"/>
                  </a:cubicBezTo>
                  <a:cubicBezTo>
                    <a:pt x="0" y="1309"/>
                    <a:pt x="749" y="1803"/>
                    <a:pt x="1719" y="1892"/>
                  </a:cubicBezTo>
                  <a:cubicBezTo>
                    <a:pt x="1822" y="1902"/>
                    <a:pt x="1924" y="1906"/>
                    <a:pt x="2023" y="1906"/>
                  </a:cubicBezTo>
                  <a:cubicBezTo>
                    <a:pt x="2857" y="1906"/>
                    <a:pt x="3521" y="1579"/>
                    <a:pt x="3565" y="1116"/>
                  </a:cubicBezTo>
                  <a:cubicBezTo>
                    <a:pt x="3613" y="598"/>
                    <a:pt x="2864" y="105"/>
                    <a:pt x="1893" y="14"/>
                  </a:cubicBezTo>
                  <a:cubicBezTo>
                    <a:pt x="1790" y="5"/>
                    <a:pt x="1689" y="0"/>
                    <a:pt x="1590" y="0"/>
                  </a:cubicBezTo>
                  <a:close/>
                </a:path>
              </a:pathLst>
            </a:custGeom>
            <a:solidFill>
              <a:srgbClr val="DD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4"/>
            <p:cNvSpPr/>
            <p:nvPr/>
          </p:nvSpPr>
          <p:spPr>
            <a:xfrm flipH="1">
              <a:off x="7205690" y="1405125"/>
              <a:ext cx="216060" cy="123580"/>
            </a:xfrm>
            <a:custGeom>
              <a:avLst/>
              <a:gdLst/>
              <a:ahLst/>
              <a:cxnLst/>
              <a:rect l="l" t="t" r="r" b="b"/>
              <a:pathLst>
                <a:path w="3682" h="2106" extrusionOk="0">
                  <a:moveTo>
                    <a:pt x="2469" y="0"/>
                  </a:moveTo>
                  <a:cubicBezTo>
                    <a:pt x="2186" y="0"/>
                    <a:pt x="1868" y="51"/>
                    <a:pt x="1545" y="157"/>
                  </a:cubicBezTo>
                  <a:cubicBezTo>
                    <a:pt x="618" y="463"/>
                    <a:pt x="0" y="1111"/>
                    <a:pt x="163" y="1606"/>
                  </a:cubicBezTo>
                  <a:cubicBezTo>
                    <a:pt x="270" y="1928"/>
                    <a:pt x="681" y="2105"/>
                    <a:pt x="1210" y="2105"/>
                  </a:cubicBezTo>
                  <a:cubicBezTo>
                    <a:pt x="1494" y="2105"/>
                    <a:pt x="1812" y="2054"/>
                    <a:pt x="2136" y="1948"/>
                  </a:cubicBezTo>
                  <a:cubicBezTo>
                    <a:pt x="3062" y="1643"/>
                    <a:pt x="3681" y="994"/>
                    <a:pt x="3518" y="500"/>
                  </a:cubicBezTo>
                  <a:cubicBezTo>
                    <a:pt x="3411" y="177"/>
                    <a:pt x="3000" y="0"/>
                    <a:pt x="2469" y="0"/>
                  </a:cubicBezTo>
                  <a:close/>
                </a:path>
              </a:pathLst>
            </a:custGeom>
            <a:solidFill>
              <a:srgbClr val="DD8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4"/>
            <p:cNvSpPr/>
            <p:nvPr/>
          </p:nvSpPr>
          <p:spPr>
            <a:xfrm flipH="1">
              <a:off x="7545388" y="941964"/>
              <a:ext cx="2112" cy="2289"/>
            </a:xfrm>
            <a:custGeom>
              <a:avLst/>
              <a:gdLst/>
              <a:ahLst/>
              <a:cxnLst/>
              <a:rect l="l" t="t" r="r" b="b"/>
              <a:pathLst>
                <a:path w="36" h="3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2" y="15"/>
                    <a:pt x="36" y="38"/>
                  </a:cubicBezTo>
                  <a:cubicBezTo>
                    <a:pt x="14" y="1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95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4"/>
            <p:cNvSpPr/>
            <p:nvPr/>
          </p:nvSpPr>
          <p:spPr>
            <a:xfrm flipH="1">
              <a:off x="7128526" y="599625"/>
              <a:ext cx="1120025" cy="1136808"/>
            </a:xfrm>
            <a:custGeom>
              <a:avLst/>
              <a:gdLst/>
              <a:ahLst/>
              <a:cxnLst/>
              <a:rect l="l" t="t" r="r" b="b"/>
              <a:pathLst>
                <a:path w="19087" h="19373" extrusionOk="0">
                  <a:moveTo>
                    <a:pt x="11944" y="5835"/>
                  </a:moveTo>
                  <a:cubicBezTo>
                    <a:pt x="11944" y="5835"/>
                    <a:pt x="11959" y="5848"/>
                    <a:pt x="11980" y="5872"/>
                  </a:cubicBezTo>
                  <a:cubicBezTo>
                    <a:pt x="11958" y="5849"/>
                    <a:pt x="11944" y="5835"/>
                    <a:pt x="11944" y="5835"/>
                  </a:cubicBezTo>
                  <a:close/>
                  <a:moveTo>
                    <a:pt x="14320" y="0"/>
                  </a:moveTo>
                  <a:cubicBezTo>
                    <a:pt x="13277" y="0"/>
                    <a:pt x="11528" y="1217"/>
                    <a:pt x="10855" y="1475"/>
                  </a:cubicBezTo>
                  <a:cubicBezTo>
                    <a:pt x="10295" y="1691"/>
                    <a:pt x="9890" y="1734"/>
                    <a:pt x="9497" y="1734"/>
                  </a:cubicBezTo>
                  <a:cubicBezTo>
                    <a:pt x="9231" y="1734"/>
                    <a:pt x="8970" y="1714"/>
                    <a:pt x="8671" y="1714"/>
                  </a:cubicBezTo>
                  <a:cubicBezTo>
                    <a:pt x="8067" y="1714"/>
                    <a:pt x="7307" y="1795"/>
                    <a:pt x="6027" y="2284"/>
                  </a:cubicBezTo>
                  <a:cubicBezTo>
                    <a:pt x="4801" y="2752"/>
                    <a:pt x="4280" y="3866"/>
                    <a:pt x="4280" y="3866"/>
                  </a:cubicBezTo>
                  <a:cubicBezTo>
                    <a:pt x="4280" y="3866"/>
                    <a:pt x="4445" y="1695"/>
                    <a:pt x="3825" y="1695"/>
                  </a:cubicBezTo>
                  <a:cubicBezTo>
                    <a:pt x="3811" y="1695"/>
                    <a:pt x="3796" y="1696"/>
                    <a:pt x="3781" y="1699"/>
                  </a:cubicBezTo>
                  <a:cubicBezTo>
                    <a:pt x="3110" y="1803"/>
                    <a:pt x="3301" y="4638"/>
                    <a:pt x="3301" y="4638"/>
                  </a:cubicBezTo>
                  <a:cubicBezTo>
                    <a:pt x="3301" y="4638"/>
                    <a:pt x="2673" y="4427"/>
                    <a:pt x="2153" y="4427"/>
                  </a:cubicBezTo>
                  <a:cubicBezTo>
                    <a:pt x="1809" y="4427"/>
                    <a:pt x="1513" y="4520"/>
                    <a:pt x="1477" y="4827"/>
                  </a:cubicBezTo>
                  <a:cubicBezTo>
                    <a:pt x="1387" y="5600"/>
                    <a:pt x="2594" y="6226"/>
                    <a:pt x="2594" y="6226"/>
                  </a:cubicBezTo>
                  <a:cubicBezTo>
                    <a:pt x="2594" y="6226"/>
                    <a:pt x="1" y="8043"/>
                    <a:pt x="1785" y="9764"/>
                  </a:cubicBezTo>
                  <a:cubicBezTo>
                    <a:pt x="1785" y="9764"/>
                    <a:pt x="621" y="11052"/>
                    <a:pt x="1073" y="12433"/>
                  </a:cubicBezTo>
                  <a:cubicBezTo>
                    <a:pt x="1073" y="12433"/>
                    <a:pt x="1226" y="12924"/>
                    <a:pt x="1782" y="13020"/>
                  </a:cubicBezTo>
                  <a:cubicBezTo>
                    <a:pt x="1782" y="13020"/>
                    <a:pt x="647" y="14576"/>
                    <a:pt x="2160" y="15996"/>
                  </a:cubicBezTo>
                  <a:cubicBezTo>
                    <a:pt x="3551" y="17301"/>
                    <a:pt x="4444" y="19372"/>
                    <a:pt x="5685" y="19372"/>
                  </a:cubicBezTo>
                  <a:cubicBezTo>
                    <a:pt x="5794" y="19372"/>
                    <a:pt x="5907" y="19356"/>
                    <a:pt x="6022" y="19322"/>
                  </a:cubicBezTo>
                  <a:cubicBezTo>
                    <a:pt x="7447" y="18900"/>
                    <a:pt x="5190" y="16916"/>
                    <a:pt x="4603" y="16191"/>
                  </a:cubicBezTo>
                  <a:cubicBezTo>
                    <a:pt x="4016" y="15468"/>
                    <a:pt x="4255" y="14502"/>
                    <a:pt x="4436" y="12461"/>
                  </a:cubicBezTo>
                  <a:cubicBezTo>
                    <a:pt x="4618" y="10421"/>
                    <a:pt x="4926" y="7793"/>
                    <a:pt x="4926" y="7793"/>
                  </a:cubicBezTo>
                  <a:cubicBezTo>
                    <a:pt x="4926" y="7793"/>
                    <a:pt x="7318" y="8641"/>
                    <a:pt x="9314" y="8641"/>
                  </a:cubicBezTo>
                  <a:cubicBezTo>
                    <a:pt x="10091" y="8641"/>
                    <a:pt x="10808" y="8513"/>
                    <a:pt x="11301" y="8155"/>
                  </a:cubicBezTo>
                  <a:cubicBezTo>
                    <a:pt x="12865" y="7020"/>
                    <a:pt x="12156" y="6069"/>
                    <a:pt x="11980" y="5872"/>
                  </a:cubicBezTo>
                  <a:lnTo>
                    <a:pt x="11980" y="5872"/>
                  </a:lnTo>
                  <a:cubicBezTo>
                    <a:pt x="12210" y="6113"/>
                    <a:pt x="13547" y="7437"/>
                    <a:pt x="14857" y="7437"/>
                  </a:cubicBezTo>
                  <a:cubicBezTo>
                    <a:pt x="14959" y="7437"/>
                    <a:pt x="15061" y="7429"/>
                    <a:pt x="15162" y="7412"/>
                  </a:cubicBezTo>
                  <a:cubicBezTo>
                    <a:pt x="16187" y="7238"/>
                    <a:pt x="15771" y="6267"/>
                    <a:pt x="15726" y="6168"/>
                  </a:cubicBezTo>
                  <a:lnTo>
                    <a:pt x="15726" y="6168"/>
                  </a:lnTo>
                  <a:cubicBezTo>
                    <a:pt x="15754" y="6228"/>
                    <a:pt x="15933" y="6608"/>
                    <a:pt x="16149" y="7041"/>
                  </a:cubicBezTo>
                  <a:cubicBezTo>
                    <a:pt x="16263" y="7158"/>
                    <a:pt x="16409" y="7307"/>
                    <a:pt x="16587" y="7487"/>
                  </a:cubicBezTo>
                  <a:cubicBezTo>
                    <a:pt x="16869" y="7770"/>
                    <a:pt x="17360" y="7978"/>
                    <a:pt x="17672" y="8089"/>
                  </a:cubicBezTo>
                  <a:cubicBezTo>
                    <a:pt x="17574" y="7955"/>
                    <a:pt x="17514" y="7920"/>
                    <a:pt x="17514" y="7920"/>
                  </a:cubicBezTo>
                  <a:lnTo>
                    <a:pt x="17514" y="7920"/>
                  </a:lnTo>
                  <a:cubicBezTo>
                    <a:pt x="17514" y="7920"/>
                    <a:pt x="17689" y="7968"/>
                    <a:pt x="17913" y="7968"/>
                  </a:cubicBezTo>
                  <a:cubicBezTo>
                    <a:pt x="18352" y="7968"/>
                    <a:pt x="18979" y="7784"/>
                    <a:pt x="18842" y="6690"/>
                  </a:cubicBezTo>
                  <a:cubicBezTo>
                    <a:pt x="18744" y="5744"/>
                    <a:pt x="17866" y="5186"/>
                    <a:pt x="17866" y="5186"/>
                  </a:cubicBezTo>
                  <a:cubicBezTo>
                    <a:pt x="17866" y="5186"/>
                    <a:pt x="18753" y="4820"/>
                    <a:pt x="18976" y="3670"/>
                  </a:cubicBezTo>
                  <a:cubicBezTo>
                    <a:pt x="19087" y="3094"/>
                    <a:pt x="18883" y="2951"/>
                    <a:pt x="18652" y="2951"/>
                  </a:cubicBezTo>
                  <a:cubicBezTo>
                    <a:pt x="18421" y="2951"/>
                    <a:pt x="18164" y="3093"/>
                    <a:pt x="18164" y="3093"/>
                  </a:cubicBezTo>
                  <a:cubicBezTo>
                    <a:pt x="18164" y="3093"/>
                    <a:pt x="18404" y="2125"/>
                    <a:pt x="17635" y="1624"/>
                  </a:cubicBezTo>
                  <a:cubicBezTo>
                    <a:pt x="17443" y="1499"/>
                    <a:pt x="17204" y="1451"/>
                    <a:pt x="16944" y="1451"/>
                  </a:cubicBezTo>
                  <a:cubicBezTo>
                    <a:pt x="16165" y="1451"/>
                    <a:pt x="15197" y="1878"/>
                    <a:pt x="14736" y="1925"/>
                  </a:cubicBezTo>
                  <a:cubicBezTo>
                    <a:pt x="14736" y="1925"/>
                    <a:pt x="15669" y="771"/>
                    <a:pt x="14818" y="141"/>
                  </a:cubicBezTo>
                  <a:cubicBezTo>
                    <a:pt x="14684" y="43"/>
                    <a:pt x="14514" y="0"/>
                    <a:pt x="14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4"/>
            <p:cNvSpPr/>
            <p:nvPr/>
          </p:nvSpPr>
          <p:spPr>
            <a:xfrm flipH="1">
              <a:off x="7918828" y="1415629"/>
              <a:ext cx="220519" cy="242818"/>
            </a:xfrm>
            <a:custGeom>
              <a:avLst/>
              <a:gdLst/>
              <a:ahLst/>
              <a:cxnLst/>
              <a:rect l="l" t="t" r="r" b="b"/>
              <a:pathLst>
                <a:path w="3758" h="4138" extrusionOk="0">
                  <a:moveTo>
                    <a:pt x="1952" y="1"/>
                  </a:moveTo>
                  <a:cubicBezTo>
                    <a:pt x="1163" y="1"/>
                    <a:pt x="0" y="299"/>
                    <a:pt x="96" y="2083"/>
                  </a:cubicBezTo>
                  <a:cubicBezTo>
                    <a:pt x="171" y="3514"/>
                    <a:pt x="1008" y="4138"/>
                    <a:pt x="1879" y="4138"/>
                  </a:cubicBezTo>
                  <a:cubicBezTo>
                    <a:pt x="2641" y="4138"/>
                    <a:pt x="3429" y="3660"/>
                    <a:pt x="3757" y="2829"/>
                  </a:cubicBezTo>
                  <a:lnTo>
                    <a:pt x="2653" y="76"/>
                  </a:lnTo>
                  <a:cubicBezTo>
                    <a:pt x="2653" y="76"/>
                    <a:pt x="2350" y="1"/>
                    <a:pt x="1952" y="1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4"/>
            <p:cNvSpPr/>
            <p:nvPr/>
          </p:nvSpPr>
          <p:spPr>
            <a:xfrm flipH="1">
              <a:off x="7682348" y="1181319"/>
              <a:ext cx="191062" cy="146289"/>
            </a:xfrm>
            <a:custGeom>
              <a:avLst/>
              <a:gdLst/>
              <a:ahLst/>
              <a:cxnLst/>
              <a:rect l="l" t="t" r="r" b="b"/>
              <a:pathLst>
                <a:path w="3256" h="2493" extrusionOk="0">
                  <a:moveTo>
                    <a:pt x="2532" y="1"/>
                  </a:moveTo>
                  <a:cubicBezTo>
                    <a:pt x="2236" y="1"/>
                    <a:pt x="1808" y="198"/>
                    <a:pt x="1164" y="739"/>
                  </a:cubicBezTo>
                  <a:cubicBezTo>
                    <a:pt x="1" y="1712"/>
                    <a:pt x="663" y="2327"/>
                    <a:pt x="663" y="2327"/>
                  </a:cubicBezTo>
                  <a:cubicBezTo>
                    <a:pt x="777" y="2439"/>
                    <a:pt x="910" y="2492"/>
                    <a:pt x="1063" y="2492"/>
                  </a:cubicBezTo>
                  <a:cubicBezTo>
                    <a:pt x="1395" y="2492"/>
                    <a:pt x="1824" y="2244"/>
                    <a:pt x="2368" y="1809"/>
                  </a:cubicBezTo>
                  <a:cubicBezTo>
                    <a:pt x="3029" y="1279"/>
                    <a:pt x="3256" y="671"/>
                    <a:pt x="3031" y="306"/>
                  </a:cubicBezTo>
                  <a:cubicBezTo>
                    <a:pt x="2921" y="128"/>
                    <a:pt x="2769" y="1"/>
                    <a:pt x="2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4"/>
            <p:cNvSpPr/>
            <p:nvPr/>
          </p:nvSpPr>
          <p:spPr>
            <a:xfrm flipH="1">
              <a:off x="7240722" y="1151979"/>
              <a:ext cx="199688" cy="108969"/>
            </a:xfrm>
            <a:custGeom>
              <a:avLst/>
              <a:gdLst/>
              <a:ahLst/>
              <a:cxnLst/>
              <a:rect l="l" t="t" r="r" b="b"/>
              <a:pathLst>
                <a:path w="3403" h="1857" extrusionOk="0">
                  <a:moveTo>
                    <a:pt x="816" y="0"/>
                  </a:moveTo>
                  <a:cubicBezTo>
                    <a:pt x="285" y="0"/>
                    <a:pt x="110" y="239"/>
                    <a:pt x="65" y="546"/>
                  </a:cubicBezTo>
                  <a:cubicBezTo>
                    <a:pt x="1" y="972"/>
                    <a:pt x="447" y="1442"/>
                    <a:pt x="1264" y="1668"/>
                  </a:cubicBezTo>
                  <a:cubicBezTo>
                    <a:pt x="1692" y="1788"/>
                    <a:pt x="2046" y="1856"/>
                    <a:pt x="2326" y="1856"/>
                  </a:cubicBezTo>
                  <a:cubicBezTo>
                    <a:pt x="2688" y="1856"/>
                    <a:pt x="2926" y="1742"/>
                    <a:pt x="3035" y="1479"/>
                  </a:cubicBezTo>
                  <a:cubicBezTo>
                    <a:pt x="3035" y="1479"/>
                    <a:pt x="3403" y="655"/>
                    <a:pt x="1952" y="214"/>
                  </a:cubicBezTo>
                  <a:cubicBezTo>
                    <a:pt x="1458" y="64"/>
                    <a:pt x="1090" y="0"/>
                    <a:pt x="8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4"/>
            <p:cNvSpPr/>
            <p:nvPr/>
          </p:nvSpPr>
          <p:spPr>
            <a:xfrm flipH="1">
              <a:off x="7688626" y="1349144"/>
              <a:ext cx="68010" cy="77634"/>
            </a:xfrm>
            <a:custGeom>
              <a:avLst/>
              <a:gdLst/>
              <a:ahLst/>
              <a:cxnLst/>
              <a:rect l="l" t="t" r="r" b="b"/>
              <a:pathLst>
                <a:path w="1159" h="1323" extrusionOk="0">
                  <a:moveTo>
                    <a:pt x="558" y="0"/>
                  </a:moveTo>
                  <a:cubicBezTo>
                    <a:pt x="542" y="0"/>
                    <a:pt x="527" y="1"/>
                    <a:pt x="511" y="3"/>
                  </a:cubicBezTo>
                  <a:cubicBezTo>
                    <a:pt x="212" y="34"/>
                    <a:pt x="0" y="353"/>
                    <a:pt x="38" y="718"/>
                  </a:cubicBezTo>
                  <a:cubicBezTo>
                    <a:pt x="74" y="1063"/>
                    <a:pt x="321" y="1322"/>
                    <a:pt x="600" y="1322"/>
                  </a:cubicBezTo>
                  <a:cubicBezTo>
                    <a:pt x="616" y="1322"/>
                    <a:pt x="632" y="1322"/>
                    <a:pt x="648" y="1320"/>
                  </a:cubicBezTo>
                  <a:cubicBezTo>
                    <a:pt x="947" y="1289"/>
                    <a:pt x="1158" y="969"/>
                    <a:pt x="1120" y="605"/>
                  </a:cubicBezTo>
                  <a:cubicBezTo>
                    <a:pt x="1085" y="261"/>
                    <a:pt x="838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4"/>
            <p:cNvSpPr/>
            <p:nvPr/>
          </p:nvSpPr>
          <p:spPr>
            <a:xfrm flipH="1">
              <a:off x="7335490" y="1301965"/>
              <a:ext cx="68010" cy="77634"/>
            </a:xfrm>
            <a:custGeom>
              <a:avLst/>
              <a:gdLst/>
              <a:ahLst/>
              <a:cxnLst/>
              <a:rect l="l" t="t" r="r" b="b"/>
              <a:pathLst>
                <a:path w="1159" h="1323" extrusionOk="0">
                  <a:moveTo>
                    <a:pt x="557" y="0"/>
                  </a:moveTo>
                  <a:cubicBezTo>
                    <a:pt x="541" y="0"/>
                    <a:pt x="526" y="1"/>
                    <a:pt x="511" y="3"/>
                  </a:cubicBezTo>
                  <a:cubicBezTo>
                    <a:pt x="212" y="34"/>
                    <a:pt x="0" y="354"/>
                    <a:pt x="39" y="718"/>
                  </a:cubicBezTo>
                  <a:cubicBezTo>
                    <a:pt x="75" y="1063"/>
                    <a:pt x="321" y="1323"/>
                    <a:pt x="600" y="1323"/>
                  </a:cubicBezTo>
                  <a:cubicBezTo>
                    <a:pt x="616" y="1323"/>
                    <a:pt x="632" y="1322"/>
                    <a:pt x="648" y="1320"/>
                  </a:cubicBezTo>
                  <a:cubicBezTo>
                    <a:pt x="947" y="1289"/>
                    <a:pt x="1158" y="969"/>
                    <a:pt x="1120" y="605"/>
                  </a:cubicBezTo>
                  <a:cubicBezTo>
                    <a:pt x="1085" y="261"/>
                    <a:pt x="837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4"/>
            <p:cNvSpPr/>
            <p:nvPr/>
          </p:nvSpPr>
          <p:spPr>
            <a:xfrm flipH="1">
              <a:off x="7941009" y="1466504"/>
              <a:ext cx="170700" cy="129859"/>
            </a:xfrm>
            <a:custGeom>
              <a:avLst/>
              <a:gdLst/>
              <a:ahLst/>
              <a:cxnLst/>
              <a:rect l="l" t="t" r="r" b="b"/>
              <a:pathLst>
                <a:path w="2909" h="2213" extrusionOk="0">
                  <a:moveTo>
                    <a:pt x="1189" y="0"/>
                  </a:moveTo>
                  <a:cubicBezTo>
                    <a:pt x="1070" y="0"/>
                    <a:pt x="953" y="19"/>
                    <a:pt x="840" y="56"/>
                  </a:cubicBezTo>
                  <a:cubicBezTo>
                    <a:pt x="293" y="237"/>
                    <a:pt x="26" y="781"/>
                    <a:pt x="15" y="805"/>
                  </a:cubicBezTo>
                  <a:cubicBezTo>
                    <a:pt x="1" y="832"/>
                    <a:pt x="11" y="864"/>
                    <a:pt x="39" y="876"/>
                  </a:cubicBezTo>
                  <a:cubicBezTo>
                    <a:pt x="46" y="880"/>
                    <a:pt x="54" y="882"/>
                    <a:pt x="62" y="882"/>
                  </a:cubicBezTo>
                  <a:cubicBezTo>
                    <a:pt x="82" y="882"/>
                    <a:pt x="102" y="871"/>
                    <a:pt x="111" y="852"/>
                  </a:cubicBezTo>
                  <a:cubicBezTo>
                    <a:pt x="114" y="847"/>
                    <a:pt x="372" y="325"/>
                    <a:pt x="874" y="159"/>
                  </a:cubicBezTo>
                  <a:cubicBezTo>
                    <a:pt x="976" y="126"/>
                    <a:pt x="1081" y="109"/>
                    <a:pt x="1190" y="109"/>
                  </a:cubicBezTo>
                  <a:cubicBezTo>
                    <a:pt x="1390" y="109"/>
                    <a:pt x="1600" y="166"/>
                    <a:pt x="1818" y="281"/>
                  </a:cubicBezTo>
                  <a:cubicBezTo>
                    <a:pt x="2775" y="786"/>
                    <a:pt x="2338" y="2128"/>
                    <a:pt x="2334" y="2142"/>
                  </a:cubicBezTo>
                  <a:cubicBezTo>
                    <a:pt x="2325" y="2169"/>
                    <a:pt x="2339" y="2200"/>
                    <a:pt x="2368" y="2210"/>
                  </a:cubicBezTo>
                  <a:cubicBezTo>
                    <a:pt x="2373" y="2211"/>
                    <a:pt x="2378" y="2212"/>
                    <a:pt x="2383" y="2212"/>
                  </a:cubicBezTo>
                  <a:cubicBezTo>
                    <a:pt x="2386" y="2212"/>
                    <a:pt x="2388" y="2212"/>
                    <a:pt x="2390" y="2212"/>
                  </a:cubicBezTo>
                  <a:cubicBezTo>
                    <a:pt x="2411" y="2210"/>
                    <a:pt x="2429" y="2196"/>
                    <a:pt x="2437" y="2174"/>
                  </a:cubicBezTo>
                  <a:cubicBezTo>
                    <a:pt x="2441" y="2159"/>
                    <a:pt x="2908" y="732"/>
                    <a:pt x="1870" y="185"/>
                  </a:cubicBezTo>
                  <a:cubicBezTo>
                    <a:pt x="1636" y="62"/>
                    <a:pt x="1408" y="0"/>
                    <a:pt x="1189" y="0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4"/>
            <p:cNvSpPr/>
            <p:nvPr/>
          </p:nvSpPr>
          <p:spPr>
            <a:xfrm flipH="1">
              <a:off x="7963836" y="1514622"/>
              <a:ext cx="95179" cy="28342"/>
            </a:xfrm>
            <a:custGeom>
              <a:avLst/>
              <a:gdLst/>
              <a:ahLst/>
              <a:cxnLst/>
              <a:rect l="l" t="t" r="r" b="b"/>
              <a:pathLst>
                <a:path w="1622" h="483" extrusionOk="0">
                  <a:moveTo>
                    <a:pt x="965" y="1"/>
                  </a:moveTo>
                  <a:cubicBezTo>
                    <a:pt x="455" y="1"/>
                    <a:pt x="29" y="384"/>
                    <a:pt x="23" y="389"/>
                  </a:cubicBezTo>
                  <a:cubicBezTo>
                    <a:pt x="2" y="409"/>
                    <a:pt x="1" y="444"/>
                    <a:pt x="21" y="466"/>
                  </a:cubicBezTo>
                  <a:cubicBezTo>
                    <a:pt x="32" y="477"/>
                    <a:pt x="47" y="483"/>
                    <a:pt x="62" y="483"/>
                  </a:cubicBezTo>
                  <a:cubicBezTo>
                    <a:pt x="63" y="483"/>
                    <a:pt x="64" y="482"/>
                    <a:pt x="65" y="482"/>
                  </a:cubicBezTo>
                  <a:cubicBezTo>
                    <a:pt x="78" y="481"/>
                    <a:pt x="88" y="477"/>
                    <a:pt x="96" y="470"/>
                  </a:cubicBezTo>
                  <a:cubicBezTo>
                    <a:pt x="102" y="465"/>
                    <a:pt x="496" y="109"/>
                    <a:pt x="964" y="109"/>
                  </a:cubicBezTo>
                  <a:cubicBezTo>
                    <a:pt x="1147" y="109"/>
                    <a:pt x="1341" y="164"/>
                    <a:pt x="1528" y="315"/>
                  </a:cubicBezTo>
                  <a:cubicBezTo>
                    <a:pt x="1538" y="324"/>
                    <a:pt x="1550" y="328"/>
                    <a:pt x="1562" y="328"/>
                  </a:cubicBezTo>
                  <a:cubicBezTo>
                    <a:pt x="1578" y="328"/>
                    <a:pt x="1593" y="321"/>
                    <a:pt x="1603" y="308"/>
                  </a:cubicBezTo>
                  <a:cubicBezTo>
                    <a:pt x="1622" y="284"/>
                    <a:pt x="1619" y="251"/>
                    <a:pt x="1596" y="232"/>
                  </a:cubicBezTo>
                  <a:cubicBezTo>
                    <a:pt x="1386" y="62"/>
                    <a:pt x="1169" y="1"/>
                    <a:pt x="965" y="1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4"/>
            <p:cNvSpPr/>
            <p:nvPr/>
          </p:nvSpPr>
          <p:spPr>
            <a:xfrm flipH="1">
              <a:off x="7445456" y="1125925"/>
              <a:ext cx="142240" cy="316227"/>
            </a:xfrm>
            <a:custGeom>
              <a:avLst/>
              <a:gdLst/>
              <a:ahLst/>
              <a:cxnLst/>
              <a:rect l="l" t="t" r="r" b="b"/>
              <a:pathLst>
                <a:path w="2424" h="5389" extrusionOk="0">
                  <a:moveTo>
                    <a:pt x="57" y="0"/>
                  </a:moveTo>
                  <a:cubicBezTo>
                    <a:pt x="56" y="0"/>
                    <a:pt x="55" y="0"/>
                    <a:pt x="54" y="1"/>
                  </a:cubicBezTo>
                  <a:cubicBezTo>
                    <a:pt x="25" y="3"/>
                    <a:pt x="0" y="27"/>
                    <a:pt x="1" y="56"/>
                  </a:cubicBezTo>
                  <a:cubicBezTo>
                    <a:pt x="13" y="408"/>
                    <a:pt x="120" y="3493"/>
                    <a:pt x="404" y="3856"/>
                  </a:cubicBezTo>
                  <a:cubicBezTo>
                    <a:pt x="484" y="3957"/>
                    <a:pt x="605" y="4043"/>
                    <a:pt x="787" y="4043"/>
                  </a:cubicBezTo>
                  <a:cubicBezTo>
                    <a:pt x="961" y="4043"/>
                    <a:pt x="1191" y="3964"/>
                    <a:pt x="1493" y="3744"/>
                  </a:cubicBezTo>
                  <a:cubicBezTo>
                    <a:pt x="1505" y="3736"/>
                    <a:pt x="1514" y="3729"/>
                    <a:pt x="1519" y="3725"/>
                  </a:cubicBezTo>
                  <a:cubicBezTo>
                    <a:pt x="1614" y="3662"/>
                    <a:pt x="1704" y="3631"/>
                    <a:pt x="1788" y="3631"/>
                  </a:cubicBezTo>
                  <a:cubicBezTo>
                    <a:pt x="1862" y="3631"/>
                    <a:pt x="1931" y="3655"/>
                    <a:pt x="1993" y="3704"/>
                  </a:cubicBezTo>
                  <a:cubicBezTo>
                    <a:pt x="2213" y="3878"/>
                    <a:pt x="2306" y="4325"/>
                    <a:pt x="2188" y="4642"/>
                  </a:cubicBezTo>
                  <a:cubicBezTo>
                    <a:pt x="2038" y="5044"/>
                    <a:pt x="1631" y="5286"/>
                    <a:pt x="1628" y="5289"/>
                  </a:cubicBezTo>
                  <a:cubicBezTo>
                    <a:pt x="1602" y="5304"/>
                    <a:pt x="1592" y="5336"/>
                    <a:pt x="1608" y="5362"/>
                  </a:cubicBezTo>
                  <a:cubicBezTo>
                    <a:pt x="1619" y="5378"/>
                    <a:pt x="1636" y="5388"/>
                    <a:pt x="1655" y="5388"/>
                  </a:cubicBezTo>
                  <a:cubicBezTo>
                    <a:pt x="1657" y="5388"/>
                    <a:pt x="1658" y="5388"/>
                    <a:pt x="1660" y="5388"/>
                  </a:cubicBezTo>
                  <a:cubicBezTo>
                    <a:pt x="1667" y="5387"/>
                    <a:pt x="1675" y="5385"/>
                    <a:pt x="1681" y="5381"/>
                  </a:cubicBezTo>
                  <a:cubicBezTo>
                    <a:pt x="1699" y="5370"/>
                    <a:pt x="2126" y="5118"/>
                    <a:pt x="2289" y="4678"/>
                  </a:cubicBezTo>
                  <a:cubicBezTo>
                    <a:pt x="2423" y="4316"/>
                    <a:pt x="2317" y="3822"/>
                    <a:pt x="2059" y="3619"/>
                  </a:cubicBezTo>
                  <a:cubicBezTo>
                    <a:pt x="1978" y="3554"/>
                    <a:pt x="1886" y="3522"/>
                    <a:pt x="1789" y="3522"/>
                  </a:cubicBezTo>
                  <a:cubicBezTo>
                    <a:pt x="1684" y="3522"/>
                    <a:pt x="1572" y="3560"/>
                    <a:pt x="1459" y="3634"/>
                  </a:cubicBezTo>
                  <a:cubicBezTo>
                    <a:pt x="1452" y="3640"/>
                    <a:pt x="1442" y="3646"/>
                    <a:pt x="1429" y="3656"/>
                  </a:cubicBezTo>
                  <a:cubicBezTo>
                    <a:pt x="1173" y="3843"/>
                    <a:pt x="959" y="3937"/>
                    <a:pt x="789" y="3937"/>
                  </a:cubicBezTo>
                  <a:cubicBezTo>
                    <a:pt x="665" y="3937"/>
                    <a:pt x="565" y="3888"/>
                    <a:pt x="488" y="3790"/>
                  </a:cubicBezTo>
                  <a:cubicBezTo>
                    <a:pt x="267" y="3506"/>
                    <a:pt x="138" y="995"/>
                    <a:pt x="109" y="53"/>
                  </a:cubicBezTo>
                  <a:cubicBezTo>
                    <a:pt x="109" y="24"/>
                    <a:pt x="86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 flipH="1">
              <a:off x="7215489" y="836457"/>
              <a:ext cx="807730" cy="276852"/>
            </a:xfrm>
            <a:custGeom>
              <a:avLst/>
              <a:gdLst/>
              <a:ahLst/>
              <a:cxnLst/>
              <a:rect l="l" t="t" r="r" b="b"/>
              <a:pathLst>
                <a:path w="13765" h="4718" extrusionOk="0">
                  <a:moveTo>
                    <a:pt x="7035" y="152"/>
                  </a:moveTo>
                  <a:lnTo>
                    <a:pt x="7035" y="152"/>
                  </a:lnTo>
                  <a:cubicBezTo>
                    <a:pt x="7035" y="152"/>
                    <a:pt x="7035" y="152"/>
                    <a:pt x="7035" y="153"/>
                  </a:cubicBezTo>
                  <a:cubicBezTo>
                    <a:pt x="7035" y="153"/>
                    <a:pt x="7035" y="153"/>
                    <a:pt x="7035" y="153"/>
                  </a:cubicBezTo>
                  <a:lnTo>
                    <a:pt x="7035" y="153"/>
                  </a:lnTo>
                  <a:cubicBezTo>
                    <a:pt x="7036" y="152"/>
                    <a:pt x="7037" y="152"/>
                    <a:pt x="7038" y="152"/>
                  </a:cubicBezTo>
                  <a:cubicBezTo>
                    <a:pt x="7042" y="152"/>
                    <a:pt x="7049" y="153"/>
                    <a:pt x="7059" y="156"/>
                  </a:cubicBezTo>
                  <a:cubicBezTo>
                    <a:pt x="7157" y="186"/>
                    <a:pt x="7269" y="284"/>
                    <a:pt x="7364" y="375"/>
                  </a:cubicBezTo>
                  <a:cubicBezTo>
                    <a:pt x="7459" y="469"/>
                    <a:pt x="7548" y="575"/>
                    <a:pt x="7631" y="683"/>
                  </a:cubicBezTo>
                  <a:cubicBezTo>
                    <a:pt x="7884" y="1020"/>
                    <a:pt x="8092" y="1397"/>
                    <a:pt x="8219" y="1797"/>
                  </a:cubicBezTo>
                  <a:lnTo>
                    <a:pt x="8219" y="1797"/>
                  </a:lnTo>
                  <a:cubicBezTo>
                    <a:pt x="7876" y="1464"/>
                    <a:pt x="7556" y="1104"/>
                    <a:pt x="7287" y="714"/>
                  </a:cubicBezTo>
                  <a:cubicBezTo>
                    <a:pt x="7209" y="601"/>
                    <a:pt x="7136" y="483"/>
                    <a:pt x="7083" y="363"/>
                  </a:cubicBezTo>
                  <a:cubicBezTo>
                    <a:pt x="7057" y="305"/>
                    <a:pt x="7033" y="241"/>
                    <a:pt x="7031" y="190"/>
                  </a:cubicBezTo>
                  <a:cubicBezTo>
                    <a:pt x="7028" y="170"/>
                    <a:pt x="7034" y="155"/>
                    <a:pt x="7035" y="153"/>
                  </a:cubicBezTo>
                  <a:lnTo>
                    <a:pt x="7035" y="153"/>
                  </a:lnTo>
                  <a:cubicBezTo>
                    <a:pt x="7034" y="153"/>
                    <a:pt x="7033" y="153"/>
                    <a:pt x="7033" y="153"/>
                  </a:cubicBezTo>
                  <a:cubicBezTo>
                    <a:pt x="7032" y="153"/>
                    <a:pt x="7033" y="153"/>
                    <a:pt x="7035" y="153"/>
                  </a:cubicBezTo>
                  <a:lnTo>
                    <a:pt x="7035" y="153"/>
                  </a:lnTo>
                  <a:cubicBezTo>
                    <a:pt x="7035" y="153"/>
                    <a:pt x="7035" y="153"/>
                    <a:pt x="7035" y="153"/>
                  </a:cubicBezTo>
                  <a:lnTo>
                    <a:pt x="7035" y="153"/>
                  </a:lnTo>
                  <a:cubicBezTo>
                    <a:pt x="7035" y="153"/>
                    <a:pt x="7035" y="153"/>
                    <a:pt x="7035" y="153"/>
                  </a:cubicBezTo>
                  <a:lnTo>
                    <a:pt x="7035" y="153"/>
                  </a:lnTo>
                  <a:cubicBezTo>
                    <a:pt x="7035" y="153"/>
                    <a:pt x="7035" y="153"/>
                    <a:pt x="7035" y="153"/>
                  </a:cubicBezTo>
                  <a:lnTo>
                    <a:pt x="7035" y="153"/>
                  </a:lnTo>
                  <a:cubicBezTo>
                    <a:pt x="7035" y="152"/>
                    <a:pt x="7035" y="152"/>
                    <a:pt x="7035" y="152"/>
                  </a:cubicBezTo>
                  <a:close/>
                  <a:moveTo>
                    <a:pt x="11407" y="289"/>
                  </a:moveTo>
                  <a:cubicBezTo>
                    <a:pt x="11408" y="289"/>
                    <a:pt x="11412" y="289"/>
                    <a:pt x="11423" y="290"/>
                  </a:cubicBezTo>
                  <a:cubicBezTo>
                    <a:pt x="11441" y="294"/>
                    <a:pt x="11464" y="307"/>
                    <a:pt x="11487" y="326"/>
                  </a:cubicBezTo>
                  <a:cubicBezTo>
                    <a:pt x="11531" y="361"/>
                    <a:pt x="11572" y="415"/>
                    <a:pt x="11608" y="468"/>
                  </a:cubicBezTo>
                  <a:cubicBezTo>
                    <a:pt x="11749" y="692"/>
                    <a:pt x="11838" y="958"/>
                    <a:pt x="11903" y="1224"/>
                  </a:cubicBezTo>
                  <a:cubicBezTo>
                    <a:pt x="11965" y="1490"/>
                    <a:pt x="12002" y="1765"/>
                    <a:pt x="12000" y="2038"/>
                  </a:cubicBezTo>
                  <a:cubicBezTo>
                    <a:pt x="11999" y="2082"/>
                    <a:pt x="11998" y="2127"/>
                    <a:pt x="11995" y="2172"/>
                  </a:cubicBezTo>
                  <a:lnTo>
                    <a:pt x="11995" y="2172"/>
                  </a:lnTo>
                  <a:cubicBezTo>
                    <a:pt x="11870" y="1933"/>
                    <a:pt x="11759" y="1686"/>
                    <a:pt x="11660" y="1437"/>
                  </a:cubicBezTo>
                  <a:cubicBezTo>
                    <a:pt x="11558" y="1179"/>
                    <a:pt x="11467" y="916"/>
                    <a:pt x="11414" y="648"/>
                  </a:cubicBezTo>
                  <a:cubicBezTo>
                    <a:pt x="11401" y="582"/>
                    <a:pt x="11390" y="515"/>
                    <a:pt x="11386" y="450"/>
                  </a:cubicBezTo>
                  <a:cubicBezTo>
                    <a:pt x="11381" y="388"/>
                    <a:pt x="11388" y="312"/>
                    <a:pt x="11405" y="291"/>
                  </a:cubicBezTo>
                  <a:cubicBezTo>
                    <a:pt x="11408" y="290"/>
                    <a:pt x="11406" y="289"/>
                    <a:pt x="11407" y="289"/>
                  </a:cubicBezTo>
                  <a:close/>
                  <a:moveTo>
                    <a:pt x="7040" y="0"/>
                  </a:moveTo>
                  <a:cubicBezTo>
                    <a:pt x="7004" y="0"/>
                    <a:pt x="6963" y="10"/>
                    <a:pt x="6928" y="44"/>
                  </a:cubicBezTo>
                  <a:cubicBezTo>
                    <a:pt x="6876" y="97"/>
                    <a:pt x="6875" y="159"/>
                    <a:pt x="6876" y="202"/>
                  </a:cubicBezTo>
                  <a:cubicBezTo>
                    <a:pt x="6884" y="291"/>
                    <a:pt x="6913" y="359"/>
                    <a:pt x="6942" y="428"/>
                  </a:cubicBezTo>
                  <a:cubicBezTo>
                    <a:pt x="7002" y="563"/>
                    <a:pt x="7079" y="684"/>
                    <a:pt x="7158" y="803"/>
                  </a:cubicBezTo>
                  <a:cubicBezTo>
                    <a:pt x="7484" y="1272"/>
                    <a:pt x="7870" y="1685"/>
                    <a:pt x="8284" y="2070"/>
                  </a:cubicBezTo>
                  <a:cubicBezTo>
                    <a:pt x="8288" y="2074"/>
                    <a:pt x="8291" y="2077"/>
                    <a:pt x="8295" y="2081"/>
                  </a:cubicBezTo>
                  <a:lnTo>
                    <a:pt x="8295" y="2081"/>
                  </a:lnTo>
                  <a:cubicBezTo>
                    <a:pt x="8301" y="2108"/>
                    <a:pt x="8307" y="2136"/>
                    <a:pt x="8312" y="2163"/>
                  </a:cubicBezTo>
                  <a:cubicBezTo>
                    <a:pt x="8361" y="2429"/>
                    <a:pt x="8364" y="2705"/>
                    <a:pt x="8301" y="2964"/>
                  </a:cubicBezTo>
                  <a:cubicBezTo>
                    <a:pt x="8239" y="3224"/>
                    <a:pt x="8110" y="3464"/>
                    <a:pt x="7928" y="3660"/>
                  </a:cubicBezTo>
                  <a:cubicBezTo>
                    <a:pt x="7746" y="3856"/>
                    <a:pt x="7517" y="4011"/>
                    <a:pt x="7272" y="4130"/>
                  </a:cubicBezTo>
                  <a:cubicBezTo>
                    <a:pt x="7027" y="4248"/>
                    <a:pt x="6766" y="4336"/>
                    <a:pt x="6499" y="4393"/>
                  </a:cubicBezTo>
                  <a:cubicBezTo>
                    <a:pt x="6182" y="4460"/>
                    <a:pt x="5859" y="4486"/>
                    <a:pt x="5536" y="4486"/>
                  </a:cubicBezTo>
                  <a:cubicBezTo>
                    <a:pt x="5310" y="4486"/>
                    <a:pt x="5084" y="4473"/>
                    <a:pt x="4859" y="4453"/>
                  </a:cubicBezTo>
                  <a:cubicBezTo>
                    <a:pt x="4311" y="4397"/>
                    <a:pt x="3765" y="4295"/>
                    <a:pt x="3230" y="4151"/>
                  </a:cubicBezTo>
                  <a:cubicBezTo>
                    <a:pt x="2161" y="3855"/>
                    <a:pt x="1117" y="3444"/>
                    <a:pt x="130" y="2938"/>
                  </a:cubicBezTo>
                  <a:lnTo>
                    <a:pt x="128" y="2942"/>
                  </a:lnTo>
                  <a:cubicBezTo>
                    <a:pt x="116" y="2936"/>
                    <a:pt x="103" y="2933"/>
                    <a:pt x="91" y="2933"/>
                  </a:cubicBezTo>
                  <a:cubicBezTo>
                    <a:pt x="63" y="2933"/>
                    <a:pt x="36" y="2948"/>
                    <a:pt x="21" y="2974"/>
                  </a:cubicBezTo>
                  <a:cubicBezTo>
                    <a:pt x="0" y="3014"/>
                    <a:pt x="13" y="3062"/>
                    <a:pt x="53" y="3084"/>
                  </a:cubicBezTo>
                  <a:cubicBezTo>
                    <a:pt x="1038" y="3638"/>
                    <a:pt x="2079" y="4082"/>
                    <a:pt x="3170" y="4387"/>
                  </a:cubicBezTo>
                  <a:cubicBezTo>
                    <a:pt x="3716" y="4534"/>
                    <a:pt x="4272" y="4654"/>
                    <a:pt x="4840" y="4697"/>
                  </a:cubicBezTo>
                  <a:cubicBezTo>
                    <a:pt x="5003" y="4710"/>
                    <a:pt x="5168" y="4717"/>
                    <a:pt x="5332" y="4717"/>
                  </a:cubicBezTo>
                  <a:cubicBezTo>
                    <a:pt x="5738" y="4717"/>
                    <a:pt x="6145" y="4674"/>
                    <a:pt x="6541" y="4577"/>
                  </a:cubicBezTo>
                  <a:cubicBezTo>
                    <a:pt x="6819" y="4505"/>
                    <a:pt x="7093" y="4413"/>
                    <a:pt x="7348" y="4280"/>
                  </a:cubicBezTo>
                  <a:cubicBezTo>
                    <a:pt x="7602" y="4152"/>
                    <a:pt x="7849" y="3990"/>
                    <a:pt x="8048" y="3773"/>
                  </a:cubicBezTo>
                  <a:cubicBezTo>
                    <a:pt x="8248" y="3560"/>
                    <a:pt x="8392" y="3292"/>
                    <a:pt x="8460" y="3005"/>
                  </a:cubicBezTo>
                  <a:cubicBezTo>
                    <a:pt x="8519" y="2758"/>
                    <a:pt x="8523" y="2501"/>
                    <a:pt x="8490" y="2253"/>
                  </a:cubicBezTo>
                  <a:lnTo>
                    <a:pt x="8490" y="2253"/>
                  </a:lnTo>
                  <a:cubicBezTo>
                    <a:pt x="8847" y="2563"/>
                    <a:pt x="9230" y="2846"/>
                    <a:pt x="9646" y="3078"/>
                  </a:cubicBezTo>
                  <a:cubicBezTo>
                    <a:pt x="9895" y="3213"/>
                    <a:pt x="10157" y="3332"/>
                    <a:pt x="10435" y="3407"/>
                  </a:cubicBezTo>
                  <a:cubicBezTo>
                    <a:pt x="10609" y="3453"/>
                    <a:pt x="10790" y="3484"/>
                    <a:pt x="10973" y="3484"/>
                  </a:cubicBezTo>
                  <a:cubicBezTo>
                    <a:pt x="11083" y="3484"/>
                    <a:pt x="11193" y="3473"/>
                    <a:pt x="11303" y="3447"/>
                  </a:cubicBezTo>
                  <a:cubicBezTo>
                    <a:pt x="11598" y="3380"/>
                    <a:pt x="11853" y="3159"/>
                    <a:pt x="11975" y="2889"/>
                  </a:cubicBezTo>
                  <a:cubicBezTo>
                    <a:pt x="12016" y="2804"/>
                    <a:pt x="12048" y="2716"/>
                    <a:pt x="12072" y="2627"/>
                  </a:cubicBezTo>
                  <a:lnTo>
                    <a:pt x="12072" y="2627"/>
                  </a:lnTo>
                  <a:cubicBezTo>
                    <a:pt x="12146" y="2751"/>
                    <a:pt x="12224" y="2873"/>
                    <a:pt x="12306" y="2992"/>
                  </a:cubicBezTo>
                  <a:cubicBezTo>
                    <a:pt x="12471" y="3223"/>
                    <a:pt x="12651" y="3447"/>
                    <a:pt x="12870" y="3637"/>
                  </a:cubicBezTo>
                  <a:cubicBezTo>
                    <a:pt x="13070" y="3808"/>
                    <a:pt x="13322" y="3969"/>
                    <a:pt x="13615" y="3969"/>
                  </a:cubicBezTo>
                  <a:cubicBezTo>
                    <a:pt x="13639" y="3969"/>
                    <a:pt x="13663" y="3968"/>
                    <a:pt x="13687" y="3966"/>
                  </a:cubicBezTo>
                  <a:lnTo>
                    <a:pt x="13688" y="3966"/>
                  </a:lnTo>
                  <a:cubicBezTo>
                    <a:pt x="13733" y="3961"/>
                    <a:pt x="13764" y="3922"/>
                    <a:pt x="13760" y="3877"/>
                  </a:cubicBezTo>
                  <a:cubicBezTo>
                    <a:pt x="13755" y="3836"/>
                    <a:pt x="13721" y="3806"/>
                    <a:pt x="13679" y="3806"/>
                  </a:cubicBezTo>
                  <a:cubicBezTo>
                    <a:pt x="13677" y="3806"/>
                    <a:pt x="13674" y="3806"/>
                    <a:pt x="13671" y="3806"/>
                  </a:cubicBezTo>
                  <a:lnTo>
                    <a:pt x="13670" y="3806"/>
                  </a:lnTo>
                  <a:cubicBezTo>
                    <a:pt x="13651" y="3808"/>
                    <a:pt x="13632" y="3809"/>
                    <a:pt x="13614" y="3809"/>
                  </a:cubicBezTo>
                  <a:cubicBezTo>
                    <a:pt x="13384" y="3809"/>
                    <a:pt x="13160" y="3678"/>
                    <a:pt x="12973" y="3517"/>
                  </a:cubicBezTo>
                  <a:cubicBezTo>
                    <a:pt x="12768" y="3342"/>
                    <a:pt x="12594" y="3126"/>
                    <a:pt x="12434" y="2901"/>
                  </a:cubicBezTo>
                  <a:cubicBezTo>
                    <a:pt x="12322" y="2740"/>
                    <a:pt x="12217" y="2573"/>
                    <a:pt x="12119" y="2401"/>
                  </a:cubicBezTo>
                  <a:lnTo>
                    <a:pt x="12119" y="2401"/>
                  </a:lnTo>
                  <a:cubicBezTo>
                    <a:pt x="12137" y="2281"/>
                    <a:pt x="12145" y="2160"/>
                    <a:pt x="12146" y="2040"/>
                  </a:cubicBezTo>
                  <a:cubicBezTo>
                    <a:pt x="12147" y="1753"/>
                    <a:pt x="12109" y="1469"/>
                    <a:pt x="12044" y="1190"/>
                  </a:cubicBezTo>
                  <a:cubicBezTo>
                    <a:pt x="11976" y="915"/>
                    <a:pt x="11886" y="640"/>
                    <a:pt x="11728" y="389"/>
                  </a:cubicBezTo>
                  <a:cubicBezTo>
                    <a:pt x="11687" y="328"/>
                    <a:pt x="11642" y="267"/>
                    <a:pt x="11577" y="215"/>
                  </a:cubicBezTo>
                  <a:cubicBezTo>
                    <a:pt x="11545" y="189"/>
                    <a:pt x="11506" y="164"/>
                    <a:pt x="11457" y="153"/>
                  </a:cubicBezTo>
                  <a:cubicBezTo>
                    <a:pt x="11442" y="149"/>
                    <a:pt x="11425" y="146"/>
                    <a:pt x="11406" y="146"/>
                  </a:cubicBezTo>
                  <a:cubicBezTo>
                    <a:pt x="11395" y="146"/>
                    <a:pt x="11382" y="147"/>
                    <a:pt x="11369" y="150"/>
                  </a:cubicBezTo>
                  <a:cubicBezTo>
                    <a:pt x="11336" y="158"/>
                    <a:pt x="11307" y="184"/>
                    <a:pt x="11288" y="207"/>
                  </a:cubicBezTo>
                  <a:cubicBezTo>
                    <a:pt x="11228" y="306"/>
                    <a:pt x="11243" y="382"/>
                    <a:pt x="11241" y="457"/>
                  </a:cubicBezTo>
                  <a:cubicBezTo>
                    <a:pt x="11245" y="534"/>
                    <a:pt x="11258" y="605"/>
                    <a:pt x="11270" y="676"/>
                  </a:cubicBezTo>
                  <a:cubicBezTo>
                    <a:pt x="11327" y="958"/>
                    <a:pt x="11417" y="1228"/>
                    <a:pt x="11520" y="1491"/>
                  </a:cubicBezTo>
                  <a:cubicBezTo>
                    <a:pt x="11648" y="1815"/>
                    <a:pt x="11794" y="2133"/>
                    <a:pt x="11963" y="2438"/>
                  </a:cubicBezTo>
                  <a:lnTo>
                    <a:pt x="11963" y="2438"/>
                  </a:lnTo>
                  <a:cubicBezTo>
                    <a:pt x="11939" y="2573"/>
                    <a:pt x="11900" y="2703"/>
                    <a:pt x="11842" y="2823"/>
                  </a:cubicBezTo>
                  <a:cubicBezTo>
                    <a:pt x="11731" y="3063"/>
                    <a:pt x="11522" y="3243"/>
                    <a:pt x="11266" y="3302"/>
                  </a:cubicBezTo>
                  <a:cubicBezTo>
                    <a:pt x="11170" y="3325"/>
                    <a:pt x="11071" y="3335"/>
                    <a:pt x="10971" y="3335"/>
                  </a:cubicBezTo>
                  <a:cubicBezTo>
                    <a:pt x="10805" y="3335"/>
                    <a:pt x="10636" y="3307"/>
                    <a:pt x="10473" y="3263"/>
                  </a:cubicBezTo>
                  <a:cubicBezTo>
                    <a:pt x="10211" y="3191"/>
                    <a:pt x="9959" y="3078"/>
                    <a:pt x="9718" y="2945"/>
                  </a:cubicBezTo>
                  <a:cubicBezTo>
                    <a:pt x="9258" y="2688"/>
                    <a:pt x="8836" y="2364"/>
                    <a:pt x="8444" y="2008"/>
                  </a:cubicBezTo>
                  <a:lnTo>
                    <a:pt x="8444" y="2008"/>
                  </a:lnTo>
                  <a:cubicBezTo>
                    <a:pt x="8323" y="1490"/>
                    <a:pt x="8075" y="1013"/>
                    <a:pt x="7759" y="593"/>
                  </a:cubicBezTo>
                  <a:cubicBezTo>
                    <a:pt x="7672" y="479"/>
                    <a:pt x="7579" y="370"/>
                    <a:pt x="7476" y="268"/>
                  </a:cubicBezTo>
                  <a:cubicBezTo>
                    <a:pt x="7369" y="169"/>
                    <a:pt x="7270" y="66"/>
                    <a:pt x="7100" y="8"/>
                  </a:cubicBezTo>
                  <a:cubicBezTo>
                    <a:pt x="7084" y="4"/>
                    <a:pt x="7063" y="0"/>
                    <a:pt x="70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 flipH="1">
              <a:off x="7133514" y="1647063"/>
              <a:ext cx="480296" cy="570076"/>
            </a:xfrm>
            <a:custGeom>
              <a:avLst/>
              <a:gdLst/>
              <a:ahLst/>
              <a:cxnLst/>
              <a:rect l="l" t="t" r="r" b="b"/>
              <a:pathLst>
                <a:path w="8185" h="9715" extrusionOk="0">
                  <a:moveTo>
                    <a:pt x="3788" y="1"/>
                  </a:moveTo>
                  <a:cubicBezTo>
                    <a:pt x="3760" y="1"/>
                    <a:pt x="3732" y="8"/>
                    <a:pt x="3703" y="23"/>
                  </a:cubicBezTo>
                  <a:cubicBezTo>
                    <a:pt x="3213" y="283"/>
                    <a:pt x="3274" y="1691"/>
                    <a:pt x="3274" y="1691"/>
                  </a:cubicBezTo>
                  <a:cubicBezTo>
                    <a:pt x="3274" y="1691"/>
                    <a:pt x="1394" y="1250"/>
                    <a:pt x="501" y="1250"/>
                  </a:cubicBezTo>
                  <a:cubicBezTo>
                    <a:pt x="230" y="1250"/>
                    <a:pt x="50" y="1290"/>
                    <a:pt x="40" y="1396"/>
                  </a:cubicBezTo>
                  <a:cubicBezTo>
                    <a:pt x="1" y="1850"/>
                    <a:pt x="2016" y="2306"/>
                    <a:pt x="2016" y="2306"/>
                  </a:cubicBezTo>
                  <a:cubicBezTo>
                    <a:pt x="2016" y="2306"/>
                    <a:pt x="1686" y="2242"/>
                    <a:pt x="1354" y="2242"/>
                  </a:cubicBezTo>
                  <a:cubicBezTo>
                    <a:pt x="989" y="2242"/>
                    <a:pt x="622" y="2319"/>
                    <a:pt x="684" y="2640"/>
                  </a:cubicBezTo>
                  <a:cubicBezTo>
                    <a:pt x="769" y="2998"/>
                    <a:pt x="1857" y="3011"/>
                    <a:pt x="1857" y="3011"/>
                  </a:cubicBezTo>
                  <a:cubicBezTo>
                    <a:pt x="1857" y="3011"/>
                    <a:pt x="722" y="3034"/>
                    <a:pt x="789" y="3420"/>
                  </a:cubicBezTo>
                  <a:cubicBezTo>
                    <a:pt x="831" y="3669"/>
                    <a:pt x="1279" y="3713"/>
                    <a:pt x="1592" y="3713"/>
                  </a:cubicBezTo>
                  <a:cubicBezTo>
                    <a:pt x="1765" y="3713"/>
                    <a:pt x="1896" y="3700"/>
                    <a:pt x="1896" y="3700"/>
                  </a:cubicBezTo>
                  <a:lnTo>
                    <a:pt x="1896" y="3700"/>
                  </a:lnTo>
                  <a:cubicBezTo>
                    <a:pt x="1896" y="3700"/>
                    <a:pt x="977" y="3811"/>
                    <a:pt x="1073" y="4203"/>
                  </a:cubicBezTo>
                  <a:cubicBezTo>
                    <a:pt x="1136" y="4459"/>
                    <a:pt x="1467" y="4576"/>
                    <a:pt x="2012" y="4576"/>
                  </a:cubicBezTo>
                  <a:cubicBezTo>
                    <a:pt x="2303" y="4576"/>
                    <a:pt x="2656" y="4543"/>
                    <a:pt x="3061" y="4478"/>
                  </a:cubicBezTo>
                  <a:lnTo>
                    <a:pt x="3080" y="4529"/>
                  </a:lnTo>
                  <a:lnTo>
                    <a:pt x="3791" y="9715"/>
                  </a:lnTo>
                  <a:lnTo>
                    <a:pt x="8185" y="8722"/>
                  </a:lnTo>
                  <a:lnTo>
                    <a:pt x="4626" y="1875"/>
                  </a:lnTo>
                  <a:cubicBezTo>
                    <a:pt x="4626" y="1875"/>
                    <a:pt x="4243" y="1"/>
                    <a:pt x="3788" y="1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4"/>
            <p:cNvSpPr/>
            <p:nvPr/>
          </p:nvSpPr>
          <p:spPr>
            <a:xfrm flipH="1">
              <a:off x="7028359" y="2158752"/>
              <a:ext cx="362936" cy="262945"/>
            </a:xfrm>
            <a:custGeom>
              <a:avLst/>
              <a:gdLst/>
              <a:ahLst/>
              <a:cxnLst/>
              <a:rect l="l" t="t" r="r" b="b"/>
              <a:pathLst>
                <a:path w="6185" h="4481" extrusionOk="0">
                  <a:moveTo>
                    <a:pt x="4394" y="1"/>
                  </a:moveTo>
                  <a:lnTo>
                    <a:pt x="3594" y="182"/>
                  </a:lnTo>
                  <a:lnTo>
                    <a:pt x="2864" y="347"/>
                  </a:lnTo>
                  <a:lnTo>
                    <a:pt x="1564" y="642"/>
                  </a:lnTo>
                  <a:lnTo>
                    <a:pt x="0" y="995"/>
                  </a:lnTo>
                  <a:cubicBezTo>
                    <a:pt x="0" y="995"/>
                    <a:pt x="325" y="2771"/>
                    <a:pt x="708" y="4464"/>
                  </a:cubicBezTo>
                  <a:cubicBezTo>
                    <a:pt x="1204" y="4469"/>
                    <a:pt x="1695" y="4471"/>
                    <a:pt x="2180" y="4474"/>
                  </a:cubicBezTo>
                  <a:cubicBezTo>
                    <a:pt x="2479" y="4475"/>
                    <a:pt x="2777" y="4476"/>
                    <a:pt x="3070" y="4478"/>
                  </a:cubicBezTo>
                  <a:cubicBezTo>
                    <a:pt x="3542" y="4479"/>
                    <a:pt x="4003" y="4480"/>
                    <a:pt x="4453" y="4480"/>
                  </a:cubicBezTo>
                  <a:lnTo>
                    <a:pt x="4641" y="4480"/>
                  </a:lnTo>
                  <a:cubicBezTo>
                    <a:pt x="5176" y="4480"/>
                    <a:pt x="5690" y="4479"/>
                    <a:pt x="6184" y="4478"/>
                  </a:cubicBezTo>
                  <a:cubicBezTo>
                    <a:pt x="6143" y="4281"/>
                    <a:pt x="6096" y="4082"/>
                    <a:pt x="6045" y="3884"/>
                  </a:cubicBezTo>
                  <a:cubicBezTo>
                    <a:pt x="5513" y="1891"/>
                    <a:pt x="4394" y="1"/>
                    <a:pt x="4394" y="1"/>
                  </a:cubicBezTo>
                  <a:close/>
                </a:path>
              </a:pathLst>
            </a:custGeom>
            <a:solidFill>
              <a:srgbClr val="E7A1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4"/>
            <p:cNvSpPr/>
            <p:nvPr/>
          </p:nvSpPr>
          <p:spPr>
            <a:xfrm flipH="1">
              <a:off x="7253984" y="1643953"/>
              <a:ext cx="361586" cy="280197"/>
            </a:xfrm>
            <a:custGeom>
              <a:avLst/>
              <a:gdLst/>
              <a:ahLst/>
              <a:cxnLst/>
              <a:rect l="l" t="t" r="r" b="b"/>
              <a:pathLst>
                <a:path w="6162" h="4775" extrusionOk="0">
                  <a:moveTo>
                    <a:pt x="3814" y="1"/>
                  </a:moveTo>
                  <a:cubicBezTo>
                    <a:pt x="3778" y="1"/>
                    <a:pt x="3742" y="10"/>
                    <a:pt x="3707" y="28"/>
                  </a:cubicBezTo>
                  <a:cubicBezTo>
                    <a:pt x="3251" y="270"/>
                    <a:pt x="3246" y="1395"/>
                    <a:pt x="3251" y="1677"/>
                  </a:cubicBezTo>
                  <a:cubicBezTo>
                    <a:pt x="2872" y="1590"/>
                    <a:pt x="1345" y="1250"/>
                    <a:pt x="537" y="1250"/>
                  </a:cubicBezTo>
                  <a:cubicBezTo>
                    <a:pt x="326" y="1250"/>
                    <a:pt x="164" y="1274"/>
                    <a:pt x="85" y="1331"/>
                  </a:cubicBezTo>
                  <a:cubicBezTo>
                    <a:pt x="36" y="1367"/>
                    <a:pt x="22" y="1409"/>
                    <a:pt x="20" y="1439"/>
                  </a:cubicBezTo>
                  <a:cubicBezTo>
                    <a:pt x="0" y="1655"/>
                    <a:pt x="329" y="1876"/>
                    <a:pt x="1024" y="2114"/>
                  </a:cubicBezTo>
                  <a:cubicBezTo>
                    <a:pt x="1165" y="2162"/>
                    <a:pt x="1307" y="2207"/>
                    <a:pt x="1438" y="2244"/>
                  </a:cubicBezTo>
                  <a:cubicBezTo>
                    <a:pt x="1426" y="2244"/>
                    <a:pt x="1415" y="2244"/>
                    <a:pt x="1403" y="2244"/>
                  </a:cubicBezTo>
                  <a:cubicBezTo>
                    <a:pt x="1145" y="2244"/>
                    <a:pt x="873" y="2278"/>
                    <a:pt x="743" y="2410"/>
                  </a:cubicBezTo>
                  <a:cubicBezTo>
                    <a:pt x="669" y="2484"/>
                    <a:pt x="642" y="2580"/>
                    <a:pt x="665" y="2699"/>
                  </a:cubicBezTo>
                  <a:cubicBezTo>
                    <a:pt x="717" y="2914"/>
                    <a:pt x="1056" y="3016"/>
                    <a:pt x="1365" y="3064"/>
                  </a:cubicBezTo>
                  <a:cubicBezTo>
                    <a:pt x="1146" y="3102"/>
                    <a:pt x="919" y="3172"/>
                    <a:pt x="821" y="3290"/>
                  </a:cubicBezTo>
                  <a:cubicBezTo>
                    <a:pt x="775" y="3347"/>
                    <a:pt x="758" y="3409"/>
                    <a:pt x="770" y="3477"/>
                  </a:cubicBezTo>
                  <a:cubicBezTo>
                    <a:pt x="814" y="3720"/>
                    <a:pt x="1160" y="3791"/>
                    <a:pt x="1466" y="3807"/>
                  </a:cubicBezTo>
                  <a:cubicBezTo>
                    <a:pt x="1317" y="3859"/>
                    <a:pt x="1171" y="3935"/>
                    <a:pt x="1098" y="4041"/>
                  </a:cubicBezTo>
                  <a:cubicBezTo>
                    <a:pt x="1051" y="4110"/>
                    <a:pt x="1036" y="4185"/>
                    <a:pt x="1056" y="4264"/>
                  </a:cubicBezTo>
                  <a:cubicBezTo>
                    <a:pt x="1122" y="4537"/>
                    <a:pt x="1455" y="4674"/>
                    <a:pt x="2047" y="4674"/>
                  </a:cubicBezTo>
                  <a:cubicBezTo>
                    <a:pt x="2336" y="4674"/>
                    <a:pt x="2686" y="4642"/>
                    <a:pt x="3098" y="4576"/>
                  </a:cubicBezTo>
                  <a:lnTo>
                    <a:pt x="3084" y="4481"/>
                  </a:lnTo>
                  <a:cubicBezTo>
                    <a:pt x="2672" y="4547"/>
                    <a:pt x="2322" y="4579"/>
                    <a:pt x="2037" y="4579"/>
                  </a:cubicBezTo>
                  <a:cubicBezTo>
                    <a:pt x="1506" y="4579"/>
                    <a:pt x="1204" y="4466"/>
                    <a:pt x="1149" y="4242"/>
                  </a:cubicBezTo>
                  <a:cubicBezTo>
                    <a:pt x="1135" y="4190"/>
                    <a:pt x="1145" y="4141"/>
                    <a:pt x="1176" y="4095"/>
                  </a:cubicBezTo>
                  <a:cubicBezTo>
                    <a:pt x="1330" y="3873"/>
                    <a:pt x="1925" y="3799"/>
                    <a:pt x="1932" y="3796"/>
                  </a:cubicBezTo>
                  <a:lnTo>
                    <a:pt x="1921" y="3702"/>
                  </a:lnTo>
                  <a:cubicBezTo>
                    <a:pt x="1847" y="3710"/>
                    <a:pt x="1740" y="3717"/>
                    <a:pt x="1623" y="3717"/>
                  </a:cubicBezTo>
                  <a:cubicBezTo>
                    <a:pt x="1301" y="3717"/>
                    <a:pt x="900" y="3668"/>
                    <a:pt x="864" y="3462"/>
                  </a:cubicBezTo>
                  <a:cubicBezTo>
                    <a:pt x="857" y="3422"/>
                    <a:pt x="868" y="3387"/>
                    <a:pt x="895" y="3353"/>
                  </a:cubicBezTo>
                  <a:cubicBezTo>
                    <a:pt x="1050" y="3166"/>
                    <a:pt x="1662" y="3114"/>
                    <a:pt x="1887" y="3108"/>
                  </a:cubicBezTo>
                  <a:lnTo>
                    <a:pt x="1887" y="3014"/>
                  </a:lnTo>
                  <a:cubicBezTo>
                    <a:pt x="1594" y="3011"/>
                    <a:pt x="822" y="2946"/>
                    <a:pt x="759" y="2683"/>
                  </a:cubicBezTo>
                  <a:cubicBezTo>
                    <a:pt x="744" y="2598"/>
                    <a:pt x="761" y="2531"/>
                    <a:pt x="812" y="2479"/>
                  </a:cubicBezTo>
                  <a:cubicBezTo>
                    <a:pt x="916" y="2374"/>
                    <a:pt x="1148" y="2342"/>
                    <a:pt x="1388" y="2342"/>
                  </a:cubicBezTo>
                  <a:cubicBezTo>
                    <a:pt x="1639" y="2342"/>
                    <a:pt x="1900" y="2377"/>
                    <a:pt x="2037" y="2403"/>
                  </a:cubicBezTo>
                  <a:lnTo>
                    <a:pt x="2057" y="2311"/>
                  </a:lnTo>
                  <a:cubicBezTo>
                    <a:pt x="1294" y="2137"/>
                    <a:pt x="90" y="1750"/>
                    <a:pt x="117" y="1451"/>
                  </a:cubicBezTo>
                  <a:cubicBezTo>
                    <a:pt x="117" y="1441"/>
                    <a:pt x="122" y="1427"/>
                    <a:pt x="143" y="1411"/>
                  </a:cubicBezTo>
                  <a:cubicBezTo>
                    <a:pt x="206" y="1366"/>
                    <a:pt x="340" y="1348"/>
                    <a:pt x="519" y="1348"/>
                  </a:cubicBezTo>
                  <a:cubicBezTo>
                    <a:pt x="1234" y="1348"/>
                    <a:pt x="2677" y="1645"/>
                    <a:pt x="3293" y="1789"/>
                  </a:cubicBezTo>
                  <a:lnTo>
                    <a:pt x="3353" y="1803"/>
                  </a:lnTo>
                  <a:lnTo>
                    <a:pt x="3351" y="1740"/>
                  </a:lnTo>
                  <a:cubicBezTo>
                    <a:pt x="3350" y="1726"/>
                    <a:pt x="3296" y="360"/>
                    <a:pt x="3755" y="117"/>
                  </a:cubicBezTo>
                  <a:cubicBezTo>
                    <a:pt x="3776" y="106"/>
                    <a:pt x="3797" y="100"/>
                    <a:pt x="3818" y="100"/>
                  </a:cubicBezTo>
                  <a:cubicBezTo>
                    <a:pt x="3838" y="100"/>
                    <a:pt x="3858" y="105"/>
                    <a:pt x="3878" y="116"/>
                  </a:cubicBezTo>
                  <a:cubicBezTo>
                    <a:pt x="4204" y="270"/>
                    <a:pt x="4517" y="1483"/>
                    <a:pt x="4610" y="1937"/>
                  </a:cubicBezTo>
                  <a:lnTo>
                    <a:pt x="6082" y="4775"/>
                  </a:lnTo>
                  <a:lnTo>
                    <a:pt x="6161" y="4724"/>
                  </a:lnTo>
                  <a:lnTo>
                    <a:pt x="4698" y="1906"/>
                  </a:lnTo>
                  <a:cubicBezTo>
                    <a:pt x="4671" y="1775"/>
                    <a:pt x="4340" y="225"/>
                    <a:pt x="3915" y="25"/>
                  </a:cubicBezTo>
                  <a:cubicBezTo>
                    <a:pt x="3882" y="9"/>
                    <a:pt x="3848" y="1"/>
                    <a:pt x="3814" y="1"/>
                  </a:cubicBezTo>
                  <a:close/>
                </a:path>
              </a:pathLst>
            </a:custGeom>
            <a:solidFill>
              <a:srgbClr val="634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4"/>
            <p:cNvSpPr/>
            <p:nvPr/>
          </p:nvSpPr>
          <p:spPr>
            <a:xfrm flipH="1">
              <a:off x="7450503" y="1486103"/>
              <a:ext cx="136548" cy="57506"/>
            </a:xfrm>
            <a:custGeom>
              <a:avLst/>
              <a:gdLst/>
              <a:ahLst/>
              <a:cxnLst/>
              <a:rect l="l" t="t" r="r" b="b"/>
              <a:pathLst>
                <a:path w="2327" h="980" extrusionOk="0">
                  <a:moveTo>
                    <a:pt x="70" y="1"/>
                  </a:moveTo>
                  <a:cubicBezTo>
                    <a:pt x="70" y="1"/>
                    <a:pt x="1" y="205"/>
                    <a:pt x="9" y="467"/>
                  </a:cubicBezTo>
                  <a:cubicBezTo>
                    <a:pt x="892" y="503"/>
                    <a:pt x="1638" y="767"/>
                    <a:pt x="2098" y="980"/>
                  </a:cubicBezTo>
                  <a:cubicBezTo>
                    <a:pt x="2257" y="739"/>
                    <a:pt x="2327" y="509"/>
                    <a:pt x="2327" y="509"/>
                  </a:cubicBezTo>
                  <a:cubicBezTo>
                    <a:pt x="2327" y="509"/>
                    <a:pt x="1194" y="36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4"/>
            <p:cNvSpPr/>
            <p:nvPr/>
          </p:nvSpPr>
          <p:spPr>
            <a:xfrm flipH="1">
              <a:off x="7463823" y="1513507"/>
              <a:ext cx="122641" cy="62846"/>
            </a:xfrm>
            <a:custGeom>
              <a:avLst/>
              <a:gdLst/>
              <a:ahLst/>
              <a:cxnLst/>
              <a:rect l="l" t="t" r="r" b="b"/>
              <a:pathLst>
                <a:path w="2090" h="107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67"/>
                    <a:pt x="177" y="845"/>
                    <a:pt x="907" y="1034"/>
                  </a:cubicBezTo>
                  <a:cubicBezTo>
                    <a:pt x="1006" y="1059"/>
                    <a:pt x="1099" y="1071"/>
                    <a:pt x="1186" y="1071"/>
                  </a:cubicBezTo>
                  <a:cubicBezTo>
                    <a:pt x="1620" y="1071"/>
                    <a:pt x="1911" y="784"/>
                    <a:pt x="2089" y="513"/>
                  </a:cubicBezTo>
                  <a:cubicBezTo>
                    <a:pt x="1628" y="300"/>
                    <a:pt x="882" y="3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4"/>
            <p:cNvSpPr/>
            <p:nvPr/>
          </p:nvSpPr>
          <p:spPr>
            <a:xfrm flipH="1">
              <a:off x="6426478" y="957573"/>
              <a:ext cx="633861" cy="462105"/>
            </a:xfrm>
            <a:custGeom>
              <a:avLst/>
              <a:gdLst/>
              <a:ahLst/>
              <a:cxnLst/>
              <a:rect l="l" t="t" r="r" b="b"/>
              <a:pathLst>
                <a:path w="10802" h="7875" extrusionOk="0">
                  <a:moveTo>
                    <a:pt x="9682" y="0"/>
                  </a:moveTo>
                  <a:cubicBezTo>
                    <a:pt x="9656" y="0"/>
                    <a:pt x="9641" y="1"/>
                    <a:pt x="9641" y="1"/>
                  </a:cubicBezTo>
                  <a:lnTo>
                    <a:pt x="1191" y="1"/>
                  </a:lnTo>
                  <a:cubicBezTo>
                    <a:pt x="672" y="1"/>
                    <a:pt x="117" y="26"/>
                    <a:pt x="117" y="783"/>
                  </a:cubicBezTo>
                  <a:cubicBezTo>
                    <a:pt x="117" y="1540"/>
                    <a:pt x="0" y="6249"/>
                    <a:pt x="105" y="6961"/>
                  </a:cubicBezTo>
                  <a:cubicBezTo>
                    <a:pt x="190" y="7554"/>
                    <a:pt x="498" y="7842"/>
                    <a:pt x="1780" y="7867"/>
                  </a:cubicBezTo>
                  <a:cubicBezTo>
                    <a:pt x="2080" y="7873"/>
                    <a:pt x="2627" y="7875"/>
                    <a:pt x="3297" y="7875"/>
                  </a:cubicBezTo>
                  <a:cubicBezTo>
                    <a:pt x="4954" y="7875"/>
                    <a:pt x="7367" y="7862"/>
                    <a:pt x="8661" y="7862"/>
                  </a:cubicBezTo>
                  <a:cubicBezTo>
                    <a:pt x="9078" y="7862"/>
                    <a:pt x="9379" y="7863"/>
                    <a:pt x="9502" y="7867"/>
                  </a:cubicBezTo>
                  <a:cubicBezTo>
                    <a:pt x="9544" y="7868"/>
                    <a:pt x="9590" y="7869"/>
                    <a:pt x="9639" y="7869"/>
                  </a:cubicBezTo>
                  <a:cubicBezTo>
                    <a:pt x="10068" y="7869"/>
                    <a:pt x="10702" y="7787"/>
                    <a:pt x="10748" y="6985"/>
                  </a:cubicBezTo>
                  <a:cubicBezTo>
                    <a:pt x="10801" y="6075"/>
                    <a:pt x="10787" y="1729"/>
                    <a:pt x="10781" y="909"/>
                  </a:cubicBezTo>
                  <a:cubicBezTo>
                    <a:pt x="10786" y="49"/>
                    <a:pt x="9888" y="0"/>
                    <a:pt x="9682" y="0"/>
                  </a:cubicBezTo>
                  <a:close/>
                </a:path>
              </a:pathLst>
            </a:custGeom>
            <a:solidFill>
              <a:srgbClr val="B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4"/>
            <p:cNvSpPr/>
            <p:nvPr/>
          </p:nvSpPr>
          <p:spPr>
            <a:xfrm flipH="1">
              <a:off x="6813531" y="1379716"/>
              <a:ext cx="132558" cy="152392"/>
            </a:xfrm>
            <a:custGeom>
              <a:avLst/>
              <a:gdLst/>
              <a:ahLst/>
              <a:cxnLst/>
              <a:rect l="l" t="t" r="r" b="b"/>
              <a:pathLst>
                <a:path w="2259" h="2597" extrusionOk="0">
                  <a:moveTo>
                    <a:pt x="2258" y="0"/>
                  </a:moveTo>
                  <a:lnTo>
                    <a:pt x="607" y="237"/>
                  </a:lnTo>
                  <a:cubicBezTo>
                    <a:pt x="607" y="237"/>
                    <a:pt x="539" y="1585"/>
                    <a:pt x="0" y="2597"/>
                  </a:cubicBezTo>
                  <a:cubicBezTo>
                    <a:pt x="0" y="2597"/>
                    <a:pt x="1718" y="2293"/>
                    <a:pt x="2258" y="0"/>
                  </a:cubicBezTo>
                  <a:close/>
                </a:path>
              </a:pathLst>
            </a:custGeom>
            <a:solidFill>
              <a:srgbClr val="B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6588318" y="1283775"/>
              <a:ext cx="60264" cy="59267"/>
            </a:xfrm>
            <a:custGeom>
              <a:avLst/>
              <a:gdLst/>
              <a:ahLst/>
              <a:cxnLst/>
              <a:rect l="l" t="t" r="r" b="b"/>
              <a:pathLst>
                <a:path w="1027" h="1010" extrusionOk="0">
                  <a:moveTo>
                    <a:pt x="421" y="1"/>
                  </a:moveTo>
                  <a:cubicBezTo>
                    <a:pt x="288" y="1"/>
                    <a:pt x="169" y="1"/>
                    <a:pt x="126" y="2"/>
                  </a:cubicBezTo>
                  <a:cubicBezTo>
                    <a:pt x="0" y="2"/>
                    <a:pt x="9" y="109"/>
                    <a:pt x="9" y="109"/>
                  </a:cubicBezTo>
                  <a:lnTo>
                    <a:pt x="9" y="903"/>
                  </a:lnTo>
                  <a:cubicBezTo>
                    <a:pt x="9" y="952"/>
                    <a:pt x="12" y="1004"/>
                    <a:pt x="109" y="1004"/>
                  </a:cubicBezTo>
                  <a:cubicBezTo>
                    <a:pt x="179" y="1004"/>
                    <a:pt x="508" y="1009"/>
                    <a:pt x="725" y="1009"/>
                  </a:cubicBezTo>
                  <a:cubicBezTo>
                    <a:pt x="811" y="1009"/>
                    <a:pt x="880" y="1008"/>
                    <a:pt x="906" y="1006"/>
                  </a:cubicBezTo>
                  <a:cubicBezTo>
                    <a:pt x="983" y="998"/>
                    <a:pt x="1019" y="969"/>
                    <a:pt x="1023" y="847"/>
                  </a:cubicBezTo>
                  <a:cubicBezTo>
                    <a:pt x="1026" y="727"/>
                    <a:pt x="1021" y="184"/>
                    <a:pt x="1023" y="122"/>
                  </a:cubicBezTo>
                  <a:cubicBezTo>
                    <a:pt x="1024" y="83"/>
                    <a:pt x="1024" y="10"/>
                    <a:pt x="909" y="5"/>
                  </a:cubicBezTo>
                  <a:cubicBezTo>
                    <a:pt x="840" y="2"/>
                    <a:pt x="615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6588318" y="1034091"/>
              <a:ext cx="60264" cy="210837"/>
            </a:xfrm>
            <a:custGeom>
              <a:avLst/>
              <a:gdLst/>
              <a:ahLst/>
              <a:cxnLst/>
              <a:rect l="l" t="t" r="r" b="b"/>
              <a:pathLst>
                <a:path w="1027" h="3593" extrusionOk="0">
                  <a:moveTo>
                    <a:pt x="421" y="1"/>
                  </a:moveTo>
                  <a:cubicBezTo>
                    <a:pt x="288" y="1"/>
                    <a:pt x="169" y="1"/>
                    <a:pt x="126" y="2"/>
                  </a:cubicBezTo>
                  <a:cubicBezTo>
                    <a:pt x="0" y="2"/>
                    <a:pt x="9" y="109"/>
                    <a:pt x="9" y="109"/>
                  </a:cubicBezTo>
                  <a:lnTo>
                    <a:pt x="9" y="3485"/>
                  </a:lnTo>
                  <a:cubicBezTo>
                    <a:pt x="9" y="3535"/>
                    <a:pt x="12" y="3588"/>
                    <a:pt x="109" y="3588"/>
                  </a:cubicBezTo>
                  <a:cubicBezTo>
                    <a:pt x="176" y="3588"/>
                    <a:pt x="486" y="3593"/>
                    <a:pt x="702" y="3593"/>
                  </a:cubicBezTo>
                  <a:cubicBezTo>
                    <a:pt x="799" y="3593"/>
                    <a:pt x="878" y="3592"/>
                    <a:pt x="906" y="3589"/>
                  </a:cubicBezTo>
                  <a:cubicBezTo>
                    <a:pt x="983" y="3581"/>
                    <a:pt x="1019" y="3552"/>
                    <a:pt x="1023" y="3431"/>
                  </a:cubicBezTo>
                  <a:cubicBezTo>
                    <a:pt x="1026" y="3311"/>
                    <a:pt x="1021" y="184"/>
                    <a:pt x="1023" y="122"/>
                  </a:cubicBezTo>
                  <a:cubicBezTo>
                    <a:pt x="1024" y="83"/>
                    <a:pt x="1024" y="10"/>
                    <a:pt x="909" y="5"/>
                  </a:cubicBezTo>
                  <a:cubicBezTo>
                    <a:pt x="840" y="2"/>
                    <a:pt x="615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6703213" y="1034150"/>
              <a:ext cx="170172" cy="307953"/>
            </a:xfrm>
            <a:custGeom>
              <a:avLst/>
              <a:gdLst/>
              <a:ahLst/>
              <a:cxnLst/>
              <a:rect l="l" t="t" r="r" b="b"/>
              <a:pathLst>
                <a:path w="2900" h="5248" extrusionOk="0">
                  <a:moveTo>
                    <a:pt x="1507" y="1"/>
                  </a:moveTo>
                  <a:cubicBezTo>
                    <a:pt x="271" y="1"/>
                    <a:pt x="42" y="805"/>
                    <a:pt x="8" y="1237"/>
                  </a:cubicBezTo>
                  <a:cubicBezTo>
                    <a:pt x="1" y="1344"/>
                    <a:pt x="56" y="1410"/>
                    <a:pt x="162" y="1435"/>
                  </a:cubicBezTo>
                  <a:lnTo>
                    <a:pt x="846" y="1585"/>
                  </a:lnTo>
                  <a:cubicBezTo>
                    <a:pt x="864" y="1589"/>
                    <a:pt x="881" y="1591"/>
                    <a:pt x="897" y="1591"/>
                  </a:cubicBezTo>
                  <a:cubicBezTo>
                    <a:pt x="984" y="1591"/>
                    <a:pt x="1029" y="1537"/>
                    <a:pt x="1044" y="1435"/>
                  </a:cubicBezTo>
                  <a:cubicBezTo>
                    <a:pt x="1086" y="1189"/>
                    <a:pt x="1225" y="1033"/>
                    <a:pt x="1507" y="1033"/>
                  </a:cubicBezTo>
                  <a:cubicBezTo>
                    <a:pt x="1741" y="1033"/>
                    <a:pt x="1837" y="1248"/>
                    <a:pt x="1800" y="1429"/>
                  </a:cubicBezTo>
                  <a:cubicBezTo>
                    <a:pt x="1680" y="2014"/>
                    <a:pt x="1126" y="1962"/>
                    <a:pt x="953" y="2671"/>
                  </a:cubicBezTo>
                  <a:cubicBezTo>
                    <a:pt x="944" y="2703"/>
                    <a:pt x="938" y="3456"/>
                    <a:pt x="932" y="3493"/>
                  </a:cubicBezTo>
                  <a:cubicBezTo>
                    <a:pt x="908" y="3619"/>
                    <a:pt x="980" y="3691"/>
                    <a:pt x="1100" y="3691"/>
                  </a:cubicBezTo>
                  <a:lnTo>
                    <a:pt x="1777" y="3691"/>
                  </a:lnTo>
                  <a:cubicBezTo>
                    <a:pt x="1885" y="3691"/>
                    <a:pt x="1939" y="3643"/>
                    <a:pt x="1981" y="3541"/>
                  </a:cubicBezTo>
                  <a:cubicBezTo>
                    <a:pt x="1991" y="3517"/>
                    <a:pt x="2004" y="2771"/>
                    <a:pt x="2017" y="2747"/>
                  </a:cubicBezTo>
                  <a:cubicBezTo>
                    <a:pt x="2265" y="2312"/>
                    <a:pt x="2892" y="2188"/>
                    <a:pt x="2892" y="1243"/>
                  </a:cubicBezTo>
                  <a:cubicBezTo>
                    <a:pt x="2899" y="1063"/>
                    <a:pt x="2850" y="1"/>
                    <a:pt x="1507" y="1"/>
                  </a:cubicBezTo>
                  <a:close/>
                  <a:moveTo>
                    <a:pt x="1081" y="4215"/>
                  </a:moveTo>
                  <a:cubicBezTo>
                    <a:pt x="968" y="4215"/>
                    <a:pt x="901" y="4276"/>
                    <a:pt x="901" y="4396"/>
                  </a:cubicBezTo>
                  <a:lnTo>
                    <a:pt x="901" y="5068"/>
                  </a:lnTo>
                  <a:cubicBezTo>
                    <a:pt x="901" y="5181"/>
                    <a:pt x="968" y="5247"/>
                    <a:pt x="1081" y="5247"/>
                  </a:cubicBezTo>
                  <a:lnTo>
                    <a:pt x="1753" y="5247"/>
                  </a:lnTo>
                  <a:cubicBezTo>
                    <a:pt x="1873" y="5247"/>
                    <a:pt x="1934" y="5181"/>
                    <a:pt x="1934" y="5068"/>
                  </a:cubicBezTo>
                  <a:lnTo>
                    <a:pt x="1934" y="4396"/>
                  </a:lnTo>
                  <a:cubicBezTo>
                    <a:pt x="1934" y="4276"/>
                    <a:pt x="1873" y="4215"/>
                    <a:pt x="1753" y="42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6" name="Google Shape;321;p43">
            <a:extLst>
              <a:ext uri="{FF2B5EF4-FFF2-40B4-BE49-F238E27FC236}">
                <a16:creationId xmlns="" xmlns:a16="http://schemas.microsoft.com/office/drawing/2014/main" id="{755FA38E-3020-690F-B3F5-411A881C9BBB}"/>
              </a:ext>
            </a:extLst>
          </p:cNvPr>
          <p:cNvCxnSpPr>
            <a:stCxn id="87" idx="4"/>
          </p:cNvCxnSpPr>
          <p:nvPr/>
        </p:nvCxnSpPr>
        <p:spPr>
          <a:xfrm>
            <a:off x="3121240" y="1941577"/>
            <a:ext cx="0" cy="338700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322;p43">
            <a:extLst>
              <a:ext uri="{FF2B5EF4-FFF2-40B4-BE49-F238E27FC236}">
                <a16:creationId xmlns="" xmlns:a16="http://schemas.microsoft.com/office/drawing/2014/main" id="{9EC378B1-0706-6E16-BB00-8A8872218D49}"/>
              </a:ext>
            </a:extLst>
          </p:cNvPr>
          <p:cNvSpPr/>
          <p:nvPr/>
        </p:nvSpPr>
        <p:spPr>
          <a:xfrm>
            <a:off x="2500690" y="700777"/>
            <a:ext cx="1241100" cy="12408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324;p43">
            <a:extLst>
              <a:ext uri="{FF2B5EF4-FFF2-40B4-BE49-F238E27FC236}">
                <a16:creationId xmlns="" xmlns:a16="http://schemas.microsoft.com/office/drawing/2014/main" id="{8F2219AC-A6F8-3DE7-EAF4-D25A3C8F8EB0}"/>
              </a:ext>
            </a:extLst>
          </p:cNvPr>
          <p:cNvSpPr txBox="1">
            <a:spLocks/>
          </p:cNvSpPr>
          <p:nvPr/>
        </p:nvSpPr>
        <p:spPr>
          <a:xfrm>
            <a:off x="2500640" y="831437"/>
            <a:ext cx="12411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89" name="Hình chữ nhật 88">
            <a:extLst>
              <a:ext uri="{FF2B5EF4-FFF2-40B4-BE49-F238E27FC236}">
                <a16:creationId xmlns="" xmlns:a16="http://schemas.microsoft.com/office/drawing/2014/main" id="{8E0E8BB2-A523-83CA-AB58-8AE996F3628D}"/>
              </a:ext>
            </a:extLst>
          </p:cNvPr>
          <p:cNvSpPr/>
          <p:nvPr/>
        </p:nvSpPr>
        <p:spPr>
          <a:xfrm>
            <a:off x="675338" y="2311871"/>
            <a:ext cx="50254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4400" dirty="0">
                <a:solidFill>
                  <a:schemeClr val="accent6">
                    <a:lumMod val="75000"/>
                  </a:schemeClr>
                </a:solidFill>
                <a:latin typeface="Fira Sans ExtraBold" panose="020B0903050000020004" pitchFamily="34" charset="0"/>
                <a:sym typeface="Fredoka One"/>
              </a:rPr>
              <a:t>Hình thành</a:t>
            </a:r>
          </a:p>
          <a:p>
            <a:pPr algn="ctr"/>
            <a:r>
              <a:rPr lang="en" sz="4400" dirty="0">
                <a:solidFill>
                  <a:schemeClr val="accent6">
                    <a:lumMod val="75000"/>
                  </a:schemeClr>
                </a:solidFill>
                <a:latin typeface="Fira Sans ExtraBold" panose="020B0903050000020004" pitchFamily="34" charset="0"/>
                <a:sym typeface="Fredoka One"/>
              </a:rPr>
              <a:t>kiến thức mới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Fira Sans ExtraBold" panose="020B0903050000020004" pitchFamily="34" charset="0"/>
              <a:sym typeface="Fredoka One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4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5" grpId="0" animBg="1"/>
          <p:bldP spid="87" grpId="0" animBg="1"/>
          <p:bldP spid="88" grpId="0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4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5" grpId="0" animBg="1"/>
          <p:bldP spid="87" grpId="0" animBg="1"/>
          <p:bldP spid="88" grpId="0"/>
          <p:bldP spid="8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ình chữ nhật 74">
            <a:extLst>
              <a:ext uri="{FF2B5EF4-FFF2-40B4-BE49-F238E27FC236}">
                <a16:creationId xmlns="" xmlns:a16="http://schemas.microsoft.com/office/drawing/2014/main" id="{E34C057F-0F65-AE72-55BE-A410C110EE3C}"/>
              </a:ext>
            </a:extLst>
          </p:cNvPr>
          <p:cNvSpPr/>
          <p:nvPr/>
        </p:nvSpPr>
        <p:spPr>
          <a:xfrm>
            <a:off x="3582359" y="503937"/>
            <a:ext cx="1979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3200" dirty="0">
                <a:solidFill>
                  <a:schemeClr val="accent3">
                    <a:lumMod val="50000"/>
                  </a:schemeClr>
                </a:solidFill>
                <a:latin typeface="Fira Sans ExtraBold" panose="020B0903050000020004" pitchFamily="34" charset="0"/>
                <a:sym typeface="Fredoka One"/>
              </a:rPr>
              <a:t>Nhiệm vụ</a:t>
            </a:r>
            <a:endParaRPr lang="vi-VN" sz="2000" dirty="0">
              <a:solidFill>
                <a:schemeClr val="accent3">
                  <a:lumMod val="50000"/>
                </a:schemeClr>
              </a:solidFill>
              <a:latin typeface="Fira Sans ExtraBold" panose="020B0903050000020004" pitchFamily="34" charset="0"/>
              <a:sym typeface="Fredoka One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6EE95B53-A4E4-7471-35AF-CA1EDBAF3845}"/>
              </a:ext>
            </a:extLst>
          </p:cNvPr>
          <p:cNvGrpSpPr/>
          <p:nvPr/>
        </p:nvGrpSpPr>
        <p:grpSpPr>
          <a:xfrm>
            <a:off x="685535" y="1467596"/>
            <a:ext cx="7219752" cy="1200329"/>
            <a:chOff x="685535" y="1467596"/>
            <a:chExt cx="7219752" cy="1200329"/>
          </a:xfrm>
        </p:grpSpPr>
        <p:grpSp>
          <p:nvGrpSpPr>
            <p:cNvPr id="76" name="Nhóm 75">
              <a:extLst>
                <a:ext uri="{FF2B5EF4-FFF2-40B4-BE49-F238E27FC236}">
                  <a16:creationId xmlns="" xmlns:a16="http://schemas.microsoft.com/office/drawing/2014/main" id="{B6BB0C45-4088-98EE-0477-F8A639D6BB51}"/>
                </a:ext>
              </a:extLst>
            </p:cNvPr>
            <p:cNvGrpSpPr/>
            <p:nvPr/>
          </p:nvGrpSpPr>
          <p:grpSpPr>
            <a:xfrm>
              <a:off x="685535" y="1555060"/>
              <a:ext cx="558119" cy="558119"/>
              <a:chOff x="7545950" y="3408925"/>
              <a:chExt cx="878100" cy="878100"/>
            </a:xfrm>
          </p:grpSpPr>
          <p:sp>
            <p:nvSpPr>
              <p:cNvPr id="77" name="Google Shape;831;p53">
                <a:extLst>
                  <a:ext uri="{FF2B5EF4-FFF2-40B4-BE49-F238E27FC236}">
                    <a16:creationId xmlns="" xmlns:a16="http://schemas.microsoft.com/office/drawing/2014/main" id="{77572ACC-1274-73F7-89EC-D63B017A61B5}"/>
                  </a:ext>
                </a:extLst>
              </p:cNvPr>
              <p:cNvSpPr/>
              <p:nvPr/>
            </p:nvSpPr>
            <p:spPr>
              <a:xfrm>
                <a:off x="7545950" y="3408925"/>
                <a:ext cx="878100" cy="8781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dist="133350" dir="2820000" algn="bl" rotWithShape="0">
                  <a:srgbClr val="000000">
                    <a:alpha val="1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" name="Google Shape;835;p53">
                <a:extLst>
                  <a:ext uri="{FF2B5EF4-FFF2-40B4-BE49-F238E27FC236}">
                    <a16:creationId xmlns="" xmlns:a16="http://schemas.microsoft.com/office/drawing/2014/main" id="{6371E29D-9740-E115-7395-557C93CEC189}"/>
                  </a:ext>
                </a:extLst>
              </p:cNvPr>
              <p:cNvGrpSpPr/>
              <p:nvPr/>
            </p:nvGrpSpPr>
            <p:grpSpPr>
              <a:xfrm>
                <a:off x="7809579" y="3681778"/>
                <a:ext cx="350849" cy="352589"/>
                <a:chOff x="5817672" y="2952995"/>
                <a:chExt cx="260970" cy="262265"/>
              </a:xfrm>
            </p:grpSpPr>
            <p:sp>
              <p:nvSpPr>
                <p:cNvPr id="79" name="Google Shape;836;p53">
                  <a:extLst>
                    <a:ext uri="{FF2B5EF4-FFF2-40B4-BE49-F238E27FC236}">
                      <a16:creationId xmlns="" xmlns:a16="http://schemas.microsoft.com/office/drawing/2014/main" id="{4BCE4EF0-E590-4F83-03EF-409D467EA4C8}"/>
                    </a:ext>
                  </a:extLst>
                </p:cNvPr>
                <p:cNvSpPr/>
                <p:nvPr/>
              </p:nvSpPr>
              <p:spPr>
                <a:xfrm>
                  <a:off x="5817672" y="2952995"/>
                  <a:ext cx="260970" cy="262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4" h="9320" extrusionOk="0">
                      <a:moveTo>
                        <a:pt x="8357" y="3628"/>
                      </a:moveTo>
                      <a:cubicBezTo>
                        <a:pt x="8712" y="3628"/>
                        <a:pt x="8999" y="3915"/>
                        <a:pt x="8999" y="4270"/>
                      </a:cubicBezTo>
                      <a:lnTo>
                        <a:pt x="8999" y="7442"/>
                      </a:lnTo>
                      <a:lnTo>
                        <a:pt x="9003" y="7442"/>
                      </a:lnTo>
                      <a:cubicBezTo>
                        <a:pt x="9003" y="7798"/>
                        <a:pt x="8715" y="8085"/>
                        <a:pt x="8359" y="8085"/>
                      </a:cubicBezTo>
                      <a:lnTo>
                        <a:pt x="8220" y="8085"/>
                      </a:lnTo>
                      <a:cubicBezTo>
                        <a:pt x="8076" y="8085"/>
                        <a:pt x="7958" y="8201"/>
                        <a:pt x="7958" y="8347"/>
                      </a:cubicBezTo>
                      <a:lnTo>
                        <a:pt x="7958" y="9037"/>
                      </a:lnTo>
                      <a:lnTo>
                        <a:pt x="6911" y="8149"/>
                      </a:lnTo>
                      <a:cubicBezTo>
                        <a:pt x="6864" y="8108"/>
                        <a:pt x="6804" y="8086"/>
                        <a:pt x="6742" y="8086"/>
                      </a:cubicBezTo>
                      <a:lnTo>
                        <a:pt x="3783" y="8086"/>
                      </a:lnTo>
                      <a:cubicBezTo>
                        <a:pt x="3428" y="8086"/>
                        <a:pt x="3140" y="7799"/>
                        <a:pt x="3140" y="7444"/>
                      </a:cubicBezTo>
                      <a:lnTo>
                        <a:pt x="3140" y="4302"/>
                      </a:lnTo>
                      <a:lnTo>
                        <a:pt x="5232" y="4302"/>
                      </a:lnTo>
                      <a:cubicBezTo>
                        <a:pt x="5629" y="4302"/>
                        <a:pt x="5961" y="4009"/>
                        <a:pt x="6020" y="3628"/>
                      </a:cubicBezTo>
                      <a:close/>
                      <a:moveTo>
                        <a:pt x="800" y="1"/>
                      </a:moveTo>
                      <a:cubicBezTo>
                        <a:pt x="359" y="1"/>
                        <a:pt x="1" y="359"/>
                        <a:pt x="1" y="799"/>
                      </a:cubicBezTo>
                      <a:lnTo>
                        <a:pt x="1" y="2633"/>
                      </a:lnTo>
                      <a:cubicBezTo>
                        <a:pt x="1" y="2709"/>
                        <a:pt x="60" y="2770"/>
                        <a:pt x="137" y="2770"/>
                      </a:cubicBezTo>
                      <a:cubicBezTo>
                        <a:pt x="213" y="2770"/>
                        <a:pt x="274" y="2710"/>
                        <a:pt x="274" y="2633"/>
                      </a:cubicBezTo>
                      <a:lnTo>
                        <a:pt x="274" y="799"/>
                      </a:lnTo>
                      <a:cubicBezTo>
                        <a:pt x="274" y="507"/>
                        <a:pt x="510" y="273"/>
                        <a:pt x="800" y="273"/>
                      </a:cubicBezTo>
                      <a:lnTo>
                        <a:pt x="5233" y="273"/>
                      </a:lnTo>
                      <a:cubicBezTo>
                        <a:pt x="5525" y="273"/>
                        <a:pt x="5759" y="510"/>
                        <a:pt x="5759" y="799"/>
                      </a:cubicBezTo>
                      <a:lnTo>
                        <a:pt x="5759" y="3502"/>
                      </a:lnTo>
                      <a:cubicBezTo>
                        <a:pt x="5759" y="3794"/>
                        <a:pt x="5523" y="4028"/>
                        <a:pt x="5233" y="4028"/>
                      </a:cubicBezTo>
                      <a:lnTo>
                        <a:pt x="2176" y="4028"/>
                      </a:lnTo>
                      <a:cubicBezTo>
                        <a:pt x="2118" y="4028"/>
                        <a:pt x="2062" y="4048"/>
                        <a:pt x="2019" y="4086"/>
                      </a:cubicBezTo>
                      <a:lnTo>
                        <a:pt x="1162" y="4814"/>
                      </a:lnTo>
                      <a:lnTo>
                        <a:pt x="1162" y="4270"/>
                      </a:lnTo>
                      <a:cubicBezTo>
                        <a:pt x="1162" y="4136"/>
                        <a:pt x="1053" y="4028"/>
                        <a:pt x="919" y="4028"/>
                      </a:cubicBezTo>
                      <a:lnTo>
                        <a:pt x="800" y="4028"/>
                      </a:lnTo>
                      <a:cubicBezTo>
                        <a:pt x="509" y="4028"/>
                        <a:pt x="274" y="3791"/>
                        <a:pt x="274" y="3502"/>
                      </a:cubicBezTo>
                      <a:lnTo>
                        <a:pt x="274" y="3258"/>
                      </a:lnTo>
                      <a:cubicBezTo>
                        <a:pt x="274" y="3184"/>
                        <a:pt x="213" y="3121"/>
                        <a:pt x="137" y="3121"/>
                      </a:cubicBezTo>
                      <a:cubicBezTo>
                        <a:pt x="60" y="3121"/>
                        <a:pt x="1" y="3182"/>
                        <a:pt x="1" y="3258"/>
                      </a:cubicBezTo>
                      <a:lnTo>
                        <a:pt x="1" y="3502"/>
                      </a:lnTo>
                      <a:cubicBezTo>
                        <a:pt x="1" y="3942"/>
                        <a:pt x="359" y="4300"/>
                        <a:pt x="800" y="4300"/>
                      </a:cubicBezTo>
                      <a:lnTo>
                        <a:pt x="890" y="4300"/>
                      </a:lnTo>
                      <a:lnTo>
                        <a:pt x="890" y="4877"/>
                      </a:lnTo>
                      <a:cubicBezTo>
                        <a:pt x="890" y="4975"/>
                        <a:pt x="945" y="5057"/>
                        <a:pt x="1031" y="5098"/>
                      </a:cubicBezTo>
                      <a:cubicBezTo>
                        <a:pt x="1063" y="5113"/>
                        <a:pt x="1098" y="5122"/>
                        <a:pt x="1133" y="5122"/>
                      </a:cubicBezTo>
                      <a:cubicBezTo>
                        <a:pt x="1189" y="5122"/>
                        <a:pt x="1244" y="5101"/>
                        <a:pt x="1289" y="5063"/>
                      </a:cubicBezTo>
                      <a:lnTo>
                        <a:pt x="2186" y="4300"/>
                      </a:lnTo>
                      <a:lnTo>
                        <a:pt x="2869" y="4300"/>
                      </a:lnTo>
                      <a:lnTo>
                        <a:pt x="2869" y="7442"/>
                      </a:lnTo>
                      <a:cubicBezTo>
                        <a:pt x="2869" y="7946"/>
                        <a:pt x="3278" y="8355"/>
                        <a:pt x="3783" y="8355"/>
                      </a:cubicBezTo>
                      <a:lnTo>
                        <a:pt x="6739" y="8355"/>
                      </a:lnTo>
                      <a:lnTo>
                        <a:pt x="7797" y="9257"/>
                      </a:lnTo>
                      <a:cubicBezTo>
                        <a:pt x="7847" y="9299"/>
                        <a:pt x="7905" y="9319"/>
                        <a:pt x="7966" y="9319"/>
                      </a:cubicBezTo>
                      <a:cubicBezTo>
                        <a:pt x="8003" y="9319"/>
                        <a:pt x="8042" y="9312"/>
                        <a:pt x="8078" y="9293"/>
                      </a:cubicBezTo>
                      <a:cubicBezTo>
                        <a:pt x="8170" y="9249"/>
                        <a:pt x="8228" y="9159"/>
                        <a:pt x="8228" y="9057"/>
                      </a:cubicBezTo>
                      <a:lnTo>
                        <a:pt x="8228" y="8354"/>
                      </a:lnTo>
                      <a:lnTo>
                        <a:pt x="8358" y="8354"/>
                      </a:lnTo>
                      <a:cubicBezTo>
                        <a:pt x="8862" y="8354"/>
                        <a:pt x="9272" y="7945"/>
                        <a:pt x="9272" y="7441"/>
                      </a:cubicBezTo>
                      <a:lnTo>
                        <a:pt x="9272" y="4267"/>
                      </a:lnTo>
                      <a:cubicBezTo>
                        <a:pt x="9274" y="3763"/>
                        <a:pt x="8865" y="3354"/>
                        <a:pt x="8359" y="3354"/>
                      </a:cubicBezTo>
                      <a:lnTo>
                        <a:pt x="6033" y="3354"/>
                      </a:lnTo>
                      <a:lnTo>
                        <a:pt x="6033" y="799"/>
                      </a:lnTo>
                      <a:cubicBezTo>
                        <a:pt x="6033" y="359"/>
                        <a:pt x="5673" y="1"/>
                        <a:pt x="52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37;p53">
                  <a:extLst>
                    <a:ext uri="{FF2B5EF4-FFF2-40B4-BE49-F238E27FC236}">
                      <a16:creationId xmlns="" xmlns:a16="http://schemas.microsoft.com/office/drawing/2014/main" id="{92F49714-5F1D-D6DB-B18E-70E1933FC4A0}"/>
                    </a:ext>
                  </a:extLst>
                </p:cNvPr>
                <p:cNvSpPr/>
                <p:nvPr/>
              </p:nvSpPr>
              <p:spPr>
                <a:xfrm>
                  <a:off x="5853073" y="2973256"/>
                  <a:ext cx="98771" cy="8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0" h="2889" extrusionOk="0">
                      <a:moveTo>
                        <a:pt x="2892" y="272"/>
                      </a:moveTo>
                      <a:cubicBezTo>
                        <a:pt x="2948" y="272"/>
                        <a:pt x="3004" y="289"/>
                        <a:pt x="3052" y="325"/>
                      </a:cubicBezTo>
                      <a:cubicBezTo>
                        <a:pt x="3175" y="414"/>
                        <a:pt x="3199" y="584"/>
                        <a:pt x="3112" y="702"/>
                      </a:cubicBezTo>
                      <a:lnTo>
                        <a:pt x="1682" y="2503"/>
                      </a:lnTo>
                      <a:lnTo>
                        <a:pt x="1678" y="2507"/>
                      </a:lnTo>
                      <a:cubicBezTo>
                        <a:pt x="1631" y="2570"/>
                        <a:pt x="1556" y="2611"/>
                        <a:pt x="1475" y="2616"/>
                      </a:cubicBezTo>
                      <a:cubicBezTo>
                        <a:pt x="1469" y="2617"/>
                        <a:pt x="1463" y="2617"/>
                        <a:pt x="1457" y="2617"/>
                      </a:cubicBezTo>
                      <a:cubicBezTo>
                        <a:pt x="1384" y="2617"/>
                        <a:pt x="1314" y="2585"/>
                        <a:pt x="1263" y="2532"/>
                      </a:cubicBezTo>
                      <a:lnTo>
                        <a:pt x="1261" y="2531"/>
                      </a:lnTo>
                      <a:lnTo>
                        <a:pt x="401" y="1656"/>
                      </a:lnTo>
                      <a:cubicBezTo>
                        <a:pt x="299" y="1546"/>
                        <a:pt x="303" y="1376"/>
                        <a:pt x="411" y="1274"/>
                      </a:cubicBezTo>
                      <a:cubicBezTo>
                        <a:pt x="464" y="1225"/>
                        <a:pt x="531" y="1201"/>
                        <a:pt x="597" y="1201"/>
                      </a:cubicBezTo>
                      <a:cubicBezTo>
                        <a:pt x="669" y="1201"/>
                        <a:pt x="741" y="1229"/>
                        <a:pt x="794" y="1286"/>
                      </a:cubicBezTo>
                      <a:lnTo>
                        <a:pt x="797" y="1289"/>
                      </a:lnTo>
                      <a:lnTo>
                        <a:pt x="1325" y="1813"/>
                      </a:lnTo>
                      <a:cubicBezTo>
                        <a:pt x="1349" y="1838"/>
                        <a:pt x="1382" y="1852"/>
                        <a:pt x="1419" y="1852"/>
                      </a:cubicBezTo>
                      <a:cubicBezTo>
                        <a:pt x="1422" y="1852"/>
                        <a:pt x="1425" y="1852"/>
                        <a:pt x="1429" y="1852"/>
                      </a:cubicBezTo>
                      <a:cubicBezTo>
                        <a:pt x="1467" y="1849"/>
                        <a:pt x="1503" y="1832"/>
                        <a:pt x="1528" y="1801"/>
                      </a:cubicBezTo>
                      <a:lnTo>
                        <a:pt x="2669" y="386"/>
                      </a:lnTo>
                      <a:cubicBezTo>
                        <a:pt x="2672" y="384"/>
                        <a:pt x="2672" y="383"/>
                        <a:pt x="2674" y="382"/>
                      </a:cubicBezTo>
                      <a:cubicBezTo>
                        <a:pt x="2727" y="309"/>
                        <a:pt x="2809" y="272"/>
                        <a:pt x="2892" y="272"/>
                      </a:cubicBezTo>
                      <a:close/>
                      <a:moveTo>
                        <a:pt x="2896" y="1"/>
                      </a:moveTo>
                      <a:cubicBezTo>
                        <a:pt x="2730" y="1"/>
                        <a:pt x="2567" y="76"/>
                        <a:pt x="2461" y="217"/>
                      </a:cubicBezTo>
                      <a:lnTo>
                        <a:pt x="1413" y="1513"/>
                      </a:lnTo>
                      <a:lnTo>
                        <a:pt x="992" y="1096"/>
                      </a:lnTo>
                      <a:cubicBezTo>
                        <a:pt x="886" y="986"/>
                        <a:pt x="743" y="929"/>
                        <a:pt x="599" y="929"/>
                      </a:cubicBezTo>
                      <a:cubicBezTo>
                        <a:pt x="466" y="929"/>
                        <a:pt x="332" y="978"/>
                        <a:pt x="228" y="1076"/>
                      </a:cubicBezTo>
                      <a:cubicBezTo>
                        <a:pt x="11" y="1283"/>
                        <a:pt x="1" y="1626"/>
                        <a:pt x="206" y="1843"/>
                      </a:cubicBezTo>
                      <a:lnTo>
                        <a:pt x="207" y="1845"/>
                      </a:lnTo>
                      <a:lnTo>
                        <a:pt x="1068" y="2720"/>
                      </a:lnTo>
                      <a:cubicBezTo>
                        <a:pt x="1170" y="2828"/>
                        <a:pt x="1314" y="2889"/>
                        <a:pt x="1461" y="2889"/>
                      </a:cubicBezTo>
                      <a:cubicBezTo>
                        <a:pt x="1473" y="2889"/>
                        <a:pt x="1484" y="2889"/>
                        <a:pt x="1494" y="2887"/>
                      </a:cubicBezTo>
                      <a:cubicBezTo>
                        <a:pt x="1655" y="2879"/>
                        <a:pt x="1800" y="2799"/>
                        <a:pt x="1896" y="2670"/>
                      </a:cubicBezTo>
                      <a:lnTo>
                        <a:pt x="3328" y="869"/>
                      </a:lnTo>
                      <a:lnTo>
                        <a:pt x="3330" y="865"/>
                      </a:lnTo>
                      <a:cubicBezTo>
                        <a:pt x="3510" y="625"/>
                        <a:pt x="3459" y="285"/>
                        <a:pt x="3218" y="106"/>
                      </a:cubicBezTo>
                      <a:cubicBezTo>
                        <a:pt x="3121" y="35"/>
                        <a:pt x="3008" y="1"/>
                        <a:pt x="28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38;p53">
                  <a:extLst>
                    <a:ext uri="{FF2B5EF4-FFF2-40B4-BE49-F238E27FC236}">
                      <a16:creationId xmlns="" xmlns:a16="http://schemas.microsoft.com/office/drawing/2014/main" id="{339C88C8-110C-BFE8-00FE-9700447936C1}"/>
                    </a:ext>
                  </a:extLst>
                </p:cNvPr>
                <p:cNvSpPr/>
                <p:nvPr/>
              </p:nvSpPr>
              <p:spPr>
                <a:xfrm>
                  <a:off x="5937524" y="3068879"/>
                  <a:ext cx="101473" cy="9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" h="3472" extrusionOk="0">
                      <a:moveTo>
                        <a:pt x="2119" y="276"/>
                      </a:moveTo>
                      <a:cubicBezTo>
                        <a:pt x="2190" y="276"/>
                        <a:pt x="2250" y="332"/>
                        <a:pt x="2254" y="404"/>
                      </a:cubicBezTo>
                      <a:cubicBezTo>
                        <a:pt x="2263" y="551"/>
                        <a:pt x="2256" y="798"/>
                        <a:pt x="2168" y="1133"/>
                      </a:cubicBezTo>
                      <a:cubicBezTo>
                        <a:pt x="2149" y="1206"/>
                        <a:pt x="2164" y="1280"/>
                        <a:pt x="2209" y="1340"/>
                      </a:cubicBezTo>
                      <a:cubicBezTo>
                        <a:pt x="2256" y="1398"/>
                        <a:pt x="2324" y="1433"/>
                        <a:pt x="2398" y="1433"/>
                      </a:cubicBezTo>
                      <a:lnTo>
                        <a:pt x="3217" y="1433"/>
                      </a:lnTo>
                      <a:cubicBezTo>
                        <a:pt x="3282" y="1433"/>
                        <a:pt x="3336" y="1486"/>
                        <a:pt x="3336" y="1554"/>
                      </a:cubicBezTo>
                      <a:cubicBezTo>
                        <a:pt x="3336" y="1619"/>
                        <a:pt x="3284" y="1673"/>
                        <a:pt x="3217" y="1673"/>
                      </a:cubicBezTo>
                      <a:lnTo>
                        <a:pt x="2608" y="1673"/>
                      </a:lnTo>
                      <a:cubicBezTo>
                        <a:pt x="2534" y="1673"/>
                        <a:pt x="2471" y="1733"/>
                        <a:pt x="2471" y="1810"/>
                      </a:cubicBezTo>
                      <a:cubicBezTo>
                        <a:pt x="2473" y="1882"/>
                        <a:pt x="2532" y="1941"/>
                        <a:pt x="2608" y="1941"/>
                      </a:cubicBezTo>
                      <a:lnTo>
                        <a:pt x="3217" y="1941"/>
                      </a:lnTo>
                      <a:cubicBezTo>
                        <a:pt x="3282" y="1941"/>
                        <a:pt x="3336" y="1994"/>
                        <a:pt x="3336" y="2061"/>
                      </a:cubicBezTo>
                      <a:cubicBezTo>
                        <a:pt x="3336" y="2129"/>
                        <a:pt x="3284" y="2181"/>
                        <a:pt x="3217" y="2181"/>
                      </a:cubicBezTo>
                      <a:lnTo>
                        <a:pt x="2608" y="2181"/>
                      </a:lnTo>
                      <a:cubicBezTo>
                        <a:pt x="2534" y="2181"/>
                        <a:pt x="2473" y="2241"/>
                        <a:pt x="2473" y="2318"/>
                      </a:cubicBezTo>
                      <a:cubicBezTo>
                        <a:pt x="2473" y="2393"/>
                        <a:pt x="2532" y="2454"/>
                        <a:pt x="2608" y="2454"/>
                      </a:cubicBezTo>
                      <a:lnTo>
                        <a:pt x="3217" y="2454"/>
                      </a:lnTo>
                      <a:cubicBezTo>
                        <a:pt x="3282" y="2454"/>
                        <a:pt x="3336" y="2508"/>
                        <a:pt x="3336" y="2575"/>
                      </a:cubicBezTo>
                      <a:cubicBezTo>
                        <a:pt x="3336" y="2642"/>
                        <a:pt x="3284" y="2694"/>
                        <a:pt x="3217" y="2694"/>
                      </a:cubicBezTo>
                      <a:lnTo>
                        <a:pt x="2608" y="2694"/>
                      </a:lnTo>
                      <a:cubicBezTo>
                        <a:pt x="2534" y="2694"/>
                        <a:pt x="2473" y="2755"/>
                        <a:pt x="2473" y="2831"/>
                      </a:cubicBezTo>
                      <a:cubicBezTo>
                        <a:pt x="2473" y="2908"/>
                        <a:pt x="2532" y="2968"/>
                        <a:pt x="2608" y="2968"/>
                      </a:cubicBezTo>
                      <a:lnTo>
                        <a:pt x="3019" y="2968"/>
                      </a:lnTo>
                      <a:cubicBezTo>
                        <a:pt x="3084" y="2968"/>
                        <a:pt x="3138" y="3020"/>
                        <a:pt x="3138" y="3087"/>
                      </a:cubicBezTo>
                      <a:cubicBezTo>
                        <a:pt x="3138" y="3153"/>
                        <a:pt x="3086" y="3208"/>
                        <a:pt x="3019" y="3208"/>
                      </a:cubicBezTo>
                      <a:lnTo>
                        <a:pt x="1847" y="3208"/>
                      </a:lnTo>
                      <a:cubicBezTo>
                        <a:pt x="1615" y="3208"/>
                        <a:pt x="1490" y="3145"/>
                        <a:pt x="1276" y="3013"/>
                      </a:cubicBezTo>
                      <a:lnTo>
                        <a:pt x="1097" y="2901"/>
                      </a:lnTo>
                      <a:lnTo>
                        <a:pt x="1097" y="1711"/>
                      </a:lnTo>
                      <a:cubicBezTo>
                        <a:pt x="1165" y="1666"/>
                        <a:pt x="1282" y="1587"/>
                        <a:pt x="1404" y="1491"/>
                      </a:cubicBezTo>
                      <a:cubicBezTo>
                        <a:pt x="1999" y="1027"/>
                        <a:pt x="1988" y="462"/>
                        <a:pt x="1982" y="382"/>
                      </a:cubicBezTo>
                      <a:cubicBezTo>
                        <a:pt x="1985" y="324"/>
                        <a:pt x="2031" y="276"/>
                        <a:pt x="2091" y="276"/>
                      </a:cubicBezTo>
                      <a:close/>
                      <a:moveTo>
                        <a:pt x="2090" y="0"/>
                      </a:moveTo>
                      <a:cubicBezTo>
                        <a:pt x="1880" y="0"/>
                        <a:pt x="1710" y="172"/>
                        <a:pt x="1710" y="380"/>
                      </a:cubicBezTo>
                      <a:lnTo>
                        <a:pt x="1710" y="393"/>
                      </a:lnTo>
                      <a:cubicBezTo>
                        <a:pt x="1710" y="399"/>
                        <a:pt x="1748" y="873"/>
                        <a:pt x="1235" y="1273"/>
                      </a:cubicBezTo>
                      <a:cubicBezTo>
                        <a:pt x="1165" y="1327"/>
                        <a:pt x="1098" y="1376"/>
                        <a:pt x="1040" y="1416"/>
                      </a:cubicBezTo>
                      <a:cubicBezTo>
                        <a:pt x="998" y="1368"/>
                        <a:pt x="938" y="1337"/>
                        <a:pt x="871" y="1337"/>
                      </a:cubicBezTo>
                      <a:lnTo>
                        <a:pt x="225" y="1337"/>
                      </a:lnTo>
                      <a:cubicBezTo>
                        <a:pt x="101" y="1337"/>
                        <a:pt x="0" y="1436"/>
                        <a:pt x="0" y="1561"/>
                      </a:cubicBezTo>
                      <a:lnTo>
                        <a:pt x="0" y="1737"/>
                      </a:lnTo>
                      <a:cubicBezTo>
                        <a:pt x="0" y="1812"/>
                        <a:pt x="60" y="1873"/>
                        <a:pt x="137" y="1873"/>
                      </a:cubicBezTo>
                      <a:cubicBezTo>
                        <a:pt x="211" y="1873"/>
                        <a:pt x="274" y="1813"/>
                        <a:pt x="274" y="1737"/>
                      </a:cubicBezTo>
                      <a:lnTo>
                        <a:pt x="274" y="1609"/>
                      </a:lnTo>
                      <a:lnTo>
                        <a:pt x="823" y="1609"/>
                      </a:lnTo>
                      <a:cubicBezTo>
                        <a:pt x="822" y="1617"/>
                        <a:pt x="823" y="3022"/>
                        <a:pt x="823" y="3022"/>
                      </a:cubicBezTo>
                      <a:lnTo>
                        <a:pt x="274" y="3022"/>
                      </a:lnTo>
                      <a:lnTo>
                        <a:pt x="274" y="2358"/>
                      </a:lnTo>
                      <a:cubicBezTo>
                        <a:pt x="274" y="2283"/>
                        <a:pt x="213" y="2221"/>
                        <a:pt x="137" y="2221"/>
                      </a:cubicBezTo>
                      <a:cubicBezTo>
                        <a:pt x="63" y="2221"/>
                        <a:pt x="0" y="2282"/>
                        <a:pt x="0" y="2358"/>
                      </a:cubicBezTo>
                      <a:lnTo>
                        <a:pt x="0" y="3070"/>
                      </a:lnTo>
                      <a:cubicBezTo>
                        <a:pt x="0" y="3193"/>
                        <a:pt x="101" y="3294"/>
                        <a:pt x="225" y="3294"/>
                      </a:cubicBezTo>
                      <a:lnTo>
                        <a:pt x="871" y="3294"/>
                      </a:lnTo>
                      <a:cubicBezTo>
                        <a:pt x="948" y="3294"/>
                        <a:pt x="1018" y="3253"/>
                        <a:pt x="1057" y="3192"/>
                      </a:cubicBezTo>
                      <a:lnTo>
                        <a:pt x="1130" y="3237"/>
                      </a:lnTo>
                      <a:cubicBezTo>
                        <a:pt x="1353" y="3375"/>
                        <a:pt x="1535" y="3471"/>
                        <a:pt x="1844" y="3471"/>
                      </a:cubicBezTo>
                      <a:lnTo>
                        <a:pt x="3016" y="3471"/>
                      </a:lnTo>
                      <a:cubicBezTo>
                        <a:pt x="3233" y="3471"/>
                        <a:pt x="3407" y="3297"/>
                        <a:pt x="3407" y="3080"/>
                      </a:cubicBezTo>
                      <a:cubicBezTo>
                        <a:pt x="3407" y="3026"/>
                        <a:pt x="3397" y="2974"/>
                        <a:pt x="3375" y="2925"/>
                      </a:cubicBezTo>
                      <a:cubicBezTo>
                        <a:pt x="3509" y="2864"/>
                        <a:pt x="3604" y="2727"/>
                        <a:pt x="3604" y="2569"/>
                      </a:cubicBezTo>
                      <a:cubicBezTo>
                        <a:pt x="3604" y="2471"/>
                        <a:pt x="3568" y="2381"/>
                        <a:pt x="3509" y="2314"/>
                      </a:cubicBezTo>
                      <a:cubicBezTo>
                        <a:pt x="3569" y="2244"/>
                        <a:pt x="3604" y="2155"/>
                        <a:pt x="3604" y="2059"/>
                      </a:cubicBezTo>
                      <a:cubicBezTo>
                        <a:pt x="3604" y="1962"/>
                        <a:pt x="3568" y="1871"/>
                        <a:pt x="3509" y="1804"/>
                      </a:cubicBezTo>
                      <a:cubicBezTo>
                        <a:pt x="3569" y="1734"/>
                        <a:pt x="3604" y="1646"/>
                        <a:pt x="3604" y="1550"/>
                      </a:cubicBezTo>
                      <a:cubicBezTo>
                        <a:pt x="3605" y="1333"/>
                        <a:pt x="3431" y="1158"/>
                        <a:pt x="3215" y="1158"/>
                      </a:cubicBezTo>
                      <a:lnTo>
                        <a:pt x="2439" y="1158"/>
                      </a:lnTo>
                      <a:cubicBezTo>
                        <a:pt x="2508" y="877"/>
                        <a:pt x="2537" y="616"/>
                        <a:pt x="2524" y="383"/>
                      </a:cubicBezTo>
                      <a:cubicBezTo>
                        <a:pt x="2511" y="168"/>
                        <a:pt x="2330" y="0"/>
                        <a:pt x="21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3" name="Hộp Văn bản 82">
              <a:extLst>
                <a:ext uri="{FF2B5EF4-FFF2-40B4-BE49-F238E27FC236}">
                  <a16:creationId xmlns="" xmlns:a16="http://schemas.microsoft.com/office/drawing/2014/main" id="{8D93EA81-86A4-531C-3CD6-8FEAC8E98D7F}"/>
                </a:ext>
              </a:extLst>
            </p:cNvPr>
            <p:cNvSpPr txBox="1"/>
            <p:nvPr/>
          </p:nvSpPr>
          <p:spPr>
            <a:xfrm>
              <a:off x="1383527" y="1467596"/>
              <a:ext cx="652176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ưu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nhược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thân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DEBDCE94-B97B-E673-98EF-5E2AC21A1949}"/>
              </a:ext>
            </a:extLst>
          </p:cNvPr>
          <p:cNvGrpSpPr/>
          <p:nvPr/>
        </p:nvGrpSpPr>
        <p:grpSpPr>
          <a:xfrm>
            <a:off x="714864" y="2571750"/>
            <a:ext cx="7190423" cy="1200329"/>
            <a:chOff x="714864" y="2571750"/>
            <a:chExt cx="7190423" cy="1200329"/>
          </a:xfrm>
        </p:grpSpPr>
        <p:sp>
          <p:nvSpPr>
            <p:cNvPr id="84" name="Hộp Văn bản 83">
              <a:extLst>
                <a:ext uri="{FF2B5EF4-FFF2-40B4-BE49-F238E27FC236}">
                  <a16:creationId xmlns="" xmlns:a16="http://schemas.microsoft.com/office/drawing/2014/main" id="{37D9FDA5-ACC9-43DB-93DF-33481CF759AC}"/>
                </a:ext>
              </a:extLst>
            </p:cNvPr>
            <p:cNvSpPr txBox="1"/>
            <p:nvPr/>
          </p:nvSpPr>
          <p:spPr>
            <a:xfrm>
              <a:off x="1383527" y="2571750"/>
              <a:ext cx="652176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rút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kinh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thiết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khi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viết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báo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cáo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nghiên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cứu</a:t>
              </a:r>
              <a:r>
                <a:rPr lang="en-US" sz="24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lang="en-US" sz="2400" dirty="0" smtClean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6" name="Nhóm 85">
              <a:extLst>
                <a:ext uri="{FF2B5EF4-FFF2-40B4-BE49-F238E27FC236}">
                  <a16:creationId xmlns="" xmlns:a16="http://schemas.microsoft.com/office/drawing/2014/main" id="{91397627-D221-A12C-AEEC-74FC6F195BA8}"/>
                </a:ext>
              </a:extLst>
            </p:cNvPr>
            <p:cNvGrpSpPr/>
            <p:nvPr/>
          </p:nvGrpSpPr>
          <p:grpSpPr>
            <a:xfrm>
              <a:off x="714864" y="2677520"/>
              <a:ext cx="558119" cy="558119"/>
              <a:chOff x="7545950" y="3408925"/>
              <a:chExt cx="878100" cy="878100"/>
            </a:xfrm>
          </p:grpSpPr>
          <p:sp>
            <p:nvSpPr>
              <p:cNvPr id="87" name="Google Shape;831;p53">
                <a:extLst>
                  <a:ext uri="{FF2B5EF4-FFF2-40B4-BE49-F238E27FC236}">
                    <a16:creationId xmlns="" xmlns:a16="http://schemas.microsoft.com/office/drawing/2014/main" id="{A81423D8-A90B-ABC2-898E-7CDC9AE1D383}"/>
                  </a:ext>
                </a:extLst>
              </p:cNvPr>
              <p:cNvSpPr/>
              <p:nvPr/>
            </p:nvSpPr>
            <p:spPr>
              <a:xfrm>
                <a:off x="7545950" y="3408925"/>
                <a:ext cx="878100" cy="8781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dist="133350" dir="2820000" algn="bl" rotWithShape="0">
                  <a:srgbClr val="000000">
                    <a:alpha val="1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" name="Google Shape;835;p53">
                <a:extLst>
                  <a:ext uri="{FF2B5EF4-FFF2-40B4-BE49-F238E27FC236}">
                    <a16:creationId xmlns="" xmlns:a16="http://schemas.microsoft.com/office/drawing/2014/main" id="{E561C235-F42F-F609-33CB-8DFB21147C31}"/>
                  </a:ext>
                </a:extLst>
              </p:cNvPr>
              <p:cNvGrpSpPr/>
              <p:nvPr/>
            </p:nvGrpSpPr>
            <p:grpSpPr>
              <a:xfrm>
                <a:off x="7809579" y="3681778"/>
                <a:ext cx="350849" cy="352589"/>
                <a:chOff x="5817672" y="2952995"/>
                <a:chExt cx="260970" cy="262265"/>
              </a:xfrm>
            </p:grpSpPr>
            <p:sp>
              <p:nvSpPr>
                <p:cNvPr id="89" name="Google Shape;836;p53">
                  <a:extLst>
                    <a:ext uri="{FF2B5EF4-FFF2-40B4-BE49-F238E27FC236}">
                      <a16:creationId xmlns="" xmlns:a16="http://schemas.microsoft.com/office/drawing/2014/main" id="{80E93AF1-3E01-F9C9-62A2-ADB2E56C1D66}"/>
                    </a:ext>
                  </a:extLst>
                </p:cNvPr>
                <p:cNvSpPr/>
                <p:nvPr/>
              </p:nvSpPr>
              <p:spPr>
                <a:xfrm>
                  <a:off x="5817672" y="2952995"/>
                  <a:ext cx="260970" cy="262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4" h="9320" extrusionOk="0">
                      <a:moveTo>
                        <a:pt x="8357" y="3628"/>
                      </a:moveTo>
                      <a:cubicBezTo>
                        <a:pt x="8712" y="3628"/>
                        <a:pt x="8999" y="3915"/>
                        <a:pt x="8999" y="4270"/>
                      </a:cubicBezTo>
                      <a:lnTo>
                        <a:pt x="8999" y="7442"/>
                      </a:lnTo>
                      <a:lnTo>
                        <a:pt x="9003" y="7442"/>
                      </a:lnTo>
                      <a:cubicBezTo>
                        <a:pt x="9003" y="7798"/>
                        <a:pt x="8715" y="8085"/>
                        <a:pt x="8359" y="8085"/>
                      </a:cubicBezTo>
                      <a:lnTo>
                        <a:pt x="8220" y="8085"/>
                      </a:lnTo>
                      <a:cubicBezTo>
                        <a:pt x="8076" y="8085"/>
                        <a:pt x="7958" y="8201"/>
                        <a:pt x="7958" y="8347"/>
                      </a:cubicBezTo>
                      <a:lnTo>
                        <a:pt x="7958" y="9037"/>
                      </a:lnTo>
                      <a:lnTo>
                        <a:pt x="6911" y="8149"/>
                      </a:lnTo>
                      <a:cubicBezTo>
                        <a:pt x="6864" y="8108"/>
                        <a:pt x="6804" y="8086"/>
                        <a:pt x="6742" y="8086"/>
                      </a:cubicBezTo>
                      <a:lnTo>
                        <a:pt x="3783" y="8086"/>
                      </a:lnTo>
                      <a:cubicBezTo>
                        <a:pt x="3428" y="8086"/>
                        <a:pt x="3140" y="7799"/>
                        <a:pt x="3140" y="7444"/>
                      </a:cubicBezTo>
                      <a:lnTo>
                        <a:pt x="3140" y="4302"/>
                      </a:lnTo>
                      <a:lnTo>
                        <a:pt x="5232" y="4302"/>
                      </a:lnTo>
                      <a:cubicBezTo>
                        <a:pt x="5629" y="4302"/>
                        <a:pt x="5961" y="4009"/>
                        <a:pt x="6020" y="3628"/>
                      </a:cubicBezTo>
                      <a:close/>
                      <a:moveTo>
                        <a:pt x="800" y="1"/>
                      </a:moveTo>
                      <a:cubicBezTo>
                        <a:pt x="359" y="1"/>
                        <a:pt x="1" y="359"/>
                        <a:pt x="1" y="799"/>
                      </a:cubicBezTo>
                      <a:lnTo>
                        <a:pt x="1" y="2633"/>
                      </a:lnTo>
                      <a:cubicBezTo>
                        <a:pt x="1" y="2709"/>
                        <a:pt x="60" y="2770"/>
                        <a:pt x="137" y="2770"/>
                      </a:cubicBezTo>
                      <a:cubicBezTo>
                        <a:pt x="213" y="2770"/>
                        <a:pt x="274" y="2710"/>
                        <a:pt x="274" y="2633"/>
                      </a:cubicBezTo>
                      <a:lnTo>
                        <a:pt x="274" y="799"/>
                      </a:lnTo>
                      <a:cubicBezTo>
                        <a:pt x="274" y="507"/>
                        <a:pt x="510" y="273"/>
                        <a:pt x="800" y="273"/>
                      </a:cubicBezTo>
                      <a:lnTo>
                        <a:pt x="5233" y="273"/>
                      </a:lnTo>
                      <a:cubicBezTo>
                        <a:pt x="5525" y="273"/>
                        <a:pt x="5759" y="510"/>
                        <a:pt x="5759" y="799"/>
                      </a:cubicBezTo>
                      <a:lnTo>
                        <a:pt x="5759" y="3502"/>
                      </a:lnTo>
                      <a:cubicBezTo>
                        <a:pt x="5759" y="3794"/>
                        <a:pt x="5523" y="4028"/>
                        <a:pt x="5233" y="4028"/>
                      </a:cubicBezTo>
                      <a:lnTo>
                        <a:pt x="2176" y="4028"/>
                      </a:lnTo>
                      <a:cubicBezTo>
                        <a:pt x="2118" y="4028"/>
                        <a:pt x="2062" y="4048"/>
                        <a:pt x="2019" y="4086"/>
                      </a:cubicBezTo>
                      <a:lnTo>
                        <a:pt x="1162" y="4814"/>
                      </a:lnTo>
                      <a:lnTo>
                        <a:pt x="1162" y="4270"/>
                      </a:lnTo>
                      <a:cubicBezTo>
                        <a:pt x="1162" y="4136"/>
                        <a:pt x="1053" y="4028"/>
                        <a:pt x="919" y="4028"/>
                      </a:cubicBezTo>
                      <a:lnTo>
                        <a:pt x="800" y="4028"/>
                      </a:lnTo>
                      <a:cubicBezTo>
                        <a:pt x="509" y="4028"/>
                        <a:pt x="274" y="3791"/>
                        <a:pt x="274" y="3502"/>
                      </a:cubicBezTo>
                      <a:lnTo>
                        <a:pt x="274" y="3258"/>
                      </a:lnTo>
                      <a:cubicBezTo>
                        <a:pt x="274" y="3184"/>
                        <a:pt x="213" y="3121"/>
                        <a:pt x="137" y="3121"/>
                      </a:cubicBezTo>
                      <a:cubicBezTo>
                        <a:pt x="60" y="3121"/>
                        <a:pt x="1" y="3182"/>
                        <a:pt x="1" y="3258"/>
                      </a:cubicBezTo>
                      <a:lnTo>
                        <a:pt x="1" y="3502"/>
                      </a:lnTo>
                      <a:cubicBezTo>
                        <a:pt x="1" y="3942"/>
                        <a:pt x="359" y="4300"/>
                        <a:pt x="800" y="4300"/>
                      </a:cubicBezTo>
                      <a:lnTo>
                        <a:pt x="890" y="4300"/>
                      </a:lnTo>
                      <a:lnTo>
                        <a:pt x="890" y="4877"/>
                      </a:lnTo>
                      <a:cubicBezTo>
                        <a:pt x="890" y="4975"/>
                        <a:pt x="945" y="5057"/>
                        <a:pt x="1031" y="5098"/>
                      </a:cubicBezTo>
                      <a:cubicBezTo>
                        <a:pt x="1063" y="5113"/>
                        <a:pt x="1098" y="5122"/>
                        <a:pt x="1133" y="5122"/>
                      </a:cubicBezTo>
                      <a:cubicBezTo>
                        <a:pt x="1189" y="5122"/>
                        <a:pt x="1244" y="5101"/>
                        <a:pt x="1289" y="5063"/>
                      </a:cubicBezTo>
                      <a:lnTo>
                        <a:pt x="2186" y="4300"/>
                      </a:lnTo>
                      <a:lnTo>
                        <a:pt x="2869" y="4300"/>
                      </a:lnTo>
                      <a:lnTo>
                        <a:pt x="2869" y="7442"/>
                      </a:lnTo>
                      <a:cubicBezTo>
                        <a:pt x="2869" y="7946"/>
                        <a:pt x="3278" y="8355"/>
                        <a:pt x="3783" y="8355"/>
                      </a:cubicBezTo>
                      <a:lnTo>
                        <a:pt x="6739" y="8355"/>
                      </a:lnTo>
                      <a:lnTo>
                        <a:pt x="7797" y="9257"/>
                      </a:lnTo>
                      <a:cubicBezTo>
                        <a:pt x="7847" y="9299"/>
                        <a:pt x="7905" y="9319"/>
                        <a:pt x="7966" y="9319"/>
                      </a:cubicBezTo>
                      <a:cubicBezTo>
                        <a:pt x="8003" y="9319"/>
                        <a:pt x="8042" y="9312"/>
                        <a:pt x="8078" y="9293"/>
                      </a:cubicBezTo>
                      <a:cubicBezTo>
                        <a:pt x="8170" y="9249"/>
                        <a:pt x="8228" y="9159"/>
                        <a:pt x="8228" y="9057"/>
                      </a:cubicBezTo>
                      <a:lnTo>
                        <a:pt x="8228" y="8354"/>
                      </a:lnTo>
                      <a:lnTo>
                        <a:pt x="8358" y="8354"/>
                      </a:lnTo>
                      <a:cubicBezTo>
                        <a:pt x="8862" y="8354"/>
                        <a:pt x="9272" y="7945"/>
                        <a:pt x="9272" y="7441"/>
                      </a:cubicBezTo>
                      <a:lnTo>
                        <a:pt x="9272" y="4267"/>
                      </a:lnTo>
                      <a:cubicBezTo>
                        <a:pt x="9274" y="3763"/>
                        <a:pt x="8865" y="3354"/>
                        <a:pt x="8359" y="3354"/>
                      </a:cubicBezTo>
                      <a:lnTo>
                        <a:pt x="6033" y="3354"/>
                      </a:lnTo>
                      <a:lnTo>
                        <a:pt x="6033" y="799"/>
                      </a:lnTo>
                      <a:cubicBezTo>
                        <a:pt x="6033" y="359"/>
                        <a:pt x="5673" y="1"/>
                        <a:pt x="52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837;p53">
                  <a:extLst>
                    <a:ext uri="{FF2B5EF4-FFF2-40B4-BE49-F238E27FC236}">
                      <a16:creationId xmlns="" xmlns:a16="http://schemas.microsoft.com/office/drawing/2014/main" id="{91BD79D6-A779-93FA-76F9-BF956412058A}"/>
                    </a:ext>
                  </a:extLst>
                </p:cNvPr>
                <p:cNvSpPr/>
                <p:nvPr/>
              </p:nvSpPr>
              <p:spPr>
                <a:xfrm>
                  <a:off x="5853073" y="2973256"/>
                  <a:ext cx="98771" cy="8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0" h="2889" extrusionOk="0">
                      <a:moveTo>
                        <a:pt x="2892" y="272"/>
                      </a:moveTo>
                      <a:cubicBezTo>
                        <a:pt x="2948" y="272"/>
                        <a:pt x="3004" y="289"/>
                        <a:pt x="3052" y="325"/>
                      </a:cubicBezTo>
                      <a:cubicBezTo>
                        <a:pt x="3175" y="414"/>
                        <a:pt x="3199" y="584"/>
                        <a:pt x="3112" y="702"/>
                      </a:cubicBezTo>
                      <a:lnTo>
                        <a:pt x="1682" y="2503"/>
                      </a:lnTo>
                      <a:lnTo>
                        <a:pt x="1678" y="2507"/>
                      </a:lnTo>
                      <a:cubicBezTo>
                        <a:pt x="1631" y="2570"/>
                        <a:pt x="1556" y="2611"/>
                        <a:pt x="1475" y="2616"/>
                      </a:cubicBezTo>
                      <a:cubicBezTo>
                        <a:pt x="1469" y="2617"/>
                        <a:pt x="1463" y="2617"/>
                        <a:pt x="1457" y="2617"/>
                      </a:cubicBezTo>
                      <a:cubicBezTo>
                        <a:pt x="1384" y="2617"/>
                        <a:pt x="1314" y="2585"/>
                        <a:pt x="1263" y="2532"/>
                      </a:cubicBezTo>
                      <a:lnTo>
                        <a:pt x="1261" y="2531"/>
                      </a:lnTo>
                      <a:lnTo>
                        <a:pt x="401" y="1656"/>
                      </a:lnTo>
                      <a:cubicBezTo>
                        <a:pt x="299" y="1546"/>
                        <a:pt x="303" y="1376"/>
                        <a:pt x="411" y="1274"/>
                      </a:cubicBezTo>
                      <a:cubicBezTo>
                        <a:pt x="464" y="1225"/>
                        <a:pt x="531" y="1201"/>
                        <a:pt x="597" y="1201"/>
                      </a:cubicBezTo>
                      <a:cubicBezTo>
                        <a:pt x="669" y="1201"/>
                        <a:pt x="741" y="1229"/>
                        <a:pt x="794" y="1286"/>
                      </a:cubicBezTo>
                      <a:lnTo>
                        <a:pt x="797" y="1289"/>
                      </a:lnTo>
                      <a:lnTo>
                        <a:pt x="1325" y="1813"/>
                      </a:lnTo>
                      <a:cubicBezTo>
                        <a:pt x="1349" y="1838"/>
                        <a:pt x="1382" y="1852"/>
                        <a:pt x="1419" y="1852"/>
                      </a:cubicBezTo>
                      <a:cubicBezTo>
                        <a:pt x="1422" y="1852"/>
                        <a:pt x="1425" y="1852"/>
                        <a:pt x="1429" y="1852"/>
                      </a:cubicBezTo>
                      <a:cubicBezTo>
                        <a:pt x="1467" y="1849"/>
                        <a:pt x="1503" y="1832"/>
                        <a:pt x="1528" y="1801"/>
                      </a:cubicBezTo>
                      <a:lnTo>
                        <a:pt x="2669" y="386"/>
                      </a:lnTo>
                      <a:cubicBezTo>
                        <a:pt x="2672" y="384"/>
                        <a:pt x="2672" y="383"/>
                        <a:pt x="2674" y="382"/>
                      </a:cubicBezTo>
                      <a:cubicBezTo>
                        <a:pt x="2727" y="309"/>
                        <a:pt x="2809" y="272"/>
                        <a:pt x="2892" y="272"/>
                      </a:cubicBezTo>
                      <a:close/>
                      <a:moveTo>
                        <a:pt x="2896" y="1"/>
                      </a:moveTo>
                      <a:cubicBezTo>
                        <a:pt x="2730" y="1"/>
                        <a:pt x="2567" y="76"/>
                        <a:pt x="2461" y="217"/>
                      </a:cubicBezTo>
                      <a:lnTo>
                        <a:pt x="1413" y="1513"/>
                      </a:lnTo>
                      <a:lnTo>
                        <a:pt x="992" y="1096"/>
                      </a:lnTo>
                      <a:cubicBezTo>
                        <a:pt x="886" y="986"/>
                        <a:pt x="743" y="929"/>
                        <a:pt x="599" y="929"/>
                      </a:cubicBezTo>
                      <a:cubicBezTo>
                        <a:pt x="466" y="929"/>
                        <a:pt x="332" y="978"/>
                        <a:pt x="228" y="1076"/>
                      </a:cubicBezTo>
                      <a:cubicBezTo>
                        <a:pt x="11" y="1283"/>
                        <a:pt x="1" y="1626"/>
                        <a:pt x="206" y="1843"/>
                      </a:cubicBezTo>
                      <a:lnTo>
                        <a:pt x="207" y="1845"/>
                      </a:lnTo>
                      <a:lnTo>
                        <a:pt x="1068" y="2720"/>
                      </a:lnTo>
                      <a:cubicBezTo>
                        <a:pt x="1170" y="2828"/>
                        <a:pt x="1314" y="2889"/>
                        <a:pt x="1461" y="2889"/>
                      </a:cubicBezTo>
                      <a:cubicBezTo>
                        <a:pt x="1473" y="2889"/>
                        <a:pt x="1484" y="2889"/>
                        <a:pt x="1494" y="2887"/>
                      </a:cubicBezTo>
                      <a:cubicBezTo>
                        <a:pt x="1655" y="2879"/>
                        <a:pt x="1800" y="2799"/>
                        <a:pt x="1896" y="2670"/>
                      </a:cubicBezTo>
                      <a:lnTo>
                        <a:pt x="3328" y="869"/>
                      </a:lnTo>
                      <a:lnTo>
                        <a:pt x="3330" y="865"/>
                      </a:lnTo>
                      <a:cubicBezTo>
                        <a:pt x="3510" y="625"/>
                        <a:pt x="3459" y="285"/>
                        <a:pt x="3218" y="106"/>
                      </a:cubicBezTo>
                      <a:cubicBezTo>
                        <a:pt x="3121" y="35"/>
                        <a:pt x="3008" y="1"/>
                        <a:pt x="28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838;p53">
                  <a:extLst>
                    <a:ext uri="{FF2B5EF4-FFF2-40B4-BE49-F238E27FC236}">
                      <a16:creationId xmlns="" xmlns:a16="http://schemas.microsoft.com/office/drawing/2014/main" id="{144E7A00-5C84-4F9C-8BCD-4CFEBEB4D1CA}"/>
                    </a:ext>
                  </a:extLst>
                </p:cNvPr>
                <p:cNvSpPr/>
                <p:nvPr/>
              </p:nvSpPr>
              <p:spPr>
                <a:xfrm>
                  <a:off x="5937524" y="3068879"/>
                  <a:ext cx="101473" cy="9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" h="3472" extrusionOk="0">
                      <a:moveTo>
                        <a:pt x="2119" y="276"/>
                      </a:moveTo>
                      <a:cubicBezTo>
                        <a:pt x="2190" y="276"/>
                        <a:pt x="2250" y="332"/>
                        <a:pt x="2254" y="404"/>
                      </a:cubicBezTo>
                      <a:cubicBezTo>
                        <a:pt x="2263" y="551"/>
                        <a:pt x="2256" y="798"/>
                        <a:pt x="2168" y="1133"/>
                      </a:cubicBezTo>
                      <a:cubicBezTo>
                        <a:pt x="2149" y="1206"/>
                        <a:pt x="2164" y="1280"/>
                        <a:pt x="2209" y="1340"/>
                      </a:cubicBezTo>
                      <a:cubicBezTo>
                        <a:pt x="2256" y="1398"/>
                        <a:pt x="2324" y="1433"/>
                        <a:pt x="2398" y="1433"/>
                      </a:cubicBezTo>
                      <a:lnTo>
                        <a:pt x="3217" y="1433"/>
                      </a:lnTo>
                      <a:cubicBezTo>
                        <a:pt x="3282" y="1433"/>
                        <a:pt x="3336" y="1486"/>
                        <a:pt x="3336" y="1554"/>
                      </a:cubicBezTo>
                      <a:cubicBezTo>
                        <a:pt x="3336" y="1619"/>
                        <a:pt x="3284" y="1673"/>
                        <a:pt x="3217" y="1673"/>
                      </a:cubicBezTo>
                      <a:lnTo>
                        <a:pt x="2608" y="1673"/>
                      </a:lnTo>
                      <a:cubicBezTo>
                        <a:pt x="2534" y="1673"/>
                        <a:pt x="2471" y="1733"/>
                        <a:pt x="2471" y="1810"/>
                      </a:cubicBezTo>
                      <a:cubicBezTo>
                        <a:pt x="2473" y="1882"/>
                        <a:pt x="2532" y="1941"/>
                        <a:pt x="2608" y="1941"/>
                      </a:cubicBezTo>
                      <a:lnTo>
                        <a:pt x="3217" y="1941"/>
                      </a:lnTo>
                      <a:cubicBezTo>
                        <a:pt x="3282" y="1941"/>
                        <a:pt x="3336" y="1994"/>
                        <a:pt x="3336" y="2061"/>
                      </a:cubicBezTo>
                      <a:cubicBezTo>
                        <a:pt x="3336" y="2129"/>
                        <a:pt x="3284" y="2181"/>
                        <a:pt x="3217" y="2181"/>
                      </a:cubicBezTo>
                      <a:lnTo>
                        <a:pt x="2608" y="2181"/>
                      </a:lnTo>
                      <a:cubicBezTo>
                        <a:pt x="2534" y="2181"/>
                        <a:pt x="2473" y="2241"/>
                        <a:pt x="2473" y="2318"/>
                      </a:cubicBezTo>
                      <a:cubicBezTo>
                        <a:pt x="2473" y="2393"/>
                        <a:pt x="2532" y="2454"/>
                        <a:pt x="2608" y="2454"/>
                      </a:cubicBezTo>
                      <a:lnTo>
                        <a:pt x="3217" y="2454"/>
                      </a:lnTo>
                      <a:cubicBezTo>
                        <a:pt x="3282" y="2454"/>
                        <a:pt x="3336" y="2508"/>
                        <a:pt x="3336" y="2575"/>
                      </a:cubicBezTo>
                      <a:cubicBezTo>
                        <a:pt x="3336" y="2642"/>
                        <a:pt x="3284" y="2694"/>
                        <a:pt x="3217" y="2694"/>
                      </a:cubicBezTo>
                      <a:lnTo>
                        <a:pt x="2608" y="2694"/>
                      </a:lnTo>
                      <a:cubicBezTo>
                        <a:pt x="2534" y="2694"/>
                        <a:pt x="2473" y="2755"/>
                        <a:pt x="2473" y="2831"/>
                      </a:cubicBezTo>
                      <a:cubicBezTo>
                        <a:pt x="2473" y="2908"/>
                        <a:pt x="2532" y="2968"/>
                        <a:pt x="2608" y="2968"/>
                      </a:cubicBezTo>
                      <a:lnTo>
                        <a:pt x="3019" y="2968"/>
                      </a:lnTo>
                      <a:cubicBezTo>
                        <a:pt x="3084" y="2968"/>
                        <a:pt x="3138" y="3020"/>
                        <a:pt x="3138" y="3087"/>
                      </a:cubicBezTo>
                      <a:cubicBezTo>
                        <a:pt x="3138" y="3153"/>
                        <a:pt x="3086" y="3208"/>
                        <a:pt x="3019" y="3208"/>
                      </a:cubicBezTo>
                      <a:lnTo>
                        <a:pt x="1847" y="3208"/>
                      </a:lnTo>
                      <a:cubicBezTo>
                        <a:pt x="1615" y="3208"/>
                        <a:pt x="1490" y="3145"/>
                        <a:pt x="1276" y="3013"/>
                      </a:cubicBezTo>
                      <a:lnTo>
                        <a:pt x="1097" y="2901"/>
                      </a:lnTo>
                      <a:lnTo>
                        <a:pt x="1097" y="1711"/>
                      </a:lnTo>
                      <a:cubicBezTo>
                        <a:pt x="1165" y="1666"/>
                        <a:pt x="1282" y="1587"/>
                        <a:pt x="1404" y="1491"/>
                      </a:cubicBezTo>
                      <a:cubicBezTo>
                        <a:pt x="1999" y="1027"/>
                        <a:pt x="1988" y="462"/>
                        <a:pt x="1982" y="382"/>
                      </a:cubicBezTo>
                      <a:cubicBezTo>
                        <a:pt x="1985" y="324"/>
                        <a:pt x="2031" y="276"/>
                        <a:pt x="2091" y="276"/>
                      </a:cubicBezTo>
                      <a:close/>
                      <a:moveTo>
                        <a:pt x="2090" y="0"/>
                      </a:moveTo>
                      <a:cubicBezTo>
                        <a:pt x="1880" y="0"/>
                        <a:pt x="1710" y="172"/>
                        <a:pt x="1710" y="380"/>
                      </a:cubicBezTo>
                      <a:lnTo>
                        <a:pt x="1710" y="393"/>
                      </a:lnTo>
                      <a:cubicBezTo>
                        <a:pt x="1710" y="399"/>
                        <a:pt x="1748" y="873"/>
                        <a:pt x="1235" y="1273"/>
                      </a:cubicBezTo>
                      <a:cubicBezTo>
                        <a:pt x="1165" y="1327"/>
                        <a:pt x="1098" y="1376"/>
                        <a:pt x="1040" y="1416"/>
                      </a:cubicBezTo>
                      <a:cubicBezTo>
                        <a:pt x="998" y="1368"/>
                        <a:pt x="938" y="1337"/>
                        <a:pt x="871" y="1337"/>
                      </a:cubicBezTo>
                      <a:lnTo>
                        <a:pt x="225" y="1337"/>
                      </a:lnTo>
                      <a:cubicBezTo>
                        <a:pt x="101" y="1337"/>
                        <a:pt x="0" y="1436"/>
                        <a:pt x="0" y="1561"/>
                      </a:cubicBezTo>
                      <a:lnTo>
                        <a:pt x="0" y="1737"/>
                      </a:lnTo>
                      <a:cubicBezTo>
                        <a:pt x="0" y="1812"/>
                        <a:pt x="60" y="1873"/>
                        <a:pt x="137" y="1873"/>
                      </a:cubicBezTo>
                      <a:cubicBezTo>
                        <a:pt x="211" y="1873"/>
                        <a:pt x="274" y="1813"/>
                        <a:pt x="274" y="1737"/>
                      </a:cubicBezTo>
                      <a:lnTo>
                        <a:pt x="274" y="1609"/>
                      </a:lnTo>
                      <a:lnTo>
                        <a:pt x="823" y="1609"/>
                      </a:lnTo>
                      <a:cubicBezTo>
                        <a:pt x="822" y="1617"/>
                        <a:pt x="823" y="3022"/>
                        <a:pt x="823" y="3022"/>
                      </a:cubicBezTo>
                      <a:lnTo>
                        <a:pt x="274" y="3022"/>
                      </a:lnTo>
                      <a:lnTo>
                        <a:pt x="274" y="2358"/>
                      </a:lnTo>
                      <a:cubicBezTo>
                        <a:pt x="274" y="2283"/>
                        <a:pt x="213" y="2221"/>
                        <a:pt x="137" y="2221"/>
                      </a:cubicBezTo>
                      <a:cubicBezTo>
                        <a:pt x="63" y="2221"/>
                        <a:pt x="0" y="2282"/>
                        <a:pt x="0" y="2358"/>
                      </a:cubicBezTo>
                      <a:lnTo>
                        <a:pt x="0" y="3070"/>
                      </a:lnTo>
                      <a:cubicBezTo>
                        <a:pt x="0" y="3193"/>
                        <a:pt x="101" y="3294"/>
                        <a:pt x="225" y="3294"/>
                      </a:cubicBezTo>
                      <a:lnTo>
                        <a:pt x="871" y="3294"/>
                      </a:lnTo>
                      <a:cubicBezTo>
                        <a:pt x="948" y="3294"/>
                        <a:pt x="1018" y="3253"/>
                        <a:pt x="1057" y="3192"/>
                      </a:cubicBezTo>
                      <a:lnTo>
                        <a:pt x="1130" y="3237"/>
                      </a:lnTo>
                      <a:cubicBezTo>
                        <a:pt x="1353" y="3375"/>
                        <a:pt x="1535" y="3471"/>
                        <a:pt x="1844" y="3471"/>
                      </a:cubicBezTo>
                      <a:lnTo>
                        <a:pt x="3016" y="3471"/>
                      </a:lnTo>
                      <a:cubicBezTo>
                        <a:pt x="3233" y="3471"/>
                        <a:pt x="3407" y="3297"/>
                        <a:pt x="3407" y="3080"/>
                      </a:cubicBezTo>
                      <a:cubicBezTo>
                        <a:pt x="3407" y="3026"/>
                        <a:pt x="3397" y="2974"/>
                        <a:pt x="3375" y="2925"/>
                      </a:cubicBezTo>
                      <a:cubicBezTo>
                        <a:pt x="3509" y="2864"/>
                        <a:pt x="3604" y="2727"/>
                        <a:pt x="3604" y="2569"/>
                      </a:cubicBezTo>
                      <a:cubicBezTo>
                        <a:pt x="3604" y="2471"/>
                        <a:pt x="3568" y="2381"/>
                        <a:pt x="3509" y="2314"/>
                      </a:cubicBezTo>
                      <a:cubicBezTo>
                        <a:pt x="3569" y="2244"/>
                        <a:pt x="3604" y="2155"/>
                        <a:pt x="3604" y="2059"/>
                      </a:cubicBezTo>
                      <a:cubicBezTo>
                        <a:pt x="3604" y="1962"/>
                        <a:pt x="3568" y="1871"/>
                        <a:pt x="3509" y="1804"/>
                      </a:cubicBezTo>
                      <a:cubicBezTo>
                        <a:pt x="3569" y="1734"/>
                        <a:pt x="3604" y="1646"/>
                        <a:pt x="3604" y="1550"/>
                      </a:cubicBezTo>
                      <a:cubicBezTo>
                        <a:pt x="3605" y="1333"/>
                        <a:pt x="3431" y="1158"/>
                        <a:pt x="3215" y="1158"/>
                      </a:cubicBezTo>
                      <a:lnTo>
                        <a:pt x="2439" y="1158"/>
                      </a:lnTo>
                      <a:cubicBezTo>
                        <a:pt x="2508" y="877"/>
                        <a:pt x="2537" y="616"/>
                        <a:pt x="2524" y="383"/>
                      </a:cubicBezTo>
                      <a:cubicBezTo>
                        <a:pt x="2511" y="168"/>
                        <a:pt x="2330" y="0"/>
                        <a:pt x="21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582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6EC9852A-ED0C-CB41-7D12-077CB9084338}"/>
              </a:ext>
            </a:extLst>
          </p:cNvPr>
          <p:cNvGrpSpPr/>
          <p:nvPr/>
        </p:nvGrpSpPr>
        <p:grpSpPr>
          <a:xfrm>
            <a:off x="546323" y="700777"/>
            <a:ext cx="5296608" cy="3074272"/>
            <a:chOff x="546323" y="700777"/>
            <a:chExt cx="5296608" cy="3074272"/>
          </a:xfrm>
        </p:grpSpPr>
        <p:sp>
          <p:nvSpPr>
            <p:cNvPr id="405" name="Google Shape;405;p44"/>
            <p:cNvSpPr/>
            <p:nvPr/>
          </p:nvSpPr>
          <p:spPr>
            <a:xfrm>
              <a:off x="546323" y="2296900"/>
              <a:ext cx="5296608" cy="1478149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  <a:effectLst>
              <a:outerShdw dist="133350" dir="282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cxnSp>
          <p:nvCxnSpPr>
            <p:cNvPr id="86" name="Google Shape;321;p43">
              <a:extLst>
                <a:ext uri="{FF2B5EF4-FFF2-40B4-BE49-F238E27FC236}">
                  <a16:creationId xmlns="" xmlns:a16="http://schemas.microsoft.com/office/drawing/2014/main" id="{755FA38E-3020-690F-B3F5-411A881C9BBB}"/>
                </a:ext>
              </a:extLst>
            </p:cNvPr>
            <p:cNvCxnSpPr>
              <a:stCxn id="87" idx="4"/>
            </p:cNvCxnSpPr>
            <p:nvPr/>
          </p:nvCxnSpPr>
          <p:spPr>
            <a:xfrm>
              <a:off x="3121240" y="1941577"/>
              <a:ext cx="0" cy="338700"/>
            </a:xfrm>
            <a:prstGeom prst="straightConnector1">
              <a:avLst/>
            </a:pr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7" name="Google Shape;322;p43">
              <a:extLst>
                <a:ext uri="{FF2B5EF4-FFF2-40B4-BE49-F238E27FC236}">
                  <a16:creationId xmlns="" xmlns:a16="http://schemas.microsoft.com/office/drawing/2014/main" id="{9EC378B1-0706-6E16-BB00-8A8872218D49}"/>
                </a:ext>
              </a:extLst>
            </p:cNvPr>
            <p:cNvSpPr/>
            <p:nvPr/>
          </p:nvSpPr>
          <p:spPr>
            <a:xfrm>
              <a:off x="2500690" y="700777"/>
              <a:ext cx="1241100" cy="1240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dist="133350" dir="282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4;p43">
              <a:extLst>
                <a:ext uri="{FF2B5EF4-FFF2-40B4-BE49-F238E27FC236}">
                  <a16:creationId xmlns="" xmlns:a16="http://schemas.microsoft.com/office/drawing/2014/main" id="{8F2219AC-A6F8-3DE7-EAF4-D25A3C8F8EB0}"/>
                </a:ext>
              </a:extLst>
            </p:cNvPr>
            <p:cNvSpPr txBox="1">
              <a:spLocks/>
            </p:cNvSpPr>
            <p:nvPr/>
          </p:nvSpPr>
          <p:spPr>
            <a:xfrm>
              <a:off x="2500640" y="831437"/>
              <a:ext cx="1241100" cy="97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60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89" name="Hình chữ nhật 88">
              <a:extLst>
                <a:ext uri="{FF2B5EF4-FFF2-40B4-BE49-F238E27FC236}">
                  <a16:creationId xmlns="" xmlns:a16="http://schemas.microsoft.com/office/drawing/2014/main" id="{8E0E8BB2-A523-83CA-AB58-8AE996F3628D}"/>
                </a:ext>
              </a:extLst>
            </p:cNvPr>
            <p:cNvSpPr/>
            <p:nvPr/>
          </p:nvSpPr>
          <p:spPr>
            <a:xfrm>
              <a:off x="691240" y="2514290"/>
              <a:ext cx="502546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" sz="6000" dirty="0">
                  <a:solidFill>
                    <a:schemeClr val="accent6">
                      <a:lumMod val="75000"/>
                    </a:schemeClr>
                  </a:solidFill>
                  <a:latin typeface="Fira Sans ExtraBold" panose="020B0903050000020004" pitchFamily="34" charset="0"/>
                  <a:sym typeface="Fredoka One"/>
                </a:rPr>
                <a:t>Luyện tập</a:t>
              </a:r>
              <a:endParaRPr lang="vi-VN" sz="4400" dirty="0">
                <a:solidFill>
                  <a:schemeClr val="accent6">
                    <a:lumMod val="75000"/>
                  </a:schemeClr>
                </a:solidFill>
                <a:latin typeface="Fira Sans ExtraBold" panose="020B0903050000020004" pitchFamily="34" charset="0"/>
                <a:sym typeface="Fredoka One"/>
              </a:endParaRPr>
            </a:p>
          </p:txBody>
        </p:sp>
      </p:grpSp>
      <p:grpSp>
        <p:nvGrpSpPr>
          <p:cNvPr id="90" name="Google Shape;727;p51">
            <a:extLst>
              <a:ext uri="{FF2B5EF4-FFF2-40B4-BE49-F238E27FC236}">
                <a16:creationId xmlns="" xmlns:a16="http://schemas.microsoft.com/office/drawing/2014/main" id="{8954FA5A-A415-CBAF-BAE3-BCC1FFE9248C}"/>
              </a:ext>
            </a:extLst>
          </p:cNvPr>
          <p:cNvGrpSpPr/>
          <p:nvPr/>
        </p:nvGrpSpPr>
        <p:grpSpPr>
          <a:xfrm>
            <a:off x="5861618" y="629220"/>
            <a:ext cx="2864256" cy="2765422"/>
            <a:chOff x="5559814" y="1545364"/>
            <a:chExt cx="2864256" cy="2765422"/>
          </a:xfrm>
        </p:grpSpPr>
        <p:sp>
          <p:nvSpPr>
            <p:cNvPr id="91" name="Google Shape;728;p51">
              <a:extLst>
                <a:ext uri="{FF2B5EF4-FFF2-40B4-BE49-F238E27FC236}">
                  <a16:creationId xmlns="" xmlns:a16="http://schemas.microsoft.com/office/drawing/2014/main" id="{8511F8CD-03D4-ED1D-661C-DE03AD2B9FDD}"/>
                </a:ext>
              </a:extLst>
            </p:cNvPr>
            <p:cNvSpPr/>
            <p:nvPr/>
          </p:nvSpPr>
          <p:spPr>
            <a:xfrm>
              <a:off x="5922283" y="1737851"/>
              <a:ext cx="2501787" cy="2479747"/>
            </a:xfrm>
            <a:custGeom>
              <a:avLst/>
              <a:gdLst/>
              <a:ahLst/>
              <a:cxnLst/>
              <a:rect l="l" t="t" r="r" b="b"/>
              <a:pathLst>
                <a:path w="32350" h="32065" extrusionOk="0">
                  <a:moveTo>
                    <a:pt x="10172" y="1"/>
                  </a:moveTo>
                  <a:cubicBezTo>
                    <a:pt x="7118" y="1"/>
                    <a:pt x="4667" y="34"/>
                    <a:pt x="3767" y="130"/>
                  </a:cubicBezTo>
                  <a:cubicBezTo>
                    <a:pt x="1333" y="387"/>
                    <a:pt x="151" y="1308"/>
                    <a:pt x="48" y="5137"/>
                  </a:cubicBezTo>
                  <a:cubicBezTo>
                    <a:pt x="37" y="5486"/>
                    <a:pt x="31" y="5946"/>
                    <a:pt x="26" y="6496"/>
                  </a:cubicBezTo>
                  <a:cubicBezTo>
                    <a:pt x="9" y="8262"/>
                    <a:pt x="12" y="10955"/>
                    <a:pt x="22" y="13854"/>
                  </a:cubicBezTo>
                  <a:cubicBezTo>
                    <a:pt x="22" y="14024"/>
                    <a:pt x="23" y="14193"/>
                    <a:pt x="23" y="14364"/>
                  </a:cubicBezTo>
                  <a:cubicBezTo>
                    <a:pt x="25" y="14809"/>
                    <a:pt x="27" y="15258"/>
                    <a:pt x="28" y="15709"/>
                  </a:cubicBezTo>
                  <a:cubicBezTo>
                    <a:pt x="51" y="21320"/>
                    <a:pt x="87" y="27131"/>
                    <a:pt x="47" y="28222"/>
                  </a:cubicBezTo>
                  <a:cubicBezTo>
                    <a:pt x="6" y="29290"/>
                    <a:pt x="1" y="31158"/>
                    <a:pt x="2324" y="31762"/>
                  </a:cubicBezTo>
                  <a:cubicBezTo>
                    <a:pt x="2705" y="31861"/>
                    <a:pt x="3151" y="31927"/>
                    <a:pt x="3669" y="31949"/>
                  </a:cubicBezTo>
                  <a:cubicBezTo>
                    <a:pt x="4463" y="31983"/>
                    <a:pt x="5899" y="32006"/>
                    <a:pt x="7697" y="32025"/>
                  </a:cubicBezTo>
                  <a:cubicBezTo>
                    <a:pt x="8014" y="32028"/>
                    <a:pt x="8342" y="32031"/>
                    <a:pt x="8681" y="32033"/>
                  </a:cubicBezTo>
                  <a:cubicBezTo>
                    <a:pt x="8947" y="32036"/>
                    <a:pt x="9217" y="32038"/>
                    <a:pt x="9494" y="32041"/>
                  </a:cubicBezTo>
                  <a:lnTo>
                    <a:pt x="9660" y="32041"/>
                  </a:lnTo>
                  <a:cubicBezTo>
                    <a:pt x="10420" y="32046"/>
                    <a:pt x="11220" y="32049"/>
                    <a:pt x="12042" y="32053"/>
                  </a:cubicBezTo>
                  <a:lnTo>
                    <a:pt x="12127" y="32053"/>
                  </a:lnTo>
                  <a:cubicBezTo>
                    <a:pt x="12662" y="32054"/>
                    <a:pt x="13206" y="32057"/>
                    <a:pt x="13757" y="32058"/>
                  </a:cubicBezTo>
                  <a:lnTo>
                    <a:pt x="13857" y="32058"/>
                  </a:lnTo>
                  <a:cubicBezTo>
                    <a:pt x="15587" y="32063"/>
                    <a:pt x="17369" y="32065"/>
                    <a:pt x="19079" y="32065"/>
                  </a:cubicBezTo>
                  <a:cubicBezTo>
                    <a:pt x="21254" y="32065"/>
                    <a:pt x="23312" y="32062"/>
                    <a:pt x="24995" y="32058"/>
                  </a:cubicBezTo>
                  <a:cubicBezTo>
                    <a:pt x="25170" y="32058"/>
                    <a:pt x="25342" y="32057"/>
                    <a:pt x="25511" y="32057"/>
                  </a:cubicBezTo>
                  <a:lnTo>
                    <a:pt x="25726" y="32057"/>
                  </a:lnTo>
                  <a:cubicBezTo>
                    <a:pt x="26971" y="32054"/>
                    <a:pt x="27955" y="32051"/>
                    <a:pt x="28546" y="32048"/>
                  </a:cubicBezTo>
                  <a:lnTo>
                    <a:pt x="28723" y="32048"/>
                  </a:lnTo>
                  <a:cubicBezTo>
                    <a:pt x="28745" y="32048"/>
                    <a:pt x="28769" y="32047"/>
                    <a:pt x="28791" y="32047"/>
                  </a:cubicBezTo>
                  <a:cubicBezTo>
                    <a:pt x="28811" y="32047"/>
                    <a:pt x="28829" y="32047"/>
                    <a:pt x="28849" y="32046"/>
                  </a:cubicBezTo>
                  <a:cubicBezTo>
                    <a:pt x="28862" y="32046"/>
                    <a:pt x="28875" y="32044"/>
                    <a:pt x="28888" y="32044"/>
                  </a:cubicBezTo>
                  <a:cubicBezTo>
                    <a:pt x="28906" y="32043"/>
                    <a:pt x="28926" y="32043"/>
                    <a:pt x="28944" y="32042"/>
                  </a:cubicBezTo>
                  <a:cubicBezTo>
                    <a:pt x="28965" y="32042"/>
                    <a:pt x="28984" y="32041"/>
                    <a:pt x="29004" y="32038"/>
                  </a:cubicBezTo>
                  <a:cubicBezTo>
                    <a:pt x="29009" y="32038"/>
                    <a:pt x="29015" y="32037"/>
                    <a:pt x="29020" y="32037"/>
                  </a:cubicBezTo>
                  <a:cubicBezTo>
                    <a:pt x="29038" y="32036"/>
                    <a:pt x="29057" y="32035"/>
                    <a:pt x="29077" y="32033"/>
                  </a:cubicBezTo>
                  <a:cubicBezTo>
                    <a:pt x="29083" y="32033"/>
                    <a:pt x="29088" y="32032"/>
                    <a:pt x="29093" y="32032"/>
                  </a:cubicBezTo>
                  <a:cubicBezTo>
                    <a:pt x="29114" y="32030"/>
                    <a:pt x="29134" y="32028"/>
                    <a:pt x="29155" y="32027"/>
                  </a:cubicBezTo>
                  <a:cubicBezTo>
                    <a:pt x="29179" y="32026"/>
                    <a:pt x="29204" y="32023"/>
                    <a:pt x="29229" y="32021"/>
                  </a:cubicBezTo>
                  <a:cubicBezTo>
                    <a:pt x="29250" y="32018"/>
                    <a:pt x="29269" y="32017"/>
                    <a:pt x="29288" y="32014"/>
                  </a:cubicBezTo>
                  <a:cubicBezTo>
                    <a:pt x="29292" y="32014"/>
                    <a:pt x="29298" y="32012"/>
                    <a:pt x="29302" y="32012"/>
                  </a:cubicBezTo>
                  <a:cubicBezTo>
                    <a:pt x="29322" y="32010"/>
                    <a:pt x="29339" y="32009"/>
                    <a:pt x="29358" y="32006"/>
                  </a:cubicBezTo>
                  <a:cubicBezTo>
                    <a:pt x="29380" y="32004"/>
                    <a:pt x="29401" y="32001"/>
                    <a:pt x="29423" y="31999"/>
                  </a:cubicBezTo>
                  <a:cubicBezTo>
                    <a:pt x="29443" y="31996"/>
                    <a:pt x="29460" y="31994"/>
                    <a:pt x="29479" y="31990"/>
                  </a:cubicBezTo>
                  <a:cubicBezTo>
                    <a:pt x="29506" y="31986"/>
                    <a:pt x="29532" y="31983"/>
                    <a:pt x="29559" y="31979"/>
                  </a:cubicBezTo>
                  <a:cubicBezTo>
                    <a:pt x="29572" y="31976"/>
                    <a:pt x="29584" y="31975"/>
                    <a:pt x="29596" y="31973"/>
                  </a:cubicBezTo>
                  <a:cubicBezTo>
                    <a:pt x="29615" y="31970"/>
                    <a:pt x="29633" y="31965"/>
                    <a:pt x="29650" y="31963"/>
                  </a:cubicBezTo>
                  <a:cubicBezTo>
                    <a:pt x="29661" y="31960"/>
                    <a:pt x="29672" y="31959"/>
                    <a:pt x="29683" y="31957"/>
                  </a:cubicBezTo>
                  <a:cubicBezTo>
                    <a:pt x="29693" y="31954"/>
                    <a:pt x="29705" y="31953"/>
                    <a:pt x="29715" y="31950"/>
                  </a:cubicBezTo>
                  <a:cubicBezTo>
                    <a:pt x="29726" y="31948"/>
                    <a:pt x="29737" y="31947"/>
                    <a:pt x="29747" y="31943"/>
                  </a:cubicBezTo>
                  <a:cubicBezTo>
                    <a:pt x="29751" y="31943"/>
                    <a:pt x="29753" y="31942"/>
                    <a:pt x="29755" y="31942"/>
                  </a:cubicBezTo>
                  <a:cubicBezTo>
                    <a:pt x="29768" y="31939"/>
                    <a:pt x="29783" y="31936"/>
                    <a:pt x="29798" y="31933"/>
                  </a:cubicBezTo>
                  <a:cubicBezTo>
                    <a:pt x="29818" y="31928"/>
                    <a:pt x="29839" y="31924"/>
                    <a:pt x="29860" y="31918"/>
                  </a:cubicBezTo>
                  <a:lnTo>
                    <a:pt x="29907" y="31907"/>
                  </a:lnTo>
                  <a:cubicBezTo>
                    <a:pt x="29917" y="31905"/>
                    <a:pt x="29927" y="31902"/>
                    <a:pt x="29935" y="31900"/>
                  </a:cubicBezTo>
                  <a:cubicBezTo>
                    <a:pt x="29949" y="31895"/>
                    <a:pt x="29964" y="31892"/>
                    <a:pt x="29976" y="31889"/>
                  </a:cubicBezTo>
                  <a:cubicBezTo>
                    <a:pt x="29991" y="31885"/>
                    <a:pt x="30006" y="31881"/>
                    <a:pt x="30021" y="31877"/>
                  </a:cubicBezTo>
                  <a:lnTo>
                    <a:pt x="30032" y="31874"/>
                  </a:lnTo>
                  <a:cubicBezTo>
                    <a:pt x="30049" y="31868"/>
                    <a:pt x="30065" y="31864"/>
                    <a:pt x="30082" y="31859"/>
                  </a:cubicBezTo>
                  <a:lnTo>
                    <a:pt x="30121" y="31847"/>
                  </a:lnTo>
                  <a:cubicBezTo>
                    <a:pt x="30131" y="31844"/>
                    <a:pt x="30138" y="31842"/>
                    <a:pt x="30147" y="31839"/>
                  </a:cubicBezTo>
                  <a:cubicBezTo>
                    <a:pt x="30167" y="31833"/>
                    <a:pt x="30185" y="31828"/>
                    <a:pt x="30205" y="31821"/>
                  </a:cubicBezTo>
                  <a:cubicBezTo>
                    <a:pt x="30222" y="31814"/>
                    <a:pt x="30242" y="31808"/>
                    <a:pt x="30261" y="31801"/>
                  </a:cubicBezTo>
                  <a:cubicBezTo>
                    <a:pt x="30280" y="31795"/>
                    <a:pt x="30299" y="31788"/>
                    <a:pt x="30316" y="31782"/>
                  </a:cubicBezTo>
                  <a:cubicBezTo>
                    <a:pt x="30399" y="31751"/>
                    <a:pt x="30478" y="31719"/>
                    <a:pt x="30554" y="31686"/>
                  </a:cubicBezTo>
                  <a:cubicBezTo>
                    <a:pt x="30566" y="31680"/>
                    <a:pt x="30576" y="31675"/>
                    <a:pt x="30588" y="31670"/>
                  </a:cubicBezTo>
                  <a:lnTo>
                    <a:pt x="30603" y="31662"/>
                  </a:lnTo>
                  <a:cubicBezTo>
                    <a:pt x="30624" y="31652"/>
                    <a:pt x="30644" y="31642"/>
                    <a:pt x="30664" y="31633"/>
                  </a:cubicBezTo>
                  <a:cubicBezTo>
                    <a:pt x="30681" y="31625"/>
                    <a:pt x="30700" y="31616"/>
                    <a:pt x="30716" y="31607"/>
                  </a:cubicBezTo>
                  <a:cubicBezTo>
                    <a:pt x="30727" y="31601"/>
                    <a:pt x="30736" y="31597"/>
                    <a:pt x="30747" y="31592"/>
                  </a:cubicBezTo>
                  <a:cubicBezTo>
                    <a:pt x="30759" y="31584"/>
                    <a:pt x="30773" y="31578"/>
                    <a:pt x="30784" y="31572"/>
                  </a:cubicBezTo>
                  <a:cubicBezTo>
                    <a:pt x="30791" y="31568"/>
                    <a:pt x="30800" y="31562"/>
                    <a:pt x="30807" y="31558"/>
                  </a:cubicBezTo>
                  <a:cubicBezTo>
                    <a:pt x="30882" y="31519"/>
                    <a:pt x="30952" y="31474"/>
                    <a:pt x="31019" y="31430"/>
                  </a:cubicBezTo>
                  <a:cubicBezTo>
                    <a:pt x="31030" y="31422"/>
                    <a:pt x="31041" y="31414"/>
                    <a:pt x="31052" y="31406"/>
                  </a:cubicBezTo>
                  <a:cubicBezTo>
                    <a:pt x="31055" y="31405"/>
                    <a:pt x="31057" y="31404"/>
                    <a:pt x="31060" y="31402"/>
                  </a:cubicBezTo>
                  <a:cubicBezTo>
                    <a:pt x="31070" y="31394"/>
                    <a:pt x="31082" y="31386"/>
                    <a:pt x="31092" y="31379"/>
                  </a:cubicBezTo>
                  <a:lnTo>
                    <a:pt x="31104" y="31370"/>
                  </a:lnTo>
                  <a:cubicBezTo>
                    <a:pt x="31128" y="31354"/>
                    <a:pt x="31150" y="31337"/>
                    <a:pt x="31174" y="31318"/>
                  </a:cubicBezTo>
                  <a:cubicBezTo>
                    <a:pt x="31187" y="31308"/>
                    <a:pt x="31199" y="31299"/>
                    <a:pt x="31212" y="31289"/>
                  </a:cubicBezTo>
                  <a:cubicBezTo>
                    <a:pt x="31237" y="31268"/>
                    <a:pt x="31261" y="31248"/>
                    <a:pt x="31285" y="31227"/>
                  </a:cubicBezTo>
                  <a:lnTo>
                    <a:pt x="31321" y="31196"/>
                  </a:lnTo>
                  <a:lnTo>
                    <a:pt x="31352" y="31169"/>
                  </a:lnTo>
                  <a:cubicBezTo>
                    <a:pt x="31364" y="31156"/>
                    <a:pt x="31378" y="31145"/>
                    <a:pt x="31390" y="31133"/>
                  </a:cubicBezTo>
                  <a:cubicBezTo>
                    <a:pt x="31400" y="31124"/>
                    <a:pt x="31410" y="31114"/>
                    <a:pt x="31421" y="31103"/>
                  </a:cubicBezTo>
                  <a:cubicBezTo>
                    <a:pt x="31422" y="31103"/>
                    <a:pt x="31422" y="31102"/>
                    <a:pt x="31423" y="31101"/>
                  </a:cubicBezTo>
                  <a:lnTo>
                    <a:pt x="31454" y="31070"/>
                  </a:lnTo>
                  <a:cubicBezTo>
                    <a:pt x="31477" y="31047"/>
                    <a:pt x="31498" y="31026"/>
                    <a:pt x="31517" y="31004"/>
                  </a:cubicBezTo>
                  <a:cubicBezTo>
                    <a:pt x="31537" y="30981"/>
                    <a:pt x="31558" y="30958"/>
                    <a:pt x="31577" y="30936"/>
                  </a:cubicBezTo>
                  <a:cubicBezTo>
                    <a:pt x="31587" y="30926"/>
                    <a:pt x="31595" y="30914"/>
                    <a:pt x="31605" y="30904"/>
                  </a:cubicBezTo>
                  <a:cubicBezTo>
                    <a:pt x="31623" y="30883"/>
                    <a:pt x="31641" y="30861"/>
                    <a:pt x="31658" y="30838"/>
                  </a:cubicBezTo>
                  <a:cubicBezTo>
                    <a:pt x="31660" y="30837"/>
                    <a:pt x="31661" y="30835"/>
                    <a:pt x="31662" y="30833"/>
                  </a:cubicBezTo>
                  <a:lnTo>
                    <a:pt x="31686" y="30801"/>
                  </a:lnTo>
                  <a:cubicBezTo>
                    <a:pt x="31694" y="30790"/>
                    <a:pt x="31703" y="30780"/>
                    <a:pt x="31712" y="30768"/>
                  </a:cubicBezTo>
                  <a:cubicBezTo>
                    <a:pt x="31719" y="30758"/>
                    <a:pt x="31729" y="30746"/>
                    <a:pt x="31736" y="30734"/>
                  </a:cubicBezTo>
                  <a:cubicBezTo>
                    <a:pt x="31744" y="30723"/>
                    <a:pt x="31752" y="30712"/>
                    <a:pt x="31760" y="30701"/>
                  </a:cubicBezTo>
                  <a:cubicBezTo>
                    <a:pt x="31760" y="30700"/>
                    <a:pt x="31761" y="30700"/>
                    <a:pt x="31761" y="30699"/>
                  </a:cubicBezTo>
                  <a:lnTo>
                    <a:pt x="31784" y="30664"/>
                  </a:lnTo>
                  <a:cubicBezTo>
                    <a:pt x="31794" y="30649"/>
                    <a:pt x="31804" y="30634"/>
                    <a:pt x="31813" y="30621"/>
                  </a:cubicBezTo>
                  <a:cubicBezTo>
                    <a:pt x="31825" y="30602"/>
                    <a:pt x="31835" y="30585"/>
                    <a:pt x="31848" y="30567"/>
                  </a:cubicBezTo>
                  <a:cubicBezTo>
                    <a:pt x="31981" y="30352"/>
                    <a:pt x="32080" y="30131"/>
                    <a:pt x="32152" y="29919"/>
                  </a:cubicBezTo>
                  <a:cubicBezTo>
                    <a:pt x="32157" y="29903"/>
                    <a:pt x="32163" y="29884"/>
                    <a:pt x="32168" y="29867"/>
                  </a:cubicBezTo>
                  <a:lnTo>
                    <a:pt x="32176" y="29844"/>
                  </a:lnTo>
                  <a:cubicBezTo>
                    <a:pt x="32190" y="29799"/>
                    <a:pt x="32204" y="29755"/>
                    <a:pt x="32215" y="29713"/>
                  </a:cubicBezTo>
                  <a:cubicBezTo>
                    <a:pt x="32219" y="29695"/>
                    <a:pt x="32225" y="29678"/>
                    <a:pt x="32228" y="29662"/>
                  </a:cubicBezTo>
                  <a:cubicBezTo>
                    <a:pt x="32231" y="29653"/>
                    <a:pt x="32232" y="29645"/>
                    <a:pt x="32235" y="29636"/>
                  </a:cubicBezTo>
                  <a:cubicBezTo>
                    <a:pt x="32237" y="29629"/>
                    <a:pt x="32238" y="29620"/>
                    <a:pt x="32241" y="29611"/>
                  </a:cubicBezTo>
                  <a:cubicBezTo>
                    <a:pt x="32244" y="29604"/>
                    <a:pt x="32247" y="29595"/>
                    <a:pt x="32248" y="29587"/>
                  </a:cubicBezTo>
                  <a:cubicBezTo>
                    <a:pt x="32256" y="29553"/>
                    <a:pt x="32263" y="29521"/>
                    <a:pt x="32271" y="29489"/>
                  </a:cubicBezTo>
                  <a:cubicBezTo>
                    <a:pt x="32284" y="29426"/>
                    <a:pt x="32295" y="29363"/>
                    <a:pt x="32304" y="29303"/>
                  </a:cubicBezTo>
                  <a:cubicBezTo>
                    <a:pt x="32305" y="29296"/>
                    <a:pt x="32306" y="29290"/>
                    <a:pt x="32308" y="29282"/>
                  </a:cubicBezTo>
                  <a:cubicBezTo>
                    <a:pt x="32314" y="29236"/>
                    <a:pt x="32320" y="29192"/>
                    <a:pt x="32325" y="29150"/>
                  </a:cubicBezTo>
                  <a:cubicBezTo>
                    <a:pt x="32326" y="29142"/>
                    <a:pt x="32326" y="29134"/>
                    <a:pt x="32327" y="29126"/>
                  </a:cubicBezTo>
                  <a:cubicBezTo>
                    <a:pt x="32329" y="29109"/>
                    <a:pt x="32331" y="29092"/>
                    <a:pt x="32332" y="29074"/>
                  </a:cubicBezTo>
                  <a:cubicBezTo>
                    <a:pt x="32334" y="29062"/>
                    <a:pt x="32334" y="29052"/>
                    <a:pt x="32335" y="29040"/>
                  </a:cubicBezTo>
                  <a:cubicBezTo>
                    <a:pt x="32335" y="29032"/>
                    <a:pt x="32336" y="29026"/>
                    <a:pt x="32336" y="29017"/>
                  </a:cubicBezTo>
                  <a:cubicBezTo>
                    <a:pt x="32338" y="29008"/>
                    <a:pt x="32339" y="28997"/>
                    <a:pt x="32339" y="28987"/>
                  </a:cubicBezTo>
                  <a:cubicBezTo>
                    <a:pt x="32342" y="28952"/>
                    <a:pt x="32344" y="28918"/>
                    <a:pt x="32345" y="28889"/>
                  </a:cubicBezTo>
                  <a:cubicBezTo>
                    <a:pt x="32346" y="28881"/>
                    <a:pt x="32346" y="28873"/>
                    <a:pt x="32346" y="28865"/>
                  </a:cubicBezTo>
                  <a:cubicBezTo>
                    <a:pt x="32347" y="28857"/>
                    <a:pt x="32347" y="28848"/>
                    <a:pt x="32347" y="28839"/>
                  </a:cubicBezTo>
                  <a:cubicBezTo>
                    <a:pt x="32349" y="28827"/>
                    <a:pt x="32349" y="28816"/>
                    <a:pt x="32349" y="28806"/>
                  </a:cubicBezTo>
                  <a:lnTo>
                    <a:pt x="32349" y="28792"/>
                  </a:lnTo>
                  <a:lnTo>
                    <a:pt x="32349" y="28780"/>
                  </a:lnTo>
                  <a:cubicBezTo>
                    <a:pt x="32350" y="28685"/>
                    <a:pt x="32346" y="28632"/>
                    <a:pt x="32344" y="28632"/>
                  </a:cubicBezTo>
                  <a:lnTo>
                    <a:pt x="32344" y="3378"/>
                  </a:lnTo>
                  <a:cubicBezTo>
                    <a:pt x="32344" y="2512"/>
                    <a:pt x="32310" y="1614"/>
                    <a:pt x="31744" y="990"/>
                  </a:cubicBezTo>
                  <a:cubicBezTo>
                    <a:pt x="31295" y="494"/>
                    <a:pt x="30508" y="170"/>
                    <a:pt x="29135" y="170"/>
                  </a:cubicBezTo>
                  <a:cubicBezTo>
                    <a:pt x="28892" y="170"/>
                    <a:pt x="28550" y="167"/>
                    <a:pt x="28124" y="163"/>
                  </a:cubicBezTo>
                  <a:lnTo>
                    <a:pt x="28044" y="163"/>
                  </a:lnTo>
                  <a:cubicBezTo>
                    <a:pt x="27967" y="162"/>
                    <a:pt x="27887" y="162"/>
                    <a:pt x="27805" y="161"/>
                  </a:cubicBezTo>
                  <a:cubicBezTo>
                    <a:pt x="26248" y="145"/>
                    <a:pt x="23795" y="113"/>
                    <a:pt x="21033" y="82"/>
                  </a:cubicBezTo>
                  <a:cubicBezTo>
                    <a:pt x="21005" y="80"/>
                    <a:pt x="20978" y="80"/>
                    <a:pt x="20951" y="80"/>
                  </a:cubicBezTo>
                  <a:cubicBezTo>
                    <a:pt x="20926" y="78"/>
                    <a:pt x="20899" y="78"/>
                    <a:pt x="20874" y="78"/>
                  </a:cubicBezTo>
                  <a:cubicBezTo>
                    <a:pt x="17391" y="39"/>
                    <a:pt x="13437" y="1"/>
                    <a:pt x="10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123825" dir="258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29;p51">
              <a:extLst>
                <a:ext uri="{FF2B5EF4-FFF2-40B4-BE49-F238E27FC236}">
                  <a16:creationId xmlns="" xmlns:a16="http://schemas.microsoft.com/office/drawing/2014/main" id="{04E1024B-464F-D07A-52C6-EA8355343E45}"/>
                </a:ext>
              </a:extLst>
            </p:cNvPr>
            <p:cNvSpPr/>
            <p:nvPr/>
          </p:nvSpPr>
          <p:spPr>
            <a:xfrm>
              <a:off x="7756128" y="3610982"/>
              <a:ext cx="473058" cy="470583"/>
            </a:xfrm>
            <a:custGeom>
              <a:avLst/>
              <a:gdLst/>
              <a:ahLst/>
              <a:cxnLst/>
              <a:rect l="l" t="t" r="r" b="b"/>
              <a:pathLst>
                <a:path w="6117" h="6085" extrusionOk="0">
                  <a:moveTo>
                    <a:pt x="2843" y="1"/>
                  </a:moveTo>
                  <a:cubicBezTo>
                    <a:pt x="2727" y="1"/>
                    <a:pt x="2617" y="14"/>
                    <a:pt x="2513" y="40"/>
                  </a:cubicBezTo>
                  <a:cubicBezTo>
                    <a:pt x="2128" y="139"/>
                    <a:pt x="1791" y="368"/>
                    <a:pt x="1559" y="691"/>
                  </a:cubicBezTo>
                  <a:lnTo>
                    <a:pt x="1" y="2858"/>
                  </a:lnTo>
                  <a:cubicBezTo>
                    <a:pt x="1" y="2858"/>
                    <a:pt x="433" y="3437"/>
                    <a:pt x="1391" y="6056"/>
                  </a:cubicBezTo>
                  <a:cubicBezTo>
                    <a:pt x="1596" y="6075"/>
                    <a:pt x="1797" y="6084"/>
                    <a:pt x="1996" y="6084"/>
                  </a:cubicBezTo>
                  <a:cubicBezTo>
                    <a:pt x="3519" y="6084"/>
                    <a:pt x="4884" y="5548"/>
                    <a:pt x="6117" y="4717"/>
                  </a:cubicBezTo>
                  <a:cubicBezTo>
                    <a:pt x="5768" y="3626"/>
                    <a:pt x="5364" y="2561"/>
                    <a:pt x="4899" y="1563"/>
                  </a:cubicBezTo>
                  <a:cubicBezTo>
                    <a:pt x="4348" y="455"/>
                    <a:pt x="3511" y="1"/>
                    <a:pt x="2843" y="1"/>
                  </a:cubicBezTo>
                  <a:close/>
                </a:path>
              </a:pathLst>
            </a:custGeom>
            <a:solidFill>
              <a:srgbClr val="B1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30;p51">
              <a:extLst>
                <a:ext uri="{FF2B5EF4-FFF2-40B4-BE49-F238E27FC236}">
                  <a16:creationId xmlns="" xmlns:a16="http://schemas.microsoft.com/office/drawing/2014/main" id="{2F9F70A8-6CF2-181A-A0C4-25F67F8DFCF8}"/>
                </a:ext>
              </a:extLst>
            </p:cNvPr>
            <p:cNvSpPr/>
            <p:nvPr/>
          </p:nvSpPr>
          <p:spPr>
            <a:xfrm>
              <a:off x="7863856" y="3975926"/>
              <a:ext cx="423950" cy="242677"/>
            </a:xfrm>
            <a:custGeom>
              <a:avLst/>
              <a:gdLst/>
              <a:ahLst/>
              <a:cxnLst/>
              <a:rect l="l" t="t" r="r" b="b"/>
              <a:pathLst>
                <a:path w="5482" h="3138" extrusionOk="0">
                  <a:moveTo>
                    <a:pt x="4726" y="0"/>
                  </a:moveTo>
                  <a:cubicBezTo>
                    <a:pt x="3494" y="831"/>
                    <a:pt x="2129" y="1367"/>
                    <a:pt x="607" y="1367"/>
                  </a:cubicBezTo>
                  <a:cubicBezTo>
                    <a:pt x="507" y="1367"/>
                    <a:pt x="406" y="1365"/>
                    <a:pt x="305" y="1360"/>
                  </a:cubicBezTo>
                  <a:cubicBezTo>
                    <a:pt x="204" y="1357"/>
                    <a:pt x="102" y="1349"/>
                    <a:pt x="0" y="1339"/>
                  </a:cubicBezTo>
                  <a:lnTo>
                    <a:pt x="0" y="1339"/>
                  </a:lnTo>
                  <a:cubicBezTo>
                    <a:pt x="83" y="1563"/>
                    <a:pt x="167" y="1801"/>
                    <a:pt x="257" y="2057"/>
                  </a:cubicBezTo>
                  <a:cubicBezTo>
                    <a:pt x="285" y="2137"/>
                    <a:pt x="315" y="2219"/>
                    <a:pt x="344" y="2304"/>
                  </a:cubicBezTo>
                  <a:cubicBezTo>
                    <a:pt x="435" y="2565"/>
                    <a:pt x="529" y="2843"/>
                    <a:pt x="628" y="3137"/>
                  </a:cubicBezTo>
                  <a:cubicBezTo>
                    <a:pt x="1799" y="3121"/>
                    <a:pt x="2781" y="3108"/>
                    <a:pt x="3513" y="3104"/>
                  </a:cubicBezTo>
                  <a:cubicBezTo>
                    <a:pt x="3525" y="3104"/>
                    <a:pt x="3536" y="3104"/>
                    <a:pt x="3548" y="3104"/>
                  </a:cubicBezTo>
                  <a:cubicBezTo>
                    <a:pt x="4356" y="3104"/>
                    <a:pt x="4988" y="2960"/>
                    <a:pt x="5482" y="2732"/>
                  </a:cubicBezTo>
                  <a:cubicBezTo>
                    <a:pt x="5265" y="1819"/>
                    <a:pt x="5012" y="900"/>
                    <a:pt x="4726" y="0"/>
                  </a:cubicBezTo>
                  <a:close/>
                </a:path>
              </a:pathLst>
            </a:custGeom>
            <a:solidFill>
              <a:srgbClr val="B57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31;p51">
              <a:extLst>
                <a:ext uri="{FF2B5EF4-FFF2-40B4-BE49-F238E27FC236}">
                  <a16:creationId xmlns="" xmlns:a16="http://schemas.microsoft.com/office/drawing/2014/main" id="{99944331-1AFC-CEC4-0074-F6950C33E2E7}"/>
                </a:ext>
              </a:extLst>
            </p:cNvPr>
            <p:cNvSpPr/>
            <p:nvPr/>
          </p:nvSpPr>
          <p:spPr>
            <a:xfrm>
              <a:off x="5966519" y="3018519"/>
              <a:ext cx="249715" cy="424105"/>
            </a:xfrm>
            <a:custGeom>
              <a:avLst/>
              <a:gdLst/>
              <a:ahLst/>
              <a:cxnLst/>
              <a:rect l="l" t="t" r="r" b="b"/>
              <a:pathLst>
                <a:path w="3229" h="5484" extrusionOk="0">
                  <a:moveTo>
                    <a:pt x="2555" y="0"/>
                  </a:moveTo>
                  <a:cubicBezTo>
                    <a:pt x="2140" y="0"/>
                    <a:pt x="2379" y="2069"/>
                    <a:pt x="2379" y="2069"/>
                  </a:cubicBezTo>
                  <a:cubicBezTo>
                    <a:pt x="2379" y="2069"/>
                    <a:pt x="1746" y="1465"/>
                    <a:pt x="1070" y="1465"/>
                  </a:cubicBezTo>
                  <a:cubicBezTo>
                    <a:pt x="759" y="1465"/>
                    <a:pt x="439" y="1593"/>
                    <a:pt x="168" y="1968"/>
                  </a:cubicBezTo>
                  <a:cubicBezTo>
                    <a:pt x="13" y="2183"/>
                    <a:pt x="1" y="2508"/>
                    <a:pt x="3" y="2779"/>
                  </a:cubicBezTo>
                  <a:cubicBezTo>
                    <a:pt x="8" y="3462"/>
                    <a:pt x="159" y="3656"/>
                    <a:pt x="236" y="4015"/>
                  </a:cubicBezTo>
                  <a:cubicBezTo>
                    <a:pt x="236" y="4015"/>
                    <a:pt x="482" y="4438"/>
                    <a:pt x="622" y="5374"/>
                  </a:cubicBezTo>
                  <a:lnTo>
                    <a:pt x="3228" y="5483"/>
                  </a:lnTo>
                  <a:lnTo>
                    <a:pt x="3040" y="4768"/>
                  </a:lnTo>
                  <a:cubicBezTo>
                    <a:pt x="3040" y="4768"/>
                    <a:pt x="3106" y="3577"/>
                    <a:pt x="3045" y="2758"/>
                  </a:cubicBezTo>
                  <a:cubicBezTo>
                    <a:pt x="3045" y="2758"/>
                    <a:pt x="3014" y="65"/>
                    <a:pt x="2574" y="2"/>
                  </a:cubicBezTo>
                  <a:cubicBezTo>
                    <a:pt x="2567" y="1"/>
                    <a:pt x="2561" y="0"/>
                    <a:pt x="2555" y="0"/>
                  </a:cubicBezTo>
                  <a:close/>
                </a:path>
              </a:pathLst>
            </a:custGeom>
            <a:solidFill>
              <a:srgbClr val="B57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32;p51">
              <a:extLst>
                <a:ext uri="{FF2B5EF4-FFF2-40B4-BE49-F238E27FC236}">
                  <a16:creationId xmlns="" xmlns:a16="http://schemas.microsoft.com/office/drawing/2014/main" id="{5090F7F6-5114-CA89-7591-7D09D6BE565F}"/>
                </a:ext>
              </a:extLst>
            </p:cNvPr>
            <p:cNvSpPr/>
            <p:nvPr/>
          </p:nvSpPr>
          <p:spPr>
            <a:xfrm>
              <a:off x="6065430" y="3182701"/>
              <a:ext cx="121416" cy="188852"/>
            </a:xfrm>
            <a:custGeom>
              <a:avLst/>
              <a:gdLst/>
              <a:ahLst/>
              <a:cxnLst/>
              <a:rect l="l" t="t" r="r" b="b"/>
              <a:pathLst>
                <a:path w="1570" h="2442" extrusionOk="0">
                  <a:moveTo>
                    <a:pt x="369" y="1"/>
                  </a:moveTo>
                  <a:cubicBezTo>
                    <a:pt x="346" y="1"/>
                    <a:pt x="324" y="4"/>
                    <a:pt x="303" y="9"/>
                  </a:cubicBezTo>
                  <a:cubicBezTo>
                    <a:pt x="220" y="32"/>
                    <a:pt x="164" y="98"/>
                    <a:pt x="137" y="204"/>
                  </a:cubicBezTo>
                  <a:cubicBezTo>
                    <a:pt x="1" y="744"/>
                    <a:pt x="1438" y="2360"/>
                    <a:pt x="1500" y="2429"/>
                  </a:cubicBezTo>
                  <a:cubicBezTo>
                    <a:pt x="1507" y="2438"/>
                    <a:pt x="1517" y="2442"/>
                    <a:pt x="1528" y="2442"/>
                  </a:cubicBezTo>
                  <a:cubicBezTo>
                    <a:pt x="1537" y="2442"/>
                    <a:pt x="1547" y="2438"/>
                    <a:pt x="1553" y="2433"/>
                  </a:cubicBezTo>
                  <a:cubicBezTo>
                    <a:pt x="1568" y="2420"/>
                    <a:pt x="1570" y="2395"/>
                    <a:pt x="1556" y="2379"/>
                  </a:cubicBezTo>
                  <a:cubicBezTo>
                    <a:pt x="1541" y="2362"/>
                    <a:pt x="84" y="724"/>
                    <a:pt x="210" y="223"/>
                  </a:cubicBezTo>
                  <a:cubicBezTo>
                    <a:pt x="231" y="145"/>
                    <a:pt x="268" y="100"/>
                    <a:pt x="322" y="84"/>
                  </a:cubicBezTo>
                  <a:cubicBezTo>
                    <a:pt x="337" y="80"/>
                    <a:pt x="353" y="78"/>
                    <a:pt x="370" y="78"/>
                  </a:cubicBezTo>
                  <a:cubicBezTo>
                    <a:pt x="596" y="78"/>
                    <a:pt x="980" y="410"/>
                    <a:pt x="1120" y="549"/>
                  </a:cubicBezTo>
                  <a:cubicBezTo>
                    <a:pt x="1127" y="557"/>
                    <a:pt x="1137" y="561"/>
                    <a:pt x="1147" y="561"/>
                  </a:cubicBezTo>
                  <a:cubicBezTo>
                    <a:pt x="1156" y="561"/>
                    <a:pt x="1166" y="557"/>
                    <a:pt x="1173" y="549"/>
                  </a:cubicBezTo>
                  <a:cubicBezTo>
                    <a:pt x="1188" y="533"/>
                    <a:pt x="1188" y="508"/>
                    <a:pt x="1173" y="494"/>
                  </a:cubicBezTo>
                  <a:cubicBezTo>
                    <a:pt x="1152" y="472"/>
                    <a:pt x="675" y="1"/>
                    <a:pt x="369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33;p51">
              <a:extLst>
                <a:ext uri="{FF2B5EF4-FFF2-40B4-BE49-F238E27FC236}">
                  <a16:creationId xmlns="" xmlns:a16="http://schemas.microsoft.com/office/drawing/2014/main" id="{127DA349-F9EB-174A-CE32-F2389EA020FE}"/>
                </a:ext>
              </a:extLst>
            </p:cNvPr>
            <p:cNvSpPr/>
            <p:nvPr/>
          </p:nvSpPr>
          <p:spPr>
            <a:xfrm>
              <a:off x="6031248" y="3247894"/>
              <a:ext cx="67823" cy="55217"/>
            </a:xfrm>
            <a:custGeom>
              <a:avLst/>
              <a:gdLst/>
              <a:ahLst/>
              <a:cxnLst/>
              <a:rect l="l" t="t" r="r" b="b"/>
              <a:pathLst>
                <a:path w="877" h="714" extrusionOk="0">
                  <a:moveTo>
                    <a:pt x="834" y="1"/>
                  </a:moveTo>
                  <a:cubicBezTo>
                    <a:pt x="830" y="1"/>
                    <a:pt x="825" y="2"/>
                    <a:pt x="820" y="3"/>
                  </a:cubicBezTo>
                  <a:cubicBezTo>
                    <a:pt x="800" y="11"/>
                    <a:pt x="307" y="191"/>
                    <a:pt x="12" y="653"/>
                  </a:cubicBezTo>
                  <a:cubicBezTo>
                    <a:pt x="1" y="670"/>
                    <a:pt x="6" y="694"/>
                    <a:pt x="25" y="706"/>
                  </a:cubicBezTo>
                  <a:cubicBezTo>
                    <a:pt x="31" y="711"/>
                    <a:pt x="39" y="713"/>
                    <a:pt x="46" y="713"/>
                  </a:cubicBezTo>
                  <a:cubicBezTo>
                    <a:pt x="58" y="713"/>
                    <a:pt x="70" y="706"/>
                    <a:pt x="78" y="694"/>
                  </a:cubicBezTo>
                  <a:cubicBezTo>
                    <a:pt x="357" y="255"/>
                    <a:pt x="841" y="78"/>
                    <a:pt x="847" y="75"/>
                  </a:cubicBezTo>
                  <a:cubicBezTo>
                    <a:pt x="867" y="68"/>
                    <a:pt x="877" y="46"/>
                    <a:pt x="871" y="26"/>
                  </a:cubicBezTo>
                  <a:cubicBezTo>
                    <a:pt x="864" y="11"/>
                    <a:pt x="850" y="1"/>
                    <a:pt x="834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34;p51">
              <a:extLst>
                <a:ext uri="{FF2B5EF4-FFF2-40B4-BE49-F238E27FC236}">
                  <a16:creationId xmlns="" xmlns:a16="http://schemas.microsoft.com/office/drawing/2014/main" id="{7C449643-12CF-C8F5-8D3B-C8D78C64AAEB}"/>
                </a:ext>
              </a:extLst>
            </p:cNvPr>
            <p:cNvSpPr/>
            <p:nvPr/>
          </p:nvSpPr>
          <p:spPr>
            <a:xfrm>
              <a:off x="5979279" y="3139316"/>
              <a:ext cx="70066" cy="121416"/>
            </a:xfrm>
            <a:custGeom>
              <a:avLst/>
              <a:gdLst/>
              <a:ahLst/>
              <a:cxnLst/>
              <a:rect l="l" t="t" r="r" b="b"/>
              <a:pathLst>
                <a:path w="906" h="1570" extrusionOk="0">
                  <a:moveTo>
                    <a:pt x="491" y="0"/>
                  </a:moveTo>
                  <a:cubicBezTo>
                    <a:pt x="480" y="0"/>
                    <a:pt x="468" y="5"/>
                    <a:pt x="460" y="15"/>
                  </a:cubicBezTo>
                  <a:cubicBezTo>
                    <a:pt x="457" y="20"/>
                    <a:pt x="1" y="602"/>
                    <a:pt x="318" y="1285"/>
                  </a:cubicBezTo>
                  <a:cubicBezTo>
                    <a:pt x="401" y="1461"/>
                    <a:pt x="532" y="1569"/>
                    <a:pt x="663" y="1569"/>
                  </a:cubicBezTo>
                  <a:cubicBezTo>
                    <a:pt x="673" y="1569"/>
                    <a:pt x="682" y="1569"/>
                    <a:pt x="693" y="1566"/>
                  </a:cubicBezTo>
                  <a:cubicBezTo>
                    <a:pt x="799" y="1551"/>
                    <a:pt x="878" y="1465"/>
                    <a:pt x="902" y="1331"/>
                  </a:cubicBezTo>
                  <a:cubicBezTo>
                    <a:pt x="906" y="1310"/>
                    <a:pt x="891" y="1291"/>
                    <a:pt x="870" y="1287"/>
                  </a:cubicBezTo>
                  <a:cubicBezTo>
                    <a:pt x="868" y="1287"/>
                    <a:pt x="865" y="1287"/>
                    <a:pt x="862" y="1287"/>
                  </a:cubicBezTo>
                  <a:cubicBezTo>
                    <a:pt x="844" y="1287"/>
                    <a:pt x="829" y="1299"/>
                    <a:pt x="825" y="1318"/>
                  </a:cubicBezTo>
                  <a:cubicBezTo>
                    <a:pt x="808" y="1419"/>
                    <a:pt x="755" y="1482"/>
                    <a:pt x="682" y="1491"/>
                  </a:cubicBezTo>
                  <a:cubicBezTo>
                    <a:pt x="676" y="1492"/>
                    <a:pt x="669" y="1492"/>
                    <a:pt x="662" y="1492"/>
                  </a:cubicBezTo>
                  <a:cubicBezTo>
                    <a:pt x="576" y="1492"/>
                    <a:pt x="464" y="1419"/>
                    <a:pt x="387" y="1253"/>
                  </a:cubicBezTo>
                  <a:cubicBezTo>
                    <a:pt x="89" y="613"/>
                    <a:pt x="516" y="67"/>
                    <a:pt x="521" y="62"/>
                  </a:cubicBezTo>
                  <a:cubicBezTo>
                    <a:pt x="533" y="46"/>
                    <a:pt x="531" y="21"/>
                    <a:pt x="514" y="9"/>
                  </a:cubicBezTo>
                  <a:cubicBezTo>
                    <a:pt x="508" y="3"/>
                    <a:pt x="499" y="0"/>
                    <a:pt x="491" y="0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35;p51">
              <a:extLst>
                <a:ext uri="{FF2B5EF4-FFF2-40B4-BE49-F238E27FC236}">
                  <a16:creationId xmlns="" xmlns:a16="http://schemas.microsoft.com/office/drawing/2014/main" id="{626F9582-ECF4-69D0-CC19-F7962C98704E}"/>
                </a:ext>
              </a:extLst>
            </p:cNvPr>
            <p:cNvSpPr/>
            <p:nvPr/>
          </p:nvSpPr>
          <p:spPr>
            <a:xfrm>
              <a:off x="6005418" y="3132510"/>
              <a:ext cx="83522" cy="111904"/>
            </a:xfrm>
            <a:custGeom>
              <a:avLst/>
              <a:gdLst/>
              <a:ahLst/>
              <a:cxnLst/>
              <a:rect l="l" t="t" r="r" b="b"/>
              <a:pathLst>
                <a:path w="1080" h="1447" extrusionOk="0">
                  <a:moveTo>
                    <a:pt x="683" y="1"/>
                  </a:moveTo>
                  <a:cubicBezTo>
                    <a:pt x="677" y="1"/>
                    <a:pt x="671" y="3"/>
                    <a:pt x="665" y="6"/>
                  </a:cubicBezTo>
                  <a:cubicBezTo>
                    <a:pt x="659" y="10"/>
                    <a:pt x="1" y="395"/>
                    <a:pt x="320" y="1180"/>
                  </a:cubicBezTo>
                  <a:cubicBezTo>
                    <a:pt x="399" y="1371"/>
                    <a:pt x="524" y="1446"/>
                    <a:pt x="636" y="1446"/>
                  </a:cubicBezTo>
                  <a:cubicBezTo>
                    <a:pt x="665" y="1446"/>
                    <a:pt x="695" y="1441"/>
                    <a:pt x="720" y="1430"/>
                  </a:cubicBezTo>
                  <a:cubicBezTo>
                    <a:pt x="861" y="1372"/>
                    <a:pt x="956" y="1174"/>
                    <a:pt x="834" y="871"/>
                  </a:cubicBezTo>
                  <a:cubicBezTo>
                    <a:pt x="699" y="538"/>
                    <a:pt x="1059" y="183"/>
                    <a:pt x="1064" y="180"/>
                  </a:cubicBezTo>
                  <a:cubicBezTo>
                    <a:pt x="1079" y="166"/>
                    <a:pt x="1079" y="141"/>
                    <a:pt x="1065" y="126"/>
                  </a:cubicBezTo>
                  <a:cubicBezTo>
                    <a:pt x="1057" y="118"/>
                    <a:pt x="1048" y="114"/>
                    <a:pt x="1038" y="114"/>
                  </a:cubicBezTo>
                  <a:cubicBezTo>
                    <a:pt x="1029" y="114"/>
                    <a:pt x="1019" y="118"/>
                    <a:pt x="1011" y="125"/>
                  </a:cubicBezTo>
                  <a:cubicBezTo>
                    <a:pt x="994" y="141"/>
                    <a:pt x="611" y="520"/>
                    <a:pt x="764" y="901"/>
                  </a:cubicBezTo>
                  <a:cubicBezTo>
                    <a:pt x="862" y="1143"/>
                    <a:pt x="803" y="1315"/>
                    <a:pt x="693" y="1360"/>
                  </a:cubicBezTo>
                  <a:cubicBezTo>
                    <a:pt x="675" y="1367"/>
                    <a:pt x="656" y="1371"/>
                    <a:pt x="636" y="1371"/>
                  </a:cubicBezTo>
                  <a:cubicBezTo>
                    <a:pt x="554" y="1371"/>
                    <a:pt x="455" y="1308"/>
                    <a:pt x="391" y="1152"/>
                  </a:cubicBezTo>
                  <a:cubicBezTo>
                    <a:pt x="98" y="429"/>
                    <a:pt x="678" y="87"/>
                    <a:pt x="703" y="73"/>
                  </a:cubicBezTo>
                  <a:cubicBezTo>
                    <a:pt x="721" y="62"/>
                    <a:pt x="727" y="39"/>
                    <a:pt x="717" y="20"/>
                  </a:cubicBezTo>
                  <a:cubicBezTo>
                    <a:pt x="710" y="8"/>
                    <a:pt x="697" y="1"/>
                    <a:pt x="683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36;p51">
              <a:extLst>
                <a:ext uri="{FF2B5EF4-FFF2-40B4-BE49-F238E27FC236}">
                  <a16:creationId xmlns="" xmlns:a16="http://schemas.microsoft.com/office/drawing/2014/main" id="{4A51852D-6BB4-2056-2B2D-966A02802F31}"/>
                </a:ext>
              </a:extLst>
            </p:cNvPr>
            <p:cNvSpPr/>
            <p:nvPr/>
          </p:nvSpPr>
          <p:spPr>
            <a:xfrm>
              <a:off x="5965204" y="3202499"/>
              <a:ext cx="52124" cy="70762"/>
            </a:xfrm>
            <a:custGeom>
              <a:avLst/>
              <a:gdLst/>
              <a:ahLst/>
              <a:cxnLst/>
              <a:rect l="l" t="t" r="r" b="b"/>
              <a:pathLst>
                <a:path w="674" h="915" extrusionOk="0">
                  <a:moveTo>
                    <a:pt x="81" y="1"/>
                  </a:moveTo>
                  <a:cubicBezTo>
                    <a:pt x="62" y="1"/>
                    <a:pt x="49" y="15"/>
                    <a:pt x="46" y="34"/>
                  </a:cubicBezTo>
                  <a:cubicBezTo>
                    <a:pt x="0" y="374"/>
                    <a:pt x="107" y="669"/>
                    <a:pt x="230" y="808"/>
                  </a:cubicBezTo>
                  <a:cubicBezTo>
                    <a:pt x="292" y="877"/>
                    <a:pt x="362" y="914"/>
                    <a:pt x="432" y="914"/>
                  </a:cubicBezTo>
                  <a:lnTo>
                    <a:pt x="433" y="914"/>
                  </a:lnTo>
                  <a:cubicBezTo>
                    <a:pt x="615" y="910"/>
                    <a:pt x="669" y="731"/>
                    <a:pt x="672" y="635"/>
                  </a:cubicBezTo>
                  <a:cubicBezTo>
                    <a:pt x="673" y="614"/>
                    <a:pt x="657" y="598"/>
                    <a:pt x="636" y="597"/>
                  </a:cubicBezTo>
                  <a:cubicBezTo>
                    <a:pt x="634" y="596"/>
                    <a:pt x="632" y="596"/>
                    <a:pt x="630" y="596"/>
                  </a:cubicBezTo>
                  <a:cubicBezTo>
                    <a:pt x="612" y="596"/>
                    <a:pt x="598" y="614"/>
                    <a:pt x="596" y="633"/>
                  </a:cubicBezTo>
                  <a:cubicBezTo>
                    <a:pt x="596" y="643"/>
                    <a:pt x="589" y="834"/>
                    <a:pt x="433" y="838"/>
                  </a:cubicBezTo>
                  <a:cubicBezTo>
                    <a:pt x="374" y="834"/>
                    <a:pt x="321" y="795"/>
                    <a:pt x="286" y="757"/>
                  </a:cubicBezTo>
                  <a:cubicBezTo>
                    <a:pt x="176" y="635"/>
                    <a:pt x="78" y="361"/>
                    <a:pt x="121" y="44"/>
                  </a:cubicBezTo>
                  <a:cubicBezTo>
                    <a:pt x="124" y="24"/>
                    <a:pt x="110" y="4"/>
                    <a:pt x="89" y="2"/>
                  </a:cubicBezTo>
                  <a:cubicBezTo>
                    <a:pt x="86" y="1"/>
                    <a:pt x="84" y="1"/>
                    <a:pt x="81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37;p51">
              <a:extLst>
                <a:ext uri="{FF2B5EF4-FFF2-40B4-BE49-F238E27FC236}">
                  <a16:creationId xmlns="" xmlns:a16="http://schemas.microsoft.com/office/drawing/2014/main" id="{0C1AECC3-45EE-DC71-5F6C-B938E24B32D6}"/>
                </a:ext>
              </a:extLst>
            </p:cNvPr>
            <p:cNvSpPr/>
            <p:nvPr/>
          </p:nvSpPr>
          <p:spPr>
            <a:xfrm>
              <a:off x="5981599" y="3345336"/>
              <a:ext cx="726485" cy="965450"/>
            </a:xfrm>
            <a:custGeom>
              <a:avLst/>
              <a:gdLst/>
              <a:ahLst/>
              <a:cxnLst/>
              <a:rect l="l" t="t" r="r" b="b"/>
              <a:pathLst>
                <a:path w="9394" h="12484" extrusionOk="0">
                  <a:moveTo>
                    <a:pt x="2846" y="0"/>
                  </a:moveTo>
                  <a:cubicBezTo>
                    <a:pt x="2009" y="102"/>
                    <a:pt x="1188" y="233"/>
                    <a:pt x="399" y="431"/>
                  </a:cubicBezTo>
                  <a:cubicBezTo>
                    <a:pt x="326" y="2148"/>
                    <a:pt x="1" y="9985"/>
                    <a:pt x="2235" y="11832"/>
                  </a:cubicBezTo>
                  <a:cubicBezTo>
                    <a:pt x="2790" y="12291"/>
                    <a:pt x="3381" y="12484"/>
                    <a:pt x="3983" y="12484"/>
                  </a:cubicBezTo>
                  <a:cubicBezTo>
                    <a:pt x="5961" y="12484"/>
                    <a:pt x="8060" y="10397"/>
                    <a:pt x="9394" y="8775"/>
                  </a:cubicBezTo>
                  <a:cubicBezTo>
                    <a:pt x="7751" y="8316"/>
                    <a:pt x="6254" y="7393"/>
                    <a:pt x="5218" y="5990"/>
                  </a:cubicBezTo>
                  <a:cubicBezTo>
                    <a:pt x="4983" y="6367"/>
                    <a:pt x="4846" y="6602"/>
                    <a:pt x="4846" y="6602"/>
                  </a:cubicBezTo>
                  <a:lnTo>
                    <a:pt x="2829" y="389"/>
                  </a:lnTo>
                  <a:lnTo>
                    <a:pt x="2846" y="0"/>
                  </a:lnTo>
                  <a:close/>
                </a:path>
              </a:pathLst>
            </a:custGeom>
            <a:solidFill>
              <a:srgbClr val="B57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38;p51">
              <a:extLst>
                <a:ext uri="{FF2B5EF4-FFF2-40B4-BE49-F238E27FC236}">
                  <a16:creationId xmlns="" xmlns:a16="http://schemas.microsoft.com/office/drawing/2014/main" id="{BC623C66-7E39-F9A3-68FD-1922631D77E8}"/>
                </a:ext>
              </a:extLst>
            </p:cNvPr>
            <p:cNvSpPr/>
            <p:nvPr/>
          </p:nvSpPr>
          <p:spPr>
            <a:xfrm>
              <a:off x="6385133" y="3379286"/>
              <a:ext cx="430060" cy="644587"/>
            </a:xfrm>
            <a:custGeom>
              <a:avLst/>
              <a:gdLst/>
              <a:ahLst/>
              <a:cxnLst/>
              <a:rect l="l" t="t" r="r" b="b"/>
              <a:pathLst>
                <a:path w="5561" h="8335" extrusionOk="0">
                  <a:moveTo>
                    <a:pt x="5003" y="1"/>
                  </a:moveTo>
                  <a:cubicBezTo>
                    <a:pt x="3259" y="559"/>
                    <a:pt x="901" y="4106"/>
                    <a:pt x="0" y="5551"/>
                  </a:cubicBezTo>
                  <a:cubicBezTo>
                    <a:pt x="1036" y="6954"/>
                    <a:pt x="2533" y="7877"/>
                    <a:pt x="4174" y="8334"/>
                  </a:cubicBezTo>
                  <a:cubicBezTo>
                    <a:pt x="5023" y="7302"/>
                    <a:pt x="5560" y="6458"/>
                    <a:pt x="5560" y="6458"/>
                  </a:cubicBezTo>
                  <a:lnTo>
                    <a:pt x="5003" y="1"/>
                  </a:lnTo>
                  <a:close/>
                </a:path>
              </a:pathLst>
            </a:custGeom>
            <a:solidFill>
              <a:srgbClr val="B1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39;p51">
              <a:extLst>
                <a:ext uri="{FF2B5EF4-FFF2-40B4-BE49-F238E27FC236}">
                  <a16:creationId xmlns="" xmlns:a16="http://schemas.microsoft.com/office/drawing/2014/main" id="{422DD4A4-5AA0-8EC2-B1CF-F0BBD8411A42}"/>
                </a:ext>
              </a:extLst>
            </p:cNvPr>
            <p:cNvSpPr/>
            <p:nvPr/>
          </p:nvSpPr>
          <p:spPr>
            <a:xfrm>
              <a:off x="6425270" y="3276122"/>
              <a:ext cx="1747694" cy="947663"/>
            </a:xfrm>
            <a:custGeom>
              <a:avLst/>
              <a:gdLst/>
              <a:ahLst/>
              <a:cxnLst/>
              <a:rect l="l" t="t" r="r" b="b"/>
              <a:pathLst>
                <a:path w="22599" h="12254" extrusionOk="0">
                  <a:moveTo>
                    <a:pt x="10367" y="0"/>
                  </a:moveTo>
                  <a:cubicBezTo>
                    <a:pt x="10315" y="0"/>
                    <a:pt x="10264" y="0"/>
                    <a:pt x="10213" y="1"/>
                  </a:cubicBezTo>
                  <a:cubicBezTo>
                    <a:pt x="9965" y="3"/>
                    <a:pt x="9725" y="8"/>
                    <a:pt x="9490" y="17"/>
                  </a:cubicBezTo>
                  <a:cubicBezTo>
                    <a:pt x="9055" y="35"/>
                    <a:pt x="8637" y="62"/>
                    <a:pt x="8235" y="99"/>
                  </a:cubicBezTo>
                  <a:cubicBezTo>
                    <a:pt x="7870" y="131"/>
                    <a:pt x="7516" y="171"/>
                    <a:pt x="7173" y="214"/>
                  </a:cubicBezTo>
                  <a:cubicBezTo>
                    <a:pt x="6458" y="303"/>
                    <a:pt x="5788" y="409"/>
                    <a:pt x="5137" y="508"/>
                  </a:cubicBezTo>
                  <a:cubicBezTo>
                    <a:pt x="2698" y="880"/>
                    <a:pt x="610" y="4077"/>
                    <a:pt x="113" y="4895"/>
                  </a:cubicBezTo>
                  <a:cubicBezTo>
                    <a:pt x="40" y="5017"/>
                    <a:pt x="0" y="5085"/>
                    <a:pt x="0" y="5085"/>
                  </a:cubicBezTo>
                  <a:cubicBezTo>
                    <a:pt x="106" y="5261"/>
                    <a:pt x="218" y="5425"/>
                    <a:pt x="335" y="5579"/>
                  </a:cubicBezTo>
                  <a:cubicBezTo>
                    <a:pt x="1659" y="7316"/>
                    <a:pt x="3610" y="7753"/>
                    <a:pt x="3610" y="7753"/>
                  </a:cubicBezTo>
                  <a:cubicBezTo>
                    <a:pt x="3610" y="7753"/>
                    <a:pt x="3573" y="7956"/>
                    <a:pt x="3517" y="8298"/>
                  </a:cubicBezTo>
                  <a:cubicBezTo>
                    <a:pt x="3464" y="8618"/>
                    <a:pt x="3392" y="9062"/>
                    <a:pt x="3316" y="9571"/>
                  </a:cubicBezTo>
                  <a:cubicBezTo>
                    <a:pt x="3287" y="9762"/>
                    <a:pt x="3257" y="9965"/>
                    <a:pt x="3229" y="10173"/>
                  </a:cubicBezTo>
                  <a:cubicBezTo>
                    <a:pt x="3141" y="10801"/>
                    <a:pt x="3055" y="11488"/>
                    <a:pt x="2990" y="12145"/>
                  </a:cubicBezTo>
                  <a:lnTo>
                    <a:pt x="2990" y="12146"/>
                  </a:lnTo>
                  <a:lnTo>
                    <a:pt x="3065" y="12146"/>
                  </a:lnTo>
                  <a:cubicBezTo>
                    <a:pt x="3095" y="12147"/>
                    <a:pt x="3125" y="12147"/>
                    <a:pt x="3154" y="12150"/>
                  </a:cubicBezTo>
                  <a:cubicBezTo>
                    <a:pt x="3951" y="12173"/>
                    <a:pt x="4754" y="12191"/>
                    <a:pt x="5557" y="12205"/>
                  </a:cubicBezTo>
                  <a:cubicBezTo>
                    <a:pt x="5585" y="12205"/>
                    <a:pt x="5612" y="12207"/>
                    <a:pt x="5641" y="12207"/>
                  </a:cubicBezTo>
                  <a:cubicBezTo>
                    <a:pt x="6197" y="12217"/>
                    <a:pt x="6752" y="12225"/>
                    <a:pt x="7305" y="12231"/>
                  </a:cubicBezTo>
                  <a:cubicBezTo>
                    <a:pt x="7339" y="12231"/>
                    <a:pt x="7373" y="12233"/>
                    <a:pt x="7407" y="12233"/>
                  </a:cubicBezTo>
                  <a:cubicBezTo>
                    <a:pt x="8669" y="12247"/>
                    <a:pt x="9918" y="12253"/>
                    <a:pt x="11129" y="12253"/>
                  </a:cubicBezTo>
                  <a:cubicBezTo>
                    <a:pt x="13880" y="12253"/>
                    <a:pt x="16432" y="12223"/>
                    <a:pt x="18499" y="12197"/>
                  </a:cubicBezTo>
                  <a:cubicBezTo>
                    <a:pt x="18671" y="12193"/>
                    <a:pt x="18841" y="12192"/>
                    <a:pt x="19007" y="12189"/>
                  </a:cubicBezTo>
                  <a:cubicBezTo>
                    <a:pt x="19005" y="12182"/>
                    <a:pt x="19005" y="12173"/>
                    <a:pt x="19004" y="12165"/>
                  </a:cubicBezTo>
                  <a:cubicBezTo>
                    <a:pt x="18979" y="11902"/>
                    <a:pt x="18958" y="11629"/>
                    <a:pt x="18943" y="11353"/>
                  </a:cubicBezTo>
                  <a:cubicBezTo>
                    <a:pt x="18940" y="11267"/>
                    <a:pt x="18933" y="11181"/>
                    <a:pt x="18930" y="11096"/>
                  </a:cubicBezTo>
                  <a:cubicBezTo>
                    <a:pt x="18919" y="10861"/>
                    <a:pt x="18910" y="10629"/>
                    <a:pt x="18904" y="10408"/>
                  </a:cubicBezTo>
                  <a:cubicBezTo>
                    <a:pt x="18896" y="10109"/>
                    <a:pt x="18893" y="9829"/>
                    <a:pt x="18889" y="9592"/>
                  </a:cubicBezTo>
                  <a:cubicBezTo>
                    <a:pt x="18887" y="9136"/>
                    <a:pt x="18890" y="8835"/>
                    <a:pt x="18890" y="8835"/>
                  </a:cubicBezTo>
                  <a:cubicBezTo>
                    <a:pt x="20655" y="8339"/>
                    <a:pt x="21859" y="7047"/>
                    <a:pt x="22350" y="6432"/>
                  </a:cubicBezTo>
                  <a:cubicBezTo>
                    <a:pt x="22513" y="6228"/>
                    <a:pt x="22598" y="6098"/>
                    <a:pt x="22598" y="6098"/>
                  </a:cubicBezTo>
                  <a:cubicBezTo>
                    <a:pt x="22598" y="6098"/>
                    <a:pt x="22595" y="6091"/>
                    <a:pt x="22588" y="6077"/>
                  </a:cubicBezTo>
                  <a:cubicBezTo>
                    <a:pt x="22476" y="5785"/>
                    <a:pt x="21315" y="2812"/>
                    <a:pt x="19488" y="1895"/>
                  </a:cubicBezTo>
                  <a:cubicBezTo>
                    <a:pt x="18680" y="1491"/>
                    <a:pt x="17637" y="1149"/>
                    <a:pt x="16701" y="888"/>
                  </a:cubicBezTo>
                  <a:cubicBezTo>
                    <a:pt x="16249" y="762"/>
                    <a:pt x="15824" y="656"/>
                    <a:pt x="15459" y="570"/>
                  </a:cubicBezTo>
                  <a:cubicBezTo>
                    <a:pt x="15329" y="539"/>
                    <a:pt x="15206" y="511"/>
                    <a:pt x="15093" y="486"/>
                  </a:cubicBezTo>
                  <a:cubicBezTo>
                    <a:pt x="14619" y="381"/>
                    <a:pt x="14317" y="324"/>
                    <a:pt x="14317" y="324"/>
                  </a:cubicBezTo>
                  <a:cubicBezTo>
                    <a:pt x="14290" y="319"/>
                    <a:pt x="14264" y="315"/>
                    <a:pt x="14237" y="312"/>
                  </a:cubicBezTo>
                  <a:cubicBezTo>
                    <a:pt x="14050" y="281"/>
                    <a:pt x="13867" y="255"/>
                    <a:pt x="13686" y="230"/>
                  </a:cubicBezTo>
                  <a:cubicBezTo>
                    <a:pt x="13377" y="189"/>
                    <a:pt x="13075" y="153"/>
                    <a:pt x="12782" y="123"/>
                  </a:cubicBezTo>
                  <a:lnTo>
                    <a:pt x="12781" y="123"/>
                  </a:lnTo>
                  <a:cubicBezTo>
                    <a:pt x="11914" y="36"/>
                    <a:pt x="11113" y="0"/>
                    <a:pt x="10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40;p51">
              <a:extLst>
                <a:ext uri="{FF2B5EF4-FFF2-40B4-BE49-F238E27FC236}">
                  <a16:creationId xmlns="" xmlns:a16="http://schemas.microsoft.com/office/drawing/2014/main" id="{089B4886-C077-F3B6-03CD-4A15AAB52109}"/>
                </a:ext>
              </a:extLst>
            </p:cNvPr>
            <p:cNvSpPr/>
            <p:nvPr/>
          </p:nvSpPr>
          <p:spPr>
            <a:xfrm>
              <a:off x="7875533" y="3743998"/>
              <a:ext cx="360768" cy="273921"/>
            </a:xfrm>
            <a:custGeom>
              <a:avLst/>
              <a:gdLst/>
              <a:ahLst/>
              <a:cxnLst/>
              <a:rect l="l" t="t" r="r" b="b"/>
              <a:pathLst>
                <a:path w="4665" h="3542" extrusionOk="0">
                  <a:moveTo>
                    <a:pt x="3713" y="0"/>
                  </a:moveTo>
                  <a:cubicBezTo>
                    <a:pt x="3713" y="0"/>
                    <a:pt x="2227" y="2077"/>
                    <a:pt x="140" y="2783"/>
                  </a:cubicBezTo>
                  <a:cubicBezTo>
                    <a:pt x="1" y="2830"/>
                    <a:pt x="80" y="3537"/>
                    <a:pt x="80" y="3537"/>
                  </a:cubicBezTo>
                  <a:cubicBezTo>
                    <a:pt x="80" y="3537"/>
                    <a:pt x="129" y="3542"/>
                    <a:pt x="220" y="3542"/>
                  </a:cubicBezTo>
                  <a:cubicBezTo>
                    <a:pt x="763" y="3542"/>
                    <a:pt x="2800" y="3367"/>
                    <a:pt x="4573" y="908"/>
                  </a:cubicBezTo>
                  <a:cubicBezTo>
                    <a:pt x="4573" y="908"/>
                    <a:pt x="4665" y="155"/>
                    <a:pt x="3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41;p51">
              <a:extLst>
                <a:ext uri="{FF2B5EF4-FFF2-40B4-BE49-F238E27FC236}">
                  <a16:creationId xmlns="" xmlns:a16="http://schemas.microsoft.com/office/drawing/2014/main" id="{0577CA54-0AE5-ACAD-59B6-36F87CCC80B4}"/>
                </a:ext>
              </a:extLst>
            </p:cNvPr>
            <p:cNvSpPr/>
            <p:nvPr/>
          </p:nvSpPr>
          <p:spPr>
            <a:xfrm>
              <a:off x="6359922" y="3648954"/>
              <a:ext cx="360922" cy="268971"/>
            </a:xfrm>
            <a:custGeom>
              <a:avLst/>
              <a:gdLst/>
              <a:ahLst/>
              <a:cxnLst/>
              <a:rect l="l" t="t" r="r" b="b"/>
              <a:pathLst>
                <a:path w="4667" h="3478" extrusionOk="0">
                  <a:moveTo>
                    <a:pt x="897" y="0"/>
                  </a:moveTo>
                  <a:cubicBezTo>
                    <a:pt x="1" y="173"/>
                    <a:pt x="101" y="924"/>
                    <a:pt x="101" y="924"/>
                  </a:cubicBezTo>
                  <a:cubicBezTo>
                    <a:pt x="1773" y="3280"/>
                    <a:pt x="3639" y="3477"/>
                    <a:pt x="4216" y="3477"/>
                  </a:cubicBezTo>
                  <a:cubicBezTo>
                    <a:pt x="4332" y="3477"/>
                    <a:pt x="4395" y="3469"/>
                    <a:pt x="4395" y="3469"/>
                  </a:cubicBezTo>
                  <a:cubicBezTo>
                    <a:pt x="4395" y="3469"/>
                    <a:pt x="4667" y="2759"/>
                    <a:pt x="4535" y="2716"/>
                  </a:cubicBezTo>
                  <a:cubicBezTo>
                    <a:pt x="2550" y="2046"/>
                    <a:pt x="898" y="0"/>
                    <a:pt x="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42;p51">
              <a:extLst>
                <a:ext uri="{FF2B5EF4-FFF2-40B4-BE49-F238E27FC236}">
                  <a16:creationId xmlns="" xmlns:a16="http://schemas.microsoft.com/office/drawing/2014/main" id="{8CCE7D6A-8B20-F882-DE18-41EAF7DAC076}"/>
                </a:ext>
              </a:extLst>
            </p:cNvPr>
            <p:cNvSpPr/>
            <p:nvPr/>
          </p:nvSpPr>
          <p:spPr>
            <a:xfrm>
              <a:off x="6905675" y="4100435"/>
              <a:ext cx="92647" cy="121571"/>
            </a:xfrm>
            <a:custGeom>
              <a:avLst/>
              <a:gdLst/>
              <a:ahLst/>
              <a:cxnLst/>
              <a:rect l="l" t="t" r="r" b="b"/>
              <a:pathLst>
                <a:path w="1198" h="1572" extrusionOk="0">
                  <a:moveTo>
                    <a:pt x="45" y="0"/>
                  </a:moveTo>
                  <a:cubicBezTo>
                    <a:pt x="39" y="0"/>
                    <a:pt x="32" y="2"/>
                    <a:pt x="25" y="6"/>
                  </a:cubicBezTo>
                  <a:cubicBezTo>
                    <a:pt x="8" y="19"/>
                    <a:pt x="0" y="42"/>
                    <a:pt x="13" y="60"/>
                  </a:cubicBezTo>
                  <a:cubicBezTo>
                    <a:pt x="338" y="585"/>
                    <a:pt x="700" y="1091"/>
                    <a:pt x="1095" y="1571"/>
                  </a:cubicBezTo>
                  <a:cubicBezTo>
                    <a:pt x="1130" y="1571"/>
                    <a:pt x="1163" y="1572"/>
                    <a:pt x="1198" y="1572"/>
                  </a:cubicBezTo>
                  <a:cubicBezTo>
                    <a:pt x="787" y="1080"/>
                    <a:pt x="412" y="559"/>
                    <a:pt x="79" y="20"/>
                  </a:cubicBezTo>
                  <a:cubicBezTo>
                    <a:pt x="71" y="7"/>
                    <a:pt x="59" y="0"/>
                    <a:pt x="45" y="0"/>
                  </a:cubicBezTo>
                  <a:close/>
                </a:path>
              </a:pathLst>
            </a:custGeom>
            <a:solidFill>
              <a:srgbClr val="D4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43;p51">
              <a:extLst>
                <a:ext uri="{FF2B5EF4-FFF2-40B4-BE49-F238E27FC236}">
                  <a16:creationId xmlns="" xmlns:a16="http://schemas.microsoft.com/office/drawing/2014/main" id="{E69734C1-617D-6107-B1B3-581AAA22299B}"/>
                </a:ext>
              </a:extLst>
            </p:cNvPr>
            <p:cNvSpPr/>
            <p:nvPr/>
          </p:nvSpPr>
          <p:spPr>
            <a:xfrm>
              <a:off x="6832826" y="4158978"/>
              <a:ext cx="28846" cy="61017"/>
            </a:xfrm>
            <a:custGeom>
              <a:avLst/>
              <a:gdLst/>
              <a:ahLst/>
              <a:cxnLst/>
              <a:rect l="l" t="t" r="r" b="b"/>
              <a:pathLst>
                <a:path w="373" h="789" extrusionOk="0">
                  <a:moveTo>
                    <a:pt x="44" y="0"/>
                  </a:moveTo>
                  <a:cubicBezTo>
                    <a:pt x="39" y="0"/>
                    <a:pt x="35" y="1"/>
                    <a:pt x="31" y="3"/>
                  </a:cubicBezTo>
                  <a:cubicBezTo>
                    <a:pt x="11" y="9"/>
                    <a:pt x="1" y="31"/>
                    <a:pt x="7" y="52"/>
                  </a:cubicBezTo>
                  <a:cubicBezTo>
                    <a:pt x="92" y="300"/>
                    <a:pt x="186" y="546"/>
                    <a:pt x="288" y="788"/>
                  </a:cubicBezTo>
                  <a:cubicBezTo>
                    <a:pt x="316" y="788"/>
                    <a:pt x="344" y="789"/>
                    <a:pt x="372" y="789"/>
                  </a:cubicBezTo>
                  <a:cubicBezTo>
                    <a:pt x="267" y="537"/>
                    <a:pt x="169" y="283"/>
                    <a:pt x="80" y="26"/>
                  </a:cubicBezTo>
                  <a:cubicBezTo>
                    <a:pt x="74" y="10"/>
                    <a:pt x="59" y="0"/>
                    <a:pt x="44" y="0"/>
                  </a:cubicBezTo>
                  <a:close/>
                </a:path>
              </a:pathLst>
            </a:custGeom>
            <a:solidFill>
              <a:srgbClr val="D49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44;p51">
              <a:extLst>
                <a:ext uri="{FF2B5EF4-FFF2-40B4-BE49-F238E27FC236}">
                  <a16:creationId xmlns="" xmlns:a16="http://schemas.microsoft.com/office/drawing/2014/main" id="{47EF2465-8242-B568-CBE8-56ABAB6ECD81}"/>
                </a:ext>
              </a:extLst>
            </p:cNvPr>
            <p:cNvSpPr/>
            <p:nvPr/>
          </p:nvSpPr>
          <p:spPr>
            <a:xfrm>
              <a:off x="7076353" y="3281148"/>
              <a:ext cx="566788" cy="219245"/>
            </a:xfrm>
            <a:custGeom>
              <a:avLst/>
              <a:gdLst/>
              <a:ahLst/>
              <a:cxnLst/>
              <a:rect l="l" t="t" r="r" b="b"/>
              <a:pathLst>
                <a:path w="7329" h="2835" extrusionOk="0">
                  <a:moveTo>
                    <a:pt x="1946" y="0"/>
                  </a:moveTo>
                  <a:cubicBezTo>
                    <a:pt x="1597" y="0"/>
                    <a:pt x="1265" y="2"/>
                    <a:pt x="971" y="5"/>
                  </a:cubicBezTo>
                  <a:cubicBezTo>
                    <a:pt x="374" y="10"/>
                    <a:pt x="0" y="664"/>
                    <a:pt x="309" y="1174"/>
                  </a:cubicBezTo>
                  <a:cubicBezTo>
                    <a:pt x="753" y="1907"/>
                    <a:pt x="1615" y="2732"/>
                    <a:pt x="3262" y="2826"/>
                  </a:cubicBezTo>
                  <a:cubicBezTo>
                    <a:pt x="3359" y="2832"/>
                    <a:pt x="3455" y="2834"/>
                    <a:pt x="3548" y="2834"/>
                  </a:cubicBezTo>
                  <a:cubicBezTo>
                    <a:pt x="5282" y="2834"/>
                    <a:pt x="6418" y="1927"/>
                    <a:pt x="7034" y="1230"/>
                  </a:cubicBezTo>
                  <a:cubicBezTo>
                    <a:pt x="7328" y="896"/>
                    <a:pt x="7133" y="372"/>
                    <a:pt x="6693" y="310"/>
                  </a:cubicBezTo>
                  <a:cubicBezTo>
                    <a:pt x="5865" y="196"/>
                    <a:pt x="4621" y="45"/>
                    <a:pt x="3644" y="19"/>
                  </a:cubicBezTo>
                  <a:cubicBezTo>
                    <a:pt x="3106" y="5"/>
                    <a:pt x="2506" y="0"/>
                    <a:pt x="19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45;p51">
              <a:extLst>
                <a:ext uri="{FF2B5EF4-FFF2-40B4-BE49-F238E27FC236}">
                  <a16:creationId xmlns="" xmlns:a16="http://schemas.microsoft.com/office/drawing/2014/main" id="{F49B9349-D819-31CF-994F-D48372D2326E}"/>
                </a:ext>
              </a:extLst>
            </p:cNvPr>
            <p:cNvSpPr/>
            <p:nvPr/>
          </p:nvSpPr>
          <p:spPr>
            <a:xfrm>
              <a:off x="6669262" y="3282618"/>
              <a:ext cx="1186860" cy="941012"/>
            </a:xfrm>
            <a:custGeom>
              <a:avLst/>
              <a:gdLst/>
              <a:ahLst/>
              <a:cxnLst/>
              <a:rect l="l" t="t" r="r" b="b"/>
              <a:pathLst>
                <a:path w="15347" h="12168" extrusionOk="0">
                  <a:moveTo>
                    <a:pt x="5362" y="0"/>
                  </a:moveTo>
                  <a:lnTo>
                    <a:pt x="5362" y="0"/>
                  </a:lnTo>
                  <a:cubicBezTo>
                    <a:pt x="5362" y="0"/>
                    <a:pt x="5252" y="4"/>
                    <a:pt x="5081" y="14"/>
                  </a:cubicBezTo>
                  <a:cubicBezTo>
                    <a:pt x="4805" y="29"/>
                    <a:pt x="4376" y="62"/>
                    <a:pt x="4020" y="129"/>
                  </a:cubicBezTo>
                  <a:lnTo>
                    <a:pt x="4017" y="129"/>
                  </a:lnTo>
                  <a:cubicBezTo>
                    <a:pt x="4017" y="129"/>
                    <a:pt x="3416" y="1780"/>
                    <a:pt x="3197" y="4280"/>
                  </a:cubicBezTo>
                  <a:cubicBezTo>
                    <a:pt x="3195" y="4307"/>
                    <a:pt x="3192" y="4337"/>
                    <a:pt x="3190" y="4365"/>
                  </a:cubicBezTo>
                  <a:cubicBezTo>
                    <a:pt x="3164" y="4665"/>
                    <a:pt x="3144" y="4977"/>
                    <a:pt x="3133" y="5301"/>
                  </a:cubicBezTo>
                  <a:cubicBezTo>
                    <a:pt x="3130" y="5320"/>
                    <a:pt x="3130" y="5341"/>
                    <a:pt x="3129" y="5361"/>
                  </a:cubicBezTo>
                  <a:cubicBezTo>
                    <a:pt x="3129" y="5361"/>
                    <a:pt x="3125" y="5370"/>
                    <a:pt x="3119" y="5386"/>
                  </a:cubicBezTo>
                  <a:cubicBezTo>
                    <a:pt x="2953" y="5767"/>
                    <a:pt x="904" y="10461"/>
                    <a:pt x="1" y="12063"/>
                  </a:cubicBezTo>
                  <a:cubicBezTo>
                    <a:pt x="797" y="12087"/>
                    <a:pt x="1600" y="12105"/>
                    <a:pt x="2403" y="12120"/>
                  </a:cubicBezTo>
                  <a:cubicBezTo>
                    <a:pt x="2431" y="12120"/>
                    <a:pt x="2459" y="12121"/>
                    <a:pt x="2487" y="12121"/>
                  </a:cubicBezTo>
                  <a:cubicBezTo>
                    <a:pt x="3044" y="12131"/>
                    <a:pt x="3598" y="12140"/>
                    <a:pt x="4151" y="12146"/>
                  </a:cubicBezTo>
                  <a:cubicBezTo>
                    <a:pt x="4185" y="12146"/>
                    <a:pt x="4219" y="12147"/>
                    <a:pt x="4253" y="12147"/>
                  </a:cubicBezTo>
                  <a:cubicBezTo>
                    <a:pt x="5527" y="12161"/>
                    <a:pt x="6787" y="12167"/>
                    <a:pt x="8008" y="12167"/>
                  </a:cubicBezTo>
                  <a:cubicBezTo>
                    <a:pt x="10746" y="12167"/>
                    <a:pt x="13287" y="12138"/>
                    <a:pt x="15346" y="12110"/>
                  </a:cubicBezTo>
                  <a:cubicBezTo>
                    <a:pt x="14623" y="10109"/>
                    <a:pt x="13595" y="7281"/>
                    <a:pt x="13204" y="6282"/>
                  </a:cubicBezTo>
                  <a:cubicBezTo>
                    <a:pt x="13193" y="6253"/>
                    <a:pt x="13182" y="6227"/>
                    <a:pt x="13172" y="6201"/>
                  </a:cubicBezTo>
                  <a:cubicBezTo>
                    <a:pt x="13169" y="6197"/>
                    <a:pt x="13167" y="6194"/>
                    <a:pt x="13166" y="6189"/>
                  </a:cubicBezTo>
                  <a:cubicBezTo>
                    <a:pt x="13166" y="6189"/>
                    <a:pt x="13173" y="5820"/>
                    <a:pt x="13189" y="5268"/>
                  </a:cubicBezTo>
                  <a:cubicBezTo>
                    <a:pt x="13191" y="5239"/>
                    <a:pt x="13191" y="5210"/>
                    <a:pt x="13193" y="5182"/>
                  </a:cubicBezTo>
                  <a:cubicBezTo>
                    <a:pt x="13233" y="3888"/>
                    <a:pt x="13332" y="1701"/>
                    <a:pt x="13550" y="803"/>
                  </a:cubicBezTo>
                  <a:cubicBezTo>
                    <a:pt x="13565" y="739"/>
                    <a:pt x="13581" y="682"/>
                    <a:pt x="13599" y="632"/>
                  </a:cubicBezTo>
                  <a:cubicBezTo>
                    <a:pt x="13599" y="632"/>
                    <a:pt x="12681" y="320"/>
                    <a:pt x="11957" y="292"/>
                  </a:cubicBezTo>
                  <a:cubicBezTo>
                    <a:pt x="11957" y="292"/>
                    <a:pt x="11951" y="330"/>
                    <a:pt x="11941" y="401"/>
                  </a:cubicBezTo>
                  <a:cubicBezTo>
                    <a:pt x="11910" y="610"/>
                    <a:pt x="11841" y="1103"/>
                    <a:pt x="11761" y="1737"/>
                  </a:cubicBezTo>
                  <a:cubicBezTo>
                    <a:pt x="11647" y="2652"/>
                    <a:pt x="11509" y="3862"/>
                    <a:pt x="11440" y="4943"/>
                  </a:cubicBezTo>
                  <a:cubicBezTo>
                    <a:pt x="11439" y="4972"/>
                    <a:pt x="11436" y="5000"/>
                    <a:pt x="11435" y="5030"/>
                  </a:cubicBezTo>
                  <a:cubicBezTo>
                    <a:pt x="11422" y="5255"/>
                    <a:pt x="11410" y="5475"/>
                    <a:pt x="11403" y="5685"/>
                  </a:cubicBezTo>
                  <a:cubicBezTo>
                    <a:pt x="11403" y="5685"/>
                    <a:pt x="11246" y="5677"/>
                    <a:pt x="10975" y="5661"/>
                  </a:cubicBezTo>
                  <a:cubicBezTo>
                    <a:pt x="10947" y="5659"/>
                    <a:pt x="10917" y="5657"/>
                    <a:pt x="10887" y="5656"/>
                  </a:cubicBezTo>
                  <a:cubicBezTo>
                    <a:pt x="9674" y="5585"/>
                    <a:pt x="6635" y="5411"/>
                    <a:pt x="5192" y="5340"/>
                  </a:cubicBezTo>
                  <a:cubicBezTo>
                    <a:pt x="5083" y="5334"/>
                    <a:pt x="4982" y="5329"/>
                    <a:pt x="4894" y="5325"/>
                  </a:cubicBezTo>
                  <a:cubicBezTo>
                    <a:pt x="4894" y="5325"/>
                    <a:pt x="4894" y="5319"/>
                    <a:pt x="4895" y="5307"/>
                  </a:cubicBezTo>
                  <a:cubicBezTo>
                    <a:pt x="4899" y="5224"/>
                    <a:pt x="4921" y="4865"/>
                    <a:pt x="4954" y="4368"/>
                  </a:cubicBezTo>
                  <a:cubicBezTo>
                    <a:pt x="4955" y="4341"/>
                    <a:pt x="4957" y="4311"/>
                    <a:pt x="4959" y="4283"/>
                  </a:cubicBezTo>
                  <a:cubicBezTo>
                    <a:pt x="5049" y="2938"/>
                    <a:pt x="5215" y="690"/>
                    <a:pt x="5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46;p51">
              <a:extLst>
                <a:ext uri="{FF2B5EF4-FFF2-40B4-BE49-F238E27FC236}">
                  <a16:creationId xmlns="" xmlns:a16="http://schemas.microsoft.com/office/drawing/2014/main" id="{05657C7F-791B-22B6-9389-D8BB3A0C33EA}"/>
                </a:ext>
              </a:extLst>
            </p:cNvPr>
            <p:cNvSpPr/>
            <p:nvPr/>
          </p:nvSpPr>
          <p:spPr>
            <a:xfrm>
              <a:off x="6994378" y="3888537"/>
              <a:ext cx="571274" cy="316455"/>
            </a:xfrm>
            <a:custGeom>
              <a:avLst/>
              <a:gdLst/>
              <a:ahLst/>
              <a:cxnLst/>
              <a:rect l="l" t="t" r="r" b="b"/>
              <a:pathLst>
                <a:path w="7387" h="4092" extrusionOk="0">
                  <a:moveTo>
                    <a:pt x="103" y="87"/>
                  </a:moveTo>
                  <a:lnTo>
                    <a:pt x="103" y="87"/>
                  </a:lnTo>
                  <a:cubicBezTo>
                    <a:pt x="2673" y="140"/>
                    <a:pt x="6799" y="379"/>
                    <a:pt x="7292" y="407"/>
                  </a:cubicBezTo>
                  <a:cubicBezTo>
                    <a:pt x="7207" y="833"/>
                    <a:pt x="6478" y="4006"/>
                    <a:pt x="3669" y="4006"/>
                  </a:cubicBezTo>
                  <a:cubicBezTo>
                    <a:pt x="3567" y="4006"/>
                    <a:pt x="3462" y="4002"/>
                    <a:pt x="3355" y="3994"/>
                  </a:cubicBezTo>
                  <a:cubicBezTo>
                    <a:pt x="281" y="3746"/>
                    <a:pt x="111" y="501"/>
                    <a:pt x="103" y="87"/>
                  </a:cubicBezTo>
                  <a:close/>
                  <a:moveTo>
                    <a:pt x="59" y="1"/>
                  </a:moveTo>
                  <a:cubicBezTo>
                    <a:pt x="46" y="3"/>
                    <a:pt x="37" y="5"/>
                    <a:pt x="30" y="13"/>
                  </a:cubicBezTo>
                  <a:cubicBezTo>
                    <a:pt x="21" y="21"/>
                    <a:pt x="16" y="31"/>
                    <a:pt x="16" y="42"/>
                  </a:cubicBezTo>
                  <a:cubicBezTo>
                    <a:pt x="16" y="81"/>
                    <a:pt x="1" y="3809"/>
                    <a:pt x="3346" y="4078"/>
                  </a:cubicBezTo>
                  <a:cubicBezTo>
                    <a:pt x="3457" y="4088"/>
                    <a:pt x="3566" y="4092"/>
                    <a:pt x="3670" y="4092"/>
                  </a:cubicBezTo>
                  <a:cubicBezTo>
                    <a:pt x="6737" y="4092"/>
                    <a:pt x="7379" y="412"/>
                    <a:pt x="7384" y="374"/>
                  </a:cubicBezTo>
                  <a:cubicBezTo>
                    <a:pt x="7386" y="363"/>
                    <a:pt x="7384" y="349"/>
                    <a:pt x="7376" y="340"/>
                  </a:cubicBezTo>
                  <a:cubicBezTo>
                    <a:pt x="7368" y="332"/>
                    <a:pt x="7358" y="324"/>
                    <a:pt x="7344" y="324"/>
                  </a:cubicBezTo>
                  <a:cubicBezTo>
                    <a:pt x="7298" y="322"/>
                    <a:pt x="2781" y="55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47;p51">
              <a:extLst>
                <a:ext uri="{FF2B5EF4-FFF2-40B4-BE49-F238E27FC236}">
                  <a16:creationId xmlns="" xmlns:a16="http://schemas.microsoft.com/office/drawing/2014/main" id="{022B79F7-E63B-5A2E-29BB-1E247FD69DBD}"/>
                </a:ext>
              </a:extLst>
            </p:cNvPr>
            <p:cNvSpPr/>
            <p:nvPr/>
          </p:nvSpPr>
          <p:spPr>
            <a:xfrm>
              <a:off x="7510512" y="3664421"/>
              <a:ext cx="212749" cy="104325"/>
            </a:xfrm>
            <a:custGeom>
              <a:avLst/>
              <a:gdLst/>
              <a:ahLst/>
              <a:cxnLst/>
              <a:rect l="l" t="t" r="r" b="b"/>
              <a:pathLst>
                <a:path w="2751" h="1349" extrusionOk="0">
                  <a:moveTo>
                    <a:pt x="494" y="85"/>
                  </a:moveTo>
                  <a:cubicBezTo>
                    <a:pt x="512" y="85"/>
                    <a:pt x="528" y="86"/>
                    <a:pt x="546" y="90"/>
                  </a:cubicBezTo>
                  <a:lnTo>
                    <a:pt x="559" y="91"/>
                  </a:lnTo>
                  <a:lnTo>
                    <a:pt x="2312" y="330"/>
                  </a:lnTo>
                  <a:lnTo>
                    <a:pt x="2323" y="331"/>
                  </a:lnTo>
                  <a:cubicBezTo>
                    <a:pt x="2424" y="344"/>
                    <a:pt x="2514" y="397"/>
                    <a:pt x="2576" y="478"/>
                  </a:cubicBezTo>
                  <a:cubicBezTo>
                    <a:pt x="2637" y="560"/>
                    <a:pt x="2663" y="662"/>
                    <a:pt x="2649" y="762"/>
                  </a:cubicBezTo>
                  <a:lnTo>
                    <a:pt x="2626" y="934"/>
                  </a:lnTo>
                  <a:cubicBezTo>
                    <a:pt x="2612" y="1035"/>
                    <a:pt x="2559" y="1126"/>
                    <a:pt x="2477" y="1187"/>
                  </a:cubicBezTo>
                  <a:cubicBezTo>
                    <a:pt x="2423" y="1228"/>
                    <a:pt x="2359" y="1255"/>
                    <a:pt x="2293" y="1263"/>
                  </a:cubicBezTo>
                  <a:cubicBezTo>
                    <a:pt x="2278" y="1264"/>
                    <a:pt x="2264" y="1265"/>
                    <a:pt x="2250" y="1265"/>
                  </a:cubicBezTo>
                  <a:cubicBezTo>
                    <a:pt x="2231" y="1265"/>
                    <a:pt x="2213" y="1264"/>
                    <a:pt x="2194" y="1261"/>
                  </a:cubicBezTo>
                  <a:lnTo>
                    <a:pt x="419" y="1020"/>
                  </a:lnTo>
                  <a:cubicBezTo>
                    <a:pt x="317" y="1007"/>
                    <a:pt x="227" y="953"/>
                    <a:pt x="165" y="872"/>
                  </a:cubicBezTo>
                  <a:cubicBezTo>
                    <a:pt x="132" y="827"/>
                    <a:pt x="108" y="776"/>
                    <a:pt x="96" y="722"/>
                  </a:cubicBezTo>
                  <a:cubicBezTo>
                    <a:pt x="87" y="679"/>
                    <a:pt x="85" y="633"/>
                    <a:pt x="91" y="590"/>
                  </a:cubicBezTo>
                  <a:lnTo>
                    <a:pt x="115" y="417"/>
                  </a:lnTo>
                  <a:cubicBezTo>
                    <a:pt x="141" y="225"/>
                    <a:pt x="305" y="85"/>
                    <a:pt x="494" y="85"/>
                  </a:cubicBezTo>
                  <a:close/>
                  <a:moveTo>
                    <a:pt x="492" y="1"/>
                  </a:moveTo>
                  <a:cubicBezTo>
                    <a:pt x="262" y="1"/>
                    <a:pt x="62" y="172"/>
                    <a:pt x="29" y="406"/>
                  </a:cubicBezTo>
                  <a:lnTo>
                    <a:pt x="6" y="578"/>
                  </a:lnTo>
                  <a:cubicBezTo>
                    <a:pt x="0" y="625"/>
                    <a:pt x="1" y="672"/>
                    <a:pt x="8" y="717"/>
                  </a:cubicBezTo>
                  <a:cubicBezTo>
                    <a:pt x="19" y="792"/>
                    <a:pt x="50" y="862"/>
                    <a:pt x="96" y="924"/>
                  </a:cubicBezTo>
                  <a:cubicBezTo>
                    <a:pt x="172" y="1023"/>
                    <a:pt x="282" y="1088"/>
                    <a:pt x="405" y="1103"/>
                  </a:cubicBezTo>
                  <a:lnTo>
                    <a:pt x="984" y="1181"/>
                  </a:lnTo>
                  <a:lnTo>
                    <a:pt x="1483" y="1249"/>
                  </a:lnTo>
                  <a:lnTo>
                    <a:pt x="2182" y="1345"/>
                  </a:lnTo>
                  <a:cubicBezTo>
                    <a:pt x="2203" y="1347"/>
                    <a:pt x="2225" y="1348"/>
                    <a:pt x="2246" y="1348"/>
                  </a:cubicBezTo>
                  <a:cubicBezTo>
                    <a:pt x="2272" y="1348"/>
                    <a:pt x="2298" y="1346"/>
                    <a:pt x="2323" y="1342"/>
                  </a:cubicBezTo>
                  <a:cubicBezTo>
                    <a:pt x="2397" y="1331"/>
                    <a:pt x="2466" y="1299"/>
                    <a:pt x="2527" y="1253"/>
                  </a:cubicBezTo>
                  <a:cubicBezTo>
                    <a:pt x="2627" y="1178"/>
                    <a:pt x="2690" y="1069"/>
                    <a:pt x="2707" y="944"/>
                  </a:cubicBezTo>
                  <a:lnTo>
                    <a:pt x="2731" y="772"/>
                  </a:lnTo>
                  <a:cubicBezTo>
                    <a:pt x="2751" y="649"/>
                    <a:pt x="2717" y="527"/>
                    <a:pt x="2642" y="428"/>
                  </a:cubicBezTo>
                  <a:cubicBezTo>
                    <a:pt x="2566" y="329"/>
                    <a:pt x="2457" y="263"/>
                    <a:pt x="2333" y="246"/>
                  </a:cubicBezTo>
                  <a:lnTo>
                    <a:pt x="2313" y="244"/>
                  </a:lnTo>
                  <a:lnTo>
                    <a:pt x="562" y="5"/>
                  </a:lnTo>
                  <a:lnTo>
                    <a:pt x="557" y="5"/>
                  </a:lnTo>
                  <a:cubicBezTo>
                    <a:pt x="535" y="2"/>
                    <a:pt x="514" y="1"/>
                    <a:pt x="4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48;p51">
              <a:extLst>
                <a:ext uri="{FF2B5EF4-FFF2-40B4-BE49-F238E27FC236}">
                  <a16:creationId xmlns="" xmlns:a16="http://schemas.microsoft.com/office/drawing/2014/main" id="{88D9383A-F9C9-1E14-9F7B-2D1D3182EA6C}"/>
                </a:ext>
              </a:extLst>
            </p:cNvPr>
            <p:cNvSpPr/>
            <p:nvPr/>
          </p:nvSpPr>
          <p:spPr>
            <a:xfrm>
              <a:off x="7549721" y="3754129"/>
              <a:ext cx="100149" cy="100149"/>
            </a:xfrm>
            <a:custGeom>
              <a:avLst/>
              <a:gdLst/>
              <a:ahLst/>
              <a:cxnLst/>
              <a:rect l="l" t="t" r="r" b="b"/>
              <a:pathLst>
                <a:path w="1295" h="1295" extrusionOk="0">
                  <a:moveTo>
                    <a:pt x="648" y="1"/>
                  </a:moveTo>
                  <a:cubicBezTo>
                    <a:pt x="290" y="1"/>
                    <a:pt x="1" y="291"/>
                    <a:pt x="1" y="648"/>
                  </a:cubicBezTo>
                  <a:cubicBezTo>
                    <a:pt x="1" y="1006"/>
                    <a:pt x="290" y="1295"/>
                    <a:pt x="648" y="1295"/>
                  </a:cubicBezTo>
                  <a:cubicBezTo>
                    <a:pt x="1005" y="1295"/>
                    <a:pt x="1295" y="1006"/>
                    <a:pt x="1295" y="648"/>
                  </a:cubicBezTo>
                  <a:cubicBezTo>
                    <a:pt x="1295" y="291"/>
                    <a:pt x="1005" y="1"/>
                    <a:pt x="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49;p51">
              <a:extLst>
                <a:ext uri="{FF2B5EF4-FFF2-40B4-BE49-F238E27FC236}">
                  <a16:creationId xmlns="" xmlns:a16="http://schemas.microsoft.com/office/drawing/2014/main" id="{B0BD54B5-FFCB-F1C4-0E08-24CA26A9202C}"/>
                </a:ext>
              </a:extLst>
            </p:cNvPr>
            <p:cNvSpPr/>
            <p:nvPr/>
          </p:nvSpPr>
          <p:spPr>
            <a:xfrm>
              <a:off x="6878995" y="3613457"/>
              <a:ext cx="211202" cy="86074"/>
            </a:xfrm>
            <a:custGeom>
              <a:avLst/>
              <a:gdLst/>
              <a:ahLst/>
              <a:cxnLst/>
              <a:rect l="l" t="t" r="r" b="b"/>
              <a:pathLst>
                <a:path w="2731" h="1113" extrusionOk="0">
                  <a:moveTo>
                    <a:pt x="476" y="86"/>
                  </a:moveTo>
                  <a:lnTo>
                    <a:pt x="2240" y="89"/>
                  </a:lnTo>
                  <a:lnTo>
                    <a:pt x="2263" y="89"/>
                  </a:lnTo>
                  <a:cubicBezTo>
                    <a:pt x="2364" y="89"/>
                    <a:pt x="2461" y="128"/>
                    <a:pt x="2532" y="200"/>
                  </a:cubicBezTo>
                  <a:cubicBezTo>
                    <a:pt x="2604" y="274"/>
                    <a:pt x="2645" y="369"/>
                    <a:pt x="2645" y="472"/>
                  </a:cubicBezTo>
                  <a:lnTo>
                    <a:pt x="2645" y="645"/>
                  </a:lnTo>
                  <a:cubicBezTo>
                    <a:pt x="2645" y="747"/>
                    <a:pt x="2604" y="844"/>
                    <a:pt x="2532" y="916"/>
                  </a:cubicBezTo>
                  <a:cubicBezTo>
                    <a:pt x="2461" y="988"/>
                    <a:pt x="2364" y="1028"/>
                    <a:pt x="2262" y="1028"/>
                  </a:cubicBezTo>
                  <a:lnTo>
                    <a:pt x="2182" y="1028"/>
                  </a:lnTo>
                  <a:lnTo>
                    <a:pt x="470" y="1025"/>
                  </a:lnTo>
                  <a:cubicBezTo>
                    <a:pt x="453" y="1025"/>
                    <a:pt x="437" y="1024"/>
                    <a:pt x="419" y="1021"/>
                  </a:cubicBezTo>
                  <a:cubicBezTo>
                    <a:pt x="232" y="997"/>
                    <a:pt x="88" y="836"/>
                    <a:pt x="88" y="642"/>
                  </a:cubicBezTo>
                  <a:lnTo>
                    <a:pt x="88" y="468"/>
                  </a:lnTo>
                  <a:cubicBezTo>
                    <a:pt x="88" y="366"/>
                    <a:pt x="127" y="269"/>
                    <a:pt x="199" y="198"/>
                  </a:cubicBezTo>
                  <a:cubicBezTo>
                    <a:pt x="271" y="126"/>
                    <a:pt x="367" y="86"/>
                    <a:pt x="470" y="86"/>
                  </a:cubicBezTo>
                  <a:close/>
                  <a:moveTo>
                    <a:pt x="470" y="0"/>
                  </a:moveTo>
                  <a:cubicBezTo>
                    <a:pt x="344" y="0"/>
                    <a:pt x="227" y="48"/>
                    <a:pt x="140" y="137"/>
                  </a:cubicBezTo>
                  <a:cubicBezTo>
                    <a:pt x="51" y="226"/>
                    <a:pt x="3" y="342"/>
                    <a:pt x="1" y="468"/>
                  </a:cubicBezTo>
                  <a:lnTo>
                    <a:pt x="1" y="641"/>
                  </a:lnTo>
                  <a:cubicBezTo>
                    <a:pt x="1" y="878"/>
                    <a:pt x="177" y="1075"/>
                    <a:pt x="407" y="1107"/>
                  </a:cubicBezTo>
                  <a:cubicBezTo>
                    <a:pt x="428" y="1109"/>
                    <a:pt x="449" y="1110"/>
                    <a:pt x="470" y="1110"/>
                  </a:cubicBezTo>
                  <a:lnTo>
                    <a:pt x="1053" y="1111"/>
                  </a:lnTo>
                  <a:lnTo>
                    <a:pt x="1556" y="1111"/>
                  </a:lnTo>
                  <a:lnTo>
                    <a:pt x="2261" y="1113"/>
                  </a:lnTo>
                  <a:lnTo>
                    <a:pt x="2263" y="1113"/>
                  </a:lnTo>
                  <a:cubicBezTo>
                    <a:pt x="2339" y="1113"/>
                    <a:pt x="2412" y="1094"/>
                    <a:pt x="2479" y="1059"/>
                  </a:cubicBezTo>
                  <a:cubicBezTo>
                    <a:pt x="2521" y="1037"/>
                    <a:pt x="2558" y="1010"/>
                    <a:pt x="2593" y="976"/>
                  </a:cubicBezTo>
                  <a:cubicBezTo>
                    <a:pt x="2682" y="887"/>
                    <a:pt x="2730" y="769"/>
                    <a:pt x="2731" y="644"/>
                  </a:cubicBezTo>
                  <a:lnTo>
                    <a:pt x="2731" y="471"/>
                  </a:lnTo>
                  <a:cubicBezTo>
                    <a:pt x="2731" y="347"/>
                    <a:pt x="2683" y="230"/>
                    <a:pt x="2594" y="141"/>
                  </a:cubicBezTo>
                  <a:cubicBezTo>
                    <a:pt x="2505" y="52"/>
                    <a:pt x="2388" y="3"/>
                    <a:pt x="2263" y="2"/>
                  </a:cubicBezTo>
                  <a:lnTo>
                    <a:pt x="2245" y="2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50;p51">
              <a:extLst>
                <a:ext uri="{FF2B5EF4-FFF2-40B4-BE49-F238E27FC236}">
                  <a16:creationId xmlns="" xmlns:a16="http://schemas.microsoft.com/office/drawing/2014/main" id="{7805E64B-C34D-7E6F-7605-475D6381F00C}"/>
                </a:ext>
              </a:extLst>
            </p:cNvPr>
            <p:cNvSpPr/>
            <p:nvPr/>
          </p:nvSpPr>
          <p:spPr>
            <a:xfrm>
              <a:off x="6926478" y="3695432"/>
              <a:ext cx="106722" cy="100226"/>
            </a:xfrm>
            <a:custGeom>
              <a:avLst/>
              <a:gdLst/>
              <a:ahLst/>
              <a:cxnLst/>
              <a:rect l="l" t="t" r="r" b="b"/>
              <a:pathLst>
                <a:path w="1380" h="1296" extrusionOk="0">
                  <a:moveTo>
                    <a:pt x="691" y="1"/>
                  </a:moveTo>
                  <a:cubicBezTo>
                    <a:pt x="662" y="1"/>
                    <a:pt x="633" y="3"/>
                    <a:pt x="603" y="7"/>
                  </a:cubicBezTo>
                  <a:cubicBezTo>
                    <a:pt x="250" y="55"/>
                    <a:pt x="1" y="382"/>
                    <a:pt x="49" y="736"/>
                  </a:cubicBezTo>
                  <a:cubicBezTo>
                    <a:pt x="93" y="1061"/>
                    <a:pt x="371" y="1296"/>
                    <a:pt x="689" y="1296"/>
                  </a:cubicBezTo>
                  <a:cubicBezTo>
                    <a:pt x="718" y="1296"/>
                    <a:pt x="748" y="1294"/>
                    <a:pt x="777" y="1290"/>
                  </a:cubicBezTo>
                  <a:cubicBezTo>
                    <a:pt x="1132" y="1242"/>
                    <a:pt x="1380" y="915"/>
                    <a:pt x="1332" y="561"/>
                  </a:cubicBezTo>
                  <a:cubicBezTo>
                    <a:pt x="1287" y="236"/>
                    <a:pt x="1009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51;p51">
              <a:extLst>
                <a:ext uri="{FF2B5EF4-FFF2-40B4-BE49-F238E27FC236}">
                  <a16:creationId xmlns="" xmlns:a16="http://schemas.microsoft.com/office/drawing/2014/main" id="{F95BA432-F1ED-5F90-75A4-27DD48449BED}"/>
                </a:ext>
              </a:extLst>
            </p:cNvPr>
            <p:cNvSpPr/>
            <p:nvPr/>
          </p:nvSpPr>
          <p:spPr>
            <a:xfrm>
              <a:off x="7523659" y="1556887"/>
              <a:ext cx="559905" cy="534308"/>
            </a:xfrm>
            <a:custGeom>
              <a:avLst/>
              <a:gdLst/>
              <a:ahLst/>
              <a:cxnLst/>
              <a:rect l="l" t="t" r="r" b="b"/>
              <a:pathLst>
                <a:path w="7240" h="6909" extrusionOk="0">
                  <a:moveTo>
                    <a:pt x="3621" y="1"/>
                  </a:moveTo>
                  <a:cubicBezTo>
                    <a:pt x="1622" y="1"/>
                    <a:pt x="0" y="1547"/>
                    <a:pt x="0" y="3455"/>
                  </a:cubicBezTo>
                  <a:cubicBezTo>
                    <a:pt x="0" y="5362"/>
                    <a:pt x="1622" y="6908"/>
                    <a:pt x="3621" y="6908"/>
                  </a:cubicBezTo>
                  <a:cubicBezTo>
                    <a:pt x="5620" y="6908"/>
                    <a:pt x="7240" y="5362"/>
                    <a:pt x="7240" y="3455"/>
                  </a:cubicBezTo>
                  <a:cubicBezTo>
                    <a:pt x="7240" y="1547"/>
                    <a:pt x="5620" y="1"/>
                    <a:pt x="3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52;p51">
              <a:extLst>
                <a:ext uri="{FF2B5EF4-FFF2-40B4-BE49-F238E27FC236}">
                  <a16:creationId xmlns="" xmlns:a16="http://schemas.microsoft.com/office/drawing/2014/main" id="{21A7473A-F054-E340-4161-AB8BB4862C5D}"/>
                </a:ext>
              </a:extLst>
            </p:cNvPr>
            <p:cNvSpPr/>
            <p:nvPr/>
          </p:nvSpPr>
          <p:spPr>
            <a:xfrm>
              <a:off x="7531161" y="1545364"/>
              <a:ext cx="575836" cy="549775"/>
            </a:xfrm>
            <a:custGeom>
              <a:avLst/>
              <a:gdLst/>
              <a:ahLst/>
              <a:cxnLst/>
              <a:rect l="l" t="t" r="r" b="b"/>
              <a:pathLst>
                <a:path w="7446" h="7109" extrusionOk="0">
                  <a:moveTo>
                    <a:pt x="3723" y="82"/>
                  </a:moveTo>
                  <a:cubicBezTo>
                    <a:pt x="5404" y="82"/>
                    <a:pt x="6822" y="1171"/>
                    <a:pt x="7241" y="2650"/>
                  </a:cubicBezTo>
                  <a:cubicBezTo>
                    <a:pt x="7323" y="2939"/>
                    <a:pt x="7367" y="3243"/>
                    <a:pt x="7367" y="3556"/>
                  </a:cubicBezTo>
                  <a:cubicBezTo>
                    <a:pt x="7367" y="4163"/>
                    <a:pt x="7203" y="4734"/>
                    <a:pt x="6915" y="5230"/>
                  </a:cubicBezTo>
                  <a:cubicBezTo>
                    <a:pt x="6858" y="5330"/>
                    <a:pt x="6795" y="5427"/>
                    <a:pt x="6727" y="5521"/>
                  </a:cubicBezTo>
                  <a:cubicBezTo>
                    <a:pt x="6709" y="5546"/>
                    <a:pt x="6691" y="5572"/>
                    <a:pt x="6671" y="5596"/>
                  </a:cubicBezTo>
                  <a:cubicBezTo>
                    <a:pt x="6634" y="5645"/>
                    <a:pt x="6597" y="5691"/>
                    <a:pt x="6557" y="5737"/>
                  </a:cubicBezTo>
                  <a:cubicBezTo>
                    <a:pt x="5979" y="6418"/>
                    <a:pt x="5137" y="6888"/>
                    <a:pt x="4182" y="7003"/>
                  </a:cubicBezTo>
                  <a:cubicBezTo>
                    <a:pt x="4175" y="7004"/>
                    <a:pt x="4167" y="7004"/>
                    <a:pt x="4159" y="7005"/>
                  </a:cubicBezTo>
                  <a:lnTo>
                    <a:pt x="4157" y="7005"/>
                  </a:lnTo>
                  <a:cubicBezTo>
                    <a:pt x="4015" y="7021"/>
                    <a:pt x="3870" y="7030"/>
                    <a:pt x="3724" y="7030"/>
                  </a:cubicBezTo>
                  <a:cubicBezTo>
                    <a:pt x="2409" y="7030"/>
                    <a:pt x="1254" y="6362"/>
                    <a:pt x="613" y="5364"/>
                  </a:cubicBezTo>
                  <a:cubicBezTo>
                    <a:pt x="276" y="4837"/>
                    <a:pt x="80" y="4217"/>
                    <a:pt x="80" y="3555"/>
                  </a:cubicBezTo>
                  <a:cubicBezTo>
                    <a:pt x="80" y="3491"/>
                    <a:pt x="81" y="3426"/>
                    <a:pt x="85" y="3363"/>
                  </a:cubicBezTo>
                  <a:cubicBezTo>
                    <a:pt x="86" y="3345"/>
                    <a:pt x="88" y="3325"/>
                    <a:pt x="89" y="3308"/>
                  </a:cubicBezTo>
                  <a:cubicBezTo>
                    <a:pt x="109" y="3052"/>
                    <a:pt x="156" y="2803"/>
                    <a:pt x="230" y="2566"/>
                  </a:cubicBezTo>
                  <a:cubicBezTo>
                    <a:pt x="544" y="1559"/>
                    <a:pt x="1324" y="742"/>
                    <a:pt x="2333" y="344"/>
                  </a:cubicBezTo>
                  <a:lnTo>
                    <a:pt x="2334" y="344"/>
                  </a:lnTo>
                  <a:cubicBezTo>
                    <a:pt x="2762" y="175"/>
                    <a:pt x="3231" y="82"/>
                    <a:pt x="3723" y="82"/>
                  </a:cubicBezTo>
                  <a:close/>
                  <a:moveTo>
                    <a:pt x="3723" y="1"/>
                  </a:moveTo>
                  <a:cubicBezTo>
                    <a:pt x="2678" y="1"/>
                    <a:pt x="1732" y="415"/>
                    <a:pt x="1056" y="1079"/>
                  </a:cubicBezTo>
                  <a:lnTo>
                    <a:pt x="1055" y="1080"/>
                  </a:lnTo>
                  <a:cubicBezTo>
                    <a:pt x="636" y="1491"/>
                    <a:pt x="320" y="2000"/>
                    <a:pt x="148" y="2565"/>
                  </a:cubicBezTo>
                  <a:cubicBezTo>
                    <a:pt x="78" y="2796"/>
                    <a:pt x="32" y="3036"/>
                    <a:pt x="12" y="3283"/>
                  </a:cubicBezTo>
                  <a:cubicBezTo>
                    <a:pt x="11" y="3304"/>
                    <a:pt x="8" y="3327"/>
                    <a:pt x="7" y="3349"/>
                  </a:cubicBezTo>
                  <a:cubicBezTo>
                    <a:pt x="3" y="3417"/>
                    <a:pt x="0" y="3486"/>
                    <a:pt x="0" y="3555"/>
                  </a:cubicBezTo>
                  <a:cubicBezTo>
                    <a:pt x="0" y="4205"/>
                    <a:pt x="184" y="4816"/>
                    <a:pt x="506" y="5340"/>
                  </a:cubicBezTo>
                  <a:cubicBezTo>
                    <a:pt x="972" y="6105"/>
                    <a:pt x="1729" y="6688"/>
                    <a:pt x="2631" y="6953"/>
                  </a:cubicBezTo>
                  <a:lnTo>
                    <a:pt x="2632" y="6953"/>
                  </a:lnTo>
                  <a:cubicBezTo>
                    <a:pt x="2977" y="7055"/>
                    <a:pt x="3343" y="7108"/>
                    <a:pt x="3723" y="7108"/>
                  </a:cubicBezTo>
                  <a:cubicBezTo>
                    <a:pt x="3904" y="7108"/>
                    <a:pt x="4079" y="7097"/>
                    <a:pt x="4253" y="7072"/>
                  </a:cubicBezTo>
                  <a:cubicBezTo>
                    <a:pt x="5204" y="6941"/>
                    <a:pt x="6041" y="6466"/>
                    <a:pt x="6619" y="5784"/>
                  </a:cubicBezTo>
                  <a:cubicBezTo>
                    <a:pt x="6670" y="5724"/>
                    <a:pt x="6718" y="5663"/>
                    <a:pt x="6765" y="5600"/>
                  </a:cubicBezTo>
                  <a:cubicBezTo>
                    <a:pt x="6783" y="5575"/>
                    <a:pt x="6800" y="5551"/>
                    <a:pt x="6818" y="5526"/>
                  </a:cubicBezTo>
                  <a:cubicBezTo>
                    <a:pt x="6877" y="5440"/>
                    <a:pt x="6933" y="5355"/>
                    <a:pt x="6984" y="5265"/>
                  </a:cubicBezTo>
                  <a:cubicBezTo>
                    <a:pt x="7277" y="4757"/>
                    <a:pt x="7446" y="4172"/>
                    <a:pt x="7446" y="3553"/>
                  </a:cubicBezTo>
                  <a:cubicBezTo>
                    <a:pt x="7446" y="3241"/>
                    <a:pt x="7403" y="2937"/>
                    <a:pt x="7323" y="2647"/>
                  </a:cubicBezTo>
                  <a:cubicBezTo>
                    <a:pt x="6902" y="1126"/>
                    <a:pt x="5449" y="1"/>
                    <a:pt x="37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53;p51">
              <a:extLst>
                <a:ext uri="{FF2B5EF4-FFF2-40B4-BE49-F238E27FC236}">
                  <a16:creationId xmlns="" xmlns:a16="http://schemas.microsoft.com/office/drawing/2014/main" id="{F2356330-7395-ED7B-94BD-1D65B1F679A2}"/>
                </a:ext>
              </a:extLst>
            </p:cNvPr>
            <p:cNvSpPr/>
            <p:nvPr/>
          </p:nvSpPr>
          <p:spPr>
            <a:xfrm>
              <a:off x="6433313" y="1757339"/>
              <a:ext cx="1922393" cy="1476944"/>
            </a:xfrm>
            <a:custGeom>
              <a:avLst/>
              <a:gdLst/>
              <a:ahLst/>
              <a:cxnLst/>
              <a:rect l="l" t="t" r="r" b="b"/>
              <a:pathLst>
                <a:path w="24858" h="19098" extrusionOk="0">
                  <a:moveTo>
                    <a:pt x="10568" y="0"/>
                  </a:moveTo>
                  <a:cubicBezTo>
                    <a:pt x="8180" y="0"/>
                    <a:pt x="6151" y="673"/>
                    <a:pt x="5530" y="1527"/>
                  </a:cubicBezTo>
                  <a:cubicBezTo>
                    <a:pt x="4468" y="2988"/>
                    <a:pt x="5397" y="3851"/>
                    <a:pt x="3671" y="5312"/>
                  </a:cubicBezTo>
                  <a:cubicBezTo>
                    <a:pt x="1857" y="6848"/>
                    <a:pt x="1994" y="8866"/>
                    <a:pt x="1795" y="10393"/>
                  </a:cubicBezTo>
                  <a:cubicBezTo>
                    <a:pt x="1596" y="11921"/>
                    <a:pt x="898" y="11564"/>
                    <a:pt x="400" y="13433"/>
                  </a:cubicBezTo>
                  <a:cubicBezTo>
                    <a:pt x="1" y="14926"/>
                    <a:pt x="798" y="16272"/>
                    <a:pt x="798" y="16272"/>
                  </a:cubicBezTo>
                  <a:cubicBezTo>
                    <a:pt x="2114" y="16814"/>
                    <a:pt x="2827" y="16927"/>
                    <a:pt x="3193" y="16927"/>
                  </a:cubicBezTo>
                  <a:cubicBezTo>
                    <a:pt x="3455" y="16927"/>
                    <a:pt x="3538" y="16869"/>
                    <a:pt x="3538" y="16869"/>
                  </a:cubicBezTo>
                  <a:lnTo>
                    <a:pt x="4933" y="14479"/>
                  </a:lnTo>
                  <a:lnTo>
                    <a:pt x="4269" y="17202"/>
                  </a:lnTo>
                  <a:cubicBezTo>
                    <a:pt x="5597" y="18199"/>
                    <a:pt x="7923" y="17800"/>
                    <a:pt x="11708" y="18730"/>
                  </a:cubicBezTo>
                  <a:cubicBezTo>
                    <a:pt x="12812" y="19001"/>
                    <a:pt x="13865" y="19097"/>
                    <a:pt x="14803" y="19097"/>
                  </a:cubicBezTo>
                  <a:cubicBezTo>
                    <a:pt x="17081" y="19097"/>
                    <a:pt x="18681" y="18531"/>
                    <a:pt x="18681" y="18531"/>
                  </a:cubicBezTo>
                  <a:lnTo>
                    <a:pt x="19212" y="16671"/>
                  </a:lnTo>
                  <a:lnTo>
                    <a:pt x="19412" y="18597"/>
                  </a:lnTo>
                  <a:cubicBezTo>
                    <a:pt x="19649" y="18644"/>
                    <a:pt x="19910" y="18665"/>
                    <a:pt x="20185" y="18665"/>
                  </a:cubicBezTo>
                  <a:cubicBezTo>
                    <a:pt x="21829" y="18665"/>
                    <a:pt x="23928" y="17933"/>
                    <a:pt x="23928" y="17933"/>
                  </a:cubicBezTo>
                  <a:cubicBezTo>
                    <a:pt x="24193" y="17135"/>
                    <a:pt x="24060" y="16738"/>
                    <a:pt x="23728" y="15808"/>
                  </a:cubicBezTo>
                  <a:cubicBezTo>
                    <a:pt x="23397" y="14877"/>
                    <a:pt x="24061" y="14545"/>
                    <a:pt x="24459" y="13151"/>
                  </a:cubicBezTo>
                  <a:cubicBezTo>
                    <a:pt x="24858" y="11756"/>
                    <a:pt x="23463" y="10760"/>
                    <a:pt x="22799" y="9896"/>
                  </a:cubicBezTo>
                  <a:cubicBezTo>
                    <a:pt x="22135" y="9033"/>
                    <a:pt x="23463" y="8501"/>
                    <a:pt x="23065" y="5114"/>
                  </a:cubicBezTo>
                  <a:cubicBezTo>
                    <a:pt x="22683" y="1855"/>
                    <a:pt x="18303" y="1793"/>
                    <a:pt x="17971" y="1793"/>
                  </a:cubicBezTo>
                  <a:cubicBezTo>
                    <a:pt x="17958" y="1793"/>
                    <a:pt x="17951" y="1793"/>
                    <a:pt x="17951" y="1793"/>
                  </a:cubicBezTo>
                  <a:lnTo>
                    <a:pt x="15825" y="1195"/>
                  </a:lnTo>
                  <a:cubicBezTo>
                    <a:pt x="14142" y="340"/>
                    <a:pt x="12264" y="0"/>
                    <a:pt x="105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54;p51">
              <a:extLst>
                <a:ext uri="{FF2B5EF4-FFF2-40B4-BE49-F238E27FC236}">
                  <a16:creationId xmlns="" xmlns:a16="http://schemas.microsoft.com/office/drawing/2014/main" id="{E688C1C9-7B99-4E22-BF46-D5BDA6D2AB84}"/>
                </a:ext>
              </a:extLst>
            </p:cNvPr>
            <p:cNvSpPr/>
            <p:nvPr/>
          </p:nvSpPr>
          <p:spPr>
            <a:xfrm>
              <a:off x="6656424" y="2561855"/>
              <a:ext cx="287841" cy="313980"/>
            </a:xfrm>
            <a:custGeom>
              <a:avLst/>
              <a:gdLst/>
              <a:ahLst/>
              <a:cxnLst/>
              <a:rect l="l" t="t" r="r" b="b"/>
              <a:pathLst>
                <a:path w="3722" h="4060" extrusionOk="0">
                  <a:moveTo>
                    <a:pt x="2228" y="1"/>
                  </a:moveTo>
                  <a:cubicBezTo>
                    <a:pt x="1646" y="1"/>
                    <a:pt x="1026" y="304"/>
                    <a:pt x="635" y="1360"/>
                  </a:cubicBezTo>
                  <a:cubicBezTo>
                    <a:pt x="0" y="3074"/>
                    <a:pt x="1055" y="4059"/>
                    <a:pt x="2204" y="4059"/>
                  </a:cubicBezTo>
                  <a:cubicBezTo>
                    <a:pt x="2712" y="4059"/>
                    <a:pt x="3239" y="3866"/>
                    <a:pt x="3646" y="3458"/>
                  </a:cubicBezTo>
                  <a:lnTo>
                    <a:pt x="3721" y="545"/>
                  </a:lnTo>
                  <a:cubicBezTo>
                    <a:pt x="3721" y="545"/>
                    <a:pt x="3009" y="1"/>
                    <a:pt x="2228" y="1"/>
                  </a:cubicBezTo>
                  <a:close/>
                </a:path>
              </a:pathLst>
            </a:custGeom>
            <a:solidFill>
              <a:srgbClr val="B57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55;p51">
              <a:extLst>
                <a:ext uri="{FF2B5EF4-FFF2-40B4-BE49-F238E27FC236}">
                  <a16:creationId xmlns="" xmlns:a16="http://schemas.microsoft.com/office/drawing/2014/main" id="{FA751DDF-EB36-20BD-AFBF-BC353843FEB1}"/>
                </a:ext>
              </a:extLst>
            </p:cNvPr>
            <p:cNvSpPr/>
            <p:nvPr/>
          </p:nvSpPr>
          <p:spPr>
            <a:xfrm>
              <a:off x="6720690" y="2840493"/>
              <a:ext cx="271369" cy="260774"/>
            </a:xfrm>
            <a:custGeom>
              <a:avLst/>
              <a:gdLst/>
              <a:ahLst/>
              <a:cxnLst/>
              <a:rect l="l" t="t" r="r" b="b"/>
              <a:pathLst>
                <a:path w="3509" h="3372" extrusionOk="0">
                  <a:moveTo>
                    <a:pt x="1126" y="1"/>
                  </a:moveTo>
                  <a:cubicBezTo>
                    <a:pt x="1114" y="1"/>
                    <a:pt x="1101" y="3"/>
                    <a:pt x="1090" y="8"/>
                  </a:cubicBezTo>
                  <a:cubicBezTo>
                    <a:pt x="470" y="282"/>
                    <a:pt x="68" y="868"/>
                    <a:pt x="40" y="1545"/>
                  </a:cubicBezTo>
                  <a:cubicBezTo>
                    <a:pt x="1" y="2511"/>
                    <a:pt x="756" y="3329"/>
                    <a:pt x="1722" y="3369"/>
                  </a:cubicBezTo>
                  <a:cubicBezTo>
                    <a:pt x="1745" y="3372"/>
                    <a:pt x="1770" y="3372"/>
                    <a:pt x="1794" y="3372"/>
                  </a:cubicBezTo>
                  <a:cubicBezTo>
                    <a:pt x="2595" y="3372"/>
                    <a:pt x="3304" y="2821"/>
                    <a:pt x="3497" y="2041"/>
                  </a:cubicBezTo>
                  <a:cubicBezTo>
                    <a:pt x="3508" y="1990"/>
                    <a:pt x="3478" y="1941"/>
                    <a:pt x="3430" y="1929"/>
                  </a:cubicBezTo>
                  <a:cubicBezTo>
                    <a:pt x="3423" y="1927"/>
                    <a:pt x="3415" y="1926"/>
                    <a:pt x="3408" y="1926"/>
                  </a:cubicBezTo>
                  <a:cubicBezTo>
                    <a:pt x="3366" y="1926"/>
                    <a:pt x="3329" y="1955"/>
                    <a:pt x="3319" y="1996"/>
                  </a:cubicBezTo>
                  <a:cubicBezTo>
                    <a:pt x="3147" y="2694"/>
                    <a:pt x="2520" y="3188"/>
                    <a:pt x="1801" y="3188"/>
                  </a:cubicBezTo>
                  <a:cubicBezTo>
                    <a:pt x="1777" y="3188"/>
                    <a:pt x="1753" y="3188"/>
                    <a:pt x="1728" y="3187"/>
                  </a:cubicBezTo>
                  <a:cubicBezTo>
                    <a:pt x="862" y="3150"/>
                    <a:pt x="186" y="2417"/>
                    <a:pt x="221" y="1551"/>
                  </a:cubicBezTo>
                  <a:cubicBezTo>
                    <a:pt x="246" y="947"/>
                    <a:pt x="607" y="419"/>
                    <a:pt x="1163" y="175"/>
                  </a:cubicBezTo>
                  <a:cubicBezTo>
                    <a:pt x="1208" y="156"/>
                    <a:pt x="1231" y="101"/>
                    <a:pt x="1210" y="55"/>
                  </a:cubicBezTo>
                  <a:cubicBezTo>
                    <a:pt x="1195" y="21"/>
                    <a:pt x="1161" y="1"/>
                    <a:pt x="1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56;p51">
              <a:extLst>
                <a:ext uri="{FF2B5EF4-FFF2-40B4-BE49-F238E27FC236}">
                  <a16:creationId xmlns="" xmlns:a16="http://schemas.microsoft.com/office/drawing/2014/main" id="{8226699F-1173-21B1-7E9A-052C642F2671}"/>
                </a:ext>
              </a:extLst>
            </p:cNvPr>
            <p:cNvSpPr/>
            <p:nvPr/>
          </p:nvSpPr>
          <p:spPr>
            <a:xfrm>
              <a:off x="7823719" y="2670202"/>
              <a:ext cx="276009" cy="313980"/>
            </a:xfrm>
            <a:custGeom>
              <a:avLst/>
              <a:gdLst/>
              <a:ahLst/>
              <a:cxnLst/>
              <a:rect l="l" t="t" r="r" b="b"/>
              <a:pathLst>
                <a:path w="3569" h="4060" extrusionOk="0">
                  <a:moveTo>
                    <a:pt x="1774" y="1"/>
                  </a:moveTo>
                  <a:cubicBezTo>
                    <a:pt x="1270" y="1"/>
                    <a:pt x="853" y="143"/>
                    <a:pt x="853" y="143"/>
                  </a:cubicBezTo>
                  <a:lnTo>
                    <a:pt x="1" y="2929"/>
                  </a:lnTo>
                  <a:cubicBezTo>
                    <a:pt x="364" y="3661"/>
                    <a:pt x="1092" y="4060"/>
                    <a:pt x="1793" y="4060"/>
                  </a:cubicBezTo>
                  <a:cubicBezTo>
                    <a:pt x="2704" y="4060"/>
                    <a:pt x="3569" y="3386"/>
                    <a:pt x="3522" y="1895"/>
                  </a:cubicBezTo>
                  <a:cubicBezTo>
                    <a:pt x="3472" y="317"/>
                    <a:pt x="2526" y="1"/>
                    <a:pt x="1774" y="1"/>
                  </a:cubicBezTo>
                  <a:close/>
                </a:path>
              </a:pathLst>
            </a:custGeom>
            <a:solidFill>
              <a:srgbClr val="B57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57;p51">
              <a:extLst>
                <a:ext uri="{FF2B5EF4-FFF2-40B4-BE49-F238E27FC236}">
                  <a16:creationId xmlns="" xmlns:a16="http://schemas.microsoft.com/office/drawing/2014/main" id="{A692EF43-7B81-E0CD-52C7-D2E69ED31C5F}"/>
                </a:ext>
              </a:extLst>
            </p:cNvPr>
            <p:cNvSpPr/>
            <p:nvPr/>
          </p:nvSpPr>
          <p:spPr>
            <a:xfrm>
              <a:off x="7720863" y="2917828"/>
              <a:ext cx="290084" cy="226360"/>
            </a:xfrm>
            <a:custGeom>
              <a:avLst/>
              <a:gdLst/>
              <a:ahLst/>
              <a:cxnLst/>
              <a:rect l="l" t="t" r="r" b="b"/>
              <a:pathLst>
                <a:path w="3751" h="2927" extrusionOk="0">
                  <a:moveTo>
                    <a:pt x="3120" y="0"/>
                  </a:moveTo>
                  <a:cubicBezTo>
                    <a:pt x="3099" y="0"/>
                    <a:pt x="3077" y="8"/>
                    <a:pt x="3060" y="23"/>
                  </a:cubicBezTo>
                  <a:cubicBezTo>
                    <a:pt x="3021" y="56"/>
                    <a:pt x="3017" y="114"/>
                    <a:pt x="3050" y="151"/>
                  </a:cubicBezTo>
                  <a:cubicBezTo>
                    <a:pt x="3534" y="716"/>
                    <a:pt x="3554" y="1551"/>
                    <a:pt x="3097" y="2139"/>
                  </a:cubicBezTo>
                  <a:cubicBezTo>
                    <a:pt x="2787" y="2537"/>
                    <a:pt x="2323" y="2746"/>
                    <a:pt x="1854" y="2746"/>
                  </a:cubicBezTo>
                  <a:cubicBezTo>
                    <a:pt x="1517" y="2746"/>
                    <a:pt x="1177" y="2638"/>
                    <a:pt x="890" y="2415"/>
                  </a:cubicBezTo>
                  <a:cubicBezTo>
                    <a:pt x="413" y="2044"/>
                    <a:pt x="193" y="1445"/>
                    <a:pt x="316" y="851"/>
                  </a:cubicBezTo>
                  <a:cubicBezTo>
                    <a:pt x="326" y="802"/>
                    <a:pt x="295" y="753"/>
                    <a:pt x="246" y="743"/>
                  </a:cubicBezTo>
                  <a:cubicBezTo>
                    <a:pt x="240" y="742"/>
                    <a:pt x="233" y="741"/>
                    <a:pt x="227" y="741"/>
                  </a:cubicBezTo>
                  <a:cubicBezTo>
                    <a:pt x="186" y="741"/>
                    <a:pt x="146" y="770"/>
                    <a:pt x="137" y="813"/>
                  </a:cubicBezTo>
                  <a:cubicBezTo>
                    <a:pt x="1" y="1476"/>
                    <a:pt x="246" y="2144"/>
                    <a:pt x="779" y="2559"/>
                  </a:cubicBezTo>
                  <a:cubicBezTo>
                    <a:pt x="1098" y="2807"/>
                    <a:pt x="1478" y="2927"/>
                    <a:pt x="1854" y="2927"/>
                  </a:cubicBezTo>
                  <a:cubicBezTo>
                    <a:pt x="2378" y="2927"/>
                    <a:pt x="2896" y="2695"/>
                    <a:pt x="3242" y="2249"/>
                  </a:cubicBezTo>
                  <a:cubicBezTo>
                    <a:pt x="3750" y="1595"/>
                    <a:pt x="3728" y="662"/>
                    <a:pt x="3190" y="32"/>
                  </a:cubicBezTo>
                  <a:cubicBezTo>
                    <a:pt x="3171" y="11"/>
                    <a:pt x="3146" y="0"/>
                    <a:pt x="3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58;p51">
              <a:extLst>
                <a:ext uri="{FF2B5EF4-FFF2-40B4-BE49-F238E27FC236}">
                  <a16:creationId xmlns="" xmlns:a16="http://schemas.microsoft.com/office/drawing/2014/main" id="{D68A5103-DB7F-4B65-06F2-C3EBA940DFA1}"/>
                </a:ext>
              </a:extLst>
            </p:cNvPr>
            <p:cNvSpPr/>
            <p:nvPr/>
          </p:nvSpPr>
          <p:spPr>
            <a:xfrm>
              <a:off x="7159566" y="3110857"/>
              <a:ext cx="367573" cy="194111"/>
            </a:xfrm>
            <a:custGeom>
              <a:avLst/>
              <a:gdLst/>
              <a:ahLst/>
              <a:cxnLst/>
              <a:rect l="l" t="t" r="r" b="b"/>
              <a:pathLst>
                <a:path w="4753" h="2510" extrusionOk="0">
                  <a:moveTo>
                    <a:pt x="36" y="1"/>
                  </a:moveTo>
                  <a:lnTo>
                    <a:pt x="0" y="1852"/>
                  </a:lnTo>
                  <a:cubicBezTo>
                    <a:pt x="350" y="2008"/>
                    <a:pt x="709" y="2143"/>
                    <a:pt x="1081" y="2251"/>
                  </a:cubicBezTo>
                  <a:cubicBezTo>
                    <a:pt x="1623" y="2426"/>
                    <a:pt x="2209" y="2509"/>
                    <a:pt x="2806" y="2509"/>
                  </a:cubicBezTo>
                  <a:cubicBezTo>
                    <a:pt x="3455" y="2509"/>
                    <a:pt x="4116" y="2411"/>
                    <a:pt x="4744" y="2227"/>
                  </a:cubicBezTo>
                  <a:lnTo>
                    <a:pt x="4752" y="36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B1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59;p51">
              <a:extLst>
                <a:ext uri="{FF2B5EF4-FFF2-40B4-BE49-F238E27FC236}">
                  <a16:creationId xmlns="" xmlns:a16="http://schemas.microsoft.com/office/drawing/2014/main" id="{F53CED0D-C2ED-D607-C08F-82B4968F24BC}"/>
                </a:ext>
              </a:extLst>
            </p:cNvPr>
            <p:cNvSpPr/>
            <p:nvPr/>
          </p:nvSpPr>
          <p:spPr>
            <a:xfrm>
              <a:off x="7158174" y="3254004"/>
              <a:ext cx="368269" cy="179263"/>
            </a:xfrm>
            <a:custGeom>
              <a:avLst/>
              <a:gdLst/>
              <a:ahLst/>
              <a:cxnLst/>
              <a:rect l="l" t="t" r="r" b="b"/>
              <a:pathLst>
                <a:path w="4762" h="2318" extrusionOk="0">
                  <a:moveTo>
                    <a:pt x="18" y="1"/>
                  </a:moveTo>
                  <a:lnTo>
                    <a:pt x="1" y="979"/>
                  </a:lnTo>
                  <a:cubicBezTo>
                    <a:pt x="462" y="1811"/>
                    <a:pt x="1419" y="2318"/>
                    <a:pt x="2492" y="2318"/>
                  </a:cubicBezTo>
                  <a:cubicBezTo>
                    <a:pt x="3233" y="2318"/>
                    <a:pt x="4030" y="2076"/>
                    <a:pt x="4757" y="1532"/>
                  </a:cubicBezTo>
                  <a:lnTo>
                    <a:pt x="4762" y="376"/>
                  </a:lnTo>
                  <a:lnTo>
                    <a:pt x="4762" y="376"/>
                  </a:lnTo>
                  <a:cubicBezTo>
                    <a:pt x="4134" y="560"/>
                    <a:pt x="3473" y="658"/>
                    <a:pt x="2824" y="658"/>
                  </a:cubicBezTo>
                  <a:cubicBezTo>
                    <a:pt x="2227" y="658"/>
                    <a:pt x="1641" y="575"/>
                    <a:pt x="1099" y="400"/>
                  </a:cubicBezTo>
                  <a:cubicBezTo>
                    <a:pt x="727" y="292"/>
                    <a:pt x="368" y="156"/>
                    <a:pt x="18" y="1"/>
                  </a:cubicBezTo>
                  <a:close/>
                </a:path>
              </a:pathLst>
            </a:custGeom>
            <a:solidFill>
              <a:srgbClr val="B57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60;p51">
              <a:extLst>
                <a:ext uri="{FF2B5EF4-FFF2-40B4-BE49-F238E27FC236}">
                  <a16:creationId xmlns="" xmlns:a16="http://schemas.microsoft.com/office/drawing/2014/main" id="{E0DAAAC1-09FC-5DE9-D689-1CD557833544}"/>
                </a:ext>
              </a:extLst>
            </p:cNvPr>
            <p:cNvSpPr/>
            <p:nvPr/>
          </p:nvSpPr>
          <p:spPr>
            <a:xfrm>
              <a:off x="6854711" y="1927244"/>
              <a:ext cx="1182065" cy="1265742"/>
            </a:xfrm>
            <a:custGeom>
              <a:avLst/>
              <a:gdLst/>
              <a:ahLst/>
              <a:cxnLst/>
              <a:rect l="l" t="t" r="r" b="b"/>
              <a:pathLst>
                <a:path w="15285" h="16367" extrusionOk="0">
                  <a:moveTo>
                    <a:pt x="5876" y="0"/>
                  </a:moveTo>
                  <a:cubicBezTo>
                    <a:pt x="3284" y="0"/>
                    <a:pt x="1147" y="878"/>
                    <a:pt x="334" y="3281"/>
                  </a:cubicBezTo>
                  <a:cubicBezTo>
                    <a:pt x="334" y="3281"/>
                    <a:pt x="131" y="6389"/>
                    <a:pt x="59" y="10074"/>
                  </a:cubicBezTo>
                  <a:cubicBezTo>
                    <a:pt x="1" y="13057"/>
                    <a:pt x="2330" y="16022"/>
                    <a:pt x="5968" y="16329"/>
                  </a:cubicBezTo>
                  <a:cubicBezTo>
                    <a:pt x="6260" y="16353"/>
                    <a:pt x="6553" y="16366"/>
                    <a:pt x="6846" y="16366"/>
                  </a:cubicBezTo>
                  <a:cubicBezTo>
                    <a:pt x="9981" y="16366"/>
                    <a:pt x="13069" y="14895"/>
                    <a:pt x="14128" y="10523"/>
                  </a:cubicBezTo>
                  <a:cubicBezTo>
                    <a:pt x="15284" y="5742"/>
                    <a:pt x="14605" y="1797"/>
                    <a:pt x="10268" y="647"/>
                  </a:cubicBezTo>
                  <a:cubicBezTo>
                    <a:pt x="8762" y="248"/>
                    <a:pt x="7255" y="0"/>
                    <a:pt x="5876" y="0"/>
                  </a:cubicBezTo>
                  <a:close/>
                </a:path>
              </a:pathLst>
            </a:custGeom>
            <a:solidFill>
              <a:srgbClr val="B57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61;p51">
              <a:extLst>
                <a:ext uri="{FF2B5EF4-FFF2-40B4-BE49-F238E27FC236}">
                  <a16:creationId xmlns="" xmlns:a16="http://schemas.microsoft.com/office/drawing/2014/main" id="{2ED56AEA-11D1-5DE4-D50E-11BE6CDBE7C4}"/>
                </a:ext>
              </a:extLst>
            </p:cNvPr>
            <p:cNvSpPr/>
            <p:nvPr/>
          </p:nvSpPr>
          <p:spPr>
            <a:xfrm>
              <a:off x="7272552" y="2106507"/>
              <a:ext cx="2552" cy="3248"/>
            </a:xfrm>
            <a:custGeom>
              <a:avLst/>
              <a:gdLst/>
              <a:ahLst/>
              <a:cxnLst/>
              <a:rect l="l" t="t" r="r" b="b"/>
              <a:pathLst>
                <a:path w="33" h="42" extrusionOk="0">
                  <a:moveTo>
                    <a:pt x="1" y="41"/>
                  </a:moveTo>
                  <a:cubicBezTo>
                    <a:pt x="21" y="15"/>
                    <a:pt x="32" y="1"/>
                    <a:pt x="32" y="1"/>
                  </a:cubicBezTo>
                  <a:cubicBezTo>
                    <a:pt x="32" y="1"/>
                    <a:pt x="21" y="15"/>
                    <a:pt x="1" y="4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62;p51">
              <a:extLst>
                <a:ext uri="{FF2B5EF4-FFF2-40B4-BE49-F238E27FC236}">
                  <a16:creationId xmlns="" xmlns:a16="http://schemas.microsoft.com/office/drawing/2014/main" id="{86B4E9BD-4677-3235-DC0B-37E7DEFE3132}"/>
                </a:ext>
              </a:extLst>
            </p:cNvPr>
            <p:cNvSpPr/>
            <p:nvPr/>
          </p:nvSpPr>
          <p:spPr>
            <a:xfrm>
              <a:off x="7551886" y="2414919"/>
              <a:ext cx="253117" cy="179572"/>
            </a:xfrm>
            <a:custGeom>
              <a:avLst/>
              <a:gdLst/>
              <a:ahLst/>
              <a:cxnLst/>
              <a:rect l="l" t="t" r="r" b="b"/>
              <a:pathLst>
                <a:path w="3273" h="2322" extrusionOk="0">
                  <a:moveTo>
                    <a:pt x="712" y="0"/>
                  </a:moveTo>
                  <a:cubicBezTo>
                    <a:pt x="445" y="0"/>
                    <a:pt x="291" y="144"/>
                    <a:pt x="191" y="343"/>
                  </a:cubicBezTo>
                  <a:cubicBezTo>
                    <a:pt x="1" y="720"/>
                    <a:pt x="272" y="1296"/>
                    <a:pt x="964" y="1758"/>
                  </a:cubicBezTo>
                  <a:cubicBezTo>
                    <a:pt x="1500" y="2116"/>
                    <a:pt x="1921" y="2321"/>
                    <a:pt x="2239" y="2321"/>
                  </a:cubicBezTo>
                  <a:cubicBezTo>
                    <a:pt x="2416" y="2321"/>
                    <a:pt x="2561" y="2258"/>
                    <a:pt x="2676" y="2124"/>
                  </a:cubicBezTo>
                  <a:cubicBezTo>
                    <a:pt x="2676" y="2124"/>
                    <a:pt x="3272" y="1468"/>
                    <a:pt x="2054" y="612"/>
                  </a:cubicBezTo>
                  <a:cubicBezTo>
                    <a:pt x="1422" y="167"/>
                    <a:pt x="1001" y="0"/>
                    <a:pt x="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63;p51">
              <a:extLst>
                <a:ext uri="{FF2B5EF4-FFF2-40B4-BE49-F238E27FC236}">
                  <a16:creationId xmlns="" xmlns:a16="http://schemas.microsoft.com/office/drawing/2014/main" id="{2D4EA0B5-A75C-A5A4-3145-C01B22CEC1A8}"/>
                </a:ext>
              </a:extLst>
            </p:cNvPr>
            <p:cNvSpPr/>
            <p:nvPr/>
          </p:nvSpPr>
          <p:spPr>
            <a:xfrm>
              <a:off x="6932665" y="2398447"/>
              <a:ext cx="259614" cy="151190"/>
            </a:xfrm>
            <a:custGeom>
              <a:avLst/>
              <a:gdLst/>
              <a:ahLst/>
              <a:cxnLst/>
              <a:rect l="l" t="t" r="r" b="b"/>
              <a:pathLst>
                <a:path w="3357" h="1955" extrusionOk="0">
                  <a:moveTo>
                    <a:pt x="2604" y="1"/>
                  </a:moveTo>
                  <a:cubicBezTo>
                    <a:pt x="2324" y="1"/>
                    <a:pt x="1932" y="90"/>
                    <a:pt x="1383" y="309"/>
                  </a:cubicBezTo>
                  <a:cubicBezTo>
                    <a:pt x="0" y="862"/>
                    <a:pt x="428" y="1637"/>
                    <a:pt x="428" y="1637"/>
                  </a:cubicBezTo>
                  <a:cubicBezTo>
                    <a:pt x="541" y="1857"/>
                    <a:pt x="742" y="1954"/>
                    <a:pt x="1030" y="1954"/>
                  </a:cubicBezTo>
                  <a:cubicBezTo>
                    <a:pt x="1323" y="1954"/>
                    <a:pt x="1705" y="1853"/>
                    <a:pt x="2178" y="1677"/>
                  </a:cubicBezTo>
                  <a:cubicBezTo>
                    <a:pt x="2958" y="1386"/>
                    <a:pt x="3356" y="890"/>
                    <a:pt x="3258" y="479"/>
                  </a:cubicBezTo>
                  <a:cubicBezTo>
                    <a:pt x="3194" y="207"/>
                    <a:pt x="3028" y="1"/>
                    <a:pt x="2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64;p51">
              <a:extLst>
                <a:ext uri="{FF2B5EF4-FFF2-40B4-BE49-F238E27FC236}">
                  <a16:creationId xmlns="" xmlns:a16="http://schemas.microsoft.com/office/drawing/2014/main" id="{ED6483F1-8F94-8C3B-0024-30B2C84C3F0E}"/>
                </a:ext>
              </a:extLst>
            </p:cNvPr>
            <p:cNvSpPr/>
            <p:nvPr/>
          </p:nvSpPr>
          <p:spPr>
            <a:xfrm>
              <a:off x="7844677" y="2728744"/>
              <a:ext cx="220714" cy="175318"/>
            </a:xfrm>
            <a:custGeom>
              <a:avLst/>
              <a:gdLst/>
              <a:ahLst/>
              <a:cxnLst/>
              <a:rect l="l" t="t" r="r" b="b"/>
              <a:pathLst>
                <a:path w="2854" h="2267" extrusionOk="0">
                  <a:moveTo>
                    <a:pt x="1716" y="1"/>
                  </a:moveTo>
                  <a:cubicBezTo>
                    <a:pt x="1472" y="1"/>
                    <a:pt x="1223" y="81"/>
                    <a:pt x="972" y="242"/>
                  </a:cubicBezTo>
                  <a:cubicBezTo>
                    <a:pt x="1" y="863"/>
                    <a:pt x="576" y="2222"/>
                    <a:pt x="581" y="2235"/>
                  </a:cubicBezTo>
                  <a:cubicBezTo>
                    <a:pt x="591" y="2254"/>
                    <a:pt x="610" y="2265"/>
                    <a:pt x="629" y="2266"/>
                  </a:cubicBezTo>
                  <a:cubicBezTo>
                    <a:pt x="638" y="2266"/>
                    <a:pt x="644" y="2265"/>
                    <a:pt x="651" y="2262"/>
                  </a:cubicBezTo>
                  <a:cubicBezTo>
                    <a:pt x="677" y="2251"/>
                    <a:pt x="691" y="2219"/>
                    <a:pt x="679" y="2193"/>
                  </a:cubicBezTo>
                  <a:cubicBezTo>
                    <a:pt x="674" y="2181"/>
                    <a:pt x="135" y="904"/>
                    <a:pt x="1029" y="331"/>
                  </a:cubicBezTo>
                  <a:cubicBezTo>
                    <a:pt x="1263" y="181"/>
                    <a:pt x="1494" y="106"/>
                    <a:pt x="1718" y="106"/>
                  </a:cubicBezTo>
                  <a:cubicBezTo>
                    <a:pt x="1794" y="106"/>
                    <a:pt x="1869" y="115"/>
                    <a:pt x="1944" y="133"/>
                  </a:cubicBezTo>
                  <a:cubicBezTo>
                    <a:pt x="2449" y="253"/>
                    <a:pt x="2744" y="743"/>
                    <a:pt x="2748" y="747"/>
                  </a:cubicBezTo>
                  <a:cubicBezTo>
                    <a:pt x="2759" y="764"/>
                    <a:pt x="2776" y="774"/>
                    <a:pt x="2794" y="774"/>
                  </a:cubicBezTo>
                  <a:cubicBezTo>
                    <a:pt x="2803" y="774"/>
                    <a:pt x="2812" y="771"/>
                    <a:pt x="2821" y="766"/>
                  </a:cubicBezTo>
                  <a:cubicBezTo>
                    <a:pt x="2846" y="752"/>
                    <a:pt x="2854" y="719"/>
                    <a:pt x="2838" y="694"/>
                  </a:cubicBezTo>
                  <a:cubicBezTo>
                    <a:pt x="2826" y="672"/>
                    <a:pt x="2518" y="161"/>
                    <a:pt x="1969" y="30"/>
                  </a:cubicBezTo>
                  <a:cubicBezTo>
                    <a:pt x="1885" y="11"/>
                    <a:pt x="1801" y="1"/>
                    <a:pt x="1716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65;p51">
              <a:extLst>
                <a:ext uri="{FF2B5EF4-FFF2-40B4-BE49-F238E27FC236}">
                  <a16:creationId xmlns="" xmlns:a16="http://schemas.microsoft.com/office/drawing/2014/main" id="{D88EA1B4-834B-682A-1861-CA6B11699514}"/>
                </a:ext>
              </a:extLst>
            </p:cNvPr>
            <p:cNvSpPr/>
            <p:nvPr/>
          </p:nvSpPr>
          <p:spPr>
            <a:xfrm>
              <a:off x="7876384" y="2794866"/>
              <a:ext cx="123891" cy="31166"/>
            </a:xfrm>
            <a:custGeom>
              <a:avLst/>
              <a:gdLst/>
              <a:ahLst/>
              <a:cxnLst/>
              <a:rect l="l" t="t" r="r" b="b"/>
              <a:pathLst>
                <a:path w="1602" h="403" extrusionOk="0">
                  <a:moveTo>
                    <a:pt x="706" y="1"/>
                  </a:moveTo>
                  <a:cubicBezTo>
                    <a:pt x="481" y="1"/>
                    <a:pt x="241" y="72"/>
                    <a:pt x="22" y="283"/>
                  </a:cubicBezTo>
                  <a:cubicBezTo>
                    <a:pt x="1" y="304"/>
                    <a:pt x="0" y="336"/>
                    <a:pt x="21" y="357"/>
                  </a:cubicBezTo>
                  <a:cubicBezTo>
                    <a:pt x="32" y="368"/>
                    <a:pt x="45" y="373"/>
                    <a:pt x="59" y="373"/>
                  </a:cubicBezTo>
                  <a:cubicBezTo>
                    <a:pt x="72" y="373"/>
                    <a:pt x="85" y="368"/>
                    <a:pt x="95" y="358"/>
                  </a:cubicBezTo>
                  <a:cubicBezTo>
                    <a:pt x="291" y="170"/>
                    <a:pt x="506" y="106"/>
                    <a:pt x="710" y="106"/>
                  </a:cubicBezTo>
                  <a:cubicBezTo>
                    <a:pt x="1135" y="106"/>
                    <a:pt x="1504" y="386"/>
                    <a:pt x="1510" y="389"/>
                  </a:cubicBezTo>
                  <a:cubicBezTo>
                    <a:pt x="1518" y="399"/>
                    <a:pt x="1528" y="403"/>
                    <a:pt x="1540" y="403"/>
                  </a:cubicBezTo>
                  <a:cubicBezTo>
                    <a:pt x="1556" y="403"/>
                    <a:pt x="1572" y="397"/>
                    <a:pt x="1583" y="382"/>
                  </a:cubicBezTo>
                  <a:cubicBezTo>
                    <a:pt x="1601" y="358"/>
                    <a:pt x="1596" y="326"/>
                    <a:pt x="1574" y="308"/>
                  </a:cubicBezTo>
                  <a:cubicBezTo>
                    <a:pt x="1568" y="303"/>
                    <a:pt x="1170" y="1"/>
                    <a:pt x="706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66;p51">
              <a:extLst>
                <a:ext uri="{FF2B5EF4-FFF2-40B4-BE49-F238E27FC236}">
                  <a16:creationId xmlns="" xmlns:a16="http://schemas.microsoft.com/office/drawing/2014/main" id="{2A1D5BEC-DCBA-006B-C3B3-05B55139E81A}"/>
                </a:ext>
              </a:extLst>
            </p:cNvPr>
            <p:cNvSpPr/>
            <p:nvPr/>
          </p:nvSpPr>
          <p:spPr>
            <a:xfrm>
              <a:off x="7243552" y="2341760"/>
              <a:ext cx="168977" cy="418150"/>
            </a:xfrm>
            <a:custGeom>
              <a:avLst/>
              <a:gdLst/>
              <a:ahLst/>
              <a:cxnLst/>
              <a:rect l="l" t="t" r="r" b="b"/>
              <a:pathLst>
                <a:path w="2185" h="5407" extrusionOk="0">
                  <a:moveTo>
                    <a:pt x="1962" y="1"/>
                  </a:moveTo>
                  <a:cubicBezTo>
                    <a:pt x="1962" y="1"/>
                    <a:pt x="1961" y="1"/>
                    <a:pt x="1961" y="1"/>
                  </a:cubicBezTo>
                  <a:cubicBezTo>
                    <a:pt x="1931" y="3"/>
                    <a:pt x="1909" y="27"/>
                    <a:pt x="1910" y="57"/>
                  </a:cubicBezTo>
                  <a:cubicBezTo>
                    <a:pt x="1959" y="982"/>
                    <a:pt x="2044" y="3450"/>
                    <a:pt x="1850" y="3746"/>
                  </a:cubicBezTo>
                  <a:cubicBezTo>
                    <a:pt x="1775" y="3860"/>
                    <a:pt x="1667" y="3917"/>
                    <a:pt x="1526" y="3917"/>
                  </a:cubicBezTo>
                  <a:cubicBezTo>
                    <a:pt x="1366" y="3917"/>
                    <a:pt x="1162" y="3843"/>
                    <a:pt x="918" y="3694"/>
                  </a:cubicBezTo>
                  <a:cubicBezTo>
                    <a:pt x="903" y="3685"/>
                    <a:pt x="893" y="3679"/>
                    <a:pt x="886" y="3675"/>
                  </a:cubicBezTo>
                  <a:cubicBezTo>
                    <a:pt x="784" y="3619"/>
                    <a:pt x="685" y="3591"/>
                    <a:pt x="593" y="3591"/>
                  </a:cubicBezTo>
                  <a:cubicBezTo>
                    <a:pt x="482" y="3591"/>
                    <a:pt x="382" y="3631"/>
                    <a:pt x="298" y="3711"/>
                  </a:cubicBezTo>
                  <a:cubicBezTo>
                    <a:pt x="65" y="3931"/>
                    <a:pt x="0" y="4425"/>
                    <a:pt x="161" y="4766"/>
                  </a:cubicBezTo>
                  <a:cubicBezTo>
                    <a:pt x="357" y="5182"/>
                    <a:pt x="796" y="5395"/>
                    <a:pt x="813" y="5403"/>
                  </a:cubicBezTo>
                  <a:cubicBezTo>
                    <a:pt x="822" y="5406"/>
                    <a:pt x="829" y="5407"/>
                    <a:pt x="835" y="5407"/>
                  </a:cubicBezTo>
                  <a:cubicBezTo>
                    <a:pt x="855" y="5407"/>
                    <a:pt x="875" y="5396"/>
                    <a:pt x="884" y="5377"/>
                  </a:cubicBezTo>
                  <a:cubicBezTo>
                    <a:pt x="897" y="5351"/>
                    <a:pt x="885" y="5319"/>
                    <a:pt x="859" y="5307"/>
                  </a:cubicBezTo>
                  <a:cubicBezTo>
                    <a:pt x="855" y="5304"/>
                    <a:pt x="436" y="5100"/>
                    <a:pt x="256" y="4719"/>
                  </a:cubicBezTo>
                  <a:cubicBezTo>
                    <a:pt x="115" y="4419"/>
                    <a:pt x="169" y="3976"/>
                    <a:pt x="370" y="3787"/>
                  </a:cubicBezTo>
                  <a:cubicBezTo>
                    <a:pt x="433" y="3726"/>
                    <a:pt x="508" y="3696"/>
                    <a:pt x="593" y="3696"/>
                  </a:cubicBezTo>
                  <a:cubicBezTo>
                    <a:pt x="667" y="3696"/>
                    <a:pt x="748" y="3720"/>
                    <a:pt x="835" y="3767"/>
                  </a:cubicBezTo>
                  <a:cubicBezTo>
                    <a:pt x="840" y="3769"/>
                    <a:pt x="851" y="3776"/>
                    <a:pt x="863" y="3783"/>
                  </a:cubicBezTo>
                  <a:cubicBezTo>
                    <a:pt x="1147" y="3955"/>
                    <a:pt x="1364" y="4019"/>
                    <a:pt x="1528" y="4019"/>
                  </a:cubicBezTo>
                  <a:cubicBezTo>
                    <a:pt x="1736" y="4019"/>
                    <a:pt x="1862" y="3917"/>
                    <a:pt x="1936" y="3802"/>
                  </a:cubicBezTo>
                  <a:cubicBezTo>
                    <a:pt x="2185" y="3424"/>
                    <a:pt x="2034" y="394"/>
                    <a:pt x="2017" y="51"/>
                  </a:cubicBezTo>
                  <a:cubicBezTo>
                    <a:pt x="2015" y="22"/>
                    <a:pt x="1990" y="1"/>
                    <a:pt x="1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67;p51">
              <a:extLst>
                <a:ext uri="{FF2B5EF4-FFF2-40B4-BE49-F238E27FC236}">
                  <a16:creationId xmlns="" xmlns:a16="http://schemas.microsoft.com/office/drawing/2014/main" id="{A604EA18-8630-3967-75F9-0E998F8EBEAB}"/>
                </a:ext>
              </a:extLst>
            </p:cNvPr>
            <p:cNvSpPr/>
            <p:nvPr/>
          </p:nvSpPr>
          <p:spPr>
            <a:xfrm>
              <a:off x="7249584" y="2835699"/>
              <a:ext cx="193802" cy="68441"/>
            </a:xfrm>
            <a:custGeom>
              <a:avLst/>
              <a:gdLst/>
              <a:ahLst/>
              <a:cxnLst/>
              <a:rect l="l" t="t" r="r" b="b"/>
              <a:pathLst>
                <a:path w="2506" h="885" extrusionOk="0">
                  <a:moveTo>
                    <a:pt x="2436" y="1"/>
                  </a:moveTo>
                  <a:cubicBezTo>
                    <a:pt x="2188" y="1"/>
                    <a:pt x="1022" y="21"/>
                    <a:pt x="0" y="387"/>
                  </a:cubicBezTo>
                  <a:cubicBezTo>
                    <a:pt x="0" y="387"/>
                    <a:pt x="13" y="623"/>
                    <a:pt x="125" y="884"/>
                  </a:cubicBezTo>
                  <a:cubicBezTo>
                    <a:pt x="860" y="628"/>
                    <a:pt x="1564" y="559"/>
                    <a:pt x="2098" y="559"/>
                  </a:cubicBezTo>
                  <a:cubicBezTo>
                    <a:pt x="2222" y="559"/>
                    <a:pt x="2338" y="563"/>
                    <a:pt x="2442" y="569"/>
                  </a:cubicBezTo>
                  <a:cubicBezTo>
                    <a:pt x="2506" y="261"/>
                    <a:pt x="2485" y="1"/>
                    <a:pt x="2485" y="1"/>
                  </a:cubicBezTo>
                  <a:cubicBezTo>
                    <a:pt x="2485" y="1"/>
                    <a:pt x="2468" y="1"/>
                    <a:pt x="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68;p51">
              <a:extLst>
                <a:ext uri="{FF2B5EF4-FFF2-40B4-BE49-F238E27FC236}">
                  <a16:creationId xmlns="" xmlns:a16="http://schemas.microsoft.com/office/drawing/2014/main" id="{72CE9B5D-EBDE-A000-8B4F-12EE68883379}"/>
                </a:ext>
              </a:extLst>
            </p:cNvPr>
            <p:cNvSpPr/>
            <p:nvPr/>
          </p:nvSpPr>
          <p:spPr>
            <a:xfrm>
              <a:off x="7259173" y="2878929"/>
              <a:ext cx="179340" cy="79191"/>
            </a:xfrm>
            <a:custGeom>
              <a:avLst/>
              <a:gdLst/>
              <a:ahLst/>
              <a:cxnLst/>
              <a:rect l="l" t="t" r="r" b="b"/>
              <a:pathLst>
                <a:path w="2319" h="1024" extrusionOk="0">
                  <a:moveTo>
                    <a:pt x="1974" y="0"/>
                  </a:moveTo>
                  <a:cubicBezTo>
                    <a:pt x="1440" y="0"/>
                    <a:pt x="736" y="69"/>
                    <a:pt x="1" y="325"/>
                  </a:cubicBezTo>
                  <a:cubicBezTo>
                    <a:pt x="142" y="654"/>
                    <a:pt x="444" y="1023"/>
                    <a:pt x="1092" y="1023"/>
                  </a:cubicBezTo>
                  <a:cubicBezTo>
                    <a:pt x="1167" y="1023"/>
                    <a:pt x="1246" y="1019"/>
                    <a:pt x="1331" y="1008"/>
                  </a:cubicBezTo>
                  <a:cubicBezTo>
                    <a:pt x="1990" y="926"/>
                    <a:pt x="2232" y="423"/>
                    <a:pt x="2318" y="10"/>
                  </a:cubicBezTo>
                  <a:cubicBezTo>
                    <a:pt x="2214" y="4"/>
                    <a:pt x="2098" y="0"/>
                    <a:pt x="1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69;p51">
              <a:extLst>
                <a:ext uri="{FF2B5EF4-FFF2-40B4-BE49-F238E27FC236}">
                  <a16:creationId xmlns="" xmlns:a16="http://schemas.microsoft.com/office/drawing/2014/main" id="{5DAD8961-B71C-A4F4-AC77-B3D21DE22EFD}"/>
                </a:ext>
              </a:extLst>
            </p:cNvPr>
            <p:cNvSpPr/>
            <p:nvPr/>
          </p:nvSpPr>
          <p:spPr>
            <a:xfrm>
              <a:off x="6742962" y="2622409"/>
              <a:ext cx="206020" cy="197436"/>
            </a:xfrm>
            <a:custGeom>
              <a:avLst/>
              <a:gdLst/>
              <a:ahLst/>
              <a:cxnLst/>
              <a:rect l="l" t="t" r="r" b="b"/>
              <a:pathLst>
                <a:path w="2664" h="2553" extrusionOk="0">
                  <a:moveTo>
                    <a:pt x="962" y="0"/>
                  </a:moveTo>
                  <a:cubicBezTo>
                    <a:pt x="447" y="0"/>
                    <a:pt x="45" y="343"/>
                    <a:pt x="26" y="358"/>
                  </a:cubicBezTo>
                  <a:cubicBezTo>
                    <a:pt x="4" y="378"/>
                    <a:pt x="1" y="410"/>
                    <a:pt x="21" y="432"/>
                  </a:cubicBezTo>
                  <a:cubicBezTo>
                    <a:pt x="32" y="445"/>
                    <a:pt x="46" y="451"/>
                    <a:pt x="60" y="451"/>
                  </a:cubicBezTo>
                  <a:cubicBezTo>
                    <a:pt x="73" y="451"/>
                    <a:pt x="85" y="447"/>
                    <a:pt x="95" y="438"/>
                  </a:cubicBezTo>
                  <a:cubicBezTo>
                    <a:pt x="99" y="434"/>
                    <a:pt x="486" y="105"/>
                    <a:pt x="962" y="105"/>
                  </a:cubicBezTo>
                  <a:cubicBezTo>
                    <a:pt x="992" y="105"/>
                    <a:pt x="1022" y="106"/>
                    <a:pt x="1053" y="109"/>
                  </a:cubicBezTo>
                  <a:cubicBezTo>
                    <a:pt x="1353" y="137"/>
                    <a:pt x="1623" y="299"/>
                    <a:pt x="1858" y="588"/>
                  </a:cubicBezTo>
                  <a:cubicBezTo>
                    <a:pt x="2525" y="1416"/>
                    <a:pt x="1609" y="2455"/>
                    <a:pt x="1600" y="2466"/>
                  </a:cubicBezTo>
                  <a:cubicBezTo>
                    <a:pt x="1580" y="2487"/>
                    <a:pt x="1581" y="2520"/>
                    <a:pt x="1603" y="2540"/>
                  </a:cubicBezTo>
                  <a:cubicBezTo>
                    <a:pt x="1611" y="2545"/>
                    <a:pt x="1617" y="2547"/>
                    <a:pt x="1623" y="2550"/>
                  </a:cubicBezTo>
                  <a:cubicBezTo>
                    <a:pt x="1628" y="2552"/>
                    <a:pt x="1634" y="2553"/>
                    <a:pt x="1639" y="2553"/>
                  </a:cubicBezTo>
                  <a:cubicBezTo>
                    <a:pt x="1653" y="2553"/>
                    <a:pt x="1668" y="2547"/>
                    <a:pt x="1677" y="2535"/>
                  </a:cubicBezTo>
                  <a:cubicBezTo>
                    <a:pt x="1688" y="2524"/>
                    <a:pt x="2664" y="1418"/>
                    <a:pt x="1940" y="521"/>
                  </a:cubicBezTo>
                  <a:cubicBezTo>
                    <a:pt x="1687" y="208"/>
                    <a:pt x="1390" y="35"/>
                    <a:pt x="1062" y="4"/>
                  </a:cubicBezTo>
                  <a:cubicBezTo>
                    <a:pt x="1028" y="1"/>
                    <a:pt x="995" y="0"/>
                    <a:pt x="962" y="0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70;p51">
              <a:extLst>
                <a:ext uri="{FF2B5EF4-FFF2-40B4-BE49-F238E27FC236}">
                  <a16:creationId xmlns="" xmlns:a16="http://schemas.microsoft.com/office/drawing/2014/main" id="{2F92838F-D898-CB50-C8C8-B30FCA752268}"/>
                </a:ext>
              </a:extLst>
            </p:cNvPr>
            <p:cNvSpPr/>
            <p:nvPr/>
          </p:nvSpPr>
          <p:spPr>
            <a:xfrm>
              <a:off x="6792998" y="2699512"/>
              <a:ext cx="118709" cy="48412"/>
            </a:xfrm>
            <a:custGeom>
              <a:avLst/>
              <a:gdLst/>
              <a:ahLst/>
              <a:cxnLst/>
              <a:rect l="l" t="t" r="r" b="b"/>
              <a:pathLst>
                <a:path w="1535" h="626" extrusionOk="0">
                  <a:moveTo>
                    <a:pt x="555" y="1"/>
                  </a:moveTo>
                  <a:cubicBezTo>
                    <a:pt x="272" y="1"/>
                    <a:pt x="47" y="78"/>
                    <a:pt x="42" y="79"/>
                  </a:cubicBezTo>
                  <a:cubicBezTo>
                    <a:pt x="15" y="90"/>
                    <a:pt x="0" y="119"/>
                    <a:pt x="10" y="147"/>
                  </a:cubicBezTo>
                  <a:cubicBezTo>
                    <a:pt x="15" y="163"/>
                    <a:pt x="27" y="174"/>
                    <a:pt x="43" y="180"/>
                  </a:cubicBezTo>
                  <a:cubicBezTo>
                    <a:pt x="48" y="181"/>
                    <a:pt x="54" y="181"/>
                    <a:pt x="60" y="181"/>
                  </a:cubicBezTo>
                  <a:cubicBezTo>
                    <a:pt x="66" y="181"/>
                    <a:pt x="72" y="181"/>
                    <a:pt x="77" y="180"/>
                  </a:cubicBezTo>
                  <a:cubicBezTo>
                    <a:pt x="81" y="178"/>
                    <a:pt x="290" y="107"/>
                    <a:pt x="552" y="107"/>
                  </a:cubicBezTo>
                  <a:cubicBezTo>
                    <a:pt x="852" y="107"/>
                    <a:pt x="1220" y="200"/>
                    <a:pt x="1427" y="597"/>
                  </a:cubicBezTo>
                  <a:cubicBezTo>
                    <a:pt x="1437" y="615"/>
                    <a:pt x="1455" y="625"/>
                    <a:pt x="1474" y="625"/>
                  </a:cubicBezTo>
                  <a:cubicBezTo>
                    <a:pt x="1483" y="625"/>
                    <a:pt x="1491" y="623"/>
                    <a:pt x="1499" y="619"/>
                  </a:cubicBezTo>
                  <a:cubicBezTo>
                    <a:pt x="1525" y="605"/>
                    <a:pt x="1535" y="573"/>
                    <a:pt x="1521" y="547"/>
                  </a:cubicBezTo>
                  <a:cubicBezTo>
                    <a:pt x="1290" y="104"/>
                    <a:pt x="883" y="1"/>
                    <a:pt x="555" y="1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71;p51">
              <a:extLst>
                <a:ext uri="{FF2B5EF4-FFF2-40B4-BE49-F238E27FC236}">
                  <a16:creationId xmlns="" xmlns:a16="http://schemas.microsoft.com/office/drawing/2014/main" id="{AEABB95A-D5CC-6624-A2CA-14D1F371B967}"/>
                </a:ext>
              </a:extLst>
            </p:cNvPr>
            <p:cNvSpPr/>
            <p:nvPr/>
          </p:nvSpPr>
          <p:spPr>
            <a:xfrm>
              <a:off x="7520334" y="2777852"/>
              <a:ext cx="278019" cy="148715"/>
            </a:xfrm>
            <a:custGeom>
              <a:avLst/>
              <a:gdLst/>
              <a:ahLst/>
              <a:cxnLst/>
              <a:rect l="l" t="t" r="r" b="b"/>
              <a:pathLst>
                <a:path w="3595" h="1923" extrusionOk="0">
                  <a:moveTo>
                    <a:pt x="2185" y="0"/>
                  </a:moveTo>
                  <a:cubicBezTo>
                    <a:pt x="2010" y="0"/>
                    <a:pt x="1825" y="16"/>
                    <a:pt x="1635" y="50"/>
                  </a:cubicBezTo>
                  <a:cubicBezTo>
                    <a:pt x="693" y="218"/>
                    <a:pt x="1" y="763"/>
                    <a:pt x="90" y="1266"/>
                  </a:cubicBezTo>
                  <a:cubicBezTo>
                    <a:pt x="163" y="1669"/>
                    <a:pt x="711" y="1923"/>
                    <a:pt x="1409" y="1923"/>
                  </a:cubicBezTo>
                  <a:cubicBezTo>
                    <a:pt x="1585" y="1923"/>
                    <a:pt x="1771" y="1907"/>
                    <a:pt x="1961" y="1872"/>
                  </a:cubicBezTo>
                  <a:cubicBezTo>
                    <a:pt x="2904" y="1704"/>
                    <a:pt x="3595" y="1160"/>
                    <a:pt x="3506" y="656"/>
                  </a:cubicBezTo>
                  <a:cubicBezTo>
                    <a:pt x="3433" y="254"/>
                    <a:pt x="2884" y="0"/>
                    <a:pt x="2185" y="0"/>
                  </a:cubicBezTo>
                  <a:close/>
                </a:path>
              </a:pathLst>
            </a:custGeom>
            <a:solidFill>
              <a:srgbClr val="B1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72;p51">
              <a:extLst>
                <a:ext uri="{FF2B5EF4-FFF2-40B4-BE49-F238E27FC236}">
                  <a16:creationId xmlns="" xmlns:a16="http://schemas.microsoft.com/office/drawing/2014/main" id="{7E611D3F-65F5-700D-ED7D-7141DE60DE00}"/>
                </a:ext>
              </a:extLst>
            </p:cNvPr>
            <p:cNvSpPr/>
            <p:nvPr/>
          </p:nvSpPr>
          <p:spPr>
            <a:xfrm>
              <a:off x="6924622" y="2750244"/>
              <a:ext cx="279566" cy="154747"/>
            </a:xfrm>
            <a:custGeom>
              <a:avLst/>
              <a:gdLst/>
              <a:ahLst/>
              <a:cxnLst/>
              <a:rect l="l" t="t" r="r" b="b"/>
              <a:pathLst>
                <a:path w="3615" h="2001" extrusionOk="0">
                  <a:moveTo>
                    <a:pt x="1276" y="1"/>
                  </a:moveTo>
                  <a:cubicBezTo>
                    <a:pt x="685" y="1"/>
                    <a:pt x="224" y="204"/>
                    <a:pt x="131" y="555"/>
                  </a:cubicBezTo>
                  <a:cubicBezTo>
                    <a:pt x="1" y="1050"/>
                    <a:pt x="645" y="1650"/>
                    <a:pt x="1571" y="1895"/>
                  </a:cubicBezTo>
                  <a:cubicBezTo>
                    <a:pt x="1839" y="1967"/>
                    <a:pt x="2101" y="2001"/>
                    <a:pt x="2341" y="2001"/>
                  </a:cubicBezTo>
                  <a:cubicBezTo>
                    <a:pt x="2932" y="2001"/>
                    <a:pt x="3391" y="1797"/>
                    <a:pt x="3484" y="1445"/>
                  </a:cubicBezTo>
                  <a:cubicBezTo>
                    <a:pt x="3615" y="951"/>
                    <a:pt x="2970" y="353"/>
                    <a:pt x="2045" y="105"/>
                  </a:cubicBezTo>
                  <a:cubicBezTo>
                    <a:pt x="1777" y="34"/>
                    <a:pt x="1516" y="1"/>
                    <a:pt x="1276" y="1"/>
                  </a:cubicBezTo>
                  <a:close/>
                </a:path>
              </a:pathLst>
            </a:custGeom>
            <a:solidFill>
              <a:srgbClr val="B1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73;p51">
              <a:extLst>
                <a:ext uri="{FF2B5EF4-FFF2-40B4-BE49-F238E27FC236}">
                  <a16:creationId xmlns="" xmlns:a16="http://schemas.microsoft.com/office/drawing/2014/main" id="{7CC1505A-74BF-B294-09D9-75C4448A882B}"/>
                </a:ext>
              </a:extLst>
            </p:cNvPr>
            <p:cNvSpPr/>
            <p:nvPr/>
          </p:nvSpPr>
          <p:spPr>
            <a:xfrm>
              <a:off x="7490946" y="2637721"/>
              <a:ext cx="163177" cy="104712"/>
            </a:xfrm>
            <a:custGeom>
              <a:avLst/>
              <a:gdLst/>
              <a:ahLst/>
              <a:cxnLst/>
              <a:rect l="l" t="t" r="r" b="b"/>
              <a:pathLst>
                <a:path w="2110" h="1354" extrusionOk="0">
                  <a:moveTo>
                    <a:pt x="1038" y="1"/>
                  </a:moveTo>
                  <a:cubicBezTo>
                    <a:pt x="291" y="1"/>
                    <a:pt x="13" y="907"/>
                    <a:pt x="10" y="917"/>
                  </a:cubicBezTo>
                  <a:cubicBezTo>
                    <a:pt x="1" y="947"/>
                    <a:pt x="18" y="979"/>
                    <a:pt x="48" y="988"/>
                  </a:cubicBezTo>
                  <a:cubicBezTo>
                    <a:pt x="54" y="990"/>
                    <a:pt x="59" y="991"/>
                    <a:pt x="65" y="991"/>
                  </a:cubicBezTo>
                  <a:cubicBezTo>
                    <a:pt x="90" y="991"/>
                    <a:pt x="111" y="974"/>
                    <a:pt x="119" y="949"/>
                  </a:cubicBezTo>
                  <a:cubicBezTo>
                    <a:pt x="129" y="913"/>
                    <a:pt x="374" y="114"/>
                    <a:pt x="1036" y="114"/>
                  </a:cubicBezTo>
                  <a:cubicBezTo>
                    <a:pt x="1088" y="114"/>
                    <a:pt x="1143" y="119"/>
                    <a:pt x="1200" y="130"/>
                  </a:cubicBezTo>
                  <a:cubicBezTo>
                    <a:pt x="1989" y="278"/>
                    <a:pt x="1952" y="1251"/>
                    <a:pt x="1951" y="1293"/>
                  </a:cubicBezTo>
                  <a:cubicBezTo>
                    <a:pt x="1947" y="1324"/>
                    <a:pt x="1973" y="1351"/>
                    <a:pt x="2004" y="1353"/>
                  </a:cubicBezTo>
                  <a:lnTo>
                    <a:pt x="2007" y="1353"/>
                  </a:lnTo>
                  <a:cubicBezTo>
                    <a:pt x="2036" y="1353"/>
                    <a:pt x="2061" y="1329"/>
                    <a:pt x="2065" y="1297"/>
                  </a:cubicBezTo>
                  <a:cubicBezTo>
                    <a:pt x="2065" y="1287"/>
                    <a:pt x="2109" y="184"/>
                    <a:pt x="1222" y="18"/>
                  </a:cubicBezTo>
                  <a:cubicBezTo>
                    <a:pt x="1158" y="6"/>
                    <a:pt x="1096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74;p51">
              <a:extLst>
                <a:ext uri="{FF2B5EF4-FFF2-40B4-BE49-F238E27FC236}">
                  <a16:creationId xmlns="" xmlns:a16="http://schemas.microsoft.com/office/drawing/2014/main" id="{3B9B6B21-7692-AC6C-6D93-691F0754252D}"/>
                </a:ext>
              </a:extLst>
            </p:cNvPr>
            <p:cNvSpPr/>
            <p:nvPr/>
          </p:nvSpPr>
          <p:spPr>
            <a:xfrm>
              <a:off x="7640976" y="2710416"/>
              <a:ext cx="54057" cy="21576"/>
            </a:xfrm>
            <a:custGeom>
              <a:avLst/>
              <a:gdLst/>
              <a:ahLst/>
              <a:cxnLst/>
              <a:rect l="l" t="t" r="r" b="b"/>
              <a:pathLst>
                <a:path w="699" h="279" extrusionOk="0">
                  <a:moveTo>
                    <a:pt x="634" y="1"/>
                  </a:moveTo>
                  <a:cubicBezTo>
                    <a:pt x="629" y="1"/>
                    <a:pt x="624" y="2"/>
                    <a:pt x="618" y="3"/>
                  </a:cubicBezTo>
                  <a:lnTo>
                    <a:pt x="48" y="166"/>
                  </a:lnTo>
                  <a:cubicBezTo>
                    <a:pt x="18" y="175"/>
                    <a:pt x="0" y="207"/>
                    <a:pt x="10" y="237"/>
                  </a:cubicBezTo>
                  <a:cubicBezTo>
                    <a:pt x="17" y="263"/>
                    <a:pt x="39" y="279"/>
                    <a:pt x="64" y="279"/>
                  </a:cubicBezTo>
                  <a:cubicBezTo>
                    <a:pt x="69" y="279"/>
                    <a:pt x="74" y="278"/>
                    <a:pt x="79" y="276"/>
                  </a:cubicBezTo>
                  <a:lnTo>
                    <a:pt x="649" y="113"/>
                  </a:lnTo>
                  <a:cubicBezTo>
                    <a:pt x="680" y="103"/>
                    <a:pt x="699" y="72"/>
                    <a:pt x="689" y="43"/>
                  </a:cubicBezTo>
                  <a:cubicBezTo>
                    <a:pt x="681" y="18"/>
                    <a:pt x="659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75;p51">
              <a:extLst>
                <a:ext uri="{FF2B5EF4-FFF2-40B4-BE49-F238E27FC236}">
                  <a16:creationId xmlns="" xmlns:a16="http://schemas.microsoft.com/office/drawing/2014/main" id="{7E4E2320-BECB-BFEB-CAAE-BBB0DBB8AC6F}"/>
                </a:ext>
              </a:extLst>
            </p:cNvPr>
            <p:cNvSpPr/>
            <p:nvPr/>
          </p:nvSpPr>
          <p:spPr>
            <a:xfrm>
              <a:off x="7641827" y="2691856"/>
              <a:ext cx="41529" cy="20494"/>
            </a:xfrm>
            <a:custGeom>
              <a:avLst/>
              <a:gdLst/>
              <a:ahLst/>
              <a:cxnLst/>
              <a:rect l="l" t="t" r="r" b="b"/>
              <a:pathLst>
                <a:path w="537" h="265" extrusionOk="0">
                  <a:moveTo>
                    <a:pt x="460" y="1"/>
                  </a:moveTo>
                  <a:cubicBezTo>
                    <a:pt x="453" y="1"/>
                    <a:pt x="446" y="2"/>
                    <a:pt x="439" y="4"/>
                  </a:cubicBezTo>
                  <a:lnTo>
                    <a:pt x="54" y="134"/>
                  </a:lnTo>
                  <a:cubicBezTo>
                    <a:pt x="19" y="145"/>
                    <a:pt x="1" y="184"/>
                    <a:pt x="12" y="218"/>
                  </a:cubicBezTo>
                  <a:cubicBezTo>
                    <a:pt x="22" y="246"/>
                    <a:pt x="48" y="264"/>
                    <a:pt x="77" y="264"/>
                  </a:cubicBezTo>
                  <a:cubicBezTo>
                    <a:pt x="83" y="264"/>
                    <a:pt x="90" y="263"/>
                    <a:pt x="98" y="260"/>
                  </a:cubicBezTo>
                  <a:lnTo>
                    <a:pt x="482" y="131"/>
                  </a:lnTo>
                  <a:cubicBezTo>
                    <a:pt x="517" y="119"/>
                    <a:pt x="536" y="81"/>
                    <a:pt x="524" y="46"/>
                  </a:cubicBezTo>
                  <a:cubicBezTo>
                    <a:pt x="514" y="18"/>
                    <a:pt x="489" y="1"/>
                    <a:pt x="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76;p51">
              <a:extLst>
                <a:ext uri="{FF2B5EF4-FFF2-40B4-BE49-F238E27FC236}">
                  <a16:creationId xmlns="" xmlns:a16="http://schemas.microsoft.com/office/drawing/2014/main" id="{B8F795B9-9825-E581-2A95-3BD8A53B0F0E}"/>
                </a:ext>
              </a:extLst>
            </p:cNvPr>
            <p:cNvSpPr/>
            <p:nvPr/>
          </p:nvSpPr>
          <p:spPr>
            <a:xfrm>
              <a:off x="7044259" y="2611737"/>
              <a:ext cx="162326" cy="99762"/>
            </a:xfrm>
            <a:custGeom>
              <a:avLst/>
              <a:gdLst/>
              <a:ahLst/>
              <a:cxnLst/>
              <a:rect l="l" t="t" r="r" b="b"/>
              <a:pathLst>
                <a:path w="2099" h="1290" extrusionOk="0">
                  <a:moveTo>
                    <a:pt x="1072" y="0"/>
                  </a:moveTo>
                  <a:cubicBezTo>
                    <a:pt x="278" y="0"/>
                    <a:pt x="11" y="960"/>
                    <a:pt x="8" y="970"/>
                  </a:cubicBezTo>
                  <a:cubicBezTo>
                    <a:pt x="1" y="1000"/>
                    <a:pt x="18" y="1032"/>
                    <a:pt x="49" y="1039"/>
                  </a:cubicBezTo>
                  <a:cubicBezTo>
                    <a:pt x="54" y="1040"/>
                    <a:pt x="59" y="1041"/>
                    <a:pt x="63" y="1041"/>
                  </a:cubicBezTo>
                  <a:cubicBezTo>
                    <a:pt x="89" y="1041"/>
                    <a:pt x="112" y="1024"/>
                    <a:pt x="118" y="998"/>
                  </a:cubicBezTo>
                  <a:cubicBezTo>
                    <a:pt x="128" y="961"/>
                    <a:pt x="364" y="113"/>
                    <a:pt x="1070" y="113"/>
                  </a:cubicBezTo>
                  <a:cubicBezTo>
                    <a:pt x="1107" y="113"/>
                    <a:pt x="1146" y="115"/>
                    <a:pt x="1187" y="120"/>
                  </a:cubicBezTo>
                  <a:cubicBezTo>
                    <a:pt x="1980" y="221"/>
                    <a:pt x="1968" y="1189"/>
                    <a:pt x="1966" y="1231"/>
                  </a:cubicBezTo>
                  <a:cubicBezTo>
                    <a:pt x="1965" y="1262"/>
                    <a:pt x="1990" y="1289"/>
                    <a:pt x="2022" y="1290"/>
                  </a:cubicBezTo>
                  <a:lnTo>
                    <a:pt x="2023" y="1290"/>
                  </a:lnTo>
                  <a:cubicBezTo>
                    <a:pt x="2054" y="1290"/>
                    <a:pt x="2079" y="1265"/>
                    <a:pt x="2081" y="1233"/>
                  </a:cubicBezTo>
                  <a:cubicBezTo>
                    <a:pt x="2083" y="1223"/>
                    <a:pt x="2099" y="121"/>
                    <a:pt x="1202" y="9"/>
                  </a:cubicBezTo>
                  <a:cubicBezTo>
                    <a:pt x="1157" y="3"/>
                    <a:pt x="1114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77;p51">
              <a:extLst>
                <a:ext uri="{FF2B5EF4-FFF2-40B4-BE49-F238E27FC236}">
                  <a16:creationId xmlns="" xmlns:a16="http://schemas.microsoft.com/office/drawing/2014/main" id="{680CD6D6-2CCC-2903-8F8A-73D3B028DF4C}"/>
                </a:ext>
              </a:extLst>
            </p:cNvPr>
            <p:cNvSpPr/>
            <p:nvPr/>
          </p:nvSpPr>
          <p:spPr>
            <a:xfrm>
              <a:off x="7009304" y="2647929"/>
              <a:ext cx="48180" cy="34414"/>
            </a:xfrm>
            <a:custGeom>
              <a:avLst/>
              <a:gdLst/>
              <a:ahLst/>
              <a:cxnLst/>
              <a:rect l="l" t="t" r="r" b="b"/>
              <a:pathLst>
                <a:path w="623" h="445" extrusionOk="0">
                  <a:moveTo>
                    <a:pt x="65" y="1"/>
                  </a:moveTo>
                  <a:cubicBezTo>
                    <a:pt x="46" y="1"/>
                    <a:pt x="29" y="10"/>
                    <a:pt x="17" y="26"/>
                  </a:cubicBezTo>
                  <a:cubicBezTo>
                    <a:pt x="1" y="53"/>
                    <a:pt x="7" y="89"/>
                    <a:pt x="33" y="105"/>
                  </a:cubicBezTo>
                  <a:lnTo>
                    <a:pt x="527" y="435"/>
                  </a:lnTo>
                  <a:cubicBezTo>
                    <a:pt x="536" y="442"/>
                    <a:pt x="548" y="445"/>
                    <a:pt x="558" y="445"/>
                  </a:cubicBezTo>
                  <a:cubicBezTo>
                    <a:pt x="576" y="445"/>
                    <a:pt x="595" y="435"/>
                    <a:pt x="606" y="420"/>
                  </a:cubicBezTo>
                  <a:cubicBezTo>
                    <a:pt x="623" y="393"/>
                    <a:pt x="617" y="357"/>
                    <a:pt x="591" y="340"/>
                  </a:cubicBezTo>
                  <a:lnTo>
                    <a:pt x="98" y="10"/>
                  </a:lnTo>
                  <a:cubicBezTo>
                    <a:pt x="87" y="4"/>
                    <a:pt x="76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78;p51">
              <a:extLst>
                <a:ext uri="{FF2B5EF4-FFF2-40B4-BE49-F238E27FC236}">
                  <a16:creationId xmlns="" xmlns:a16="http://schemas.microsoft.com/office/drawing/2014/main" id="{B62D42A7-15EB-B606-2599-E58BDEB8330E}"/>
                </a:ext>
              </a:extLst>
            </p:cNvPr>
            <p:cNvSpPr/>
            <p:nvPr/>
          </p:nvSpPr>
          <p:spPr>
            <a:xfrm>
              <a:off x="7025544" y="2633932"/>
              <a:ext cx="37198" cy="29155"/>
            </a:xfrm>
            <a:custGeom>
              <a:avLst/>
              <a:gdLst/>
              <a:ahLst/>
              <a:cxnLst/>
              <a:rect l="l" t="t" r="r" b="b"/>
              <a:pathLst>
                <a:path w="481" h="377" extrusionOk="0">
                  <a:moveTo>
                    <a:pt x="78" y="0"/>
                  </a:moveTo>
                  <a:cubicBezTo>
                    <a:pt x="57" y="0"/>
                    <a:pt x="37" y="10"/>
                    <a:pt x="24" y="28"/>
                  </a:cubicBezTo>
                  <a:cubicBezTo>
                    <a:pt x="1" y="58"/>
                    <a:pt x="8" y="100"/>
                    <a:pt x="37" y="122"/>
                  </a:cubicBezTo>
                  <a:lnTo>
                    <a:pt x="365" y="364"/>
                  </a:lnTo>
                  <a:cubicBezTo>
                    <a:pt x="378" y="372"/>
                    <a:pt x="391" y="376"/>
                    <a:pt x="406" y="376"/>
                  </a:cubicBezTo>
                  <a:cubicBezTo>
                    <a:pt x="426" y="376"/>
                    <a:pt x="447" y="367"/>
                    <a:pt x="459" y="349"/>
                  </a:cubicBezTo>
                  <a:cubicBezTo>
                    <a:pt x="481" y="319"/>
                    <a:pt x="474" y="277"/>
                    <a:pt x="444" y="255"/>
                  </a:cubicBezTo>
                  <a:lnTo>
                    <a:pt x="117" y="14"/>
                  </a:lnTo>
                  <a:cubicBezTo>
                    <a:pt x="106" y="5"/>
                    <a:pt x="92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79;p51">
              <a:extLst>
                <a:ext uri="{FF2B5EF4-FFF2-40B4-BE49-F238E27FC236}">
                  <a16:creationId xmlns="" xmlns:a16="http://schemas.microsoft.com/office/drawing/2014/main" id="{0998762E-E285-1625-C316-CBE4A5663919}"/>
                </a:ext>
              </a:extLst>
            </p:cNvPr>
            <p:cNvSpPr/>
            <p:nvPr/>
          </p:nvSpPr>
          <p:spPr>
            <a:xfrm>
              <a:off x="6679161" y="1790748"/>
              <a:ext cx="1510971" cy="916574"/>
            </a:xfrm>
            <a:custGeom>
              <a:avLst/>
              <a:gdLst/>
              <a:ahLst/>
              <a:cxnLst/>
              <a:rect l="l" t="t" r="r" b="b"/>
              <a:pathLst>
                <a:path w="19538" h="11852" extrusionOk="0">
                  <a:moveTo>
                    <a:pt x="8974" y="1"/>
                  </a:moveTo>
                  <a:cubicBezTo>
                    <a:pt x="5914" y="1"/>
                    <a:pt x="3143" y="1119"/>
                    <a:pt x="2059" y="2348"/>
                  </a:cubicBezTo>
                  <a:cubicBezTo>
                    <a:pt x="448" y="4169"/>
                    <a:pt x="0" y="9648"/>
                    <a:pt x="815" y="10104"/>
                  </a:cubicBezTo>
                  <a:cubicBezTo>
                    <a:pt x="850" y="10123"/>
                    <a:pt x="907" y="10132"/>
                    <a:pt x="984" y="10132"/>
                  </a:cubicBezTo>
                  <a:cubicBezTo>
                    <a:pt x="1262" y="10132"/>
                    <a:pt x="1805" y="10015"/>
                    <a:pt x="2531" y="9851"/>
                  </a:cubicBezTo>
                  <a:cubicBezTo>
                    <a:pt x="2943" y="9757"/>
                    <a:pt x="2847" y="7125"/>
                    <a:pt x="3363" y="7014"/>
                  </a:cubicBezTo>
                  <a:cubicBezTo>
                    <a:pt x="3365" y="7013"/>
                    <a:pt x="3368" y="7013"/>
                    <a:pt x="3370" y="7013"/>
                  </a:cubicBezTo>
                  <a:cubicBezTo>
                    <a:pt x="3541" y="7013"/>
                    <a:pt x="3233" y="8354"/>
                    <a:pt x="3593" y="8886"/>
                  </a:cubicBezTo>
                  <a:cubicBezTo>
                    <a:pt x="3689" y="9028"/>
                    <a:pt x="3843" y="9084"/>
                    <a:pt x="4029" y="9084"/>
                  </a:cubicBezTo>
                  <a:cubicBezTo>
                    <a:pt x="4714" y="9084"/>
                    <a:pt x="5830" y="8320"/>
                    <a:pt x="6034" y="8283"/>
                  </a:cubicBezTo>
                  <a:cubicBezTo>
                    <a:pt x="6400" y="8217"/>
                    <a:pt x="6743" y="5794"/>
                    <a:pt x="7086" y="5794"/>
                  </a:cubicBezTo>
                  <a:cubicBezTo>
                    <a:pt x="7099" y="5794"/>
                    <a:pt x="7112" y="5797"/>
                    <a:pt x="7125" y="5804"/>
                  </a:cubicBezTo>
                  <a:cubicBezTo>
                    <a:pt x="7304" y="5902"/>
                    <a:pt x="6905" y="7991"/>
                    <a:pt x="7596" y="8471"/>
                  </a:cubicBezTo>
                  <a:cubicBezTo>
                    <a:pt x="8612" y="9177"/>
                    <a:pt x="10659" y="9549"/>
                    <a:pt x="12035" y="9549"/>
                  </a:cubicBezTo>
                  <a:cubicBezTo>
                    <a:pt x="12363" y="9549"/>
                    <a:pt x="12653" y="9528"/>
                    <a:pt x="12882" y="9485"/>
                  </a:cubicBezTo>
                  <a:cubicBezTo>
                    <a:pt x="13890" y="9297"/>
                    <a:pt x="14744" y="7183"/>
                    <a:pt x="14744" y="7183"/>
                  </a:cubicBezTo>
                  <a:lnTo>
                    <a:pt x="14744" y="7183"/>
                  </a:lnTo>
                  <a:cubicBezTo>
                    <a:pt x="15421" y="9477"/>
                    <a:pt x="14171" y="10375"/>
                    <a:pt x="14815" y="10530"/>
                  </a:cubicBezTo>
                  <a:cubicBezTo>
                    <a:pt x="16012" y="10819"/>
                    <a:pt x="17992" y="11851"/>
                    <a:pt x="17992" y="11851"/>
                  </a:cubicBezTo>
                  <a:cubicBezTo>
                    <a:pt x="17992" y="11851"/>
                    <a:pt x="19538" y="7589"/>
                    <a:pt x="18993" y="4656"/>
                  </a:cubicBezTo>
                  <a:cubicBezTo>
                    <a:pt x="18447" y="1722"/>
                    <a:pt x="13476" y="908"/>
                    <a:pt x="13476" y="908"/>
                  </a:cubicBezTo>
                  <a:cubicBezTo>
                    <a:pt x="12014" y="265"/>
                    <a:pt x="10460" y="1"/>
                    <a:pt x="8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80;p51">
              <a:extLst>
                <a:ext uri="{FF2B5EF4-FFF2-40B4-BE49-F238E27FC236}">
                  <a16:creationId xmlns="" xmlns:a16="http://schemas.microsoft.com/office/drawing/2014/main" id="{F9BA09FE-A548-1CFD-FF27-3B9E7C58AC27}"/>
                </a:ext>
              </a:extLst>
            </p:cNvPr>
            <p:cNvSpPr/>
            <p:nvPr/>
          </p:nvSpPr>
          <p:spPr>
            <a:xfrm>
              <a:off x="7906699" y="1971789"/>
              <a:ext cx="450786" cy="1150049"/>
            </a:xfrm>
            <a:custGeom>
              <a:avLst/>
              <a:gdLst/>
              <a:ahLst/>
              <a:cxnLst/>
              <a:rect l="l" t="t" r="r" b="b"/>
              <a:pathLst>
                <a:path w="5829" h="14871" extrusionOk="0">
                  <a:moveTo>
                    <a:pt x="1676" y="0"/>
                  </a:moveTo>
                  <a:cubicBezTo>
                    <a:pt x="1096" y="0"/>
                    <a:pt x="518" y="146"/>
                    <a:pt x="26" y="445"/>
                  </a:cubicBezTo>
                  <a:cubicBezTo>
                    <a:pt x="7" y="456"/>
                    <a:pt x="1" y="481"/>
                    <a:pt x="12" y="498"/>
                  </a:cubicBezTo>
                  <a:cubicBezTo>
                    <a:pt x="20" y="511"/>
                    <a:pt x="33" y="518"/>
                    <a:pt x="46" y="518"/>
                  </a:cubicBezTo>
                  <a:cubicBezTo>
                    <a:pt x="53" y="518"/>
                    <a:pt x="60" y="516"/>
                    <a:pt x="66" y="512"/>
                  </a:cubicBezTo>
                  <a:cubicBezTo>
                    <a:pt x="546" y="220"/>
                    <a:pt x="1110" y="78"/>
                    <a:pt x="1677" y="78"/>
                  </a:cubicBezTo>
                  <a:cubicBezTo>
                    <a:pt x="2450" y="78"/>
                    <a:pt x="3227" y="343"/>
                    <a:pt x="3799" y="853"/>
                  </a:cubicBezTo>
                  <a:cubicBezTo>
                    <a:pt x="4791" y="1740"/>
                    <a:pt x="5120" y="3317"/>
                    <a:pt x="4562" y="4524"/>
                  </a:cubicBezTo>
                  <a:cubicBezTo>
                    <a:pt x="4478" y="4706"/>
                    <a:pt x="4372" y="4894"/>
                    <a:pt x="4270" y="5076"/>
                  </a:cubicBezTo>
                  <a:cubicBezTo>
                    <a:pt x="3955" y="5637"/>
                    <a:pt x="3628" y="6217"/>
                    <a:pt x="3821" y="6818"/>
                  </a:cubicBezTo>
                  <a:cubicBezTo>
                    <a:pt x="3958" y="7246"/>
                    <a:pt x="4320" y="7527"/>
                    <a:pt x="4671" y="7799"/>
                  </a:cubicBezTo>
                  <a:cubicBezTo>
                    <a:pt x="4924" y="7995"/>
                    <a:pt x="5187" y="8198"/>
                    <a:pt x="5364" y="8456"/>
                  </a:cubicBezTo>
                  <a:cubicBezTo>
                    <a:pt x="5792" y="9073"/>
                    <a:pt x="5664" y="9899"/>
                    <a:pt x="5549" y="10336"/>
                  </a:cubicBezTo>
                  <a:cubicBezTo>
                    <a:pt x="5471" y="10630"/>
                    <a:pt x="5364" y="10923"/>
                    <a:pt x="5261" y="11205"/>
                  </a:cubicBezTo>
                  <a:cubicBezTo>
                    <a:pt x="5140" y="11533"/>
                    <a:pt x="5016" y="11875"/>
                    <a:pt x="4936" y="12222"/>
                  </a:cubicBezTo>
                  <a:cubicBezTo>
                    <a:pt x="4739" y="13097"/>
                    <a:pt x="4831" y="14028"/>
                    <a:pt x="5196" y="14847"/>
                  </a:cubicBezTo>
                  <a:cubicBezTo>
                    <a:pt x="5201" y="14861"/>
                    <a:pt x="5215" y="14871"/>
                    <a:pt x="5231" y="14871"/>
                  </a:cubicBezTo>
                  <a:cubicBezTo>
                    <a:pt x="5236" y="14871"/>
                    <a:pt x="5241" y="14871"/>
                    <a:pt x="5249" y="14869"/>
                  </a:cubicBezTo>
                  <a:cubicBezTo>
                    <a:pt x="5268" y="14860"/>
                    <a:pt x="5278" y="14836"/>
                    <a:pt x="5268" y="14816"/>
                  </a:cubicBezTo>
                  <a:cubicBezTo>
                    <a:pt x="4910" y="14015"/>
                    <a:pt x="4819" y="13099"/>
                    <a:pt x="5014" y="12242"/>
                  </a:cubicBezTo>
                  <a:cubicBezTo>
                    <a:pt x="5091" y="11899"/>
                    <a:pt x="5215" y="11562"/>
                    <a:pt x="5335" y="11235"/>
                  </a:cubicBezTo>
                  <a:cubicBezTo>
                    <a:pt x="5439" y="10951"/>
                    <a:pt x="5547" y="10657"/>
                    <a:pt x="5625" y="10358"/>
                  </a:cubicBezTo>
                  <a:cubicBezTo>
                    <a:pt x="5829" y="9581"/>
                    <a:pt x="5759" y="8890"/>
                    <a:pt x="5429" y="8414"/>
                  </a:cubicBezTo>
                  <a:cubicBezTo>
                    <a:pt x="5245" y="8146"/>
                    <a:pt x="4978" y="7938"/>
                    <a:pt x="4720" y="7739"/>
                  </a:cubicBezTo>
                  <a:cubicBezTo>
                    <a:pt x="4364" y="7461"/>
                    <a:pt x="4028" y="7200"/>
                    <a:pt x="3898" y="6796"/>
                  </a:cubicBezTo>
                  <a:cubicBezTo>
                    <a:pt x="3715" y="6226"/>
                    <a:pt x="4033" y="5663"/>
                    <a:pt x="4339" y="5117"/>
                  </a:cubicBezTo>
                  <a:cubicBezTo>
                    <a:pt x="4442" y="4933"/>
                    <a:pt x="4548" y="4744"/>
                    <a:pt x="4634" y="4558"/>
                  </a:cubicBezTo>
                  <a:cubicBezTo>
                    <a:pt x="5204" y="3321"/>
                    <a:pt x="4868" y="1703"/>
                    <a:pt x="3852" y="796"/>
                  </a:cubicBezTo>
                  <a:cubicBezTo>
                    <a:pt x="3265" y="272"/>
                    <a:pt x="2468" y="0"/>
                    <a:pt x="1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81;p51">
              <a:extLst>
                <a:ext uri="{FF2B5EF4-FFF2-40B4-BE49-F238E27FC236}">
                  <a16:creationId xmlns="" xmlns:a16="http://schemas.microsoft.com/office/drawing/2014/main" id="{FDD8E17D-A23E-62FA-8825-CA8EF4A07A60}"/>
                </a:ext>
              </a:extLst>
            </p:cNvPr>
            <p:cNvSpPr/>
            <p:nvPr/>
          </p:nvSpPr>
          <p:spPr>
            <a:xfrm>
              <a:off x="6399827" y="1775591"/>
              <a:ext cx="670185" cy="1230632"/>
            </a:xfrm>
            <a:custGeom>
              <a:avLst/>
              <a:gdLst/>
              <a:ahLst/>
              <a:cxnLst/>
              <a:rect l="l" t="t" r="r" b="b"/>
              <a:pathLst>
                <a:path w="8666" h="15913" extrusionOk="0">
                  <a:moveTo>
                    <a:pt x="8627" y="1"/>
                  </a:moveTo>
                  <a:cubicBezTo>
                    <a:pt x="8626" y="1"/>
                    <a:pt x="8624" y="1"/>
                    <a:pt x="8623" y="1"/>
                  </a:cubicBezTo>
                  <a:cubicBezTo>
                    <a:pt x="7940" y="46"/>
                    <a:pt x="7235" y="93"/>
                    <a:pt x="6576" y="335"/>
                  </a:cubicBezTo>
                  <a:cubicBezTo>
                    <a:pt x="5839" y="604"/>
                    <a:pt x="5283" y="1102"/>
                    <a:pt x="5057" y="1697"/>
                  </a:cubicBezTo>
                  <a:cubicBezTo>
                    <a:pt x="4934" y="2015"/>
                    <a:pt x="4905" y="2358"/>
                    <a:pt x="4874" y="2691"/>
                  </a:cubicBezTo>
                  <a:cubicBezTo>
                    <a:pt x="4853" y="2925"/>
                    <a:pt x="4833" y="3166"/>
                    <a:pt x="4779" y="3395"/>
                  </a:cubicBezTo>
                  <a:cubicBezTo>
                    <a:pt x="4586" y="4235"/>
                    <a:pt x="3987" y="4908"/>
                    <a:pt x="3408" y="5561"/>
                  </a:cubicBezTo>
                  <a:lnTo>
                    <a:pt x="3266" y="5721"/>
                  </a:lnTo>
                  <a:cubicBezTo>
                    <a:pt x="2618" y="6453"/>
                    <a:pt x="2018" y="7262"/>
                    <a:pt x="2010" y="8212"/>
                  </a:cubicBezTo>
                  <a:cubicBezTo>
                    <a:pt x="2008" y="8579"/>
                    <a:pt x="2096" y="8957"/>
                    <a:pt x="2182" y="9321"/>
                  </a:cubicBezTo>
                  <a:cubicBezTo>
                    <a:pt x="2324" y="9923"/>
                    <a:pt x="2460" y="10492"/>
                    <a:pt x="2204" y="11012"/>
                  </a:cubicBezTo>
                  <a:cubicBezTo>
                    <a:pt x="2045" y="11337"/>
                    <a:pt x="1768" y="11564"/>
                    <a:pt x="1473" y="11805"/>
                  </a:cubicBezTo>
                  <a:cubicBezTo>
                    <a:pt x="1340" y="11915"/>
                    <a:pt x="1201" y="12029"/>
                    <a:pt x="1076" y="12152"/>
                  </a:cubicBezTo>
                  <a:cubicBezTo>
                    <a:pt x="97" y="13114"/>
                    <a:pt x="0" y="14831"/>
                    <a:pt x="865" y="15899"/>
                  </a:cubicBezTo>
                  <a:cubicBezTo>
                    <a:pt x="872" y="15908"/>
                    <a:pt x="882" y="15913"/>
                    <a:pt x="894" y="15913"/>
                  </a:cubicBezTo>
                  <a:cubicBezTo>
                    <a:pt x="902" y="15913"/>
                    <a:pt x="912" y="15911"/>
                    <a:pt x="917" y="15906"/>
                  </a:cubicBezTo>
                  <a:cubicBezTo>
                    <a:pt x="933" y="15892"/>
                    <a:pt x="935" y="15868"/>
                    <a:pt x="922" y="15850"/>
                  </a:cubicBezTo>
                  <a:cubicBezTo>
                    <a:pt x="81" y="14814"/>
                    <a:pt x="177" y="13145"/>
                    <a:pt x="1128" y="12209"/>
                  </a:cubicBezTo>
                  <a:cubicBezTo>
                    <a:pt x="1251" y="12088"/>
                    <a:pt x="1388" y="11975"/>
                    <a:pt x="1520" y="11867"/>
                  </a:cubicBezTo>
                  <a:cubicBezTo>
                    <a:pt x="1807" y="11631"/>
                    <a:pt x="2105" y="11387"/>
                    <a:pt x="2272" y="11047"/>
                  </a:cubicBezTo>
                  <a:cubicBezTo>
                    <a:pt x="2540" y="10501"/>
                    <a:pt x="2396" y="9893"/>
                    <a:pt x="2256" y="9304"/>
                  </a:cubicBezTo>
                  <a:cubicBezTo>
                    <a:pt x="2172" y="8944"/>
                    <a:pt x="2084" y="8572"/>
                    <a:pt x="2087" y="8213"/>
                  </a:cubicBezTo>
                  <a:cubicBezTo>
                    <a:pt x="2094" y="7289"/>
                    <a:pt x="2686" y="6495"/>
                    <a:pt x="3323" y="5772"/>
                  </a:cubicBezTo>
                  <a:lnTo>
                    <a:pt x="3465" y="5613"/>
                  </a:lnTo>
                  <a:cubicBezTo>
                    <a:pt x="4051" y="4953"/>
                    <a:pt x="4656" y="4272"/>
                    <a:pt x="4854" y="3413"/>
                  </a:cubicBezTo>
                  <a:cubicBezTo>
                    <a:pt x="4910" y="3178"/>
                    <a:pt x="4932" y="2935"/>
                    <a:pt x="4953" y="2699"/>
                  </a:cubicBezTo>
                  <a:cubicBezTo>
                    <a:pt x="4983" y="2371"/>
                    <a:pt x="5012" y="2033"/>
                    <a:pt x="5130" y="1725"/>
                  </a:cubicBezTo>
                  <a:cubicBezTo>
                    <a:pt x="5350" y="1151"/>
                    <a:pt x="5887" y="671"/>
                    <a:pt x="6603" y="409"/>
                  </a:cubicBezTo>
                  <a:cubicBezTo>
                    <a:pt x="7250" y="171"/>
                    <a:pt x="7951" y="124"/>
                    <a:pt x="8628" y="79"/>
                  </a:cubicBezTo>
                  <a:cubicBezTo>
                    <a:pt x="8649" y="77"/>
                    <a:pt x="8666" y="59"/>
                    <a:pt x="8665" y="37"/>
                  </a:cubicBezTo>
                  <a:cubicBezTo>
                    <a:pt x="8664" y="16"/>
                    <a:pt x="8647" y="1"/>
                    <a:pt x="8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82;p51">
              <a:extLst>
                <a:ext uri="{FF2B5EF4-FFF2-40B4-BE49-F238E27FC236}">
                  <a16:creationId xmlns="" xmlns:a16="http://schemas.microsoft.com/office/drawing/2014/main" id="{424403F3-E5A2-3E1B-123B-DD5C7D86A1CA}"/>
                </a:ext>
              </a:extLst>
            </p:cNvPr>
            <p:cNvSpPr/>
            <p:nvPr/>
          </p:nvSpPr>
          <p:spPr>
            <a:xfrm>
              <a:off x="6352962" y="3852963"/>
              <a:ext cx="61481" cy="145235"/>
            </a:xfrm>
            <a:custGeom>
              <a:avLst/>
              <a:gdLst/>
              <a:ahLst/>
              <a:cxnLst/>
              <a:rect l="l" t="t" r="r" b="b"/>
              <a:pathLst>
                <a:path w="795" h="1878" extrusionOk="0">
                  <a:moveTo>
                    <a:pt x="45" y="0"/>
                  </a:moveTo>
                  <a:cubicBezTo>
                    <a:pt x="39" y="0"/>
                    <a:pt x="33" y="2"/>
                    <a:pt x="27" y="4"/>
                  </a:cubicBezTo>
                  <a:cubicBezTo>
                    <a:pt x="7" y="14"/>
                    <a:pt x="1" y="37"/>
                    <a:pt x="10" y="56"/>
                  </a:cubicBezTo>
                  <a:cubicBezTo>
                    <a:pt x="16" y="64"/>
                    <a:pt x="465" y="953"/>
                    <a:pt x="715" y="1848"/>
                  </a:cubicBezTo>
                  <a:cubicBezTo>
                    <a:pt x="719" y="1865"/>
                    <a:pt x="735" y="1877"/>
                    <a:pt x="751" y="1877"/>
                  </a:cubicBezTo>
                  <a:cubicBezTo>
                    <a:pt x="754" y="1877"/>
                    <a:pt x="758" y="1877"/>
                    <a:pt x="763" y="1875"/>
                  </a:cubicBezTo>
                  <a:cubicBezTo>
                    <a:pt x="783" y="1870"/>
                    <a:pt x="794" y="1849"/>
                    <a:pt x="789" y="1828"/>
                  </a:cubicBezTo>
                  <a:cubicBezTo>
                    <a:pt x="538" y="924"/>
                    <a:pt x="83" y="31"/>
                    <a:pt x="79" y="21"/>
                  </a:cubicBezTo>
                  <a:cubicBezTo>
                    <a:pt x="72" y="7"/>
                    <a:pt x="59" y="0"/>
                    <a:pt x="45" y="0"/>
                  </a:cubicBezTo>
                  <a:close/>
                </a:path>
              </a:pathLst>
            </a:custGeom>
            <a:solidFill>
              <a:srgbClr val="50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83;p51">
              <a:extLst>
                <a:ext uri="{FF2B5EF4-FFF2-40B4-BE49-F238E27FC236}">
                  <a16:creationId xmlns="" xmlns:a16="http://schemas.microsoft.com/office/drawing/2014/main" id="{84FF5512-9AA6-C8A3-E2CF-81060EEB27BA}"/>
                </a:ext>
              </a:extLst>
            </p:cNvPr>
            <p:cNvSpPr/>
            <p:nvPr/>
          </p:nvSpPr>
          <p:spPr>
            <a:xfrm>
              <a:off x="5559814" y="2239833"/>
              <a:ext cx="835450" cy="609013"/>
            </a:xfrm>
            <a:custGeom>
              <a:avLst/>
              <a:gdLst/>
              <a:ahLst/>
              <a:cxnLst/>
              <a:rect l="l" t="t" r="r" b="b"/>
              <a:pathLst>
                <a:path w="10803" h="7875" extrusionOk="0">
                  <a:moveTo>
                    <a:pt x="1121" y="0"/>
                  </a:moveTo>
                  <a:cubicBezTo>
                    <a:pt x="915" y="0"/>
                    <a:pt x="16" y="50"/>
                    <a:pt x="22" y="909"/>
                  </a:cubicBezTo>
                  <a:cubicBezTo>
                    <a:pt x="15" y="1729"/>
                    <a:pt x="1" y="6075"/>
                    <a:pt x="54" y="6985"/>
                  </a:cubicBezTo>
                  <a:cubicBezTo>
                    <a:pt x="100" y="7787"/>
                    <a:pt x="734" y="7869"/>
                    <a:pt x="1163" y="7869"/>
                  </a:cubicBezTo>
                  <a:cubicBezTo>
                    <a:pt x="1212" y="7869"/>
                    <a:pt x="1258" y="7868"/>
                    <a:pt x="1300" y="7867"/>
                  </a:cubicBezTo>
                  <a:cubicBezTo>
                    <a:pt x="1425" y="7863"/>
                    <a:pt x="1736" y="7862"/>
                    <a:pt x="2166" y="7862"/>
                  </a:cubicBezTo>
                  <a:cubicBezTo>
                    <a:pt x="3474" y="7862"/>
                    <a:pt x="5885" y="7874"/>
                    <a:pt x="7533" y="7874"/>
                  </a:cubicBezTo>
                  <a:cubicBezTo>
                    <a:pt x="8191" y="7874"/>
                    <a:pt x="8727" y="7873"/>
                    <a:pt x="9023" y="7867"/>
                  </a:cubicBezTo>
                  <a:cubicBezTo>
                    <a:pt x="10304" y="7842"/>
                    <a:pt x="10612" y="7554"/>
                    <a:pt x="10698" y="6961"/>
                  </a:cubicBezTo>
                  <a:cubicBezTo>
                    <a:pt x="10803" y="6249"/>
                    <a:pt x="10685" y="1539"/>
                    <a:pt x="10685" y="782"/>
                  </a:cubicBezTo>
                  <a:cubicBezTo>
                    <a:pt x="10685" y="25"/>
                    <a:pt x="10131" y="1"/>
                    <a:pt x="9611" y="1"/>
                  </a:cubicBezTo>
                  <a:lnTo>
                    <a:pt x="1162" y="1"/>
                  </a:lnTo>
                  <a:cubicBezTo>
                    <a:pt x="1162" y="1"/>
                    <a:pt x="1148" y="0"/>
                    <a:pt x="1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84;p51">
              <a:extLst>
                <a:ext uri="{FF2B5EF4-FFF2-40B4-BE49-F238E27FC236}">
                  <a16:creationId xmlns="" xmlns:a16="http://schemas.microsoft.com/office/drawing/2014/main" id="{E9213604-93DA-21B1-FE05-A532F6A997E5}"/>
                </a:ext>
              </a:extLst>
            </p:cNvPr>
            <p:cNvSpPr/>
            <p:nvPr/>
          </p:nvSpPr>
          <p:spPr>
            <a:xfrm>
              <a:off x="5835359" y="2796181"/>
              <a:ext cx="174700" cy="200762"/>
            </a:xfrm>
            <a:custGeom>
              <a:avLst/>
              <a:gdLst/>
              <a:ahLst/>
              <a:cxnLst/>
              <a:rect l="l" t="t" r="r" b="b"/>
              <a:pathLst>
                <a:path w="2259" h="2596" extrusionOk="0">
                  <a:moveTo>
                    <a:pt x="0" y="1"/>
                  </a:moveTo>
                  <a:cubicBezTo>
                    <a:pt x="540" y="2293"/>
                    <a:pt x="2258" y="2596"/>
                    <a:pt x="2258" y="2596"/>
                  </a:cubicBezTo>
                  <a:cubicBezTo>
                    <a:pt x="1720" y="1585"/>
                    <a:pt x="1652" y="237"/>
                    <a:pt x="1652" y="23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85;p51">
              <a:extLst>
                <a:ext uri="{FF2B5EF4-FFF2-40B4-BE49-F238E27FC236}">
                  <a16:creationId xmlns="" xmlns:a16="http://schemas.microsoft.com/office/drawing/2014/main" id="{B2F19A95-44B8-75E1-80B6-7B6CB6E63662}"/>
                </a:ext>
              </a:extLst>
            </p:cNvPr>
            <p:cNvSpPr/>
            <p:nvPr/>
          </p:nvSpPr>
          <p:spPr>
            <a:xfrm>
              <a:off x="5740623" y="2623801"/>
              <a:ext cx="79500" cy="78031"/>
            </a:xfrm>
            <a:custGeom>
              <a:avLst/>
              <a:gdLst/>
              <a:ahLst/>
              <a:cxnLst/>
              <a:rect l="l" t="t" r="r" b="b"/>
              <a:pathLst>
                <a:path w="1028" h="1009" extrusionOk="0">
                  <a:moveTo>
                    <a:pt x="422" y="0"/>
                  </a:moveTo>
                  <a:cubicBezTo>
                    <a:pt x="288" y="0"/>
                    <a:pt x="169" y="1"/>
                    <a:pt x="126" y="1"/>
                  </a:cubicBezTo>
                  <a:cubicBezTo>
                    <a:pt x="1" y="1"/>
                    <a:pt x="9" y="108"/>
                    <a:pt x="9" y="108"/>
                  </a:cubicBezTo>
                  <a:lnTo>
                    <a:pt x="9" y="902"/>
                  </a:lnTo>
                  <a:cubicBezTo>
                    <a:pt x="9" y="950"/>
                    <a:pt x="11" y="1003"/>
                    <a:pt x="110" y="1003"/>
                  </a:cubicBezTo>
                  <a:cubicBezTo>
                    <a:pt x="177" y="1003"/>
                    <a:pt x="487" y="1008"/>
                    <a:pt x="703" y="1008"/>
                  </a:cubicBezTo>
                  <a:cubicBezTo>
                    <a:pt x="800" y="1008"/>
                    <a:pt x="878" y="1007"/>
                    <a:pt x="907" y="1004"/>
                  </a:cubicBezTo>
                  <a:cubicBezTo>
                    <a:pt x="983" y="997"/>
                    <a:pt x="1020" y="968"/>
                    <a:pt x="1024" y="847"/>
                  </a:cubicBezTo>
                  <a:cubicBezTo>
                    <a:pt x="1027" y="726"/>
                    <a:pt x="1022" y="184"/>
                    <a:pt x="1024" y="121"/>
                  </a:cubicBezTo>
                  <a:cubicBezTo>
                    <a:pt x="1025" y="82"/>
                    <a:pt x="1025" y="9"/>
                    <a:pt x="910" y="4"/>
                  </a:cubicBezTo>
                  <a:cubicBezTo>
                    <a:pt x="841" y="1"/>
                    <a:pt x="616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86;p51">
              <a:extLst>
                <a:ext uri="{FF2B5EF4-FFF2-40B4-BE49-F238E27FC236}">
                  <a16:creationId xmlns="" xmlns:a16="http://schemas.microsoft.com/office/drawing/2014/main" id="{8EBF99C9-F9E0-A084-95C2-8EA53ABD6AC5}"/>
                </a:ext>
              </a:extLst>
            </p:cNvPr>
            <p:cNvSpPr/>
            <p:nvPr/>
          </p:nvSpPr>
          <p:spPr>
            <a:xfrm>
              <a:off x="5935740" y="2623646"/>
              <a:ext cx="79423" cy="78108"/>
            </a:xfrm>
            <a:custGeom>
              <a:avLst/>
              <a:gdLst/>
              <a:ahLst/>
              <a:cxnLst/>
              <a:rect l="l" t="t" r="r" b="b"/>
              <a:pathLst>
                <a:path w="1027" h="1010" extrusionOk="0">
                  <a:moveTo>
                    <a:pt x="513" y="1"/>
                  </a:moveTo>
                  <a:cubicBezTo>
                    <a:pt x="345" y="1"/>
                    <a:pt x="179" y="1"/>
                    <a:pt x="125" y="2"/>
                  </a:cubicBezTo>
                  <a:cubicBezTo>
                    <a:pt x="0" y="3"/>
                    <a:pt x="8" y="110"/>
                    <a:pt x="8" y="110"/>
                  </a:cubicBezTo>
                  <a:lnTo>
                    <a:pt x="8" y="904"/>
                  </a:lnTo>
                  <a:cubicBezTo>
                    <a:pt x="8" y="952"/>
                    <a:pt x="10" y="1004"/>
                    <a:pt x="109" y="1004"/>
                  </a:cubicBezTo>
                  <a:cubicBezTo>
                    <a:pt x="176" y="1004"/>
                    <a:pt x="486" y="1009"/>
                    <a:pt x="702" y="1009"/>
                  </a:cubicBezTo>
                  <a:cubicBezTo>
                    <a:pt x="799" y="1009"/>
                    <a:pt x="877" y="1008"/>
                    <a:pt x="906" y="1005"/>
                  </a:cubicBezTo>
                  <a:cubicBezTo>
                    <a:pt x="983" y="998"/>
                    <a:pt x="1020" y="969"/>
                    <a:pt x="1023" y="847"/>
                  </a:cubicBezTo>
                  <a:cubicBezTo>
                    <a:pt x="1026" y="727"/>
                    <a:pt x="1021" y="185"/>
                    <a:pt x="1023" y="122"/>
                  </a:cubicBezTo>
                  <a:cubicBezTo>
                    <a:pt x="1025" y="82"/>
                    <a:pt x="1025" y="9"/>
                    <a:pt x="910" y="4"/>
                  </a:cubicBezTo>
                  <a:cubicBezTo>
                    <a:pt x="851" y="1"/>
                    <a:pt x="682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87;p51">
              <a:extLst>
                <a:ext uri="{FF2B5EF4-FFF2-40B4-BE49-F238E27FC236}">
                  <a16:creationId xmlns="" xmlns:a16="http://schemas.microsoft.com/office/drawing/2014/main" id="{15C0FF25-C886-2FFE-9C92-E2E1AF88698A}"/>
                </a:ext>
              </a:extLst>
            </p:cNvPr>
            <p:cNvSpPr/>
            <p:nvPr/>
          </p:nvSpPr>
          <p:spPr>
            <a:xfrm>
              <a:off x="6130933" y="2623646"/>
              <a:ext cx="79346" cy="78108"/>
            </a:xfrm>
            <a:custGeom>
              <a:avLst/>
              <a:gdLst/>
              <a:ahLst/>
              <a:cxnLst/>
              <a:rect l="l" t="t" r="r" b="b"/>
              <a:pathLst>
                <a:path w="1026" h="1010" extrusionOk="0">
                  <a:moveTo>
                    <a:pt x="513" y="1"/>
                  </a:moveTo>
                  <a:cubicBezTo>
                    <a:pt x="345" y="1"/>
                    <a:pt x="178" y="1"/>
                    <a:pt x="125" y="2"/>
                  </a:cubicBezTo>
                  <a:cubicBezTo>
                    <a:pt x="0" y="3"/>
                    <a:pt x="7" y="110"/>
                    <a:pt x="7" y="110"/>
                  </a:cubicBezTo>
                  <a:lnTo>
                    <a:pt x="7" y="904"/>
                  </a:lnTo>
                  <a:cubicBezTo>
                    <a:pt x="7" y="952"/>
                    <a:pt x="11" y="1004"/>
                    <a:pt x="109" y="1004"/>
                  </a:cubicBezTo>
                  <a:cubicBezTo>
                    <a:pt x="176" y="1004"/>
                    <a:pt x="485" y="1009"/>
                    <a:pt x="701" y="1009"/>
                  </a:cubicBezTo>
                  <a:cubicBezTo>
                    <a:pt x="799" y="1009"/>
                    <a:pt x="877" y="1008"/>
                    <a:pt x="905" y="1005"/>
                  </a:cubicBezTo>
                  <a:cubicBezTo>
                    <a:pt x="982" y="998"/>
                    <a:pt x="1019" y="969"/>
                    <a:pt x="1023" y="847"/>
                  </a:cubicBezTo>
                  <a:cubicBezTo>
                    <a:pt x="1025" y="727"/>
                    <a:pt x="1020" y="185"/>
                    <a:pt x="1023" y="122"/>
                  </a:cubicBezTo>
                  <a:cubicBezTo>
                    <a:pt x="1024" y="82"/>
                    <a:pt x="1024" y="9"/>
                    <a:pt x="909" y="4"/>
                  </a:cubicBezTo>
                  <a:cubicBezTo>
                    <a:pt x="851" y="1"/>
                    <a:pt x="681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886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Bảng 5">
            <a:extLst>
              <a:ext uri="{FF2B5EF4-FFF2-40B4-BE49-F238E27FC236}">
                <a16:creationId xmlns="" xmlns:a16="http://schemas.microsoft.com/office/drawing/2014/main" id="{DEDCD529-16BB-E0A8-48B5-94A8E2276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573099"/>
              </p:ext>
            </p:extLst>
          </p:nvPr>
        </p:nvGraphicFramePr>
        <p:xfrm>
          <a:off x="673509" y="1370989"/>
          <a:ext cx="7796982" cy="351531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20877">
                  <a:extLst>
                    <a:ext uri="{9D8B030D-6E8A-4147-A177-3AD203B41FA5}">
                      <a16:colId xmlns="" xmlns:a16="http://schemas.microsoft.com/office/drawing/2014/main" val="502204738"/>
                    </a:ext>
                  </a:extLst>
                </a:gridCol>
                <a:gridCol w="2015613">
                  <a:extLst>
                    <a:ext uri="{9D8B030D-6E8A-4147-A177-3AD203B41FA5}">
                      <a16:colId xmlns="" xmlns:a16="http://schemas.microsoft.com/office/drawing/2014/main" val="1287597919"/>
                    </a:ext>
                  </a:extLst>
                </a:gridCol>
                <a:gridCol w="2132726">
                  <a:extLst>
                    <a:ext uri="{9D8B030D-6E8A-4147-A177-3AD203B41FA5}">
                      <a16:colId xmlns="" xmlns:a16="http://schemas.microsoft.com/office/drawing/2014/main" val="347690809"/>
                    </a:ext>
                  </a:extLst>
                </a:gridCol>
                <a:gridCol w="2527766">
                  <a:extLst>
                    <a:ext uri="{9D8B030D-6E8A-4147-A177-3AD203B41FA5}">
                      <a16:colId xmlns="" xmlns:a16="http://schemas.microsoft.com/office/drawing/2014/main" val="3081458179"/>
                    </a:ext>
                  </a:extLst>
                </a:gridCol>
              </a:tblGrid>
              <a:tr h="5131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TIÊU CHÍ</a:t>
                      </a:r>
                    </a:p>
                  </a:txBody>
                  <a:tcPr marL="27962" marR="27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CẦN CỐ GẮNG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(0 – 4 điểm)</a:t>
                      </a:r>
                    </a:p>
                  </a:txBody>
                  <a:tcPr marL="27962" marR="27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ĐÃ LÀM TỐT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(5 – 7 điểm)</a:t>
                      </a:r>
                    </a:p>
                  </a:txBody>
                  <a:tcPr marL="27962" marR="27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RẤT XUẤT SẮC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(8 – 10 điểm)</a:t>
                      </a:r>
                    </a:p>
                  </a:txBody>
                  <a:tcPr marL="27962" marR="27962" marT="0" marB="0"/>
                </a:tc>
                <a:extLst>
                  <a:ext uri="{0D108BD9-81ED-4DB2-BD59-A6C34878D82A}">
                    <a16:rowId xmlns="" xmlns:a16="http://schemas.microsoft.com/office/drawing/2014/main" val="1297617582"/>
                  </a:ext>
                </a:extLst>
              </a:tr>
              <a:tr h="8383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Hình thức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(3 điểm)</a:t>
                      </a:r>
                    </a:p>
                  </a:txBody>
                  <a:tcPr marL="27962" marR="279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điểm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Bài làm còn sơ sài, trình bày cẩu thả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Chưa tự tin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27962" marR="279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điểm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 bày tương đối đầy đủ, hấp dẫn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Tự tin thể hiện  </a:t>
                      </a:r>
                    </a:p>
                  </a:txBody>
                  <a:tcPr marL="27962" marR="279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điểm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 bày tương đối đầy đủ, hấp dẫn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Tự tin thể hiện  Có sự sáng tạo</a:t>
                      </a:r>
                    </a:p>
                  </a:txBody>
                  <a:tcPr marL="27962" marR="27962" marT="0" marB="0"/>
                </a:tc>
                <a:extLst>
                  <a:ext uri="{0D108BD9-81ED-4DB2-BD59-A6C34878D82A}">
                    <a16:rowId xmlns="" xmlns:a16="http://schemas.microsoft.com/office/drawing/2014/main" val="2942126690"/>
                  </a:ext>
                </a:extLst>
              </a:tr>
              <a:tr h="16865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 dung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(7 điểm)</a:t>
                      </a:r>
                    </a:p>
                  </a:txBody>
                  <a:tcPr marL="27962" marR="2796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– 4 điểm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 dung đầy đủ kết cấu cơ bản của văn bản truyền thuyết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Nhiều nội dung kể chưa mạch lạc, liên kết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 rút ra ý nghĩa</a:t>
                      </a:r>
                    </a:p>
                  </a:txBody>
                  <a:tcPr marL="27962" marR="279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– 6 điểm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 dung đúng, đủ và trọng tâm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 sự mạch lạc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Thể hiện rõ giọng điệu và âm hưởng hào hùng của truyền thuyết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Rút ra được ít nhất 2 ý nghĩa truyền thuyết  </a:t>
                      </a:r>
                    </a:p>
                  </a:txBody>
                  <a:tcPr marL="27962" marR="279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điểm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 dung đúng, đủ và trọng tâm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 sự mạch lạc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Thể hiện rõ giọng điệu và âm hưởng hào hùng của truyền thuyết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Rút ra được nhiều hơn 2 ý nghĩa truyền thuyết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 liên hệ cuộc sống. </a:t>
                      </a:r>
                    </a:p>
                  </a:txBody>
                  <a:tcPr marL="27962" marR="27962" marT="0" marB="0"/>
                </a:tc>
                <a:extLst>
                  <a:ext uri="{0D108BD9-81ED-4DB2-BD59-A6C34878D82A}">
                    <a16:rowId xmlns="" xmlns:a16="http://schemas.microsoft.com/office/drawing/2014/main" val="3635558769"/>
                  </a:ext>
                </a:extLst>
              </a:tr>
              <a:tr h="1081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 </a:t>
                      </a:r>
                    </a:p>
                  </a:txBody>
                  <a:tcPr marL="27962" marR="279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27962" marR="279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27962" marR="279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27962" marR="27962" marT="0" marB="0"/>
                </a:tc>
                <a:extLst>
                  <a:ext uri="{0D108BD9-81ED-4DB2-BD59-A6C34878D82A}">
                    <a16:rowId xmlns="" xmlns:a16="http://schemas.microsoft.com/office/drawing/2014/main" val="3194774178"/>
                  </a:ext>
                </a:extLst>
              </a:tr>
              <a:tr h="1081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TỔNG </a:t>
                      </a:r>
                    </a:p>
                  </a:txBody>
                  <a:tcPr marL="27962" marR="27962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27962" marR="279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8784033"/>
                  </a:ext>
                </a:extLst>
              </a:tr>
            </a:tbl>
          </a:graphicData>
        </a:graphic>
      </p:graphicFrame>
      <p:sp>
        <p:nvSpPr>
          <p:cNvPr id="70" name="Hình chữ nhật 69">
            <a:extLst>
              <a:ext uri="{FF2B5EF4-FFF2-40B4-BE49-F238E27FC236}">
                <a16:creationId xmlns="" xmlns:a16="http://schemas.microsoft.com/office/drawing/2014/main" id="{2BDEBA75-37A2-7620-8F1B-BA1EB60BAB17}"/>
              </a:ext>
            </a:extLst>
          </p:cNvPr>
          <p:cNvSpPr/>
          <p:nvPr/>
        </p:nvSpPr>
        <p:spPr>
          <a:xfrm>
            <a:off x="673509" y="582595"/>
            <a:ext cx="77969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2400" dirty="0" smtClean="0">
                <a:solidFill>
                  <a:schemeClr val="bg1"/>
                </a:solidFill>
                <a:latin typeface="Fira Sans ExtraBold" panose="020B0903050000020004" pitchFamily="34" charset="0"/>
                <a:sym typeface="Fredoka One"/>
              </a:rPr>
              <a:t> </a:t>
            </a:r>
            <a:r>
              <a:rPr lang="en" sz="2400" dirty="0">
                <a:solidFill>
                  <a:schemeClr val="bg1"/>
                </a:solidFill>
                <a:latin typeface="Fira Sans ExtraBold" panose="020B0903050000020004" pitchFamily="34" charset="0"/>
                <a:sym typeface="Fredoka One"/>
              </a:rPr>
              <a:t>Rubric chấm</a:t>
            </a:r>
            <a:endParaRPr lang="vi-VN" sz="1600" dirty="0">
              <a:solidFill>
                <a:schemeClr val="bg1"/>
              </a:solidFill>
              <a:latin typeface="Fira Sans ExtraBold" panose="020B0903050000020004" pitchFamily="34" charset="0"/>
              <a:sym typeface="Fredoka One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Hình chữ nhật 69">
            <a:extLst>
              <a:ext uri="{FF2B5EF4-FFF2-40B4-BE49-F238E27FC236}">
                <a16:creationId xmlns="" xmlns:a16="http://schemas.microsoft.com/office/drawing/2014/main" id="{2BDEBA75-37A2-7620-8F1B-BA1EB60BAB17}"/>
              </a:ext>
            </a:extLst>
          </p:cNvPr>
          <p:cNvSpPr/>
          <p:nvPr/>
        </p:nvSpPr>
        <p:spPr>
          <a:xfrm>
            <a:off x="673509" y="582595"/>
            <a:ext cx="77969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2400" dirty="0">
                <a:solidFill>
                  <a:schemeClr val="bg1"/>
                </a:solidFill>
                <a:latin typeface="Fira Sans ExtraBold" panose="020B0903050000020004" pitchFamily="34" charset="0"/>
                <a:sym typeface="Fredoka One"/>
              </a:rPr>
              <a:t>Dàn ý tham khảo</a:t>
            </a:r>
            <a:endParaRPr lang="vi-VN" sz="1600" dirty="0">
              <a:solidFill>
                <a:schemeClr val="bg1"/>
              </a:solidFill>
              <a:latin typeface="Fira Sans ExtraBold" panose="020B0903050000020004" pitchFamily="34" charset="0"/>
              <a:sym typeface="Fredoka One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D9DB56F9-38B3-02A6-9AD2-EF4A1996B1DD}"/>
              </a:ext>
            </a:extLst>
          </p:cNvPr>
          <p:cNvSpPr txBox="1"/>
          <p:nvPr/>
        </p:nvSpPr>
        <p:spPr>
          <a:xfrm>
            <a:off x="673509" y="1330538"/>
            <a:ext cx="77969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Mở bài</a:t>
            </a:r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 thiệu về tác giả và tác phẩm</a:t>
            </a:r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Thân bài</a:t>
            </a:r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Giá trị nội dung:</a:t>
            </a:r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Nêu những ý chính về nội dung và bài học rút ra từ tác phẩm của truyện</a:t>
            </a:r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Đánh giá, nhân xét nội dung truyện</a:t>
            </a:r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Giá trị nghệ thuật: </a:t>
            </a:r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Đưa ra những nghệ thuật đặc sắc trong truyện</a:t>
            </a:r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Đánh giá hiệu quả của các biện pháp nghệ thuật được sử dụng trong tác phẩm truyện</a:t>
            </a:r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Kết bài</a:t>
            </a:r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 định giá trị của tác phẩm. </a:t>
            </a:r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48F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1582;p67">
            <a:extLst>
              <a:ext uri="{FF2B5EF4-FFF2-40B4-BE49-F238E27FC236}">
                <a16:creationId xmlns="" xmlns:a16="http://schemas.microsoft.com/office/drawing/2014/main" id="{F6B70BC2-A1E2-CF94-515F-1D50E5DC6EF0}"/>
              </a:ext>
            </a:extLst>
          </p:cNvPr>
          <p:cNvGrpSpPr/>
          <p:nvPr/>
        </p:nvGrpSpPr>
        <p:grpSpPr>
          <a:xfrm flipH="1">
            <a:off x="227603" y="92049"/>
            <a:ext cx="3333586" cy="5143585"/>
            <a:chOff x="4996375" y="288200"/>
            <a:chExt cx="1428700" cy="2204425"/>
          </a:xfrm>
        </p:grpSpPr>
        <p:sp>
          <p:nvSpPr>
            <p:cNvPr id="88" name="Google Shape;1583;p67">
              <a:extLst>
                <a:ext uri="{FF2B5EF4-FFF2-40B4-BE49-F238E27FC236}">
                  <a16:creationId xmlns="" xmlns:a16="http://schemas.microsoft.com/office/drawing/2014/main" id="{5F7210C6-1377-50F3-E061-0256CC445C7C}"/>
                </a:ext>
              </a:extLst>
            </p:cNvPr>
            <p:cNvSpPr/>
            <p:nvPr/>
          </p:nvSpPr>
          <p:spPr>
            <a:xfrm>
              <a:off x="6097400" y="1922025"/>
              <a:ext cx="327675" cy="294000"/>
            </a:xfrm>
            <a:custGeom>
              <a:avLst/>
              <a:gdLst/>
              <a:ahLst/>
              <a:cxnLst/>
              <a:rect l="l" t="t" r="r" b="b"/>
              <a:pathLst>
                <a:path w="13107" h="11760" extrusionOk="0">
                  <a:moveTo>
                    <a:pt x="8851" y="1"/>
                  </a:moveTo>
                  <a:cubicBezTo>
                    <a:pt x="8369" y="1"/>
                    <a:pt x="7769" y="171"/>
                    <a:pt x="7022" y="584"/>
                  </a:cubicBezTo>
                  <a:cubicBezTo>
                    <a:pt x="7022" y="584"/>
                    <a:pt x="4302" y="950"/>
                    <a:pt x="0" y="1539"/>
                  </a:cubicBezTo>
                  <a:cubicBezTo>
                    <a:pt x="290" y="3434"/>
                    <a:pt x="566" y="5333"/>
                    <a:pt x="751" y="7238"/>
                  </a:cubicBezTo>
                  <a:cubicBezTo>
                    <a:pt x="3111" y="6547"/>
                    <a:pt x="5158" y="5929"/>
                    <a:pt x="6666" y="5441"/>
                  </a:cubicBezTo>
                  <a:cubicBezTo>
                    <a:pt x="6666" y="5441"/>
                    <a:pt x="10253" y="11760"/>
                    <a:pt x="11670" y="11760"/>
                  </a:cubicBezTo>
                  <a:cubicBezTo>
                    <a:pt x="11698" y="11760"/>
                    <a:pt x="11725" y="11757"/>
                    <a:pt x="11751" y="11752"/>
                  </a:cubicBezTo>
                  <a:cubicBezTo>
                    <a:pt x="13107" y="11495"/>
                    <a:pt x="10783" y="3574"/>
                    <a:pt x="10783" y="3574"/>
                  </a:cubicBezTo>
                  <a:cubicBezTo>
                    <a:pt x="10783" y="3574"/>
                    <a:pt x="11063" y="1"/>
                    <a:pt x="8851" y="1"/>
                  </a:cubicBezTo>
                  <a:close/>
                </a:path>
              </a:pathLst>
            </a:custGeom>
            <a:solidFill>
              <a:srgbClr val="7B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584;p67">
              <a:extLst>
                <a:ext uri="{FF2B5EF4-FFF2-40B4-BE49-F238E27FC236}">
                  <a16:creationId xmlns="" xmlns:a16="http://schemas.microsoft.com/office/drawing/2014/main" id="{4CFBE521-4078-5B93-9744-D4789ABCD868}"/>
                </a:ext>
              </a:extLst>
            </p:cNvPr>
            <p:cNvSpPr/>
            <p:nvPr/>
          </p:nvSpPr>
          <p:spPr>
            <a:xfrm>
              <a:off x="6324825" y="2145375"/>
              <a:ext cx="70675" cy="83425"/>
            </a:xfrm>
            <a:custGeom>
              <a:avLst/>
              <a:gdLst/>
              <a:ahLst/>
              <a:cxnLst/>
              <a:rect l="l" t="t" r="r" b="b"/>
              <a:pathLst>
                <a:path w="2827" h="3337" extrusionOk="0">
                  <a:moveTo>
                    <a:pt x="2471" y="0"/>
                  </a:moveTo>
                  <a:cubicBezTo>
                    <a:pt x="1560" y="0"/>
                    <a:pt x="684" y="286"/>
                    <a:pt x="1" y="799"/>
                  </a:cubicBezTo>
                  <a:cubicBezTo>
                    <a:pt x="1435" y="2834"/>
                    <a:pt x="2538" y="3336"/>
                    <a:pt x="2538" y="3336"/>
                  </a:cubicBezTo>
                  <a:cubicBezTo>
                    <a:pt x="2538" y="3336"/>
                    <a:pt x="2827" y="3165"/>
                    <a:pt x="2581" y="2"/>
                  </a:cubicBezTo>
                  <a:cubicBezTo>
                    <a:pt x="2545" y="1"/>
                    <a:pt x="2508" y="0"/>
                    <a:pt x="2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585;p67">
              <a:extLst>
                <a:ext uri="{FF2B5EF4-FFF2-40B4-BE49-F238E27FC236}">
                  <a16:creationId xmlns="" xmlns:a16="http://schemas.microsoft.com/office/drawing/2014/main" id="{1B2256B4-5C07-AFB4-BC7D-16D6A31FCD5F}"/>
                </a:ext>
              </a:extLst>
            </p:cNvPr>
            <p:cNvSpPr/>
            <p:nvPr/>
          </p:nvSpPr>
          <p:spPr>
            <a:xfrm>
              <a:off x="6260925" y="1915475"/>
              <a:ext cx="128425" cy="249925"/>
            </a:xfrm>
            <a:custGeom>
              <a:avLst/>
              <a:gdLst/>
              <a:ahLst/>
              <a:cxnLst/>
              <a:rect l="l" t="t" r="r" b="b"/>
              <a:pathLst>
                <a:path w="5137" h="9997" extrusionOk="0">
                  <a:moveTo>
                    <a:pt x="2476" y="0"/>
                  </a:moveTo>
                  <a:cubicBezTo>
                    <a:pt x="2475" y="0"/>
                    <a:pt x="2475" y="0"/>
                    <a:pt x="2475" y="0"/>
                  </a:cubicBezTo>
                  <a:cubicBezTo>
                    <a:pt x="937" y="242"/>
                    <a:pt x="98" y="799"/>
                    <a:pt x="2" y="799"/>
                  </a:cubicBezTo>
                  <a:cubicBezTo>
                    <a:pt x="1" y="799"/>
                    <a:pt x="1" y="799"/>
                    <a:pt x="0" y="799"/>
                  </a:cubicBezTo>
                  <a:lnTo>
                    <a:pt x="0" y="799"/>
                  </a:lnTo>
                  <a:cubicBezTo>
                    <a:pt x="2110" y="3406"/>
                    <a:pt x="940" y="7209"/>
                    <a:pt x="940" y="7209"/>
                  </a:cubicBezTo>
                  <a:cubicBezTo>
                    <a:pt x="1497" y="8363"/>
                    <a:pt x="2048" y="9275"/>
                    <a:pt x="2556" y="9996"/>
                  </a:cubicBezTo>
                  <a:cubicBezTo>
                    <a:pt x="3240" y="9482"/>
                    <a:pt x="4117" y="9197"/>
                    <a:pt x="5031" y="9197"/>
                  </a:cubicBezTo>
                  <a:cubicBezTo>
                    <a:pt x="5066" y="9197"/>
                    <a:pt x="5101" y="9197"/>
                    <a:pt x="5136" y="9198"/>
                  </a:cubicBezTo>
                  <a:cubicBezTo>
                    <a:pt x="5073" y="8383"/>
                    <a:pt x="4975" y="7373"/>
                    <a:pt x="4826" y="6111"/>
                  </a:cubicBezTo>
                  <a:cubicBezTo>
                    <a:pt x="4112" y="46"/>
                    <a:pt x="2523" y="0"/>
                    <a:pt x="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586;p67">
              <a:extLst>
                <a:ext uri="{FF2B5EF4-FFF2-40B4-BE49-F238E27FC236}">
                  <a16:creationId xmlns="" xmlns:a16="http://schemas.microsoft.com/office/drawing/2014/main" id="{CE7CF6CE-8A21-FDB1-472B-8075CB3723E9}"/>
                </a:ext>
              </a:extLst>
            </p:cNvPr>
            <p:cNvSpPr/>
            <p:nvPr/>
          </p:nvSpPr>
          <p:spPr>
            <a:xfrm>
              <a:off x="6322800" y="1913975"/>
              <a:ext cx="95400" cy="315075"/>
            </a:xfrm>
            <a:custGeom>
              <a:avLst/>
              <a:gdLst/>
              <a:ahLst/>
              <a:cxnLst/>
              <a:rect l="l" t="t" r="r" b="b"/>
              <a:pathLst>
                <a:path w="3816" h="12603" extrusionOk="0">
                  <a:moveTo>
                    <a:pt x="969" y="1"/>
                  </a:moveTo>
                  <a:cubicBezTo>
                    <a:pt x="627" y="3"/>
                    <a:pt x="305" y="24"/>
                    <a:pt x="1" y="59"/>
                  </a:cubicBezTo>
                  <a:cubicBezTo>
                    <a:pt x="1055" y="2344"/>
                    <a:pt x="2628" y="6734"/>
                    <a:pt x="2618" y="12592"/>
                  </a:cubicBezTo>
                  <a:cubicBezTo>
                    <a:pt x="2694" y="12600"/>
                    <a:pt x="2765" y="12603"/>
                    <a:pt x="2830" y="12603"/>
                  </a:cubicBezTo>
                  <a:cubicBezTo>
                    <a:pt x="3103" y="12603"/>
                    <a:pt x="3267" y="12548"/>
                    <a:pt x="3267" y="12548"/>
                  </a:cubicBezTo>
                  <a:cubicBezTo>
                    <a:pt x="3267" y="12548"/>
                    <a:pt x="3816" y="11736"/>
                    <a:pt x="2806" y="6407"/>
                  </a:cubicBezTo>
                  <a:cubicBezTo>
                    <a:pt x="1900" y="1639"/>
                    <a:pt x="969" y="1"/>
                    <a:pt x="9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87;p67">
              <a:extLst>
                <a:ext uri="{FF2B5EF4-FFF2-40B4-BE49-F238E27FC236}">
                  <a16:creationId xmlns="" xmlns:a16="http://schemas.microsoft.com/office/drawing/2014/main" id="{0EC777AD-45BA-064C-2407-CC70EE2EE2A3}"/>
                </a:ext>
              </a:extLst>
            </p:cNvPr>
            <p:cNvSpPr/>
            <p:nvPr/>
          </p:nvSpPr>
          <p:spPr>
            <a:xfrm>
              <a:off x="6303825" y="2104725"/>
              <a:ext cx="45950" cy="33200"/>
            </a:xfrm>
            <a:custGeom>
              <a:avLst/>
              <a:gdLst/>
              <a:ahLst/>
              <a:cxnLst/>
              <a:rect l="l" t="t" r="r" b="b"/>
              <a:pathLst>
                <a:path w="1838" h="1328" extrusionOk="0">
                  <a:moveTo>
                    <a:pt x="1762" y="1"/>
                  </a:moveTo>
                  <a:cubicBezTo>
                    <a:pt x="1759" y="1"/>
                    <a:pt x="1756" y="1"/>
                    <a:pt x="1753" y="1"/>
                  </a:cubicBezTo>
                  <a:cubicBezTo>
                    <a:pt x="429" y="130"/>
                    <a:pt x="18" y="1215"/>
                    <a:pt x="15" y="1226"/>
                  </a:cubicBezTo>
                  <a:cubicBezTo>
                    <a:pt x="1" y="1266"/>
                    <a:pt x="22" y="1307"/>
                    <a:pt x="59" y="1322"/>
                  </a:cubicBezTo>
                  <a:cubicBezTo>
                    <a:pt x="69" y="1325"/>
                    <a:pt x="78" y="1327"/>
                    <a:pt x="85" y="1327"/>
                  </a:cubicBezTo>
                  <a:cubicBezTo>
                    <a:pt x="115" y="1327"/>
                    <a:pt x="144" y="1308"/>
                    <a:pt x="154" y="1277"/>
                  </a:cubicBezTo>
                  <a:cubicBezTo>
                    <a:pt x="158" y="1267"/>
                    <a:pt x="535" y="269"/>
                    <a:pt x="1767" y="149"/>
                  </a:cubicBezTo>
                  <a:cubicBezTo>
                    <a:pt x="1808" y="144"/>
                    <a:pt x="1838" y="108"/>
                    <a:pt x="1834" y="67"/>
                  </a:cubicBezTo>
                  <a:cubicBezTo>
                    <a:pt x="1830" y="30"/>
                    <a:pt x="1797" y="1"/>
                    <a:pt x="1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88;p67">
              <a:extLst>
                <a:ext uri="{FF2B5EF4-FFF2-40B4-BE49-F238E27FC236}">
                  <a16:creationId xmlns="" xmlns:a16="http://schemas.microsoft.com/office/drawing/2014/main" id="{04505CFA-E375-ECCB-92C4-2D8649D2FE69}"/>
                </a:ext>
              </a:extLst>
            </p:cNvPr>
            <p:cNvSpPr/>
            <p:nvPr/>
          </p:nvSpPr>
          <p:spPr>
            <a:xfrm>
              <a:off x="6289900" y="2080125"/>
              <a:ext cx="46100" cy="32550"/>
            </a:xfrm>
            <a:custGeom>
              <a:avLst/>
              <a:gdLst/>
              <a:ahLst/>
              <a:cxnLst/>
              <a:rect l="l" t="t" r="r" b="b"/>
              <a:pathLst>
                <a:path w="1844" h="1302" extrusionOk="0">
                  <a:moveTo>
                    <a:pt x="1762" y="0"/>
                  </a:moveTo>
                  <a:cubicBezTo>
                    <a:pt x="1758" y="0"/>
                    <a:pt x="1753" y="0"/>
                    <a:pt x="1749" y="1"/>
                  </a:cubicBezTo>
                  <a:cubicBezTo>
                    <a:pt x="376" y="258"/>
                    <a:pt x="29" y="1164"/>
                    <a:pt x="15" y="1202"/>
                  </a:cubicBezTo>
                  <a:cubicBezTo>
                    <a:pt x="0" y="1239"/>
                    <a:pt x="21" y="1283"/>
                    <a:pt x="59" y="1297"/>
                  </a:cubicBezTo>
                  <a:cubicBezTo>
                    <a:pt x="68" y="1301"/>
                    <a:pt x="76" y="1302"/>
                    <a:pt x="85" y="1302"/>
                  </a:cubicBezTo>
                  <a:cubicBezTo>
                    <a:pt x="115" y="1302"/>
                    <a:pt x="144" y="1284"/>
                    <a:pt x="156" y="1253"/>
                  </a:cubicBezTo>
                  <a:cubicBezTo>
                    <a:pt x="158" y="1243"/>
                    <a:pt x="492" y="387"/>
                    <a:pt x="1778" y="147"/>
                  </a:cubicBezTo>
                  <a:cubicBezTo>
                    <a:pt x="1817" y="140"/>
                    <a:pt x="1844" y="100"/>
                    <a:pt x="1836" y="59"/>
                  </a:cubicBezTo>
                  <a:cubicBezTo>
                    <a:pt x="1829" y="25"/>
                    <a:pt x="1800" y="0"/>
                    <a:pt x="1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589;p67">
              <a:extLst>
                <a:ext uri="{FF2B5EF4-FFF2-40B4-BE49-F238E27FC236}">
                  <a16:creationId xmlns="" xmlns:a16="http://schemas.microsoft.com/office/drawing/2014/main" id="{96704450-F3A5-BA45-97A1-F42436FFAD45}"/>
                </a:ext>
              </a:extLst>
            </p:cNvPr>
            <p:cNvSpPr/>
            <p:nvPr/>
          </p:nvSpPr>
          <p:spPr>
            <a:xfrm>
              <a:off x="6258575" y="2094450"/>
              <a:ext cx="43675" cy="19450"/>
            </a:xfrm>
            <a:custGeom>
              <a:avLst/>
              <a:gdLst/>
              <a:ahLst/>
              <a:cxnLst/>
              <a:rect l="l" t="t" r="r" b="b"/>
              <a:pathLst>
                <a:path w="1747" h="778" extrusionOk="0">
                  <a:moveTo>
                    <a:pt x="769" y="148"/>
                  </a:moveTo>
                  <a:cubicBezTo>
                    <a:pt x="1009" y="148"/>
                    <a:pt x="1274" y="181"/>
                    <a:pt x="1471" y="212"/>
                  </a:cubicBezTo>
                  <a:cubicBezTo>
                    <a:pt x="1186" y="386"/>
                    <a:pt x="720" y="629"/>
                    <a:pt x="430" y="629"/>
                  </a:cubicBezTo>
                  <a:cubicBezTo>
                    <a:pt x="382" y="629"/>
                    <a:pt x="339" y="622"/>
                    <a:pt x="302" y="608"/>
                  </a:cubicBezTo>
                  <a:cubicBezTo>
                    <a:pt x="239" y="583"/>
                    <a:pt x="200" y="534"/>
                    <a:pt x="182" y="454"/>
                  </a:cubicBezTo>
                  <a:cubicBezTo>
                    <a:pt x="158" y="353"/>
                    <a:pt x="194" y="305"/>
                    <a:pt x="221" y="277"/>
                  </a:cubicBezTo>
                  <a:cubicBezTo>
                    <a:pt x="315" y="181"/>
                    <a:pt x="529" y="148"/>
                    <a:pt x="769" y="148"/>
                  </a:cubicBezTo>
                  <a:close/>
                  <a:moveTo>
                    <a:pt x="781" y="1"/>
                  </a:moveTo>
                  <a:cubicBezTo>
                    <a:pt x="507" y="1"/>
                    <a:pt x="245" y="41"/>
                    <a:pt x="114" y="173"/>
                  </a:cubicBezTo>
                  <a:cubicBezTo>
                    <a:pt x="59" y="230"/>
                    <a:pt x="1" y="330"/>
                    <a:pt x="36" y="488"/>
                  </a:cubicBezTo>
                  <a:cubicBezTo>
                    <a:pt x="64" y="614"/>
                    <a:pt x="137" y="705"/>
                    <a:pt x="247" y="748"/>
                  </a:cubicBezTo>
                  <a:cubicBezTo>
                    <a:pt x="301" y="768"/>
                    <a:pt x="362" y="778"/>
                    <a:pt x="427" y="778"/>
                  </a:cubicBezTo>
                  <a:cubicBezTo>
                    <a:pt x="898" y="778"/>
                    <a:pt x="1622" y="299"/>
                    <a:pt x="1710" y="238"/>
                  </a:cubicBezTo>
                  <a:cubicBezTo>
                    <a:pt x="1734" y="221"/>
                    <a:pt x="1747" y="191"/>
                    <a:pt x="1742" y="163"/>
                  </a:cubicBezTo>
                  <a:cubicBezTo>
                    <a:pt x="1737" y="133"/>
                    <a:pt x="1713" y="111"/>
                    <a:pt x="1684" y="104"/>
                  </a:cubicBezTo>
                  <a:cubicBezTo>
                    <a:pt x="1609" y="88"/>
                    <a:pt x="1182" y="1"/>
                    <a:pt x="7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590;p67">
              <a:extLst>
                <a:ext uri="{FF2B5EF4-FFF2-40B4-BE49-F238E27FC236}">
                  <a16:creationId xmlns="" xmlns:a16="http://schemas.microsoft.com/office/drawing/2014/main" id="{7BFEAE70-0DA2-ABB8-71C7-EEB2C0CBBD8F}"/>
                </a:ext>
              </a:extLst>
            </p:cNvPr>
            <p:cNvSpPr/>
            <p:nvPr/>
          </p:nvSpPr>
          <p:spPr>
            <a:xfrm>
              <a:off x="6271750" y="2063550"/>
              <a:ext cx="30950" cy="37075"/>
            </a:xfrm>
            <a:custGeom>
              <a:avLst/>
              <a:gdLst/>
              <a:ahLst/>
              <a:cxnLst/>
              <a:rect l="l" t="t" r="r" b="b"/>
              <a:pathLst>
                <a:path w="1238" h="1483" extrusionOk="0">
                  <a:moveTo>
                    <a:pt x="370" y="148"/>
                  </a:moveTo>
                  <a:cubicBezTo>
                    <a:pt x="390" y="148"/>
                    <a:pt x="407" y="153"/>
                    <a:pt x="421" y="157"/>
                  </a:cubicBezTo>
                  <a:cubicBezTo>
                    <a:pt x="677" y="241"/>
                    <a:pt x="918" y="866"/>
                    <a:pt x="1037" y="1248"/>
                  </a:cubicBezTo>
                  <a:cubicBezTo>
                    <a:pt x="706" y="1040"/>
                    <a:pt x="184" y="658"/>
                    <a:pt x="160" y="378"/>
                  </a:cubicBezTo>
                  <a:cubicBezTo>
                    <a:pt x="153" y="310"/>
                    <a:pt x="181" y="255"/>
                    <a:pt x="244" y="203"/>
                  </a:cubicBezTo>
                  <a:cubicBezTo>
                    <a:pt x="294" y="160"/>
                    <a:pt x="336" y="148"/>
                    <a:pt x="370" y="148"/>
                  </a:cubicBezTo>
                  <a:close/>
                  <a:moveTo>
                    <a:pt x="369" y="1"/>
                  </a:moveTo>
                  <a:cubicBezTo>
                    <a:pt x="304" y="1"/>
                    <a:pt x="228" y="22"/>
                    <a:pt x="148" y="88"/>
                  </a:cubicBezTo>
                  <a:cubicBezTo>
                    <a:pt x="49" y="169"/>
                    <a:pt x="1" y="276"/>
                    <a:pt x="11" y="393"/>
                  </a:cubicBezTo>
                  <a:cubicBezTo>
                    <a:pt x="53" y="860"/>
                    <a:pt x="1013" y="1411"/>
                    <a:pt x="1123" y="1473"/>
                  </a:cubicBezTo>
                  <a:cubicBezTo>
                    <a:pt x="1134" y="1478"/>
                    <a:pt x="1147" y="1482"/>
                    <a:pt x="1159" y="1482"/>
                  </a:cubicBezTo>
                  <a:cubicBezTo>
                    <a:pt x="1176" y="1482"/>
                    <a:pt x="1192" y="1477"/>
                    <a:pt x="1204" y="1467"/>
                  </a:cubicBezTo>
                  <a:cubicBezTo>
                    <a:pt x="1227" y="1448"/>
                    <a:pt x="1238" y="1419"/>
                    <a:pt x="1230" y="1390"/>
                  </a:cubicBezTo>
                  <a:cubicBezTo>
                    <a:pt x="1197" y="1264"/>
                    <a:pt x="899" y="159"/>
                    <a:pt x="465" y="17"/>
                  </a:cubicBezTo>
                  <a:cubicBezTo>
                    <a:pt x="438" y="8"/>
                    <a:pt x="405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591;p67">
              <a:extLst>
                <a:ext uri="{FF2B5EF4-FFF2-40B4-BE49-F238E27FC236}">
                  <a16:creationId xmlns="" xmlns:a16="http://schemas.microsoft.com/office/drawing/2014/main" id="{803F45A0-1F44-1EA1-39B4-222B5BAB1AFF}"/>
                </a:ext>
              </a:extLst>
            </p:cNvPr>
            <p:cNvSpPr/>
            <p:nvPr/>
          </p:nvSpPr>
          <p:spPr>
            <a:xfrm>
              <a:off x="5249250" y="2213100"/>
              <a:ext cx="322650" cy="273050"/>
            </a:xfrm>
            <a:custGeom>
              <a:avLst/>
              <a:gdLst/>
              <a:ahLst/>
              <a:cxnLst/>
              <a:rect l="l" t="t" r="r" b="b"/>
              <a:pathLst>
                <a:path w="12906" h="10922" extrusionOk="0">
                  <a:moveTo>
                    <a:pt x="6085" y="1"/>
                  </a:moveTo>
                  <a:lnTo>
                    <a:pt x="6085" y="1"/>
                  </a:lnTo>
                  <a:cubicBezTo>
                    <a:pt x="6436" y="2436"/>
                    <a:pt x="6759" y="4548"/>
                    <a:pt x="7031" y="6111"/>
                  </a:cubicBezTo>
                  <a:cubicBezTo>
                    <a:pt x="7031" y="6111"/>
                    <a:pt x="1" y="8875"/>
                    <a:pt x="65" y="10255"/>
                  </a:cubicBezTo>
                  <a:cubicBezTo>
                    <a:pt x="88" y="10762"/>
                    <a:pt x="1207" y="10922"/>
                    <a:pt x="2613" y="10922"/>
                  </a:cubicBezTo>
                  <a:cubicBezTo>
                    <a:pt x="5031" y="10922"/>
                    <a:pt x="8298" y="10448"/>
                    <a:pt x="8298" y="10448"/>
                  </a:cubicBezTo>
                  <a:cubicBezTo>
                    <a:pt x="8298" y="10448"/>
                    <a:pt x="8905" y="10584"/>
                    <a:pt x="9636" y="10584"/>
                  </a:cubicBezTo>
                  <a:cubicBezTo>
                    <a:pt x="11041" y="10584"/>
                    <a:pt x="12905" y="10082"/>
                    <a:pt x="11788" y="7146"/>
                  </a:cubicBezTo>
                  <a:cubicBezTo>
                    <a:pt x="11788" y="7146"/>
                    <a:pt x="11808" y="4404"/>
                    <a:pt x="11832" y="61"/>
                  </a:cubicBezTo>
                  <a:lnTo>
                    <a:pt x="11832" y="61"/>
                  </a:lnTo>
                  <a:cubicBezTo>
                    <a:pt x="11146" y="68"/>
                    <a:pt x="10459" y="73"/>
                    <a:pt x="9773" y="73"/>
                  </a:cubicBezTo>
                  <a:cubicBezTo>
                    <a:pt x="8542" y="73"/>
                    <a:pt x="7312" y="56"/>
                    <a:pt x="6085" y="1"/>
                  </a:cubicBezTo>
                  <a:close/>
                </a:path>
              </a:pathLst>
            </a:custGeom>
            <a:solidFill>
              <a:srgbClr val="7B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592;p67">
              <a:extLst>
                <a:ext uri="{FF2B5EF4-FFF2-40B4-BE49-F238E27FC236}">
                  <a16:creationId xmlns="" xmlns:a16="http://schemas.microsoft.com/office/drawing/2014/main" id="{A1ADB92C-C17C-5BE3-77E4-70E4B13FD89C}"/>
                </a:ext>
              </a:extLst>
            </p:cNvPr>
            <p:cNvSpPr/>
            <p:nvPr/>
          </p:nvSpPr>
          <p:spPr>
            <a:xfrm>
              <a:off x="5238450" y="2410900"/>
              <a:ext cx="86350" cy="66725"/>
            </a:xfrm>
            <a:custGeom>
              <a:avLst/>
              <a:gdLst/>
              <a:ahLst/>
              <a:cxnLst/>
              <a:rect l="l" t="t" r="r" b="b"/>
              <a:pathLst>
                <a:path w="3454" h="2669" extrusionOk="0">
                  <a:moveTo>
                    <a:pt x="2869" y="0"/>
                  </a:moveTo>
                  <a:cubicBezTo>
                    <a:pt x="653" y="1133"/>
                    <a:pt x="1" y="2155"/>
                    <a:pt x="1" y="2155"/>
                  </a:cubicBezTo>
                  <a:cubicBezTo>
                    <a:pt x="1" y="2155"/>
                    <a:pt x="129" y="2466"/>
                    <a:pt x="3296" y="2669"/>
                  </a:cubicBezTo>
                  <a:cubicBezTo>
                    <a:pt x="3454" y="1730"/>
                    <a:pt x="3298" y="780"/>
                    <a:pt x="2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593;p67">
              <a:extLst>
                <a:ext uri="{FF2B5EF4-FFF2-40B4-BE49-F238E27FC236}">
                  <a16:creationId xmlns="" xmlns:a16="http://schemas.microsoft.com/office/drawing/2014/main" id="{4B8AA3F9-A2BB-5E08-21AE-3FC538DDC807}"/>
                </a:ext>
              </a:extLst>
            </p:cNvPr>
            <p:cNvSpPr/>
            <p:nvPr/>
          </p:nvSpPr>
          <p:spPr>
            <a:xfrm>
              <a:off x="5310175" y="2380025"/>
              <a:ext cx="247700" cy="101000"/>
            </a:xfrm>
            <a:custGeom>
              <a:avLst/>
              <a:gdLst/>
              <a:ahLst/>
              <a:cxnLst/>
              <a:rect l="l" t="t" r="r" b="b"/>
              <a:pathLst>
                <a:path w="9908" h="4040" extrusionOk="0">
                  <a:moveTo>
                    <a:pt x="9465" y="0"/>
                  </a:moveTo>
                  <a:lnTo>
                    <a:pt x="9465" y="0"/>
                  </a:lnTo>
                  <a:cubicBezTo>
                    <a:pt x="8495" y="581"/>
                    <a:pt x="7444" y="773"/>
                    <a:pt x="6475" y="773"/>
                  </a:cubicBezTo>
                  <a:cubicBezTo>
                    <a:pt x="4570" y="773"/>
                    <a:pt x="2987" y="29"/>
                    <a:pt x="2987" y="29"/>
                  </a:cubicBezTo>
                  <a:cubicBezTo>
                    <a:pt x="1767" y="418"/>
                    <a:pt x="785" y="834"/>
                    <a:pt x="0" y="1235"/>
                  </a:cubicBezTo>
                  <a:cubicBezTo>
                    <a:pt x="429" y="2015"/>
                    <a:pt x="585" y="2964"/>
                    <a:pt x="427" y="3903"/>
                  </a:cubicBezTo>
                  <a:cubicBezTo>
                    <a:pt x="1243" y="3955"/>
                    <a:pt x="2257" y="4001"/>
                    <a:pt x="3528" y="4030"/>
                  </a:cubicBezTo>
                  <a:cubicBezTo>
                    <a:pt x="3801" y="4037"/>
                    <a:pt x="4063" y="4040"/>
                    <a:pt x="4314" y="4040"/>
                  </a:cubicBezTo>
                  <a:cubicBezTo>
                    <a:pt x="9741" y="4040"/>
                    <a:pt x="9908" y="2563"/>
                    <a:pt x="9908" y="2563"/>
                  </a:cubicBezTo>
                  <a:cubicBezTo>
                    <a:pt x="9886" y="997"/>
                    <a:pt x="9448" y="86"/>
                    <a:pt x="9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594;p67">
              <a:extLst>
                <a:ext uri="{FF2B5EF4-FFF2-40B4-BE49-F238E27FC236}">
                  <a16:creationId xmlns="" xmlns:a16="http://schemas.microsoft.com/office/drawing/2014/main" id="{B7491684-EC33-762D-8D04-C9B63541A55E}"/>
                </a:ext>
              </a:extLst>
            </p:cNvPr>
            <p:cNvSpPr/>
            <p:nvPr/>
          </p:nvSpPr>
          <p:spPr>
            <a:xfrm>
              <a:off x="5236050" y="2444100"/>
              <a:ext cx="321825" cy="48525"/>
            </a:xfrm>
            <a:custGeom>
              <a:avLst/>
              <a:gdLst/>
              <a:ahLst/>
              <a:cxnLst/>
              <a:rect l="l" t="t" r="r" b="b"/>
              <a:pathLst>
                <a:path w="12873" h="1941" extrusionOk="0">
                  <a:moveTo>
                    <a:pt x="12873" y="0"/>
                  </a:moveTo>
                  <a:cubicBezTo>
                    <a:pt x="11136" y="521"/>
                    <a:pt x="8281" y="1154"/>
                    <a:pt x="4651" y="1154"/>
                  </a:cubicBezTo>
                  <a:cubicBezTo>
                    <a:pt x="3242" y="1154"/>
                    <a:pt x="1717" y="1059"/>
                    <a:pt x="96" y="825"/>
                  </a:cubicBezTo>
                  <a:cubicBezTo>
                    <a:pt x="1" y="1215"/>
                    <a:pt x="48" y="1475"/>
                    <a:pt x="48" y="1475"/>
                  </a:cubicBezTo>
                  <a:cubicBezTo>
                    <a:pt x="48" y="1475"/>
                    <a:pt x="561" y="1940"/>
                    <a:pt x="3938" y="1940"/>
                  </a:cubicBezTo>
                  <a:cubicBezTo>
                    <a:pt x="4580" y="1940"/>
                    <a:pt x="5326" y="1923"/>
                    <a:pt x="6192" y="1883"/>
                  </a:cubicBezTo>
                  <a:cubicBezTo>
                    <a:pt x="11041" y="1659"/>
                    <a:pt x="12795" y="968"/>
                    <a:pt x="12795" y="968"/>
                  </a:cubicBezTo>
                  <a:cubicBezTo>
                    <a:pt x="12841" y="629"/>
                    <a:pt x="12864" y="306"/>
                    <a:pt x="128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595;p67">
              <a:extLst>
                <a:ext uri="{FF2B5EF4-FFF2-40B4-BE49-F238E27FC236}">
                  <a16:creationId xmlns="" xmlns:a16="http://schemas.microsoft.com/office/drawing/2014/main" id="{3B70BEC6-B136-A728-BE83-27B426AB6667}"/>
                </a:ext>
              </a:extLst>
            </p:cNvPr>
            <p:cNvSpPr/>
            <p:nvPr/>
          </p:nvSpPr>
          <p:spPr>
            <a:xfrm>
              <a:off x="5339725" y="2394525"/>
              <a:ext cx="28700" cy="49300"/>
            </a:xfrm>
            <a:custGeom>
              <a:avLst/>
              <a:gdLst/>
              <a:ahLst/>
              <a:cxnLst/>
              <a:rect l="l" t="t" r="r" b="b"/>
              <a:pathLst>
                <a:path w="1148" h="1972" extrusionOk="0">
                  <a:moveTo>
                    <a:pt x="86" y="0"/>
                  </a:moveTo>
                  <a:cubicBezTo>
                    <a:pt x="60" y="0"/>
                    <a:pt x="34" y="14"/>
                    <a:pt x="20" y="40"/>
                  </a:cubicBezTo>
                  <a:cubicBezTo>
                    <a:pt x="0" y="76"/>
                    <a:pt x="14" y="120"/>
                    <a:pt x="50" y="140"/>
                  </a:cubicBezTo>
                  <a:cubicBezTo>
                    <a:pt x="89" y="161"/>
                    <a:pt x="995" y="662"/>
                    <a:pt x="940" y="1895"/>
                  </a:cubicBezTo>
                  <a:cubicBezTo>
                    <a:pt x="938" y="1935"/>
                    <a:pt x="970" y="1971"/>
                    <a:pt x="1011" y="1972"/>
                  </a:cubicBezTo>
                  <a:lnTo>
                    <a:pt x="1015" y="1972"/>
                  </a:lnTo>
                  <a:cubicBezTo>
                    <a:pt x="1054" y="1972"/>
                    <a:pt x="1088" y="1940"/>
                    <a:pt x="1089" y="1903"/>
                  </a:cubicBezTo>
                  <a:cubicBezTo>
                    <a:pt x="1147" y="574"/>
                    <a:pt x="131" y="14"/>
                    <a:pt x="120" y="9"/>
                  </a:cubicBezTo>
                  <a:cubicBezTo>
                    <a:pt x="109" y="3"/>
                    <a:pt x="98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596;p67">
              <a:extLst>
                <a:ext uri="{FF2B5EF4-FFF2-40B4-BE49-F238E27FC236}">
                  <a16:creationId xmlns="" xmlns:a16="http://schemas.microsoft.com/office/drawing/2014/main" id="{375C301B-AF72-A393-17BF-9F39F58BEF0E}"/>
                </a:ext>
              </a:extLst>
            </p:cNvPr>
            <p:cNvSpPr/>
            <p:nvPr/>
          </p:nvSpPr>
          <p:spPr>
            <a:xfrm>
              <a:off x="5366650" y="2384275"/>
              <a:ext cx="26650" cy="49350"/>
            </a:xfrm>
            <a:custGeom>
              <a:avLst/>
              <a:gdLst/>
              <a:ahLst/>
              <a:cxnLst/>
              <a:rect l="l" t="t" r="r" b="b"/>
              <a:pathLst>
                <a:path w="1066" h="1974" extrusionOk="0">
                  <a:moveTo>
                    <a:pt x="84" y="1"/>
                  </a:moveTo>
                  <a:cubicBezTo>
                    <a:pt x="58" y="1"/>
                    <a:pt x="33" y="14"/>
                    <a:pt x="19" y="39"/>
                  </a:cubicBezTo>
                  <a:cubicBezTo>
                    <a:pt x="0" y="75"/>
                    <a:pt x="13" y="121"/>
                    <a:pt x="49" y="141"/>
                  </a:cubicBezTo>
                  <a:cubicBezTo>
                    <a:pt x="59" y="144"/>
                    <a:pt x="860" y="596"/>
                    <a:pt x="916" y="1902"/>
                  </a:cubicBezTo>
                  <a:cubicBezTo>
                    <a:pt x="917" y="1941"/>
                    <a:pt x="951" y="1973"/>
                    <a:pt x="990" y="1973"/>
                  </a:cubicBezTo>
                  <a:cubicBezTo>
                    <a:pt x="992" y="1973"/>
                    <a:pt x="993" y="1973"/>
                    <a:pt x="993" y="1974"/>
                  </a:cubicBezTo>
                  <a:cubicBezTo>
                    <a:pt x="1034" y="1973"/>
                    <a:pt x="1065" y="1937"/>
                    <a:pt x="1063" y="1896"/>
                  </a:cubicBezTo>
                  <a:cubicBezTo>
                    <a:pt x="1004" y="501"/>
                    <a:pt x="157" y="29"/>
                    <a:pt x="120" y="10"/>
                  </a:cubicBezTo>
                  <a:cubicBezTo>
                    <a:pt x="109" y="4"/>
                    <a:pt x="97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597;p67">
              <a:extLst>
                <a:ext uri="{FF2B5EF4-FFF2-40B4-BE49-F238E27FC236}">
                  <a16:creationId xmlns="" xmlns:a16="http://schemas.microsoft.com/office/drawing/2014/main" id="{04D85B56-764F-5EBC-D467-8EEF7492EAD1}"/>
                </a:ext>
              </a:extLst>
            </p:cNvPr>
            <p:cNvSpPr/>
            <p:nvPr/>
          </p:nvSpPr>
          <p:spPr>
            <a:xfrm>
              <a:off x="5364550" y="2354450"/>
              <a:ext cx="27475" cy="43450"/>
            </a:xfrm>
            <a:custGeom>
              <a:avLst/>
              <a:gdLst/>
              <a:ahLst/>
              <a:cxnLst/>
              <a:rect l="l" t="t" r="r" b="b"/>
              <a:pathLst>
                <a:path w="1099" h="1738" extrusionOk="0">
                  <a:moveTo>
                    <a:pt x="557" y="150"/>
                  </a:moveTo>
                  <a:cubicBezTo>
                    <a:pt x="643" y="150"/>
                    <a:pt x="680" y="186"/>
                    <a:pt x="702" y="214"/>
                  </a:cubicBezTo>
                  <a:cubicBezTo>
                    <a:pt x="865" y="431"/>
                    <a:pt x="709" y="1080"/>
                    <a:pt x="589" y="1462"/>
                  </a:cubicBezTo>
                  <a:cubicBezTo>
                    <a:pt x="435" y="1105"/>
                    <a:pt x="223" y="491"/>
                    <a:pt x="362" y="249"/>
                  </a:cubicBezTo>
                  <a:cubicBezTo>
                    <a:pt x="398" y="188"/>
                    <a:pt x="451" y="157"/>
                    <a:pt x="531" y="151"/>
                  </a:cubicBezTo>
                  <a:cubicBezTo>
                    <a:pt x="541" y="150"/>
                    <a:pt x="550" y="150"/>
                    <a:pt x="557" y="150"/>
                  </a:cubicBezTo>
                  <a:close/>
                  <a:moveTo>
                    <a:pt x="559" y="1"/>
                  </a:moveTo>
                  <a:cubicBezTo>
                    <a:pt x="546" y="1"/>
                    <a:pt x="533" y="1"/>
                    <a:pt x="520" y="3"/>
                  </a:cubicBezTo>
                  <a:cubicBezTo>
                    <a:pt x="390" y="13"/>
                    <a:pt x="291" y="72"/>
                    <a:pt x="233" y="175"/>
                  </a:cubicBezTo>
                  <a:cubicBezTo>
                    <a:pt x="1" y="583"/>
                    <a:pt x="477" y="1584"/>
                    <a:pt x="531" y="1696"/>
                  </a:cubicBezTo>
                  <a:cubicBezTo>
                    <a:pt x="544" y="1722"/>
                    <a:pt x="570" y="1737"/>
                    <a:pt x="598" y="1737"/>
                  </a:cubicBezTo>
                  <a:lnTo>
                    <a:pt x="603" y="1737"/>
                  </a:lnTo>
                  <a:cubicBezTo>
                    <a:pt x="633" y="1736"/>
                    <a:pt x="660" y="1717"/>
                    <a:pt x="670" y="1689"/>
                  </a:cubicBezTo>
                  <a:cubicBezTo>
                    <a:pt x="714" y="1568"/>
                    <a:pt x="1098" y="489"/>
                    <a:pt x="821" y="125"/>
                  </a:cubicBezTo>
                  <a:cubicBezTo>
                    <a:pt x="777" y="66"/>
                    <a:pt x="697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598;p67">
              <a:extLst>
                <a:ext uri="{FF2B5EF4-FFF2-40B4-BE49-F238E27FC236}">
                  <a16:creationId xmlns="" xmlns:a16="http://schemas.microsoft.com/office/drawing/2014/main" id="{2D8C1763-3BA9-CE87-DA49-6228DFC4FCAC}"/>
                </a:ext>
              </a:extLst>
            </p:cNvPr>
            <p:cNvSpPr/>
            <p:nvPr/>
          </p:nvSpPr>
          <p:spPr>
            <a:xfrm>
              <a:off x="5377525" y="2371600"/>
              <a:ext cx="40375" cy="26725"/>
            </a:xfrm>
            <a:custGeom>
              <a:avLst/>
              <a:gdLst/>
              <a:ahLst/>
              <a:cxnLst/>
              <a:rect l="l" t="t" r="r" b="b"/>
              <a:pathLst>
                <a:path w="1615" h="1069" extrusionOk="0">
                  <a:moveTo>
                    <a:pt x="1239" y="149"/>
                  </a:moveTo>
                  <a:cubicBezTo>
                    <a:pt x="1309" y="153"/>
                    <a:pt x="1361" y="188"/>
                    <a:pt x="1403" y="257"/>
                  </a:cubicBezTo>
                  <a:cubicBezTo>
                    <a:pt x="1456" y="346"/>
                    <a:pt x="1439" y="403"/>
                    <a:pt x="1421" y="439"/>
                  </a:cubicBezTo>
                  <a:cubicBezTo>
                    <a:pt x="1303" y="681"/>
                    <a:pt x="651" y="832"/>
                    <a:pt x="255" y="895"/>
                  </a:cubicBezTo>
                  <a:cubicBezTo>
                    <a:pt x="503" y="602"/>
                    <a:pt x="945" y="149"/>
                    <a:pt x="1226" y="149"/>
                  </a:cubicBezTo>
                  <a:close/>
                  <a:moveTo>
                    <a:pt x="1227" y="0"/>
                  </a:moveTo>
                  <a:cubicBezTo>
                    <a:pt x="759" y="0"/>
                    <a:pt x="96" y="851"/>
                    <a:pt x="21" y="948"/>
                  </a:cubicBezTo>
                  <a:cubicBezTo>
                    <a:pt x="2" y="973"/>
                    <a:pt x="1" y="1005"/>
                    <a:pt x="15" y="1031"/>
                  </a:cubicBezTo>
                  <a:cubicBezTo>
                    <a:pt x="30" y="1055"/>
                    <a:pt x="54" y="1068"/>
                    <a:pt x="80" y="1068"/>
                  </a:cubicBezTo>
                  <a:cubicBezTo>
                    <a:pt x="83" y="1068"/>
                    <a:pt x="85" y="1068"/>
                    <a:pt x="89" y="1066"/>
                  </a:cubicBezTo>
                  <a:cubicBezTo>
                    <a:pt x="219" y="1051"/>
                    <a:pt x="1356" y="912"/>
                    <a:pt x="1556" y="502"/>
                  </a:cubicBezTo>
                  <a:cubicBezTo>
                    <a:pt x="1591" y="431"/>
                    <a:pt x="1615" y="317"/>
                    <a:pt x="1530" y="179"/>
                  </a:cubicBezTo>
                  <a:cubicBezTo>
                    <a:pt x="1462" y="68"/>
                    <a:pt x="1364" y="7"/>
                    <a:pt x="1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99;p67">
              <a:extLst>
                <a:ext uri="{FF2B5EF4-FFF2-40B4-BE49-F238E27FC236}">
                  <a16:creationId xmlns="" xmlns:a16="http://schemas.microsoft.com/office/drawing/2014/main" id="{2BD137A4-D436-70E4-D8EA-3955A051B0A4}"/>
                </a:ext>
              </a:extLst>
            </p:cNvPr>
            <p:cNvSpPr/>
            <p:nvPr/>
          </p:nvSpPr>
          <p:spPr>
            <a:xfrm>
              <a:off x="5776700" y="1932925"/>
              <a:ext cx="427450" cy="212300"/>
            </a:xfrm>
            <a:custGeom>
              <a:avLst/>
              <a:gdLst/>
              <a:ahLst/>
              <a:cxnLst/>
              <a:rect l="l" t="t" r="r" b="b"/>
              <a:pathLst>
                <a:path w="17098" h="8492" extrusionOk="0">
                  <a:moveTo>
                    <a:pt x="15747" y="0"/>
                  </a:moveTo>
                  <a:cubicBezTo>
                    <a:pt x="15657" y="0"/>
                    <a:pt x="11819" y="15"/>
                    <a:pt x="0" y="2409"/>
                  </a:cubicBezTo>
                  <a:cubicBezTo>
                    <a:pt x="303" y="7377"/>
                    <a:pt x="2617" y="8491"/>
                    <a:pt x="4903" y="8491"/>
                  </a:cubicBezTo>
                  <a:cubicBezTo>
                    <a:pt x="5885" y="8491"/>
                    <a:pt x="6861" y="8286"/>
                    <a:pt x="7672" y="8092"/>
                  </a:cubicBezTo>
                  <a:lnTo>
                    <a:pt x="17098" y="6026"/>
                  </a:lnTo>
                  <a:cubicBezTo>
                    <a:pt x="17098" y="6026"/>
                    <a:pt x="16933" y="1154"/>
                    <a:pt x="15748" y="0"/>
                  </a:cubicBezTo>
                  <a:cubicBezTo>
                    <a:pt x="15748" y="0"/>
                    <a:pt x="15748" y="0"/>
                    <a:pt x="157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00;p67">
              <a:extLst>
                <a:ext uri="{FF2B5EF4-FFF2-40B4-BE49-F238E27FC236}">
                  <a16:creationId xmlns="" xmlns:a16="http://schemas.microsoft.com/office/drawing/2014/main" id="{59D35F01-5006-BCE8-FFB1-10CA4582DB86}"/>
                </a:ext>
              </a:extLst>
            </p:cNvPr>
            <p:cNvSpPr/>
            <p:nvPr/>
          </p:nvSpPr>
          <p:spPr>
            <a:xfrm>
              <a:off x="5684275" y="1467100"/>
              <a:ext cx="300900" cy="592400"/>
            </a:xfrm>
            <a:custGeom>
              <a:avLst/>
              <a:gdLst/>
              <a:ahLst/>
              <a:cxnLst/>
              <a:rect l="l" t="t" r="r" b="b"/>
              <a:pathLst>
                <a:path w="12036" h="23696" extrusionOk="0">
                  <a:moveTo>
                    <a:pt x="10207" y="1"/>
                  </a:moveTo>
                  <a:lnTo>
                    <a:pt x="4439" y="1129"/>
                  </a:lnTo>
                  <a:lnTo>
                    <a:pt x="1" y="10824"/>
                  </a:lnTo>
                  <a:lnTo>
                    <a:pt x="4057" y="23695"/>
                  </a:lnTo>
                  <a:cubicBezTo>
                    <a:pt x="6754" y="23294"/>
                    <a:pt x="9427" y="22700"/>
                    <a:pt x="12036" y="21984"/>
                  </a:cubicBezTo>
                  <a:cubicBezTo>
                    <a:pt x="11662" y="17087"/>
                    <a:pt x="11086" y="8360"/>
                    <a:pt x="10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01;p67">
              <a:extLst>
                <a:ext uri="{FF2B5EF4-FFF2-40B4-BE49-F238E27FC236}">
                  <a16:creationId xmlns="" xmlns:a16="http://schemas.microsoft.com/office/drawing/2014/main" id="{3851AAF7-97C2-347B-FE2D-88F77BBAC89F}"/>
                </a:ext>
              </a:extLst>
            </p:cNvPr>
            <p:cNvSpPr/>
            <p:nvPr/>
          </p:nvSpPr>
          <p:spPr>
            <a:xfrm>
              <a:off x="5349150" y="1458600"/>
              <a:ext cx="518525" cy="570225"/>
            </a:xfrm>
            <a:custGeom>
              <a:avLst/>
              <a:gdLst/>
              <a:ahLst/>
              <a:cxnLst/>
              <a:rect l="l" t="t" r="r" b="b"/>
              <a:pathLst>
                <a:path w="20741" h="22809" extrusionOk="0">
                  <a:moveTo>
                    <a:pt x="8785" y="1"/>
                  </a:moveTo>
                  <a:cubicBezTo>
                    <a:pt x="8785" y="1"/>
                    <a:pt x="4672" y="8505"/>
                    <a:pt x="1" y="18818"/>
                  </a:cubicBezTo>
                  <a:cubicBezTo>
                    <a:pt x="2107" y="20340"/>
                    <a:pt x="4376" y="21658"/>
                    <a:pt x="6741" y="22809"/>
                  </a:cubicBezTo>
                  <a:lnTo>
                    <a:pt x="13406" y="11162"/>
                  </a:lnTo>
                  <a:lnTo>
                    <a:pt x="20740" y="4716"/>
                  </a:lnTo>
                  <a:lnTo>
                    <a:pt x="87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02;p67">
              <a:extLst>
                <a:ext uri="{FF2B5EF4-FFF2-40B4-BE49-F238E27FC236}">
                  <a16:creationId xmlns="" xmlns:a16="http://schemas.microsoft.com/office/drawing/2014/main" id="{55DC917D-8FF1-E520-F0B8-37A1544B59CA}"/>
                </a:ext>
              </a:extLst>
            </p:cNvPr>
            <p:cNvSpPr/>
            <p:nvPr/>
          </p:nvSpPr>
          <p:spPr>
            <a:xfrm>
              <a:off x="5329975" y="1856750"/>
              <a:ext cx="237525" cy="441375"/>
            </a:xfrm>
            <a:custGeom>
              <a:avLst/>
              <a:gdLst/>
              <a:ahLst/>
              <a:cxnLst/>
              <a:rect l="l" t="t" r="r" b="b"/>
              <a:pathLst>
                <a:path w="9501" h="17655" extrusionOk="0">
                  <a:moveTo>
                    <a:pt x="4017" y="0"/>
                  </a:moveTo>
                  <a:cubicBezTo>
                    <a:pt x="1420" y="421"/>
                    <a:pt x="1" y="3868"/>
                    <a:pt x="153" y="6907"/>
                  </a:cubicBezTo>
                  <a:cubicBezTo>
                    <a:pt x="472" y="11599"/>
                    <a:pt x="482" y="10674"/>
                    <a:pt x="1854" y="17163"/>
                  </a:cubicBezTo>
                  <a:cubicBezTo>
                    <a:pt x="1929" y="17518"/>
                    <a:pt x="2376" y="17655"/>
                    <a:pt x="3020" y="17655"/>
                  </a:cubicBezTo>
                  <a:cubicBezTo>
                    <a:pt x="5167" y="17655"/>
                    <a:pt x="9500" y="16137"/>
                    <a:pt x="9500" y="16137"/>
                  </a:cubicBezTo>
                  <a:lnTo>
                    <a:pt x="7508" y="6883"/>
                  </a:lnTo>
                  <a:lnTo>
                    <a:pt x="40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03;p67">
              <a:extLst>
                <a:ext uri="{FF2B5EF4-FFF2-40B4-BE49-F238E27FC236}">
                  <a16:creationId xmlns="" xmlns:a16="http://schemas.microsoft.com/office/drawing/2014/main" id="{229C8BC5-85D4-2336-4F32-F172D3A08891}"/>
                </a:ext>
              </a:extLst>
            </p:cNvPr>
            <p:cNvSpPr/>
            <p:nvPr/>
          </p:nvSpPr>
          <p:spPr>
            <a:xfrm>
              <a:off x="5614150" y="1656942"/>
              <a:ext cx="141175" cy="101100"/>
            </a:xfrm>
            <a:custGeom>
              <a:avLst/>
              <a:gdLst/>
              <a:ahLst/>
              <a:cxnLst/>
              <a:rect l="l" t="t" r="r" b="b"/>
              <a:pathLst>
                <a:path w="5647" h="4044" extrusionOk="0">
                  <a:moveTo>
                    <a:pt x="67" y="0"/>
                  </a:moveTo>
                  <a:cubicBezTo>
                    <a:pt x="51" y="0"/>
                    <a:pt x="34" y="7"/>
                    <a:pt x="23" y="21"/>
                  </a:cubicBezTo>
                  <a:cubicBezTo>
                    <a:pt x="1" y="46"/>
                    <a:pt x="5" y="84"/>
                    <a:pt x="30" y="104"/>
                  </a:cubicBezTo>
                  <a:cubicBezTo>
                    <a:pt x="61" y="130"/>
                    <a:pt x="3150" y="2668"/>
                    <a:pt x="5548" y="4035"/>
                  </a:cubicBezTo>
                  <a:cubicBezTo>
                    <a:pt x="5551" y="4036"/>
                    <a:pt x="5551" y="4036"/>
                    <a:pt x="5552" y="4038"/>
                  </a:cubicBezTo>
                  <a:cubicBezTo>
                    <a:pt x="5560" y="4042"/>
                    <a:pt x="5569" y="4044"/>
                    <a:pt x="5578" y="4044"/>
                  </a:cubicBezTo>
                  <a:cubicBezTo>
                    <a:pt x="5599" y="4044"/>
                    <a:pt x="5619" y="4033"/>
                    <a:pt x="5630" y="4014"/>
                  </a:cubicBezTo>
                  <a:cubicBezTo>
                    <a:pt x="5646" y="3986"/>
                    <a:pt x="5637" y="3950"/>
                    <a:pt x="5608" y="3934"/>
                  </a:cubicBezTo>
                  <a:cubicBezTo>
                    <a:pt x="3219" y="2572"/>
                    <a:pt x="137" y="40"/>
                    <a:pt x="105" y="14"/>
                  </a:cubicBezTo>
                  <a:cubicBezTo>
                    <a:pt x="94" y="5"/>
                    <a:pt x="81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04;p67">
              <a:extLst>
                <a:ext uri="{FF2B5EF4-FFF2-40B4-BE49-F238E27FC236}">
                  <a16:creationId xmlns="" xmlns:a16="http://schemas.microsoft.com/office/drawing/2014/main" id="{6CD21C5E-AD4E-446E-EEEE-C6550F741AE7}"/>
                </a:ext>
              </a:extLst>
            </p:cNvPr>
            <p:cNvSpPr/>
            <p:nvPr/>
          </p:nvSpPr>
          <p:spPr>
            <a:xfrm>
              <a:off x="5683075" y="1571500"/>
              <a:ext cx="42825" cy="147975"/>
            </a:xfrm>
            <a:custGeom>
              <a:avLst/>
              <a:gdLst/>
              <a:ahLst/>
              <a:cxnLst/>
              <a:rect l="l" t="t" r="r" b="b"/>
              <a:pathLst>
                <a:path w="1713" h="5919" extrusionOk="0">
                  <a:moveTo>
                    <a:pt x="1654" y="0"/>
                  </a:moveTo>
                  <a:cubicBezTo>
                    <a:pt x="1626" y="0"/>
                    <a:pt x="1597" y="26"/>
                    <a:pt x="1587" y="64"/>
                  </a:cubicBezTo>
                  <a:lnTo>
                    <a:pt x="13" y="5823"/>
                  </a:lnTo>
                  <a:cubicBezTo>
                    <a:pt x="1" y="5866"/>
                    <a:pt x="16" y="5908"/>
                    <a:pt x="49" y="5917"/>
                  </a:cubicBezTo>
                  <a:cubicBezTo>
                    <a:pt x="52" y="5918"/>
                    <a:pt x="56" y="5919"/>
                    <a:pt x="60" y="5919"/>
                  </a:cubicBezTo>
                  <a:cubicBezTo>
                    <a:pt x="88" y="5919"/>
                    <a:pt x="117" y="5892"/>
                    <a:pt x="127" y="5855"/>
                  </a:cubicBezTo>
                  <a:lnTo>
                    <a:pt x="1700" y="95"/>
                  </a:lnTo>
                  <a:cubicBezTo>
                    <a:pt x="1713" y="53"/>
                    <a:pt x="1697" y="11"/>
                    <a:pt x="1666" y="2"/>
                  </a:cubicBezTo>
                  <a:cubicBezTo>
                    <a:pt x="1662" y="1"/>
                    <a:pt x="1658" y="0"/>
                    <a:pt x="1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05;p67">
              <a:extLst>
                <a:ext uri="{FF2B5EF4-FFF2-40B4-BE49-F238E27FC236}">
                  <a16:creationId xmlns="" xmlns:a16="http://schemas.microsoft.com/office/drawing/2014/main" id="{F1A1684A-DD04-A7FA-E746-3F6A2FDC3186}"/>
                </a:ext>
              </a:extLst>
            </p:cNvPr>
            <p:cNvSpPr/>
            <p:nvPr/>
          </p:nvSpPr>
          <p:spPr>
            <a:xfrm>
              <a:off x="5869050" y="1550675"/>
              <a:ext cx="57825" cy="164950"/>
            </a:xfrm>
            <a:custGeom>
              <a:avLst/>
              <a:gdLst/>
              <a:ahLst/>
              <a:cxnLst/>
              <a:rect l="l" t="t" r="r" b="b"/>
              <a:pathLst>
                <a:path w="2313" h="6598" extrusionOk="0">
                  <a:moveTo>
                    <a:pt x="403" y="1"/>
                  </a:moveTo>
                  <a:cubicBezTo>
                    <a:pt x="375" y="1"/>
                    <a:pt x="350" y="21"/>
                    <a:pt x="346" y="51"/>
                  </a:cubicBezTo>
                  <a:cubicBezTo>
                    <a:pt x="0" y="2355"/>
                    <a:pt x="694" y="4795"/>
                    <a:pt x="2200" y="6576"/>
                  </a:cubicBezTo>
                  <a:cubicBezTo>
                    <a:pt x="2212" y="6590"/>
                    <a:pt x="2226" y="6596"/>
                    <a:pt x="2242" y="6597"/>
                  </a:cubicBezTo>
                  <a:cubicBezTo>
                    <a:pt x="2244" y="6597"/>
                    <a:pt x="2246" y="6597"/>
                    <a:pt x="2248" y="6597"/>
                  </a:cubicBezTo>
                  <a:cubicBezTo>
                    <a:pt x="2261" y="6597"/>
                    <a:pt x="2274" y="6592"/>
                    <a:pt x="2283" y="6584"/>
                  </a:cubicBezTo>
                  <a:cubicBezTo>
                    <a:pt x="2308" y="6563"/>
                    <a:pt x="2313" y="6526"/>
                    <a:pt x="2291" y="6501"/>
                  </a:cubicBezTo>
                  <a:cubicBezTo>
                    <a:pt x="805" y="4744"/>
                    <a:pt x="121" y="2340"/>
                    <a:pt x="462" y="67"/>
                  </a:cubicBezTo>
                  <a:cubicBezTo>
                    <a:pt x="467" y="35"/>
                    <a:pt x="445" y="5"/>
                    <a:pt x="413" y="1"/>
                  </a:cubicBezTo>
                  <a:cubicBezTo>
                    <a:pt x="410" y="1"/>
                    <a:pt x="406" y="1"/>
                    <a:pt x="4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06;p67">
              <a:extLst>
                <a:ext uri="{FF2B5EF4-FFF2-40B4-BE49-F238E27FC236}">
                  <a16:creationId xmlns="" xmlns:a16="http://schemas.microsoft.com/office/drawing/2014/main" id="{69BC975D-A1A5-5A32-2DCD-256D776F1DF2}"/>
                </a:ext>
              </a:extLst>
            </p:cNvPr>
            <p:cNvSpPr/>
            <p:nvPr/>
          </p:nvSpPr>
          <p:spPr>
            <a:xfrm>
              <a:off x="5476000" y="1579250"/>
              <a:ext cx="111050" cy="97050"/>
            </a:xfrm>
            <a:custGeom>
              <a:avLst/>
              <a:gdLst/>
              <a:ahLst/>
              <a:cxnLst/>
              <a:rect l="l" t="t" r="r" b="b"/>
              <a:pathLst>
                <a:path w="4442" h="3882" extrusionOk="0">
                  <a:moveTo>
                    <a:pt x="4376" y="1"/>
                  </a:moveTo>
                  <a:cubicBezTo>
                    <a:pt x="4351" y="1"/>
                    <a:pt x="4328" y="16"/>
                    <a:pt x="4320" y="40"/>
                  </a:cubicBezTo>
                  <a:cubicBezTo>
                    <a:pt x="4063" y="796"/>
                    <a:pt x="3627" y="1894"/>
                    <a:pt x="2827" y="2706"/>
                  </a:cubicBezTo>
                  <a:cubicBezTo>
                    <a:pt x="2164" y="3380"/>
                    <a:pt x="1295" y="3765"/>
                    <a:pt x="480" y="3765"/>
                  </a:cubicBezTo>
                  <a:cubicBezTo>
                    <a:pt x="342" y="3765"/>
                    <a:pt x="206" y="3754"/>
                    <a:pt x="72" y="3731"/>
                  </a:cubicBezTo>
                  <a:cubicBezTo>
                    <a:pt x="69" y="3731"/>
                    <a:pt x="66" y="3731"/>
                    <a:pt x="63" y="3731"/>
                  </a:cubicBezTo>
                  <a:cubicBezTo>
                    <a:pt x="35" y="3731"/>
                    <a:pt x="10" y="3752"/>
                    <a:pt x="4" y="3780"/>
                  </a:cubicBezTo>
                  <a:cubicBezTo>
                    <a:pt x="0" y="3807"/>
                    <a:pt x="14" y="3833"/>
                    <a:pt x="37" y="3843"/>
                  </a:cubicBezTo>
                  <a:cubicBezTo>
                    <a:pt x="42" y="3845"/>
                    <a:pt x="46" y="3846"/>
                    <a:pt x="54" y="3847"/>
                  </a:cubicBezTo>
                  <a:cubicBezTo>
                    <a:pt x="192" y="3871"/>
                    <a:pt x="334" y="3882"/>
                    <a:pt x="477" y="3882"/>
                  </a:cubicBezTo>
                  <a:cubicBezTo>
                    <a:pt x="1324" y="3882"/>
                    <a:pt x="2224" y="3484"/>
                    <a:pt x="2911" y="2789"/>
                  </a:cubicBezTo>
                  <a:cubicBezTo>
                    <a:pt x="3728" y="1960"/>
                    <a:pt x="4170" y="844"/>
                    <a:pt x="4431" y="78"/>
                  </a:cubicBezTo>
                  <a:cubicBezTo>
                    <a:pt x="4441" y="46"/>
                    <a:pt x="4426" y="15"/>
                    <a:pt x="4395" y="4"/>
                  </a:cubicBezTo>
                  <a:cubicBezTo>
                    <a:pt x="4389" y="2"/>
                    <a:pt x="4382" y="1"/>
                    <a:pt x="4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07;p67">
              <a:extLst>
                <a:ext uri="{FF2B5EF4-FFF2-40B4-BE49-F238E27FC236}">
                  <a16:creationId xmlns="" xmlns:a16="http://schemas.microsoft.com/office/drawing/2014/main" id="{7BBD14ED-1494-9DD5-9195-F86DF8681C62}"/>
                </a:ext>
              </a:extLst>
            </p:cNvPr>
            <p:cNvSpPr/>
            <p:nvPr/>
          </p:nvSpPr>
          <p:spPr>
            <a:xfrm>
              <a:off x="5683750" y="1590050"/>
              <a:ext cx="68125" cy="124125"/>
            </a:xfrm>
            <a:custGeom>
              <a:avLst/>
              <a:gdLst/>
              <a:ahLst/>
              <a:cxnLst/>
              <a:rect l="l" t="t" r="r" b="b"/>
              <a:pathLst>
                <a:path w="2725" h="4965" extrusionOk="0">
                  <a:moveTo>
                    <a:pt x="2655" y="0"/>
                  </a:moveTo>
                  <a:cubicBezTo>
                    <a:pt x="2628" y="0"/>
                    <a:pt x="2604" y="19"/>
                    <a:pt x="2596" y="45"/>
                  </a:cubicBezTo>
                  <a:cubicBezTo>
                    <a:pt x="2590" y="65"/>
                    <a:pt x="1986" y="2117"/>
                    <a:pt x="1385" y="3586"/>
                  </a:cubicBezTo>
                  <a:cubicBezTo>
                    <a:pt x="918" y="4728"/>
                    <a:pt x="363" y="4839"/>
                    <a:pt x="162" y="4839"/>
                  </a:cubicBezTo>
                  <a:cubicBezTo>
                    <a:pt x="114" y="4839"/>
                    <a:pt x="87" y="4833"/>
                    <a:pt x="85" y="4833"/>
                  </a:cubicBezTo>
                  <a:cubicBezTo>
                    <a:pt x="80" y="4832"/>
                    <a:pt x="76" y="4831"/>
                    <a:pt x="71" y="4831"/>
                  </a:cubicBezTo>
                  <a:cubicBezTo>
                    <a:pt x="43" y="4831"/>
                    <a:pt x="17" y="4848"/>
                    <a:pt x="10" y="4878"/>
                  </a:cubicBezTo>
                  <a:cubicBezTo>
                    <a:pt x="1" y="4910"/>
                    <a:pt x="21" y="4944"/>
                    <a:pt x="53" y="4952"/>
                  </a:cubicBezTo>
                  <a:cubicBezTo>
                    <a:pt x="60" y="4954"/>
                    <a:pt x="103" y="4965"/>
                    <a:pt x="173" y="4965"/>
                  </a:cubicBezTo>
                  <a:cubicBezTo>
                    <a:pt x="423" y="4965"/>
                    <a:pt x="1012" y="4825"/>
                    <a:pt x="1500" y="3633"/>
                  </a:cubicBezTo>
                  <a:cubicBezTo>
                    <a:pt x="2104" y="2156"/>
                    <a:pt x="2709" y="99"/>
                    <a:pt x="2715" y="79"/>
                  </a:cubicBezTo>
                  <a:cubicBezTo>
                    <a:pt x="2724" y="47"/>
                    <a:pt x="2705" y="13"/>
                    <a:pt x="2673" y="3"/>
                  </a:cubicBezTo>
                  <a:lnTo>
                    <a:pt x="2671" y="3"/>
                  </a:lnTo>
                  <a:cubicBezTo>
                    <a:pt x="2666" y="1"/>
                    <a:pt x="2660" y="0"/>
                    <a:pt x="2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08;p67">
              <a:extLst>
                <a:ext uri="{FF2B5EF4-FFF2-40B4-BE49-F238E27FC236}">
                  <a16:creationId xmlns="" xmlns:a16="http://schemas.microsoft.com/office/drawing/2014/main" id="{D3BC3936-420D-08E7-1E0A-8E6E2A6E3387}"/>
                </a:ext>
              </a:extLst>
            </p:cNvPr>
            <p:cNvSpPr/>
            <p:nvPr/>
          </p:nvSpPr>
          <p:spPr>
            <a:xfrm>
              <a:off x="5725500" y="1575000"/>
              <a:ext cx="19250" cy="21800"/>
            </a:xfrm>
            <a:custGeom>
              <a:avLst/>
              <a:gdLst/>
              <a:ahLst/>
              <a:cxnLst/>
              <a:rect l="l" t="t" r="r" b="b"/>
              <a:pathLst>
                <a:path w="770" h="872" extrusionOk="0">
                  <a:moveTo>
                    <a:pt x="434" y="1"/>
                  </a:moveTo>
                  <a:cubicBezTo>
                    <a:pt x="277" y="1"/>
                    <a:pt x="120" y="142"/>
                    <a:pt x="65" y="349"/>
                  </a:cubicBezTo>
                  <a:cubicBezTo>
                    <a:pt x="1" y="584"/>
                    <a:pt x="92" y="815"/>
                    <a:pt x="268" y="863"/>
                  </a:cubicBezTo>
                  <a:cubicBezTo>
                    <a:pt x="290" y="869"/>
                    <a:pt x="313" y="871"/>
                    <a:pt x="335" y="871"/>
                  </a:cubicBezTo>
                  <a:cubicBezTo>
                    <a:pt x="493" y="871"/>
                    <a:pt x="650" y="730"/>
                    <a:pt x="706" y="523"/>
                  </a:cubicBezTo>
                  <a:cubicBezTo>
                    <a:pt x="769" y="287"/>
                    <a:pt x="680" y="58"/>
                    <a:pt x="502" y="10"/>
                  </a:cubicBezTo>
                  <a:cubicBezTo>
                    <a:pt x="480" y="4"/>
                    <a:pt x="457" y="1"/>
                    <a:pt x="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09;p67">
              <a:extLst>
                <a:ext uri="{FF2B5EF4-FFF2-40B4-BE49-F238E27FC236}">
                  <a16:creationId xmlns="" xmlns:a16="http://schemas.microsoft.com/office/drawing/2014/main" id="{F03DB8A6-C7C6-989F-4CB7-7681851D69D8}"/>
                </a:ext>
              </a:extLst>
            </p:cNvPr>
            <p:cNvSpPr/>
            <p:nvPr/>
          </p:nvSpPr>
          <p:spPr>
            <a:xfrm>
              <a:off x="5483700" y="1730325"/>
              <a:ext cx="182250" cy="533025"/>
            </a:xfrm>
            <a:custGeom>
              <a:avLst/>
              <a:gdLst/>
              <a:ahLst/>
              <a:cxnLst/>
              <a:rect l="l" t="t" r="r" b="b"/>
              <a:pathLst>
                <a:path w="7290" h="21321" extrusionOk="0">
                  <a:moveTo>
                    <a:pt x="7212" y="0"/>
                  </a:moveTo>
                  <a:cubicBezTo>
                    <a:pt x="7189" y="0"/>
                    <a:pt x="7167" y="11"/>
                    <a:pt x="7154" y="32"/>
                  </a:cubicBezTo>
                  <a:cubicBezTo>
                    <a:pt x="6881" y="471"/>
                    <a:pt x="433" y="10826"/>
                    <a:pt x="216" y="11609"/>
                  </a:cubicBezTo>
                  <a:cubicBezTo>
                    <a:pt x="0" y="12398"/>
                    <a:pt x="1762" y="20905"/>
                    <a:pt x="1839" y="21266"/>
                  </a:cubicBezTo>
                  <a:cubicBezTo>
                    <a:pt x="1845" y="21298"/>
                    <a:pt x="1874" y="21320"/>
                    <a:pt x="1905" y="21320"/>
                  </a:cubicBezTo>
                  <a:cubicBezTo>
                    <a:pt x="1909" y="21320"/>
                    <a:pt x="1914" y="21319"/>
                    <a:pt x="1919" y="21318"/>
                  </a:cubicBezTo>
                  <a:cubicBezTo>
                    <a:pt x="1955" y="21312"/>
                    <a:pt x="1979" y="21275"/>
                    <a:pt x="1971" y="21239"/>
                  </a:cubicBezTo>
                  <a:cubicBezTo>
                    <a:pt x="1337" y="18185"/>
                    <a:pt x="181" y="12252"/>
                    <a:pt x="348" y="11645"/>
                  </a:cubicBezTo>
                  <a:cubicBezTo>
                    <a:pt x="559" y="10881"/>
                    <a:pt x="7204" y="213"/>
                    <a:pt x="7271" y="104"/>
                  </a:cubicBezTo>
                  <a:cubicBezTo>
                    <a:pt x="7290" y="72"/>
                    <a:pt x="7279" y="30"/>
                    <a:pt x="7248" y="10"/>
                  </a:cubicBezTo>
                  <a:cubicBezTo>
                    <a:pt x="7237" y="4"/>
                    <a:pt x="7224" y="0"/>
                    <a:pt x="7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10;p67">
              <a:extLst>
                <a:ext uri="{FF2B5EF4-FFF2-40B4-BE49-F238E27FC236}">
                  <a16:creationId xmlns="" xmlns:a16="http://schemas.microsoft.com/office/drawing/2014/main" id="{99BAE6A2-322C-E2D8-5674-036DAD48BD58}"/>
                </a:ext>
              </a:extLst>
            </p:cNvPr>
            <p:cNvSpPr/>
            <p:nvPr/>
          </p:nvSpPr>
          <p:spPr>
            <a:xfrm>
              <a:off x="5903675" y="1542100"/>
              <a:ext cx="268300" cy="455850"/>
            </a:xfrm>
            <a:custGeom>
              <a:avLst/>
              <a:gdLst/>
              <a:ahLst/>
              <a:cxnLst/>
              <a:rect l="l" t="t" r="r" b="b"/>
              <a:pathLst>
                <a:path w="10732" h="18234" extrusionOk="0">
                  <a:moveTo>
                    <a:pt x="74" y="1"/>
                  </a:moveTo>
                  <a:cubicBezTo>
                    <a:pt x="71" y="1"/>
                    <a:pt x="68" y="1"/>
                    <a:pt x="65" y="1"/>
                  </a:cubicBezTo>
                  <a:cubicBezTo>
                    <a:pt x="29" y="5"/>
                    <a:pt x="1" y="38"/>
                    <a:pt x="5" y="75"/>
                  </a:cubicBezTo>
                  <a:cubicBezTo>
                    <a:pt x="79" y="783"/>
                    <a:pt x="1819" y="17413"/>
                    <a:pt x="2143" y="18068"/>
                  </a:cubicBezTo>
                  <a:cubicBezTo>
                    <a:pt x="2201" y="18185"/>
                    <a:pt x="2458" y="18234"/>
                    <a:pt x="2853" y="18234"/>
                  </a:cubicBezTo>
                  <a:cubicBezTo>
                    <a:pt x="4701" y="18234"/>
                    <a:pt x="9546" y="17147"/>
                    <a:pt x="10673" y="16888"/>
                  </a:cubicBezTo>
                  <a:cubicBezTo>
                    <a:pt x="10710" y="16881"/>
                    <a:pt x="10732" y="16844"/>
                    <a:pt x="10725" y="16808"/>
                  </a:cubicBezTo>
                  <a:cubicBezTo>
                    <a:pt x="10717" y="16777"/>
                    <a:pt x="10691" y="16755"/>
                    <a:pt x="10660" y="16755"/>
                  </a:cubicBezTo>
                  <a:cubicBezTo>
                    <a:pt x="10654" y="16755"/>
                    <a:pt x="10649" y="16755"/>
                    <a:pt x="10643" y="16757"/>
                  </a:cubicBezTo>
                  <a:cubicBezTo>
                    <a:pt x="7461" y="17487"/>
                    <a:pt x="4047" y="18116"/>
                    <a:pt x="2774" y="18116"/>
                  </a:cubicBezTo>
                  <a:cubicBezTo>
                    <a:pt x="2480" y="18116"/>
                    <a:pt x="2300" y="18082"/>
                    <a:pt x="2264" y="18008"/>
                  </a:cubicBezTo>
                  <a:cubicBezTo>
                    <a:pt x="2013" y="17501"/>
                    <a:pt x="765" y="6046"/>
                    <a:pt x="139" y="61"/>
                  </a:cubicBezTo>
                  <a:cubicBezTo>
                    <a:pt x="136" y="26"/>
                    <a:pt x="111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11;p67">
              <a:extLst>
                <a:ext uri="{FF2B5EF4-FFF2-40B4-BE49-F238E27FC236}">
                  <a16:creationId xmlns="" xmlns:a16="http://schemas.microsoft.com/office/drawing/2014/main" id="{2CB49522-E8BD-EAC5-30AE-A7BC4726EC03}"/>
                </a:ext>
              </a:extLst>
            </p:cNvPr>
            <p:cNvSpPr/>
            <p:nvPr/>
          </p:nvSpPr>
          <p:spPr>
            <a:xfrm>
              <a:off x="5547300" y="904000"/>
              <a:ext cx="258150" cy="122400"/>
            </a:xfrm>
            <a:custGeom>
              <a:avLst/>
              <a:gdLst/>
              <a:ahLst/>
              <a:cxnLst/>
              <a:rect l="l" t="t" r="r" b="b"/>
              <a:pathLst>
                <a:path w="10326" h="4896" extrusionOk="0">
                  <a:moveTo>
                    <a:pt x="10325" y="1"/>
                  </a:moveTo>
                  <a:cubicBezTo>
                    <a:pt x="10195" y="8"/>
                    <a:pt x="6895" y="50"/>
                    <a:pt x="4607" y="477"/>
                  </a:cubicBezTo>
                  <a:cubicBezTo>
                    <a:pt x="2167" y="932"/>
                    <a:pt x="0" y="1532"/>
                    <a:pt x="0" y="1532"/>
                  </a:cubicBezTo>
                  <a:cubicBezTo>
                    <a:pt x="0" y="1532"/>
                    <a:pt x="871" y="4251"/>
                    <a:pt x="4767" y="4850"/>
                  </a:cubicBezTo>
                  <a:cubicBezTo>
                    <a:pt x="4969" y="4881"/>
                    <a:pt x="5165" y="4895"/>
                    <a:pt x="5355" y="4895"/>
                  </a:cubicBezTo>
                  <a:cubicBezTo>
                    <a:pt x="8831" y="4895"/>
                    <a:pt x="10325" y="1"/>
                    <a:pt x="10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612;p67">
              <a:extLst>
                <a:ext uri="{FF2B5EF4-FFF2-40B4-BE49-F238E27FC236}">
                  <a16:creationId xmlns="" xmlns:a16="http://schemas.microsoft.com/office/drawing/2014/main" id="{563F91FC-2C56-3354-132E-BE19D5884A5E}"/>
                </a:ext>
              </a:extLst>
            </p:cNvPr>
            <p:cNvSpPr/>
            <p:nvPr/>
          </p:nvSpPr>
          <p:spPr>
            <a:xfrm>
              <a:off x="5883300" y="799950"/>
              <a:ext cx="179800" cy="223200"/>
            </a:xfrm>
            <a:custGeom>
              <a:avLst/>
              <a:gdLst/>
              <a:ahLst/>
              <a:cxnLst/>
              <a:rect l="l" t="t" r="r" b="b"/>
              <a:pathLst>
                <a:path w="7192" h="8928" extrusionOk="0">
                  <a:moveTo>
                    <a:pt x="1690" y="1"/>
                  </a:moveTo>
                  <a:lnTo>
                    <a:pt x="1332" y="458"/>
                  </a:lnTo>
                  <a:cubicBezTo>
                    <a:pt x="0" y="2206"/>
                    <a:pt x="2968" y="8928"/>
                    <a:pt x="4837" y="8928"/>
                  </a:cubicBezTo>
                  <a:cubicBezTo>
                    <a:pt x="5088" y="8928"/>
                    <a:pt x="5318" y="8807"/>
                    <a:pt x="5516" y="8538"/>
                  </a:cubicBezTo>
                  <a:cubicBezTo>
                    <a:pt x="7192" y="6257"/>
                    <a:pt x="1690" y="1"/>
                    <a:pt x="1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613;p67">
              <a:extLst>
                <a:ext uri="{FF2B5EF4-FFF2-40B4-BE49-F238E27FC236}">
                  <a16:creationId xmlns="" xmlns:a16="http://schemas.microsoft.com/office/drawing/2014/main" id="{26171FC1-968E-11D1-D3FC-5D09D25EF471}"/>
                </a:ext>
              </a:extLst>
            </p:cNvPr>
            <p:cNvSpPr/>
            <p:nvPr/>
          </p:nvSpPr>
          <p:spPr>
            <a:xfrm>
              <a:off x="5576675" y="848550"/>
              <a:ext cx="152375" cy="83875"/>
            </a:xfrm>
            <a:custGeom>
              <a:avLst/>
              <a:gdLst/>
              <a:ahLst/>
              <a:cxnLst/>
              <a:rect l="l" t="t" r="r" b="b"/>
              <a:pathLst>
                <a:path w="6095" h="3355" extrusionOk="0">
                  <a:moveTo>
                    <a:pt x="5583" y="0"/>
                  </a:moveTo>
                  <a:lnTo>
                    <a:pt x="1" y="588"/>
                  </a:lnTo>
                  <a:lnTo>
                    <a:pt x="474" y="3300"/>
                  </a:lnTo>
                  <a:cubicBezTo>
                    <a:pt x="820" y="3337"/>
                    <a:pt x="1166" y="3354"/>
                    <a:pt x="1512" y="3354"/>
                  </a:cubicBezTo>
                  <a:cubicBezTo>
                    <a:pt x="3069" y="3354"/>
                    <a:pt x="4618" y="2998"/>
                    <a:pt x="6095" y="2403"/>
                  </a:cubicBezTo>
                  <a:lnTo>
                    <a:pt x="5583" y="0"/>
                  </a:lnTo>
                  <a:close/>
                </a:path>
              </a:pathLst>
            </a:custGeom>
            <a:solidFill>
              <a:srgbClr val="68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614;p67">
              <a:extLst>
                <a:ext uri="{FF2B5EF4-FFF2-40B4-BE49-F238E27FC236}">
                  <a16:creationId xmlns="" xmlns:a16="http://schemas.microsoft.com/office/drawing/2014/main" id="{A9B7EEBB-ABB3-2BAB-3B9C-5265B5058823}"/>
                </a:ext>
              </a:extLst>
            </p:cNvPr>
            <p:cNvSpPr/>
            <p:nvPr/>
          </p:nvSpPr>
          <p:spPr>
            <a:xfrm>
              <a:off x="5498050" y="288200"/>
              <a:ext cx="702225" cy="1286125"/>
            </a:xfrm>
            <a:custGeom>
              <a:avLst/>
              <a:gdLst/>
              <a:ahLst/>
              <a:cxnLst/>
              <a:rect l="l" t="t" r="r" b="b"/>
              <a:pathLst>
                <a:path w="28089" h="51445" extrusionOk="0">
                  <a:moveTo>
                    <a:pt x="22392" y="0"/>
                  </a:moveTo>
                  <a:cubicBezTo>
                    <a:pt x="22355" y="0"/>
                    <a:pt x="22317" y="9"/>
                    <a:pt x="22279" y="28"/>
                  </a:cubicBezTo>
                  <a:cubicBezTo>
                    <a:pt x="21856" y="259"/>
                    <a:pt x="22612" y="3004"/>
                    <a:pt x="22612" y="3004"/>
                  </a:cubicBezTo>
                  <a:cubicBezTo>
                    <a:pt x="22612" y="3004"/>
                    <a:pt x="21735" y="512"/>
                    <a:pt x="21256" y="512"/>
                  </a:cubicBezTo>
                  <a:cubicBezTo>
                    <a:pt x="21236" y="512"/>
                    <a:pt x="21218" y="516"/>
                    <a:pt x="21200" y="525"/>
                  </a:cubicBezTo>
                  <a:cubicBezTo>
                    <a:pt x="20738" y="742"/>
                    <a:pt x="21760" y="3292"/>
                    <a:pt x="21760" y="3292"/>
                  </a:cubicBezTo>
                  <a:cubicBezTo>
                    <a:pt x="21760" y="3292"/>
                    <a:pt x="20876" y="1487"/>
                    <a:pt x="20388" y="1487"/>
                  </a:cubicBezTo>
                  <a:cubicBezTo>
                    <a:pt x="20357" y="1487"/>
                    <a:pt x="20328" y="1494"/>
                    <a:pt x="20301" y="1509"/>
                  </a:cubicBezTo>
                  <a:cubicBezTo>
                    <a:pt x="19878" y="1746"/>
                    <a:pt x="21001" y="5245"/>
                    <a:pt x="21638" y="6551"/>
                  </a:cubicBezTo>
                  <a:cubicBezTo>
                    <a:pt x="21528" y="7750"/>
                    <a:pt x="21088" y="11927"/>
                    <a:pt x="20134" y="14900"/>
                  </a:cubicBezTo>
                  <a:cubicBezTo>
                    <a:pt x="17194" y="24059"/>
                    <a:pt x="9340" y="25286"/>
                    <a:pt x="9340" y="25286"/>
                  </a:cubicBezTo>
                  <a:lnTo>
                    <a:pt x="9240" y="24816"/>
                  </a:lnTo>
                  <a:cubicBezTo>
                    <a:pt x="7763" y="25411"/>
                    <a:pt x="6213" y="25767"/>
                    <a:pt x="4656" y="25767"/>
                  </a:cubicBezTo>
                  <a:cubicBezTo>
                    <a:pt x="4310" y="25767"/>
                    <a:pt x="3964" y="25750"/>
                    <a:pt x="3619" y="25713"/>
                  </a:cubicBezTo>
                  <a:lnTo>
                    <a:pt x="3619" y="25713"/>
                  </a:lnTo>
                  <a:lnTo>
                    <a:pt x="3699" y="26176"/>
                  </a:lnTo>
                  <a:lnTo>
                    <a:pt x="1326" y="26762"/>
                  </a:lnTo>
                  <a:cubicBezTo>
                    <a:pt x="1326" y="26762"/>
                    <a:pt x="972" y="26895"/>
                    <a:pt x="460" y="27139"/>
                  </a:cubicBezTo>
                  <a:cubicBezTo>
                    <a:pt x="1136" y="31359"/>
                    <a:pt x="675" y="35875"/>
                    <a:pt x="0" y="40054"/>
                  </a:cubicBezTo>
                  <a:lnTo>
                    <a:pt x="1093" y="50505"/>
                  </a:lnTo>
                  <a:cubicBezTo>
                    <a:pt x="3743" y="51186"/>
                    <a:pt x="6074" y="51444"/>
                    <a:pt x="8086" y="51444"/>
                  </a:cubicBezTo>
                  <a:cubicBezTo>
                    <a:pt x="14428" y="51444"/>
                    <a:pt x="17601" y="48876"/>
                    <a:pt x="17601" y="48876"/>
                  </a:cubicBezTo>
                  <a:lnTo>
                    <a:pt x="15382" y="32005"/>
                  </a:lnTo>
                  <a:cubicBezTo>
                    <a:pt x="28088" y="25057"/>
                    <a:pt x="25649" y="7917"/>
                    <a:pt x="25322" y="5951"/>
                  </a:cubicBezTo>
                  <a:lnTo>
                    <a:pt x="25322" y="5951"/>
                  </a:lnTo>
                  <a:cubicBezTo>
                    <a:pt x="25322" y="5951"/>
                    <a:pt x="25322" y="5951"/>
                    <a:pt x="25322" y="5951"/>
                  </a:cubicBezTo>
                  <a:cubicBezTo>
                    <a:pt x="25337" y="5951"/>
                    <a:pt x="25310" y="5809"/>
                    <a:pt x="25291" y="5761"/>
                  </a:cubicBezTo>
                  <a:cubicBezTo>
                    <a:pt x="25306" y="5692"/>
                    <a:pt x="25306" y="5536"/>
                    <a:pt x="25292" y="5536"/>
                  </a:cubicBezTo>
                  <a:lnTo>
                    <a:pt x="25292" y="5536"/>
                  </a:lnTo>
                  <a:cubicBezTo>
                    <a:pt x="25292" y="5536"/>
                    <a:pt x="25292" y="5536"/>
                    <a:pt x="25292" y="5536"/>
                  </a:cubicBezTo>
                  <a:cubicBezTo>
                    <a:pt x="25458" y="5014"/>
                    <a:pt x="26051" y="3022"/>
                    <a:pt x="25621" y="2566"/>
                  </a:cubicBezTo>
                  <a:cubicBezTo>
                    <a:pt x="25547" y="2487"/>
                    <a:pt x="25475" y="2454"/>
                    <a:pt x="25405" y="2454"/>
                  </a:cubicBezTo>
                  <a:cubicBezTo>
                    <a:pt x="25004" y="2454"/>
                    <a:pt x="24685" y="3552"/>
                    <a:pt x="24685" y="3552"/>
                  </a:cubicBezTo>
                  <a:cubicBezTo>
                    <a:pt x="24685" y="3552"/>
                    <a:pt x="24603" y="158"/>
                    <a:pt x="24042" y="158"/>
                  </a:cubicBezTo>
                  <a:cubicBezTo>
                    <a:pt x="24033" y="158"/>
                    <a:pt x="24025" y="159"/>
                    <a:pt x="24016" y="161"/>
                  </a:cubicBezTo>
                  <a:cubicBezTo>
                    <a:pt x="23431" y="266"/>
                    <a:pt x="23554" y="2960"/>
                    <a:pt x="23554" y="2960"/>
                  </a:cubicBezTo>
                  <a:cubicBezTo>
                    <a:pt x="23554" y="2960"/>
                    <a:pt x="23065" y="0"/>
                    <a:pt x="22392" y="0"/>
                  </a:cubicBezTo>
                  <a:close/>
                </a:path>
              </a:pathLst>
            </a:custGeom>
            <a:solidFill>
              <a:srgbClr val="7B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615;p67">
              <a:extLst>
                <a:ext uri="{FF2B5EF4-FFF2-40B4-BE49-F238E27FC236}">
                  <a16:creationId xmlns="" xmlns:a16="http://schemas.microsoft.com/office/drawing/2014/main" id="{74987BD3-09F3-8475-9126-EB1938698565}"/>
                </a:ext>
              </a:extLst>
            </p:cNvPr>
            <p:cNvSpPr/>
            <p:nvPr/>
          </p:nvSpPr>
          <p:spPr>
            <a:xfrm>
              <a:off x="4996375" y="1221400"/>
              <a:ext cx="535375" cy="425025"/>
            </a:xfrm>
            <a:custGeom>
              <a:avLst/>
              <a:gdLst/>
              <a:ahLst/>
              <a:cxnLst/>
              <a:rect l="l" t="t" r="r" b="b"/>
              <a:pathLst>
                <a:path w="21415" h="17001" extrusionOk="0">
                  <a:moveTo>
                    <a:pt x="15553" y="1"/>
                  </a:moveTo>
                  <a:cubicBezTo>
                    <a:pt x="14365" y="1552"/>
                    <a:pt x="12372" y="4120"/>
                    <a:pt x="11466" y="5078"/>
                  </a:cubicBezTo>
                  <a:cubicBezTo>
                    <a:pt x="10130" y="6489"/>
                    <a:pt x="4910" y="10790"/>
                    <a:pt x="4910" y="10790"/>
                  </a:cubicBezTo>
                  <a:cubicBezTo>
                    <a:pt x="4910" y="10790"/>
                    <a:pt x="2204" y="10997"/>
                    <a:pt x="1912" y="11660"/>
                  </a:cubicBezTo>
                  <a:cubicBezTo>
                    <a:pt x="1725" y="12084"/>
                    <a:pt x="2298" y="12160"/>
                    <a:pt x="2735" y="12160"/>
                  </a:cubicBezTo>
                  <a:cubicBezTo>
                    <a:pt x="2982" y="12160"/>
                    <a:pt x="3185" y="12136"/>
                    <a:pt x="3186" y="12136"/>
                  </a:cubicBezTo>
                  <a:lnTo>
                    <a:pt x="3186" y="12136"/>
                  </a:lnTo>
                  <a:cubicBezTo>
                    <a:pt x="3185" y="12136"/>
                    <a:pt x="1" y="13580"/>
                    <a:pt x="325" y="14076"/>
                  </a:cubicBezTo>
                  <a:cubicBezTo>
                    <a:pt x="383" y="14164"/>
                    <a:pt x="505" y="14200"/>
                    <a:pt x="668" y="14200"/>
                  </a:cubicBezTo>
                  <a:cubicBezTo>
                    <a:pt x="1431" y="14200"/>
                    <a:pt x="3084" y="13409"/>
                    <a:pt x="3084" y="13408"/>
                  </a:cubicBezTo>
                  <a:lnTo>
                    <a:pt x="3084" y="13408"/>
                  </a:lnTo>
                  <a:cubicBezTo>
                    <a:pt x="3084" y="13409"/>
                    <a:pt x="262" y="15196"/>
                    <a:pt x="882" y="15727"/>
                  </a:cubicBezTo>
                  <a:cubicBezTo>
                    <a:pt x="911" y="15750"/>
                    <a:pt x="952" y="15761"/>
                    <a:pt x="1002" y="15761"/>
                  </a:cubicBezTo>
                  <a:cubicBezTo>
                    <a:pt x="1593" y="15761"/>
                    <a:pt x="3491" y="14260"/>
                    <a:pt x="3491" y="14259"/>
                  </a:cubicBezTo>
                  <a:lnTo>
                    <a:pt x="3491" y="14259"/>
                  </a:lnTo>
                  <a:cubicBezTo>
                    <a:pt x="3491" y="14260"/>
                    <a:pt x="1379" y="16185"/>
                    <a:pt x="1760" y="16525"/>
                  </a:cubicBezTo>
                  <a:cubicBezTo>
                    <a:pt x="1790" y="16553"/>
                    <a:pt x="1831" y="16566"/>
                    <a:pt x="1881" y="16566"/>
                  </a:cubicBezTo>
                  <a:cubicBezTo>
                    <a:pt x="2443" y="16566"/>
                    <a:pt x="4088" y="14932"/>
                    <a:pt x="4089" y="14931"/>
                  </a:cubicBezTo>
                  <a:lnTo>
                    <a:pt x="4089" y="14931"/>
                  </a:lnTo>
                  <a:cubicBezTo>
                    <a:pt x="4088" y="14932"/>
                    <a:pt x="2601" y="16646"/>
                    <a:pt x="3017" y="16969"/>
                  </a:cubicBezTo>
                  <a:cubicBezTo>
                    <a:pt x="3045" y="16990"/>
                    <a:pt x="3080" y="17000"/>
                    <a:pt x="3123" y="17000"/>
                  </a:cubicBezTo>
                  <a:cubicBezTo>
                    <a:pt x="3735" y="17000"/>
                    <a:pt x="5848" y="14949"/>
                    <a:pt x="6822" y="13893"/>
                  </a:cubicBezTo>
                  <a:cubicBezTo>
                    <a:pt x="6822" y="13893"/>
                    <a:pt x="13586" y="9845"/>
                    <a:pt x="17515" y="5763"/>
                  </a:cubicBezTo>
                  <a:cubicBezTo>
                    <a:pt x="19193" y="4021"/>
                    <a:pt x="20455" y="2528"/>
                    <a:pt x="21414" y="1248"/>
                  </a:cubicBezTo>
                  <a:cubicBezTo>
                    <a:pt x="19486" y="1022"/>
                    <a:pt x="17581" y="623"/>
                    <a:pt x="15726" y="52"/>
                  </a:cubicBezTo>
                  <a:cubicBezTo>
                    <a:pt x="15676" y="37"/>
                    <a:pt x="15627" y="22"/>
                    <a:pt x="15579" y="9"/>
                  </a:cubicBezTo>
                  <a:cubicBezTo>
                    <a:pt x="15569" y="6"/>
                    <a:pt x="15561" y="4"/>
                    <a:pt x="15553" y="1"/>
                  </a:cubicBezTo>
                  <a:close/>
                </a:path>
              </a:pathLst>
            </a:custGeom>
            <a:solidFill>
              <a:srgbClr val="7B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616;p67">
              <a:extLst>
                <a:ext uri="{FF2B5EF4-FFF2-40B4-BE49-F238E27FC236}">
                  <a16:creationId xmlns="" xmlns:a16="http://schemas.microsoft.com/office/drawing/2014/main" id="{50BB9040-8683-EBB5-20DD-64EB11791D00}"/>
                </a:ext>
              </a:extLst>
            </p:cNvPr>
            <p:cNvSpPr/>
            <p:nvPr/>
          </p:nvSpPr>
          <p:spPr>
            <a:xfrm>
              <a:off x="5327000" y="959275"/>
              <a:ext cx="696750" cy="344850"/>
            </a:xfrm>
            <a:custGeom>
              <a:avLst/>
              <a:gdLst/>
              <a:ahLst/>
              <a:cxnLst/>
              <a:rect l="l" t="t" r="r" b="b"/>
              <a:pathLst>
                <a:path w="27870" h="13794" extrusionOk="0">
                  <a:moveTo>
                    <a:pt x="26459" y="1"/>
                  </a:moveTo>
                  <a:cubicBezTo>
                    <a:pt x="19854" y="5592"/>
                    <a:pt x="11112" y="10218"/>
                    <a:pt x="2552" y="10218"/>
                  </a:cubicBezTo>
                  <a:cubicBezTo>
                    <a:pt x="1717" y="10218"/>
                    <a:pt x="884" y="10174"/>
                    <a:pt x="54" y="10083"/>
                  </a:cubicBezTo>
                  <a:cubicBezTo>
                    <a:pt x="33" y="10240"/>
                    <a:pt x="15" y="10398"/>
                    <a:pt x="1" y="10559"/>
                  </a:cubicBezTo>
                  <a:cubicBezTo>
                    <a:pt x="1125" y="11569"/>
                    <a:pt x="3201" y="13191"/>
                    <a:pt x="4804" y="13794"/>
                  </a:cubicBezTo>
                  <a:cubicBezTo>
                    <a:pt x="11535" y="12447"/>
                    <a:pt x="17988" y="10145"/>
                    <a:pt x="24390" y="7613"/>
                  </a:cubicBezTo>
                  <a:cubicBezTo>
                    <a:pt x="24360" y="7201"/>
                    <a:pt x="24373" y="6990"/>
                    <a:pt x="24373" y="6990"/>
                  </a:cubicBezTo>
                  <a:cubicBezTo>
                    <a:pt x="25803" y="6181"/>
                    <a:pt x="26841" y="3104"/>
                    <a:pt x="27870" y="2076"/>
                  </a:cubicBezTo>
                  <a:cubicBezTo>
                    <a:pt x="27329" y="1386"/>
                    <a:pt x="26864" y="689"/>
                    <a:pt x="26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17;p67">
              <a:extLst>
                <a:ext uri="{FF2B5EF4-FFF2-40B4-BE49-F238E27FC236}">
                  <a16:creationId xmlns="" xmlns:a16="http://schemas.microsoft.com/office/drawing/2014/main" id="{74BBF9A4-9B61-ACF1-26A1-45BA5E8B373C}"/>
                </a:ext>
              </a:extLst>
            </p:cNvPr>
            <p:cNvSpPr/>
            <p:nvPr/>
          </p:nvSpPr>
          <p:spPr>
            <a:xfrm>
              <a:off x="5365775" y="797725"/>
              <a:ext cx="582125" cy="308850"/>
            </a:xfrm>
            <a:custGeom>
              <a:avLst/>
              <a:gdLst/>
              <a:ahLst/>
              <a:cxnLst/>
              <a:rect l="l" t="t" r="r" b="b"/>
              <a:pathLst>
                <a:path w="23285" h="12354" extrusionOk="0">
                  <a:moveTo>
                    <a:pt x="22492" y="1"/>
                  </a:moveTo>
                  <a:cubicBezTo>
                    <a:pt x="22376" y="170"/>
                    <a:pt x="22257" y="325"/>
                    <a:pt x="22133" y="458"/>
                  </a:cubicBezTo>
                  <a:cubicBezTo>
                    <a:pt x="21065" y="1606"/>
                    <a:pt x="19703" y="2542"/>
                    <a:pt x="18544" y="3219"/>
                  </a:cubicBezTo>
                  <a:cubicBezTo>
                    <a:pt x="14802" y="7311"/>
                    <a:pt x="9025" y="9471"/>
                    <a:pt x="3286" y="9471"/>
                  </a:cubicBezTo>
                  <a:cubicBezTo>
                    <a:pt x="2839" y="9471"/>
                    <a:pt x="2392" y="9458"/>
                    <a:pt x="1946" y="9432"/>
                  </a:cubicBezTo>
                  <a:cubicBezTo>
                    <a:pt x="1766" y="9671"/>
                    <a:pt x="1589" y="9920"/>
                    <a:pt x="1405" y="10181"/>
                  </a:cubicBezTo>
                  <a:cubicBezTo>
                    <a:pt x="921" y="10866"/>
                    <a:pt x="435" y="11586"/>
                    <a:pt x="1" y="12353"/>
                  </a:cubicBezTo>
                  <a:cubicBezTo>
                    <a:pt x="8509" y="12123"/>
                    <a:pt x="16927" y="8806"/>
                    <a:pt x="23285" y="2968"/>
                  </a:cubicBezTo>
                  <a:cubicBezTo>
                    <a:pt x="22860" y="1763"/>
                    <a:pt x="22621" y="725"/>
                    <a:pt x="224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18;p67">
              <a:extLst>
                <a:ext uri="{FF2B5EF4-FFF2-40B4-BE49-F238E27FC236}">
                  <a16:creationId xmlns="" xmlns:a16="http://schemas.microsoft.com/office/drawing/2014/main" id="{FE7F42B1-354A-9A36-86E8-FAAAB2CAF567}"/>
                </a:ext>
              </a:extLst>
            </p:cNvPr>
            <p:cNvSpPr/>
            <p:nvPr/>
          </p:nvSpPr>
          <p:spPr>
            <a:xfrm>
              <a:off x="5414425" y="878175"/>
              <a:ext cx="414975" cy="156300"/>
            </a:xfrm>
            <a:custGeom>
              <a:avLst/>
              <a:gdLst/>
              <a:ahLst/>
              <a:cxnLst/>
              <a:rect l="l" t="t" r="r" b="b"/>
              <a:pathLst>
                <a:path w="16599" h="6252" extrusionOk="0">
                  <a:moveTo>
                    <a:pt x="16599" y="0"/>
                  </a:moveTo>
                  <a:lnTo>
                    <a:pt x="16599" y="0"/>
                  </a:lnTo>
                  <a:cubicBezTo>
                    <a:pt x="15232" y="797"/>
                    <a:pt x="14147" y="1234"/>
                    <a:pt x="14147" y="1234"/>
                  </a:cubicBezTo>
                  <a:cubicBezTo>
                    <a:pt x="12710" y="2205"/>
                    <a:pt x="11238" y="2673"/>
                    <a:pt x="9919" y="2866"/>
                  </a:cubicBezTo>
                  <a:cubicBezTo>
                    <a:pt x="9352" y="2949"/>
                    <a:pt x="8813" y="2981"/>
                    <a:pt x="8317" y="2981"/>
                  </a:cubicBezTo>
                  <a:cubicBezTo>
                    <a:pt x="6542" y="2981"/>
                    <a:pt x="5315" y="2565"/>
                    <a:pt x="5315" y="2565"/>
                  </a:cubicBezTo>
                  <a:cubicBezTo>
                    <a:pt x="2334" y="3508"/>
                    <a:pt x="1162" y="4648"/>
                    <a:pt x="1" y="6212"/>
                  </a:cubicBezTo>
                  <a:cubicBezTo>
                    <a:pt x="447" y="6239"/>
                    <a:pt x="894" y="6252"/>
                    <a:pt x="1341" y="6252"/>
                  </a:cubicBezTo>
                  <a:cubicBezTo>
                    <a:pt x="7081" y="6252"/>
                    <a:pt x="12856" y="4092"/>
                    <a:pt x="16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19;p67">
              <a:extLst>
                <a:ext uri="{FF2B5EF4-FFF2-40B4-BE49-F238E27FC236}">
                  <a16:creationId xmlns="" xmlns:a16="http://schemas.microsoft.com/office/drawing/2014/main" id="{AB578863-3C0B-4B8F-7D41-809CEA188DEB}"/>
                </a:ext>
              </a:extLst>
            </p:cNvPr>
            <p:cNvSpPr/>
            <p:nvPr/>
          </p:nvSpPr>
          <p:spPr>
            <a:xfrm>
              <a:off x="5328300" y="871900"/>
              <a:ext cx="660175" cy="342825"/>
            </a:xfrm>
            <a:custGeom>
              <a:avLst/>
              <a:gdLst/>
              <a:ahLst/>
              <a:cxnLst/>
              <a:rect l="l" t="t" r="r" b="b"/>
              <a:pathLst>
                <a:path w="26407" h="13713" extrusionOk="0">
                  <a:moveTo>
                    <a:pt x="24784" y="1"/>
                  </a:moveTo>
                  <a:cubicBezTo>
                    <a:pt x="18427" y="5839"/>
                    <a:pt x="10009" y="9156"/>
                    <a:pt x="1500" y="9385"/>
                  </a:cubicBezTo>
                  <a:cubicBezTo>
                    <a:pt x="790" y="10639"/>
                    <a:pt x="215" y="12017"/>
                    <a:pt x="1" y="13578"/>
                  </a:cubicBezTo>
                  <a:cubicBezTo>
                    <a:pt x="830" y="13669"/>
                    <a:pt x="1663" y="13713"/>
                    <a:pt x="2498" y="13713"/>
                  </a:cubicBezTo>
                  <a:cubicBezTo>
                    <a:pt x="11058" y="13713"/>
                    <a:pt x="19801" y="9087"/>
                    <a:pt x="26406" y="3495"/>
                  </a:cubicBezTo>
                  <a:cubicBezTo>
                    <a:pt x="25681" y="2264"/>
                    <a:pt x="25160" y="1067"/>
                    <a:pt x="247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20;p67">
              <a:extLst>
                <a:ext uri="{FF2B5EF4-FFF2-40B4-BE49-F238E27FC236}">
                  <a16:creationId xmlns="" xmlns:a16="http://schemas.microsoft.com/office/drawing/2014/main" id="{7E0B0900-3515-7792-5455-6F8815576200}"/>
                </a:ext>
              </a:extLst>
            </p:cNvPr>
            <p:cNvSpPr/>
            <p:nvPr/>
          </p:nvSpPr>
          <p:spPr>
            <a:xfrm>
              <a:off x="5447025" y="1149575"/>
              <a:ext cx="510300" cy="210700"/>
            </a:xfrm>
            <a:custGeom>
              <a:avLst/>
              <a:gdLst/>
              <a:ahLst/>
              <a:cxnLst/>
              <a:rect l="l" t="t" r="r" b="b"/>
              <a:pathLst>
                <a:path w="20412" h="8428" extrusionOk="0">
                  <a:moveTo>
                    <a:pt x="19587" y="1"/>
                  </a:moveTo>
                  <a:cubicBezTo>
                    <a:pt x="13187" y="2533"/>
                    <a:pt x="6732" y="4835"/>
                    <a:pt x="1" y="6183"/>
                  </a:cubicBezTo>
                  <a:cubicBezTo>
                    <a:pt x="385" y="6326"/>
                    <a:pt x="743" y="6413"/>
                    <a:pt x="1053" y="6418"/>
                  </a:cubicBezTo>
                  <a:cubicBezTo>
                    <a:pt x="1053" y="6418"/>
                    <a:pt x="1077" y="7249"/>
                    <a:pt x="1112" y="8427"/>
                  </a:cubicBezTo>
                  <a:cubicBezTo>
                    <a:pt x="7678" y="8308"/>
                    <a:pt x="14250" y="6427"/>
                    <a:pt x="20412" y="3901"/>
                  </a:cubicBezTo>
                  <a:cubicBezTo>
                    <a:pt x="20334" y="3603"/>
                    <a:pt x="20257" y="3318"/>
                    <a:pt x="20182" y="3060"/>
                  </a:cubicBezTo>
                  <a:cubicBezTo>
                    <a:pt x="19769" y="1620"/>
                    <a:pt x="19632" y="597"/>
                    <a:pt x="19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21;p67">
              <a:extLst>
                <a:ext uri="{FF2B5EF4-FFF2-40B4-BE49-F238E27FC236}">
                  <a16:creationId xmlns="" xmlns:a16="http://schemas.microsoft.com/office/drawing/2014/main" id="{650BB749-57FD-BFA5-940D-1232D34043D0}"/>
                </a:ext>
              </a:extLst>
            </p:cNvPr>
            <p:cNvSpPr/>
            <p:nvPr/>
          </p:nvSpPr>
          <p:spPr>
            <a:xfrm>
              <a:off x="5474825" y="1247075"/>
              <a:ext cx="503900" cy="171000"/>
            </a:xfrm>
            <a:custGeom>
              <a:avLst/>
              <a:gdLst/>
              <a:ahLst/>
              <a:cxnLst/>
              <a:rect l="l" t="t" r="r" b="b"/>
              <a:pathLst>
                <a:path w="20156" h="6840" extrusionOk="0">
                  <a:moveTo>
                    <a:pt x="19302" y="1"/>
                  </a:moveTo>
                  <a:cubicBezTo>
                    <a:pt x="13139" y="2527"/>
                    <a:pt x="6567" y="4407"/>
                    <a:pt x="0" y="4526"/>
                  </a:cubicBezTo>
                  <a:cubicBezTo>
                    <a:pt x="21" y="5211"/>
                    <a:pt x="44" y="6014"/>
                    <a:pt x="69" y="6839"/>
                  </a:cubicBezTo>
                  <a:cubicBezTo>
                    <a:pt x="189" y="6840"/>
                    <a:pt x="309" y="6840"/>
                    <a:pt x="429" y="6840"/>
                  </a:cubicBezTo>
                  <a:cubicBezTo>
                    <a:pt x="7151" y="6840"/>
                    <a:pt x="13893" y="6392"/>
                    <a:pt x="20156" y="3665"/>
                  </a:cubicBezTo>
                  <a:cubicBezTo>
                    <a:pt x="19884" y="2358"/>
                    <a:pt x="19584" y="1071"/>
                    <a:pt x="19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622;p67">
              <a:extLst>
                <a:ext uri="{FF2B5EF4-FFF2-40B4-BE49-F238E27FC236}">
                  <a16:creationId xmlns="" xmlns:a16="http://schemas.microsoft.com/office/drawing/2014/main" id="{71ADE69C-A19E-5339-9D89-D9CDB00DA005}"/>
                </a:ext>
              </a:extLst>
            </p:cNvPr>
            <p:cNvSpPr/>
            <p:nvPr/>
          </p:nvSpPr>
          <p:spPr>
            <a:xfrm>
              <a:off x="5476575" y="1338675"/>
              <a:ext cx="518850" cy="183100"/>
            </a:xfrm>
            <a:custGeom>
              <a:avLst/>
              <a:gdLst/>
              <a:ahLst/>
              <a:cxnLst/>
              <a:rect l="l" t="t" r="r" b="b"/>
              <a:pathLst>
                <a:path w="20754" h="7324" extrusionOk="0">
                  <a:moveTo>
                    <a:pt x="20086" y="1"/>
                  </a:moveTo>
                  <a:cubicBezTo>
                    <a:pt x="13830" y="2725"/>
                    <a:pt x="7096" y="3175"/>
                    <a:pt x="382" y="3175"/>
                  </a:cubicBezTo>
                  <a:cubicBezTo>
                    <a:pt x="255" y="3175"/>
                    <a:pt x="127" y="3175"/>
                    <a:pt x="0" y="3174"/>
                  </a:cubicBezTo>
                  <a:lnTo>
                    <a:pt x="0" y="3174"/>
                  </a:lnTo>
                  <a:cubicBezTo>
                    <a:pt x="42" y="4543"/>
                    <a:pt x="87" y="5975"/>
                    <a:pt x="123" y="7041"/>
                  </a:cubicBezTo>
                  <a:cubicBezTo>
                    <a:pt x="1579" y="7232"/>
                    <a:pt x="3039" y="7324"/>
                    <a:pt x="4500" y="7324"/>
                  </a:cubicBezTo>
                  <a:cubicBezTo>
                    <a:pt x="10035" y="7324"/>
                    <a:pt x="15562" y="6001"/>
                    <a:pt x="20754" y="3722"/>
                  </a:cubicBezTo>
                  <a:cubicBezTo>
                    <a:pt x="20594" y="2599"/>
                    <a:pt x="20355" y="1292"/>
                    <a:pt x="20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623;p67">
              <a:extLst>
                <a:ext uri="{FF2B5EF4-FFF2-40B4-BE49-F238E27FC236}">
                  <a16:creationId xmlns="" xmlns:a16="http://schemas.microsoft.com/office/drawing/2014/main" id="{0C3C2622-AB64-26FF-DD3D-5BC807E6BD78}"/>
                </a:ext>
              </a:extLst>
            </p:cNvPr>
            <p:cNvSpPr/>
            <p:nvPr/>
          </p:nvSpPr>
          <p:spPr>
            <a:xfrm>
              <a:off x="5480475" y="1423100"/>
              <a:ext cx="526875" cy="166750"/>
            </a:xfrm>
            <a:custGeom>
              <a:avLst/>
              <a:gdLst/>
              <a:ahLst/>
              <a:cxnLst/>
              <a:rect l="l" t="t" r="r" b="b"/>
              <a:pathLst>
                <a:path w="21075" h="6670" extrusionOk="0">
                  <a:moveTo>
                    <a:pt x="20632" y="1"/>
                  </a:moveTo>
                  <a:cubicBezTo>
                    <a:pt x="15442" y="2279"/>
                    <a:pt x="9916" y="3602"/>
                    <a:pt x="4381" y="3602"/>
                  </a:cubicBezTo>
                  <a:cubicBezTo>
                    <a:pt x="2919" y="3602"/>
                    <a:pt x="1457" y="3510"/>
                    <a:pt x="1" y="3318"/>
                  </a:cubicBezTo>
                  <a:lnTo>
                    <a:pt x="1" y="3318"/>
                  </a:lnTo>
                  <a:cubicBezTo>
                    <a:pt x="35" y="4300"/>
                    <a:pt x="61" y="4974"/>
                    <a:pt x="73" y="4993"/>
                  </a:cubicBezTo>
                  <a:cubicBezTo>
                    <a:pt x="720" y="6158"/>
                    <a:pt x="2934" y="6670"/>
                    <a:pt x="5721" y="6670"/>
                  </a:cubicBezTo>
                  <a:cubicBezTo>
                    <a:pt x="7579" y="6670"/>
                    <a:pt x="9692" y="6442"/>
                    <a:pt x="11764" y="6028"/>
                  </a:cubicBezTo>
                  <a:cubicBezTo>
                    <a:pt x="15478" y="5287"/>
                    <a:pt x="19063" y="3948"/>
                    <a:pt x="20828" y="2253"/>
                  </a:cubicBezTo>
                  <a:cubicBezTo>
                    <a:pt x="21075" y="2017"/>
                    <a:pt x="20868" y="1643"/>
                    <a:pt x="20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624;p67">
              <a:extLst>
                <a:ext uri="{FF2B5EF4-FFF2-40B4-BE49-F238E27FC236}">
                  <a16:creationId xmlns="" xmlns:a16="http://schemas.microsoft.com/office/drawing/2014/main" id="{8BC04E33-03F1-FA15-AFAF-24723B919D76}"/>
                </a:ext>
              </a:extLst>
            </p:cNvPr>
            <p:cNvSpPr/>
            <p:nvPr/>
          </p:nvSpPr>
          <p:spPr>
            <a:xfrm>
              <a:off x="5530950" y="893225"/>
              <a:ext cx="269900" cy="82075"/>
            </a:xfrm>
            <a:custGeom>
              <a:avLst/>
              <a:gdLst/>
              <a:ahLst/>
              <a:cxnLst/>
              <a:rect l="l" t="t" r="r" b="b"/>
              <a:pathLst>
                <a:path w="10796" h="3283" extrusionOk="0">
                  <a:moveTo>
                    <a:pt x="10736" y="0"/>
                  </a:moveTo>
                  <a:cubicBezTo>
                    <a:pt x="10717" y="0"/>
                    <a:pt x="10699" y="9"/>
                    <a:pt x="10690" y="27"/>
                  </a:cubicBezTo>
                  <a:cubicBezTo>
                    <a:pt x="10674" y="57"/>
                    <a:pt x="8994" y="3045"/>
                    <a:pt x="4898" y="3170"/>
                  </a:cubicBezTo>
                  <a:cubicBezTo>
                    <a:pt x="4768" y="3174"/>
                    <a:pt x="4639" y="3176"/>
                    <a:pt x="4513" y="3176"/>
                  </a:cubicBezTo>
                  <a:cubicBezTo>
                    <a:pt x="1920" y="3176"/>
                    <a:pt x="100" y="2359"/>
                    <a:pt x="81" y="2350"/>
                  </a:cubicBezTo>
                  <a:cubicBezTo>
                    <a:pt x="74" y="2347"/>
                    <a:pt x="67" y="2346"/>
                    <a:pt x="60" y="2346"/>
                  </a:cubicBezTo>
                  <a:cubicBezTo>
                    <a:pt x="40" y="2346"/>
                    <a:pt x="21" y="2357"/>
                    <a:pt x="12" y="2376"/>
                  </a:cubicBezTo>
                  <a:cubicBezTo>
                    <a:pt x="1" y="2403"/>
                    <a:pt x="12" y="2434"/>
                    <a:pt x="38" y="2446"/>
                  </a:cubicBezTo>
                  <a:cubicBezTo>
                    <a:pt x="57" y="2454"/>
                    <a:pt x="1899" y="3282"/>
                    <a:pt x="4521" y="3282"/>
                  </a:cubicBezTo>
                  <a:cubicBezTo>
                    <a:pt x="4646" y="3282"/>
                    <a:pt x="4772" y="3280"/>
                    <a:pt x="4901" y="3276"/>
                  </a:cubicBezTo>
                  <a:cubicBezTo>
                    <a:pt x="5198" y="3267"/>
                    <a:pt x="5482" y="3242"/>
                    <a:pt x="5755" y="3205"/>
                  </a:cubicBezTo>
                  <a:cubicBezTo>
                    <a:pt x="9293" y="2728"/>
                    <a:pt x="10765" y="106"/>
                    <a:pt x="10781" y="77"/>
                  </a:cubicBezTo>
                  <a:cubicBezTo>
                    <a:pt x="10796" y="52"/>
                    <a:pt x="10785" y="20"/>
                    <a:pt x="10760" y="6"/>
                  </a:cubicBezTo>
                  <a:cubicBezTo>
                    <a:pt x="10753" y="2"/>
                    <a:pt x="10744" y="0"/>
                    <a:pt x="10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625;p67">
              <a:extLst>
                <a:ext uri="{FF2B5EF4-FFF2-40B4-BE49-F238E27FC236}">
                  <a16:creationId xmlns="" xmlns:a16="http://schemas.microsoft.com/office/drawing/2014/main" id="{86280827-30F5-D942-6C1B-2672E665E52E}"/>
                </a:ext>
              </a:extLst>
            </p:cNvPr>
            <p:cNvSpPr/>
            <p:nvPr/>
          </p:nvSpPr>
          <p:spPr>
            <a:xfrm>
              <a:off x="5327150" y="1205075"/>
              <a:ext cx="147425" cy="96075"/>
            </a:xfrm>
            <a:custGeom>
              <a:avLst/>
              <a:gdLst/>
              <a:ahLst/>
              <a:cxnLst/>
              <a:rect l="l" t="t" r="r" b="b"/>
              <a:pathLst>
                <a:path w="5897" h="3843" extrusionOk="0">
                  <a:moveTo>
                    <a:pt x="61" y="1"/>
                  </a:moveTo>
                  <a:cubicBezTo>
                    <a:pt x="50" y="1"/>
                    <a:pt x="40" y="4"/>
                    <a:pt x="31" y="11"/>
                  </a:cubicBezTo>
                  <a:cubicBezTo>
                    <a:pt x="7" y="27"/>
                    <a:pt x="1" y="60"/>
                    <a:pt x="18" y="84"/>
                  </a:cubicBezTo>
                  <a:cubicBezTo>
                    <a:pt x="36" y="111"/>
                    <a:pt x="2773" y="3525"/>
                    <a:pt x="5835" y="3843"/>
                  </a:cubicBezTo>
                  <a:lnTo>
                    <a:pt x="5847" y="3843"/>
                  </a:lnTo>
                  <a:cubicBezTo>
                    <a:pt x="5871" y="3839"/>
                    <a:pt x="5890" y="3821"/>
                    <a:pt x="5894" y="3796"/>
                  </a:cubicBezTo>
                  <a:cubicBezTo>
                    <a:pt x="5897" y="3766"/>
                    <a:pt x="5876" y="3740"/>
                    <a:pt x="5847" y="3738"/>
                  </a:cubicBezTo>
                  <a:cubicBezTo>
                    <a:pt x="2833" y="3426"/>
                    <a:pt x="124" y="50"/>
                    <a:pt x="104" y="23"/>
                  </a:cubicBezTo>
                  <a:cubicBezTo>
                    <a:pt x="94" y="9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626;p67">
              <a:extLst>
                <a:ext uri="{FF2B5EF4-FFF2-40B4-BE49-F238E27FC236}">
                  <a16:creationId xmlns="" xmlns:a16="http://schemas.microsoft.com/office/drawing/2014/main" id="{9F01E330-E6D0-72A6-3499-F5D97AA64945}"/>
                </a:ext>
              </a:extLst>
            </p:cNvPr>
            <p:cNvSpPr/>
            <p:nvPr/>
          </p:nvSpPr>
          <p:spPr>
            <a:xfrm>
              <a:off x="5466475" y="1225325"/>
              <a:ext cx="15450" cy="111600"/>
            </a:xfrm>
            <a:custGeom>
              <a:avLst/>
              <a:gdLst/>
              <a:ahLst/>
              <a:cxnLst/>
              <a:rect l="l" t="t" r="r" b="b"/>
              <a:pathLst>
                <a:path w="618" h="4464" extrusionOk="0">
                  <a:moveTo>
                    <a:pt x="221" y="0"/>
                  </a:moveTo>
                  <a:cubicBezTo>
                    <a:pt x="192" y="0"/>
                    <a:pt x="169" y="22"/>
                    <a:pt x="168" y="50"/>
                  </a:cubicBezTo>
                  <a:cubicBezTo>
                    <a:pt x="0" y="3472"/>
                    <a:pt x="491" y="4399"/>
                    <a:pt x="512" y="4437"/>
                  </a:cubicBezTo>
                  <a:cubicBezTo>
                    <a:pt x="521" y="4453"/>
                    <a:pt x="539" y="4463"/>
                    <a:pt x="557" y="4463"/>
                  </a:cubicBezTo>
                  <a:cubicBezTo>
                    <a:pt x="559" y="4463"/>
                    <a:pt x="562" y="4463"/>
                    <a:pt x="564" y="4463"/>
                  </a:cubicBezTo>
                  <a:cubicBezTo>
                    <a:pt x="570" y="4462"/>
                    <a:pt x="577" y="4461"/>
                    <a:pt x="582" y="4457"/>
                  </a:cubicBezTo>
                  <a:cubicBezTo>
                    <a:pt x="608" y="4443"/>
                    <a:pt x="617" y="4411"/>
                    <a:pt x="603" y="4386"/>
                  </a:cubicBezTo>
                  <a:cubicBezTo>
                    <a:pt x="597" y="4378"/>
                    <a:pt x="107" y="3436"/>
                    <a:pt x="273" y="55"/>
                  </a:cubicBezTo>
                  <a:cubicBezTo>
                    <a:pt x="274" y="26"/>
                    <a:pt x="252" y="1"/>
                    <a:pt x="223" y="0"/>
                  </a:cubicBezTo>
                  <a:cubicBezTo>
                    <a:pt x="222" y="0"/>
                    <a:pt x="221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627;p67">
              <a:extLst>
                <a:ext uri="{FF2B5EF4-FFF2-40B4-BE49-F238E27FC236}">
                  <a16:creationId xmlns="" xmlns:a16="http://schemas.microsoft.com/office/drawing/2014/main" id="{C8F4605A-3580-8428-0ABC-78D38F70C21A}"/>
                </a:ext>
              </a:extLst>
            </p:cNvPr>
            <p:cNvSpPr/>
            <p:nvPr/>
          </p:nvSpPr>
          <p:spPr>
            <a:xfrm>
              <a:off x="5471750" y="988625"/>
              <a:ext cx="8750" cy="209000"/>
            </a:xfrm>
            <a:custGeom>
              <a:avLst/>
              <a:gdLst/>
              <a:ahLst/>
              <a:cxnLst/>
              <a:rect l="l" t="t" r="r" b="b"/>
              <a:pathLst>
                <a:path w="350" h="8360" extrusionOk="0">
                  <a:moveTo>
                    <a:pt x="55" y="1"/>
                  </a:moveTo>
                  <a:cubicBezTo>
                    <a:pt x="54" y="1"/>
                    <a:pt x="53" y="1"/>
                    <a:pt x="51" y="1"/>
                  </a:cubicBezTo>
                  <a:lnTo>
                    <a:pt x="48" y="1"/>
                  </a:lnTo>
                  <a:cubicBezTo>
                    <a:pt x="21" y="5"/>
                    <a:pt x="0" y="30"/>
                    <a:pt x="3" y="57"/>
                  </a:cubicBezTo>
                  <a:cubicBezTo>
                    <a:pt x="5" y="89"/>
                    <a:pt x="245" y="3231"/>
                    <a:pt x="6" y="8304"/>
                  </a:cubicBezTo>
                  <a:cubicBezTo>
                    <a:pt x="5" y="8333"/>
                    <a:pt x="27" y="8357"/>
                    <a:pt x="57" y="8360"/>
                  </a:cubicBezTo>
                  <a:lnTo>
                    <a:pt x="66" y="8360"/>
                  </a:lnTo>
                  <a:cubicBezTo>
                    <a:pt x="90" y="8355"/>
                    <a:pt x="110" y="8334"/>
                    <a:pt x="111" y="8309"/>
                  </a:cubicBezTo>
                  <a:cubicBezTo>
                    <a:pt x="350" y="3230"/>
                    <a:pt x="110" y="81"/>
                    <a:pt x="108" y="50"/>
                  </a:cubicBezTo>
                  <a:cubicBezTo>
                    <a:pt x="105" y="22"/>
                    <a:pt x="82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628;p67">
              <a:extLst>
                <a:ext uri="{FF2B5EF4-FFF2-40B4-BE49-F238E27FC236}">
                  <a16:creationId xmlns="" xmlns:a16="http://schemas.microsoft.com/office/drawing/2014/main" id="{FCC57F73-CCB7-37F1-E682-E42107DFD8CC}"/>
                </a:ext>
              </a:extLst>
            </p:cNvPr>
            <p:cNvSpPr/>
            <p:nvPr/>
          </p:nvSpPr>
          <p:spPr>
            <a:xfrm>
              <a:off x="5472350" y="1293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BA6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629;p67">
              <a:extLst>
                <a:ext uri="{FF2B5EF4-FFF2-40B4-BE49-F238E27FC236}">
                  <a16:creationId xmlns="" xmlns:a16="http://schemas.microsoft.com/office/drawing/2014/main" id="{3CAC4B40-CC6A-6AE7-AD90-BD192047CE06}"/>
                </a:ext>
              </a:extLst>
            </p:cNvPr>
            <p:cNvSpPr/>
            <p:nvPr/>
          </p:nvSpPr>
          <p:spPr>
            <a:xfrm>
              <a:off x="5824550" y="889650"/>
              <a:ext cx="106275" cy="243400"/>
            </a:xfrm>
            <a:custGeom>
              <a:avLst/>
              <a:gdLst/>
              <a:ahLst/>
              <a:cxnLst/>
              <a:rect l="l" t="t" r="r" b="b"/>
              <a:pathLst>
                <a:path w="4251" h="9736" extrusionOk="0">
                  <a:moveTo>
                    <a:pt x="55" y="0"/>
                  </a:moveTo>
                  <a:cubicBezTo>
                    <a:pt x="54" y="0"/>
                    <a:pt x="53" y="0"/>
                    <a:pt x="52" y="1"/>
                  </a:cubicBezTo>
                  <a:cubicBezTo>
                    <a:pt x="22" y="4"/>
                    <a:pt x="1" y="27"/>
                    <a:pt x="2" y="55"/>
                  </a:cubicBezTo>
                  <a:cubicBezTo>
                    <a:pt x="12" y="259"/>
                    <a:pt x="290" y="5081"/>
                    <a:pt x="1468" y="6604"/>
                  </a:cubicBezTo>
                  <a:cubicBezTo>
                    <a:pt x="2637" y="8115"/>
                    <a:pt x="4140" y="9704"/>
                    <a:pt x="4154" y="9719"/>
                  </a:cubicBezTo>
                  <a:cubicBezTo>
                    <a:pt x="4165" y="9730"/>
                    <a:pt x="4179" y="9735"/>
                    <a:pt x="4192" y="9735"/>
                  </a:cubicBezTo>
                  <a:cubicBezTo>
                    <a:pt x="4195" y="9735"/>
                    <a:pt x="4197" y="9735"/>
                    <a:pt x="4199" y="9735"/>
                  </a:cubicBezTo>
                  <a:cubicBezTo>
                    <a:pt x="4210" y="9733"/>
                    <a:pt x="4220" y="9730"/>
                    <a:pt x="4228" y="9721"/>
                  </a:cubicBezTo>
                  <a:cubicBezTo>
                    <a:pt x="4249" y="9700"/>
                    <a:pt x="4250" y="9668"/>
                    <a:pt x="4230" y="9647"/>
                  </a:cubicBezTo>
                  <a:cubicBezTo>
                    <a:pt x="4217" y="9632"/>
                    <a:pt x="2719" y="8047"/>
                    <a:pt x="1552" y="6541"/>
                  </a:cubicBezTo>
                  <a:cubicBezTo>
                    <a:pt x="393" y="5044"/>
                    <a:pt x="109" y="100"/>
                    <a:pt x="106" y="50"/>
                  </a:cubicBezTo>
                  <a:cubicBezTo>
                    <a:pt x="105" y="23"/>
                    <a:pt x="82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630;p67">
              <a:extLst>
                <a:ext uri="{FF2B5EF4-FFF2-40B4-BE49-F238E27FC236}">
                  <a16:creationId xmlns="" xmlns:a16="http://schemas.microsoft.com/office/drawing/2014/main" id="{EB4E0DB8-B7CC-DC3F-CF32-7E17C4D9AC4F}"/>
                </a:ext>
              </a:extLst>
            </p:cNvPr>
            <p:cNvSpPr/>
            <p:nvPr/>
          </p:nvSpPr>
          <p:spPr>
            <a:xfrm>
              <a:off x="5918075" y="816250"/>
              <a:ext cx="98000" cy="195700"/>
            </a:xfrm>
            <a:custGeom>
              <a:avLst/>
              <a:gdLst/>
              <a:ahLst/>
              <a:cxnLst/>
              <a:rect l="l" t="t" r="r" b="b"/>
              <a:pathLst>
                <a:path w="3920" h="7828" extrusionOk="0">
                  <a:moveTo>
                    <a:pt x="85" y="0"/>
                  </a:moveTo>
                  <a:cubicBezTo>
                    <a:pt x="55" y="0"/>
                    <a:pt x="34" y="23"/>
                    <a:pt x="34" y="51"/>
                  </a:cubicBezTo>
                  <a:cubicBezTo>
                    <a:pt x="34" y="94"/>
                    <a:pt x="1" y="4406"/>
                    <a:pt x="3828" y="7814"/>
                  </a:cubicBezTo>
                  <a:cubicBezTo>
                    <a:pt x="3838" y="7823"/>
                    <a:pt x="3852" y="7827"/>
                    <a:pt x="3865" y="7827"/>
                  </a:cubicBezTo>
                  <a:cubicBezTo>
                    <a:pt x="3867" y="7827"/>
                    <a:pt x="3868" y="7827"/>
                    <a:pt x="3870" y="7827"/>
                  </a:cubicBezTo>
                  <a:cubicBezTo>
                    <a:pt x="3881" y="7824"/>
                    <a:pt x="3893" y="7819"/>
                    <a:pt x="3901" y="7809"/>
                  </a:cubicBezTo>
                  <a:cubicBezTo>
                    <a:pt x="3920" y="7789"/>
                    <a:pt x="3919" y="7756"/>
                    <a:pt x="3897" y="7736"/>
                  </a:cubicBezTo>
                  <a:cubicBezTo>
                    <a:pt x="106" y="4364"/>
                    <a:pt x="138" y="97"/>
                    <a:pt x="139" y="53"/>
                  </a:cubicBezTo>
                  <a:cubicBezTo>
                    <a:pt x="140" y="25"/>
                    <a:pt x="117" y="0"/>
                    <a:pt x="88" y="0"/>
                  </a:cubicBezTo>
                  <a:cubicBezTo>
                    <a:pt x="87" y="0"/>
                    <a:pt x="86" y="0"/>
                    <a:pt x="85" y="0"/>
                  </a:cubicBezTo>
                  <a:close/>
                </a:path>
              </a:pathLst>
            </a:custGeom>
            <a:solidFill>
              <a:srgbClr val="BA6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631;p67">
              <a:extLst>
                <a:ext uri="{FF2B5EF4-FFF2-40B4-BE49-F238E27FC236}">
                  <a16:creationId xmlns="" xmlns:a16="http://schemas.microsoft.com/office/drawing/2014/main" id="{EEC217E2-0A5E-84BE-15E7-CE2AB68CE18C}"/>
                </a:ext>
              </a:extLst>
            </p:cNvPr>
            <p:cNvSpPr/>
            <p:nvPr/>
          </p:nvSpPr>
          <p:spPr>
            <a:xfrm>
              <a:off x="5683425" y="1292375"/>
              <a:ext cx="129475" cy="139250"/>
            </a:xfrm>
            <a:custGeom>
              <a:avLst/>
              <a:gdLst/>
              <a:ahLst/>
              <a:cxnLst/>
              <a:rect l="l" t="t" r="r" b="b"/>
              <a:pathLst>
                <a:path w="5179" h="5570" extrusionOk="0">
                  <a:moveTo>
                    <a:pt x="5120" y="1"/>
                  </a:moveTo>
                  <a:cubicBezTo>
                    <a:pt x="5103" y="1"/>
                    <a:pt x="5087" y="10"/>
                    <a:pt x="5077" y="26"/>
                  </a:cubicBezTo>
                  <a:cubicBezTo>
                    <a:pt x="3736" y="2143"/>
                    <a:pt x="2037" y="3977"/>
                    <a:pt x="27" y="5475"/>
                  </a:cubicBezTo>
                  <a:cubicBezTo>
                    <a:pt x="5" y="5492"/>
                    <a:pt x="0" y="5524"/>
                    <a:pt x="18" y="5548"/>
                  </a:cubicBezTo>
                  <a:cubicBezTo>
                    <a:pt x="28" y="5562"/>
                    <a:pt x="43" y="5569"/>
                    <a:pt x="60" y="5569"/>
                  </a:cubicBezTo>
                  <a:cubicBezTo>
                    <a:pt x="62" y="5569"/>
                    <a:pt x="64" y="5569"/>
                    <a:pt x="66" y="5569"/>
                  </a:cubicBezTo>
                  <a:cubicBezTo>
                    <a:pt x="75" y="5568"/>
                    <a:pt x="83" y="5564"/>
                    <a:pt x="89" y="5559"/>
                  </a:cubicBezTo>
                  <a:cubicBezTo>
                    <a:pt x="2109" y="4053"/>
                    <a:pt x="3817" y="2211"/>
                    <a:pt x="5163" y="81"/>
                  </a:cubicBezTo>
                  <a:cubicBezTo>
                    <a:pt x="5179" y="58"/>
                    <a:pt x="5173" y="26"/>
                    <a:pt x="5148" y="10"/>
                  </a:cubicBezTo>
                  <a:cubicBezTo>
                    <a:pt x="5139" y="4"/>
                    <a:pt x="5129" y="1"/>
                    <a:pt x="5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632;p67">
              <a:extLst>
                <a:ext uri="{FF2B5EF4-FFF2-40B4-BE49-F238E27FC236}">
                  <a16:creationId xmlns="" xmlns:a16="http://schemas.microsoft.com/office/drawing/2014/main" id="{60012413-8705-C9A6-BE08-4F76425D9168}"/>
                </a:ext>
              </a:extLst>
            </p:cNvPr>
            <p:cNvSpPr/>
            <p:nvPr/>
          </p:nvSpPr>
          <p:spPr>
            <a:xfrm>
              <a:off x="5754625" y="1329025"/>
              <a:ext cx="56250" cy="131600"/>
            </a:xfrm>
            <a:custGeom>
              <a:avLst/>
              <a:gdLst/>
              <a:ahLst/>
              <a:cxnLst/>
              <a:rect l="l" t="t" r="r" b="b"/>
              <a:pathLst>
                <a:path w="2250" h="5264" extrusionOk="0">
                  <a:moveTo>
                    <a:pt x="2194" y="0"/>
                  </a:moveTo>
                  <a:cubicBezTo>
                    <a:pt x="2169" y="0"/>
                    <a:pt x="2146" y="19"/>
                    <a:pt x="2142" y="44"/>
                  </a:cubicBezTo>
                  <a:cubicBezTo>
                    <a:pt x="1873" y="1901"/>
                    <a:pt x="1138" y="3676"/>
                    <a:pt x="18" y="5179"/>
                  </a:cubicBezTo>
                  <a:cubicBezTo>
                    <a:pt x="1" y="5202"/>
                    <a:pt x="5" y="5236"/>
                    <a:pt x="28" y="5252"/>
                  </a:cubicBezTo>
                  <a:cubicBezTo>
                    <a:pt x="39" y="5260"/>
                    <a:pt x="49" y="5263"/>
                    <a:pt x="61" y="5263"/>
                  </a:cubicBezTo>
                  <a:cubicBezTo>
                    <a:pt x="63" y="5263"/>
                    <a:pt x="65" y="5263"/>
                    <a:pt x="67" y="5263"/>
                  </a:cubicBezTo>
                  <a:cubicBezTo>
                    <a:pt x="80" y="5261"/>
                    <a:pt x="94" y="5254"/>
                    <a:pt x="101" y="5241"/>
                  </a:cubicBezTo>
                  <a:cubicBezTo>
                    <a:pt x="1232" y="3723"/>
                    <a:pt x="1973" y="1932"/>
                    <a:pt x="2245" y="59"/>
                  </a:cubicBezTo>
                  <a:cubicBezTo>
                    <a:pt x="2250" y="31"/>
                    <a:pt x="2230" y="5"/>
                    <a:pt x="2201" y="1"/>
                  </a:cubicBezTo>
                  <a:cubicBezTo>
                    <a:pt x="2199" y="0"/>
                    <a:pt x="2196" y="0"/>
                    <a:pt x="2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633;p67">
              <a:extLst>
                <a:ext uri="{FF2B5EF4-FFF2-40B4-BE49-F238E27FC236}">
                  <a16:creationId xmlns="" xmlns:a16="http://schemas.microsoft.com/office/drawing/2014/main" id="{2EF2EF67-2D48-4F2D-04C2-6B6194B02F47}"/>
                </a:ext>
              </a:extLst>
            </p:cNvPr>
            <p:cNvSpPr/>
            <p:nvPr/>
          </p:nvSpPr>
          <p:spPr>
            <a:xfrm>
              <a:off x="5878850" y="1001400"/>
              <a:ext cx="92650" cy="41675"/>
            </a:xfrm>
            <a:custGeom>
              <a:avLst/>
              <a:gdLst/>
              <a:ahLst/>
              <a:cxnLst/>
              <a:rect l="l" t="t" r="r" b="b"/>
              <a:pathLst>
                <a:path w="3706" h="1667" extrusionOk="0">
                  <a:moveTo>
                    <a:pt x="60" y="1"/>
                  </a:moveTo>
                  <a:cubicBezTo>
                    <a:pt x="45" y="1"/>
                    <a:pt x="30" y="8"/>
                    <a:pt x="20" y="20"/>
                  </a:cubicBezTo>
                  <a:cubicBezTo>
                    <a:pt x="1" y="42"/>
                    <a:pt x="5" y="75"/>
                    <a:pt x="27" y="93"/>
                  </a:cubicBezTo>
                  <a:cubicBezTo>
                    <a:pt x="1070" y="930"/>
                    <a:pt x="2319" y="1476"/>
                    <a:pt x="3643" y="1667"/>
                  </a:cubicBezTo>
                  <a:lnTo>
                    <a:pt x="3658" y="1667"/>
                  </a:lnTo>
                  <a:cubicBezTo>
                    <a:pt x="3681" y="1663"/>
                    <a:pt x="3699" y="1646"/>
                    <a:pt x="3701" y="1623"/>
                  </a:cubicBezTo>
                  <a:cubicBezTo>
                    <a:pt x="3706" y="1593"/>
                    <a:pt x="3686" y="1567"/>
                    <a:pt x="3658" y="1564"/>
                  </a:cubicBezTo>
                  <a:cubicBezTo>
                    <a:pt x="2353" y="1374"/>
                    <a:pt x="1121" y="839"/>
                    <a:pt x="93" y="12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34;p67">
              <a:extLst>
                <a:ext uri="{FF2B5EF4-FFF2-40B4-BE49-F238E27FC236}">
                  <a16:creationId xmlns="" xmlns:a16="http://schemas.microsoft.com/office/drawing/2014/main" id="{5A6A3D35-DD2F-FDD7-A10E-B96FCA8AFA24}"/>
                </a:ext>
              </a:extLst>
            </p:cNvPr>
            <p:cNvSpPr/>
            <p:nvPr/>
          </p:nvSpPr>
          <p:spPr>
            <a:xfrm>
              <a:off x="5404050" y="456825"/>
              <a:ext cx="416775" cy="455850"/>
            </a:xfrm>
            <a:custGeom>
              <a:avLst/>
              <a:gdLst/>
              <a:ahLst/>
              <a:cxnLst/>
              <a:rect l="l" t="t" r="r" b="b"/>
              <a:pathLst>
                <a:path w="16671" h="18234" extrusionOk="0">
                  <a:moveTo>
                    <a:pt x="8600" y="0"/>
                  </a:moveTo>
                  <a:cubicBezTo>
                    <a:pt x="8526" y="0"/>
                    <a:pt x="8451" y="1"/>
                    <a:pt x="8375" y="3"/>
                  </a:cubicBezTo>
                  <a:cubicBezTo>
                    <a:pt x="3341" y="118"/>
                    <a:pt x="405" y="2273"/>
                    <a:pt x="317" y="5793"/>
                  </a:cubicBezTo>
                  <a:cubicBezTo>
                    <a:pt x="317" y="5793"/>
                    <a:pt x="0" y="8953"/>
                    <a:pt x="1122" y="13135"/>
                  </a:cubicBezTo>
                  <a:cubicBezTo>
                    <a:pt x="1884" y="15975"/>
                    <a:pt x="4587" y="18233"/>
                    <a:pt x="7923" y="18233"/>
                  </a:cubicBezTo>
                  <a:cubicBezTo>
                    <a:pt x="8419" y="18233"/>
                    <a:pt x="8930" y="18183"/>
                    <a:pt x="9450" y="18078"/>
                  </a:cubicBezTo>
                  <a:cubicBezTo>
                    <a:pt x="13223" y="17314"/>
                    <a:pt x="16670" y="14758"/>
                    <a:pt x="16419" y="9192"/>
                  </a:cubicBezTo>
                  <a:cubicBezTo>
                    <a:pt x="16171" y="3708"/>
                    <a:pt x="13489" y="0"/>
                    <a:pt x="8600" y="0"/>
                  </a:cubicBezTo>
                  <a:close/>
                </a:path>
              </a:pathLst>
            </a:custGeom>
            <a:solidFill>
              <a:srgbClr val="7B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35;p67">
              <a:extLst>
                <a:ext uri="{FF2B5EF4-FFF2-40B4-BE49-F238E27FC236}">
                  <a16:creationId xmlns="" xmlns:a16="http://schemas.microsoft.com/office/drawing/2014/main" id="{58A9AD77-4DE7-CE52-7E3D-231440234F0D}"/>
                </a:ext>
              </a:extLst>
            </p:cNvPr>
            <p:cNvSpPr/>
            <p:nvPr/>
          </p:nvSpPr>
          <p:spPr>
            <a:xfrm>
              <a:off x="5372550" y="365025"/>
              <a:ext cx="496500" cy="432725"/>
            </a:xfrm>
            <a:custGeom>
              <a:avLst/>
              <a:gdLst/>
              <a:ahLst/>
              <a:cxnLst/>
              <a:rect l="l" t="t" r="r" b="b"/>
              <a:pathLst>
                <a:path w="19860" h="17309" extrusionOk="0">
                  <a:moveTo>
                    <a:pt x="10361" y="1"/>
                  </a:moveTo>
                  <a:cubicBezTo>
                    <a:pt x="10229" y="1"/>
                    <a:pt x="10093" y="2"/>
                    <a:pt x="9953" y="3"/>
                  </a:cubicBezTo>
                  <a:cubicBezTo>
                    <a:pt x="6979" y="36"/>
                    <a:pt x="6130" y="841"/>
                    <a:pt x="3916" y="1744"/>
                  </a:cubicBezTo>
                  <a:cubicBezTo>
                    <a:pt x="1702" y="2647"/>
                    <a:pt x="424" y="2997"/>
                    <a:pt x="211" y="4326"/>
                  </a:cubicBezTo>
                  <a:cubicBezTo>
                    <a:pt x="0" y="5654"/>
                    <a:pt x="937" y="9018"/>
                    <a:pt x="1464" y="9150"/>
                  </a:cubicBezTo>
                  <a:cubicBezTo>
                    <a:pt x="1491" y="9157"/>
                    <a:pt x="1519" y="9160"/>
                    <a:pt x="1548" y="9160"/>
                  </a:cubicBezTo>
                  <a:cubicBezTo>
                    <a:pt x="2086" y="9160"/>
                    <a:pt x="2945" y="8062"/>
                    <a:pt x="3907" y="7807"/>
                  </a:cubicBezTo>
                  <a:cubicBezTo>
                    <a:pt x="4921" y="7537"/>
                    <a:pt x="6362" y="7177"/>
                    <a:pt x="7946" y="6935"/>
                  </a:cubicBezTo>
                  <a:cubicBezTo>
                    <a:pt x="8219" y="6893"/>
                    <a:pt x="8567" y="6869"/>
                    <a:pt x="8960" y="6869"/>
                  </a:cubicBezTo>
                  <a:cubicBezTo>
                    <a:pt x="10854" y="6869"/>
                    <a:pt x="13773" y="7435"/>
                    <a:pt x="14110" y="9343"/>
                  </a:cubicBezTo>
                  <a:cubicBezTo>
                    <a:pt x="14516" y="11648"/>
                    <a:pt x="17121" y="11894"/>
                    <a:pt x="17121" y="11894"/>
                  </a:cubicBezTo>
                  <a:cubicBezTo>
                    <a:pt x="17121" y="11894"/>
                    <a:pt x="17101" y="14576"/>
                    <a:pt x="16840" y="16246"/>
                  </a:cubicBezTo>
                  <a:cubicBezTo>
                    <a:pt x="16709" y="17090"/>
                    <a:pt x="16745" y="17308"/>
                    <a:pt x="16945" y="17308"/>
                  </a:cubicBezTo>
                  <a:cubicBezTo>
                    <a:pt x="17142" y="17308"/>
                    <a:pt x="17497" y="17099"/>
                    <a:pt x="18006" y="17063"/>
                  </a:cubicBezTo>
                  <a:cubicBezTo>
                    <a:pt x="19035" y="16989"/>
                    <a:pt x="19521" y="14205"/>
                    <a:pt x="19521" y="14205"/>
                  </a:cubicBezTo>
                  <a:cubicBezTo>
                    <a:pt x="19521" y="14205"/>
                    <a:pt x="19531" y="11143"/>
                    <a:pt x="19694" y="9454"/>
                  </a:cubicBezTo>
                  <a:cubicBezTo>
                    <a:pt x="19859" y="7766"/>
                    <a:pt x="19831" y="6351"/>
                    <a:pt x="19577" y="4586"/>
                  </a:cubicBezTo>
                  <a:cubicBezTo>
                    <a:pt x="19323" y="2820"/>
                    <a:pt x="17239" y="1037"/>
                    <a:pt x="15686" y="668"/>
                  </a:cubicBezTo>
                  <a:cubicBezTo>
                    <a:pt x="14207" y="316"/>
                    <a:pt x="13040" y="1"/>
                    <a:pt x="10361" y="1"/>
                  </a:cubicBezTo>
                  <a:close/>
                </a:path>
              </a:pathLst>
            </a:custGeom>
            <a:solidFill>
              <a:srgbClr val="423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636;p67">
              <a:extLst>
                <a:ext uri="{FF2B5EF4-FFF2-40B4-BE49-F238E27FC236}">
                  <a16:creationId xmlns="" xmlns:a16="http://schemas.microsoft.com/office/drawing/2014/main" id="{395CEE70-8D8F-600A-8E77-CA79C671993B}"/>
                </a:ext>
              </a:extLst>
            </p:cNvPr>
            <p:cNvSpPr/>
            <p:nvPr/>
          </p:nvSpPr>
          <p:spPr>
            <a:xfrm>
              <a:off x="5376850" y="349350"/>
              <a:ext cx="510775" cy="325300"/>
            </a:xfrm>
            <a:custGeom>
              <a:avLst/>
              <a:gdLst/>
              <a:ahLst/>
              <a:cxnLst/>
              <a:rect l="l" t="t" r="r" b="b"/>
              <a:pathLst>
                <a:path w="20431" h="13012" extrusionOk="0">
                  <a:moveTo>
                    <a:pt x="11529" y="1"/>
                  </a:moveTo>
                  <a:cubicBezTo>
                    <a:pt x="10525" y="1"/>
                    <a:pt x="9782" y="630"/>
                    <a:pt x="9782" y="630"/>
                  </a:cubicBezTo>
                  <a:cubicBezTo>
                    <a:pt x="9132" y="280"/>
                    <a:pt x="8616" y="149"/>
                    <a:pt x="8201" y="149"/>
                  </a:cubicBezTo>
                  <a:cubicBezTo>
                    <a:pt x="7270" y="149"/>
                    <a:pt x="6840" y="808"/>
                    <a:pt x="6520" y="1147"/>
                  </a:cubicBezTo>
                  <a:cubicBezTo>
                    <a:pt x="4073" y="1170"/>
                    <a:pt x="3227" y="2579"/>
                    <a:pt x="3227" y="2579"/>
                  </a:cubicBezTo>
                  <a:cubicBezTo>
                    <a:pt x="1" y="2755"/>
                    <a:pt x="41" y="4953"/>
                    <a:pt x="41" y="4953"/>
                  </a:cubicBezTo>
                  <a:lnTo>
                    <a:pt x="11919" y="3440"/>
                  </a:lnTo>
                  <a:cubicBezTo>
                    <a:pt x="11919" y="3440"/>
                    <a:pt x="16914" y="7909"/>
                    <a:pt x="17491" y="8455"/>
                  </a:cubicBezTo>
                  <a:cubicBezTo>
                    <a:pt x="17985" y="8922"/>
                    <a:pt x="18596" y="13012"/>
                    <a:pt x="19157" y="13012"/>
                  </a:cubicBezTo>
                  <a:cubicBezTo>
                    <a:pt x="19250" y="13012"/>
                    <a:pt x="19342" y="12898"/>
                    <a:pt x="19432" y="12636"/>
                  </a:cubicBezTo>
                  <a:cubicBezTo>
                    <a:pt x="20059" y="10799"/>
                    <a:pt x="19522" y="10081"/>
                    <a:pt x="19522" y="10081"/>
                  </a:cubicBezTo>
                  <a:cubicBezTo>
                    <a:pt x="19522" y="10081"/>
                    <a:pt x="19966" y="9374"/>
                    <a:pt x="20199" y="8256"/>
                  </a:cubicBezTo>
                  <a:cubicBezTo>
                    <a:pt x="20431" y="7137"/>
                    <a:pt x="19752" y="6194"/>
                    <a:pt x="19752" y="6194"/>
                  </a:cubicBezTo>
                  <a:cubicBezTo>
                    <a:pt x="19752" y="6194"/>
                    <a:pt x="20203" y="5313"/>
                    <a:pt x="19893" y="4281"/>
                  </a:cubicBezTo>
                  <a:cubicBezTo>
                    <a:pt x="19583" y="3248"/>
                    <a:pt x="18623" y="2831"/>
                    <a:pt x="18623" y="2831"/>
                  </a:cubicBezTo>
                  <a:cubicBezTo>
                    <a:pt x="18171" y="1466"/>
                    <a:pt x="16568" y="1458"/>
                    <a:pt x="16530" y="1458"/>
                  </a:cubicBezTo>
                  <a:cubicBezTo>
                    <a:pt x="16530" y="1458"/>
                    <a:pt x="16530" y="1458"/>
                    <a:pt x="16530" y="1458"/>
                  </a:cubicBezTo>
                  <a:cubicBezTo>
                    <a:pt x="16027" y="671"/>
                    <a:pt x="15286" y="461"/>
                    <a:pt x="14639" y="461"/>
                  </a:cubicBezTo>
                  <a:cubicBezTo>
                    <a:pt x="13903" y="461"/>
                    <a:pt x="13289" y="732"/>
                    <a:pt x="13289" y="732"/>
                  </a:cubicBezTo>
                  <a:cubicBezTo>
                    <a:pt x="12677" y="181"/>
                    <a:pt x="12066" y="1"/>
                    <a:pt x="11529" y="1"/>
                  </a:cubicBezTo>
                  <a:close/>
                </a:path>
              </a:pathLst>
            </a:custGeom>
            <a:solidFill>
              <a:srgbClr val="423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637;p67">
              <a:extLst>
                <a:ext uri="{FF2B5EF4-FFF2-40B4-BE49-F238E27FC236}">
                  <a16:creationId xmlns="" xmlns:a16="http://schemas.microsoft.com/office/drawing/2014/main" id="{66CDF10D-450B-626C-E9AE-4AE936D8A789}"/>
                </a:ext>
              </a:extLst>
            </p:cNvPr>
            <p:cNvSpPr/>
            <p:nvPr/>
          </p:nvSpPr>
          <p:spPr>
            <a:xfrm>
              <a:off x="5540200" y="514150"/>
              <a:ext cx="750" cy="1300"/>
            </a:xfrm>
            <a:custGeom>
              <a:avLst/>
              <a:gdLst/>
              <a:ahLst/>
              <a:cxnLst/>
              <a:rect l="l" t="t" r="r" b="b"/>
              <a:pathLst>
                <a:path w="30" h="52" extrusionOk="0">
                  <a:moveTo>
                    <a:pt x="0" y="51"/>
                  </a:moveTo>
                  <a:cubicBezTo>
                    <a:pt x="18" y="20"/>
                    <a:pt x="30" y="1"/>
                    <a:pt x="30" y="1"/>
                  </a:cubicBezTo>
                  <a:cubicBezTo>
                    <a:pt x="30" y="1"/>
                    <a:pt x="18" y="20"/>
                    <a:pt x="0" y="51"/>
                  </a:cubicBezTo>
                  <a:close/>
                </a:path>
              </a:pathLst>
            </a:custGeom>
            <a:solidFill>
              <a:srgbClr val="332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638;p67">
              <a:extLst>
                <a:ext uri="{FF2B5EF4-FFF2-40B4-BE49-F238E27FC236}">
                  <a16:creationId xmlns="" xmlns:a16="http://schemas.microsoft.com/office/drawing/2014/main" id="{FAF6020B-BFA6-3319-2D27-B658E28458CE}"/>
                </a:ext>
              </a:extLst>
            </p:cNvPr>
            <p:cNvSpPr/>
            <p:nvPr/>
          </p:nvSpPr>
          <p:spPr>
            <a:xfrm>
              <a:off x="5755625" y="658225"/>
              <a:ext cx="102275" cy="115000"/>
            </a:xfrm>
            <a:custGeom>
              <a:avLst/>
              <a:gdLst/>
              <a:ahLst/>
              <a:cxnLst/>
              <a:rect l="l" t="t" r="r" b="b"/>
              <a:pathLst>
                <a:path w="4091" h="4600" extrusionOk="0">
                  <a:moveTo>
                    <a:pt x="1665" y="1"/>
                  </a:moveTo>
                  <a:cubicBezTo>
                    <a:pt x="820" y="1"/>
                    <a:pt x="46" y="549"/>
                    <a:pt x="46" y="549"/>
                  </a:cubicBezTo>
                  <a:lnTo>
                    <a:pt x="1" y="3850"/>
                  </a:lnTo>
                  <a:cubicBezTo>
                    <a:pt x="462" y="4357"/>
                    <a:pt x="1084" y="4600"/>
                    <a:pt x="1683" y="4600"/>
                  </a:cubicBezTo>
                  <a:cubicBezTo>
                    <a:pt x="2936" y="4600"/>
                    <a:pt x="4090" y="3538"/>
                    <a:pt x="3469" y="1614"/>
                  </a:cubicBezTo>
                  <a:cubicBezTo>
                    <a:pt x="3062" y="352"/>
                    <a:pt x="2341" y="1"/>
                    <a:pt x="1665" y="1"/>
                  </a:cubicBezTo>
                  <a:close/>
                </a:path>
              </a:pathLst>
            </a:custGeom>
            <a:solidFill>
              <a:srgbClr val="7B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639;p67">
              <a:extLst>
                <a:ext uri="{FF2B5EF4-FFF2-40B4-BE49-F238E27FC236}">
                  <a16:creationId xmlns="" xmlns:a16="http://schemas.microsoft.com/office/drawing/2014/main" id="{98ABB147-7E2A-0BD5-CF06-BAA67EB32897}"/>
                </a:ext>
              </a:extLst>
            </p:cNvPr>
            <p:cNvSpPr/>
            <p:nvPr/>
          </p:nvSpPr>
          <p:spPr>
            <a:xfrm>
              <a:off x="5609475" y="598600"/>
              <a:ext cx="93975" cy="53200"/>
            </a:xfrm>
            <a:custGeom>
              <a:avLst/>
              <a:gdLst/>
              <a:ahLst/>
              <a:cxnLst/>
              <a:rect l="l" t="t" r="r" b="b"/>
              <a:pathLst>
                <a:path w="3759" h="2128" extrusionOk="0">
                  <a:moveTo>
                    <a:pt x="870" y="0"/>
                  </a:moveTo>
                  <a:cubicBezTo>
                    <a:pt x="335" y="0"/>
                    <a:pt x="146" y="252"/>
                    <a:pt x="86" y="579"/>
                  </a:cubicBezTo>
                  <a:cubicBezTo>
                    <a:pt x="1" y="1049"/>
                    <a:pt x="474" y="1590"/>
                    <a:pt x="1364" y="1877"/>
                  </a:cubicBezTo>
                  <a:cubicBezTo>
                    <a:pt x="1861" y="2036"/>
                    <a:pt x="2270" y="2128"/>
                    <a:pt x="2589" y="2128"/>
                  </a:cubicBezTo>
                  <a:cubicBezTo>
                    <a:pt x="2953" y="2128"/>
                    <a:pt x="3198" y="2008"/>
                    <a:pt x="3321" y="1734"/>
                  </a:cubicBezTo>
                  <a:cubicBezTo>
                    <a:pt x="3321" y="1734"/>
                    <a:pt x="3759" y="833"/>
                    <a:pt x="2177" y="285"/>
                  </a:cubicBezTo>
                  <a:cubicBezTo>
                    <a:pt x="1600" y="84"/>
                    <a:pt x="1177" y="0"/>
                    <a:pt x="870" y="0"/>
                  </a:cubicBezTo>
                  <a:close/>
                </a:path>
              </a:pathLst>
            </a:custGeom>
            <a:solidFill>
              <a:srgbClr val="423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640;p67">
              <a:extLst>
                <a:ext uri="{FF2B5EF4-FFF2-40B4-BE49-F238E27FC236}">
                  <a16:creationId xmlns="" xmlns:a16="http://schemas.microsoft.com/office/drawing/2014/main" id="{3EF90024-7CCD-CF76-2248-1E14E5DEADDB}"/>
                </a:ext>
              </a:extLst>
            </p:cNvPr>
            <p:cNvSpPr/>
            <p:nvPr/>
          </p:nvSpPr>
          <p:spPr>
            <a:xfrm>
              <a:off x="5401425" y="627625"/>
              <a:ext cx="90600" cy="67825"/>
            </a:xfrm>
            <a:custGeom>
              <a:avLst/>
              <a:gdLst/>
              <a:ahLst/>
              <a:cxnLst/>
              <a:rect l="l" t="t" r="r" b="b"/>
              <a:pathLst>
                <a:path w="3624" h="2713" extrusionOk="0">
                  <a:moveTo>
                    <a:pt x="2826" y="0"/>
                  </a:moveTo>
                  <a:cubicBezTo>
                    <a:pt x="2502" y="0"/>
                    <a:pt x="2029" y="207"/>
                    <a:pt x="1318" y="766"/>
                  </a:cubicBezTo>
                  <a:cubicBezTo>
                    <a:pt x="1" y="1804"/>
                    <a:pt x="706" y="2512"/>
                    <a:pt x="706" y="2512"/>
                  </a:cubicBezTo>
                  <a:cubicBezTo>
                    <a:pt x="833" y="2649"/>
                    <a:pt x="986" y="2713"/>
                    <a:pt x="1167" y="2713"/>
                  </a:cubicBezTo>
                  <a:cubicBezTo>
                    <a:pt x="1529" y="2713"/>
                    <a:pt x="2002" y="2455"/>
                    <a:pt x="2602" y="2005"/>
                  </a:cubicBezTo>
                  <a:cubicBezTo>
                    <a:pt x="3351" y="1442"/>
                    <a:pt x="3623" y="776"/>
                    <a:pt x="3390" y="361"/>
                  </a:cubicBezTo>
                  <a:cubicBezTo>
                    <a:pt x="3273" y="151"/>
                    <a:pt x="3103" y="0"/>
                    <a:pt x="2826" y="0"/>
                  </a:cubicBezTo>
                  <a:close/>
                </a:path>
              </a:pathLst>
            </a:custGeom>
            <a:solidFill>
              <a:srgbClr val="423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641;p67">
              <a:extLst>
                <a:ext uri="{FF2B5EF4-FFF2-40B4-BE49-F238E27FC236}">
                  <a16:creationId xmlns="" xmlns:a16="http://schemas.microsoft.com/office/drawing/2014/main" id="{E8DEB08E-EAB2-843B-F54E-8FD3CE90D4F1}"/>
                </a:ext>
              </a:extLst>
            </p:cNvPr>
            <p:cNvSpPr/>
            <p:nvPr/>
          </p:nvSpPr>
          <p:spPr>
            <a:xfrm>
              <a:off x="5622525" y="702875"/>
              <a:ext cx="34150" cy="36450"/>
            </a:xfrm>
            <a:custGeom>
              <a:avLst/>
              <a:gdLst/>
              <a:ahLst/>
              <a:cxnLst/>
              <a:rect l="l" t="t" r="r" b="b"/>
              <a:pathLst>
                <a:path w="1366" h="1458" extrusionOk="0">
                  <a:moveTo>
                    <a:pt x="622" y="1"/>
                  </a:moveTo>
                  <a:cubicBezTo>
                    <a:pt x="579" y="1"/>
                    <a:pt x="535" y="6"/>
                    <a:pt x="492" y="18"/>
                  </a:cubicBezTo>
                  <a:cubicBezTo>
                    <a:pt x="174" y="104"/>
                    <a:pt x="1" y="493"/>
                    <a:pt x="105" y="886"/>
                  </a:cubicBezTo>
                  <a:cubicBezTo>
                    <a:pt x="196" y="1225"/>
                    <a:pt x="466" y="1457"/>
                    <a:pt x="744" y="1457"/>
                  </a:cubicBezTo>
                  <a:cubicBezTo>
                    <a:pt x="787" y="1457"/>
                    <a:pt x="831" y="1452"/>
                    <a:pt x="873" y="1440"/>
                  </a:cubicBezTo>
                  <a:cubicBezTo>
                    <a:pt x="1193" y="1354"/>
                    <a:pt x="1365" y="965"/>
                    <a:pt x="1261" y="572"/>
                  </a:cubicBezTo>
                  <a:cubicBezTo>
                    <a:pt x="1169" y="233"/>
                    <a:pt x="900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642;p67">
              <a:extLst>
                <a:ext uri="{FF2B5EF4-FFF2-40B4-BE49-F238E27FC236}">
                  <a16:creationId xmlns="" xmlns:a16="http://schemas.microsoft.com/office/drawing/2014/main" id="{25B23782-DCB3-C4F3-A6A9-FBA4F1AD14BA}"/>
                </a:ext>
              </a:extLst>
            </p:cNvPr>
            <p:cNvSpPr/>
            <p:nvPr/>
          </p:nvSpPr>
          <p:spPr>
            <a:xfrm>
              <a:off x="5466600" y="730475"/>
              <a:ext cx="34175" cy="36450"/>
            </a:xfrm>
            <a:custGeom>
              <a:avLst/>
              <a:gdLst/>
              <a:ahLst/>
              <a:cxnLst/>
              <a:rect l="l" t="t" r="r" b="b"/>
              <a:pathLst>
                <a:path w="1367" h="1458" extrusionOk="0">
                  <a:moveTo>
                    <a:pt x="622" y="1"/>
                  </a:moveTo>
                  <a:cubicBezTo>
                    <a:pt x="579" y="1"/>
                    <a:pt x="536" y="6"/>
                    <a:pt x="493" y="18"/>
                  </a:cubicBezTo>
                  <a:cubicBezTo>
                    <a:pt x="174" y="104"/>
                    <a:pt x="1" y="492"/>
                    <a:pt x="106" y="885"/>
                  </a:cubicBezTo>
                  <a:cubicBezTo>
                    <a:pt x="197" y="1226"/>
                    <a:pt x="467" y="1457"/>
                    <a:pt x="746" y="1457"/>
                  </a:cubicBezTo>
                  <a:cubicBezTo>
                    <a:pt x="789" y="1457"/>
                    <a:pt x="832" y="1452"/>
                    <a:pt x="874" y="1440"/>
                  </a:cubicBezTo>
                  <a:cubicBezTo>
                    <a:pt x="1194" y="1354"/>
                    <a:pt x="1367" y="965"/>
                    <a:pt x="1262" y="572"/>
                  </a:cubicBezTo>
                  <a:cubicBezTo>
                    <a:pt x="1170" y="232"/>
                    <a:pt x="900" y="1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643;p67">
              <a:extLst>
                <a:ext uri="{FF2B5EF4-FFF2-40B4-BE49-F238E27FC236}">
                  <a16:creationId xmlns="" xmlns:a16="http://schemas.microsoft.com/office/drawing/2014/main" id="{83B0CAD2-8432-B3CE-32B3-3981A811B049}"/>
                </a:ext>
              </a:extLst>
            </p:cNvPr>
            <p:cNvSpPr/>
            <p:nvPr/>
          </p:nvSpPr>
          <p:spPr>
            <a:xfrm>
              <a:off x="5753175" y="680600"/>
              <a:ext cx="75725" cy="71500"/>
            </a:xfrm>
            <a:custGeom>
              <a:avLst/>
              <a:gdLst/>
              <a:ahLst/>
              <a:cxnLst/>
              <a:rect l="l" t="t" r="r" b="b"/>
              <a:pathLst>
                <a:path w="3029" h="2860" extrusionOk="0">
                  <a:moveTo>
                    <a:pt x="1921" y="0"/>
                  </a:moveTo>
                  <a:cubicBezTo>
                    <a:pt x="1900" y="0"/>
                    <a:pt x="1879" y="1"/>
                    <a:pt x="1859" y="2"/>
                  </a:cubicBezTo>
                  <a:cubicBezTo>
                    <a:pt x="1488" y="20"/>
                    <a:pt x="1149" y="202"/>
                    <a:pt x="851" y="546"/>
                  </a:cubicBezTo>
                  <a:cubicBezTo>
                    <a:pt x="1" y="1527"/>
                    <a:pt x="1045" y="2825"/>
                    <a:pt x="1056" y="2837"/>
                  </a:cubicBezTo>
                  <a:cubicBezTo>
                    <a:pt x="1068" y="2852"/>
                    <a:pt x="1085" y="2859"/>
                    <a:pt x="1102" y="2859"/>
                  </a:cubicBezTo>
                  <a:cubicBezTo>
                    <a:pt x="1108" y="2859"/>
                    <a:pt x="1113" y="2859"/>
                    <a:pt x="1119" y="2857"/>
                  </a:cubicBezTo>
                  <a:cubicBezTo>
                    <a:pt x="1127" y="2854"/>
                    <a:pt x="1134" y="2851"/>
                    <a:pt x="1140" y="2846"/>
                  </a:cubicBezTo>
                  <a:cubicBezTo>
                    <a:pt x="1165" y="2825"/>
                    <a:pt x="1170" y="2786"/>
                    <a:pt x="1149" y="2760"/>
                  </a:cubicBezTo>
                  <a:cubicBezTo>
                    <a:pt x="1138" y="2748"/>
                    <a:pt x="157" y="1528"/>
                    <a:pt x="941" y="624"/>
                  </a:cubicBezTo>
                  <a:cubicBezTo>
                    <a:pt x="1217" y="306"/>
                    <a:pt x="1527" y="138"/>
                    <a:pt x="1864" y="121"/>
                  </a:cubicBezTo>
                  <a:cubicBezTo>
                    <a:pt x="1883" y="120"/>
                    <a:pt x="1901" y="120"/>
                    <a:pt x="1920" y="120"/>
                  </a:cubicBezTo>
                  <a:cubicBezTo>
                    <a:pt x="2475" y="120"/>
                    <a:pt x="2918" y="531"/>
                    <a:pt x="2923" y="536"/>
                  </a:cubicBezTo>
                  <a:cubicBezTo>
                    <a:pt x="2934" y="547"/>
                    <a:pt x="2949" y="553"/>
                    <a:pt x="2963" y="553"/>
                  </a:cubicBezTo>
                  <a:cubicBezTo>
                    <a:pt x="2979" y="553"/>
                    <a:pt x="2995" y="546"/>
                    <a:pt x="3007" y="534"/>
                  </a:cubicBezTo>
                  <a:cubicBezTo>
                    <a:pt x="3029" y="510"/>
                    <a:pt x="3028" y="473"/>
                    <a:pt x="3004" y="450"/>
                  </a:cubicBezTo>
                  <a:cubicBezTo>
                    <a:pt x="2984" y="431"/>
                    <a:pt x="2523" y="0"/>
                    <a:pt x="19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644;p67">
              <a:extLst>
                <a:ext uri="{FF2B5EF4-FFF2-40B4-BE49-F238E27FC236}">
                  <a16:creationId xmlns="" xmlns:a16="http://schemas.microsoft.com/office/drawing/2014/main" id="{825874C4-5B9D-57AF-720C-B562D9EDF526}"/>
                </a:ext>
              </a:extLst>
            </p:cNvPr>
            <p:cNvSpPr/>
            <p:nvPr/>
          </p:nvSpPr>
          <p:spPr>
            <a:xfrm>
              <a:off x="5766500" y="708525"/>
              <a:ext cx="43575" cy="16675"/>
            </a:xfrm>
            <a:custGeom>
              <a:avLst/>
              <a:gdLst/>
              <a:ahLst/>
              <a:cxnLst/>
              <a:rect l="l" t="t" r="r" b="b"/>
              <a:pathLst>
                <a:path w="1743" h="667" extrusionOk="0">
                  <a:moveTo>
                    <a:pt x="1057" y="0"/>
                  </a:moveTo>
                  <a:cubicBezTo>
                    <a:pt x="701" y="0"/>
                    <a:pt x="279" y="115"/>
                    <a:pt x="17" y="576"/>
                  </a:cubicBezTo>
                  <a:cubicBezTo>
                    <a:pt x="1" y="604"/>
                    <a:pt x="10" y="641"/>
                    <a:pt x="39" y="659"/>
                  </a:cubicBezTo>
                  <a:cubicBezTo>
                    <a:pt x="48" y="664"/>
                    <a:pt x="58" y="667"/>
                    <a:pt x="68" y="667"/>
                  </a:cubicBezTo>
                  <a:cubicBezTo>
                    <a:pt x="89" y="667"/>
                    <a:pt x="109" y="655"/>
                    <a:pt x="120" y="636"/>
                  </a:cubicBezTo>
                  <a:cubicBezTo>
                    <a:pt x="354" y="223"/>
                    <a:pt x="735" y="120"/>
                    <a:pt x="1059" y="120"/>
                  </a:cubicBezTo>
                  <a:cubicBezTo>
                    <a:pt x="1382" y="120"/>
                    <a:pt x="1648" y="223"/>
                    <a:pt x="1653" y="225"/>
                  </a:cubicBezTo>
                  <a:cubicBezTo>
                    <a:pt x="1661" y="228"/>
                    <a:pt x="1668" y="230"/>
                    <a:pt x="1676" y="230"/>
                  </a:cubicBezTo>
                  <a:cubicBezTo>
                    <a:pt x="1681" y="230"/>
                    <a:pt x="1686" y="229"/>
                    <a:pt x="1691" y="227"/>
                  </a:cubicBezTo>
                  <a:cubicBezTo>
                    <a:pt x="1708" y="222"/>
                    <a:pt x="1723" y="211"/>
                    <a:pt x="1730" y="192"/>
                  </a:cubicBezTo>
                  <a:cubicBezTo>
                    <a:pt x="1742" y="161"/>
                    <a:pt x="1728" y="127"/>
                    <a:pt x="1696" y="114"/>
                  </a:cubicBezTo>
                  <a:cubicBezTo>
                    <a:pt x="1691" y="111"/>
                    <a:pt x="1406" y="0"/>
                    <a:pt x="10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645;p67">
              <a:extLst>
                <a:ext uri="{FF2B5EF4-FFF2-40B4-BE49-F238E27FC236}">
                  <a16:creationId xmlns="" xmlns:a16="http://schemas.microsoft.com/office/drawing/2014/main" id="{277611F4-F437-8C53-160F-99CC7714A188}"/>
                </a:ext>
              </a:extLst>
            </p:cNvPr>
            <p:cNvSpPr/>
            <p:nvPr/>
          </p:nvSpPr>
          <p:spPr>
            <a:xfrm>
              <a:off x="5521475" y="612500"/>
              <a:ext cx="53200" cy="156075"/>
            </a:xfrm>
            <a:custGeom>
              <a:avLst/>
              <a:gdLst/>
              <a:ahLst/>
              <a:cxnLst/>
              <a:rect l="l" t="t" r="r" b="b"/>
              <a:pathLst>
                <a:path w="2128" h="6243" extrusionOk="0">
                  <a:moveTo>
                    <a:pt x="829" y="0"/>
                  </a:moveTo>
                  <a:cubicBezTo>
                    <a:pt x="823" y="0"/>
                    <a:pt x="816" y="1"/>
                    <a:pt x="810" y="3"/>
                  </a:cubicBezTo>
                  <a:cubicBezTo>
                    <a:pt x="779" y="14"/>
                    <a:pt x="763" y="48"/>
                    <a:pt x="773" y="80"/>
                  </a:cubicBezTo>
                  <a:cubicBezTo>
                    <a:pt x="1117" y="1071"/>
                    <a:pt x="1981" y="3729"/>
                    <a:pt x="1864" y="4111"/>
                  </a:cubicBezTo>
                  <a:cubicBezTo>
                    <a:pt x="1801" y="4322"/>
                    <a:pt x="1627" y="4428"/>
                    <a:pt x="1345" y="4428"/>
                  </a:cubicBezTo>
                  <a:cubicBezTo>
                    <a:pt x="1205" y="4428"/>
                    <a:pt x="1038" y="4402"/>
                    <a:pt x="845" y="4349"/>
                  </a:cubicBezTo>
                  <a:cubicBezTo>
                    <a:pt x="828" y="4344"/>
                    <a:pt x="814" y="4340"/>
                    <a:pt x="807" y="4339"/>
                  </a:cubicBezTo>
                  <a:cubicBezTo>
                    <a:pt x="744" y="4325"/>
                    <a:pt x="684" y="4318"/>
                    <a:pt x="628" y="4318"/>
                  </a:cubicBezTo>
                  <a:cubicBezTo>
                    <a:pt x="432" y="4318"/>
                    <a:pt x="277" y="4401"/>
                    <a:pt x="184" y="4561"/>
                  </a:cubicBezTo>
                  <a:cubicBezTo>
                    <a:pt x="1" y="4874"/>
                    <a:pt x="87" y="5432"/>
                    <a:pt x="368" y="5753"/>
                  </a:cubicBezTo>
                  <a:cubicBezTo>
                    <a:pt x="710" y="6145"/>
                    <a:pt x="1248" y="6237"/>
                    <a:pt x="1271" y="6241"/>
                  </a:cubicBezTo>
                  <a:cubicBezTo>
                    <a:pt x="1274" y="6242"/>
                    <a:pt x="1277" y="6242"/>
                    <a:pt x="1280" y="6242"/>
                  </a:cubicBezTo>
                  <a:cubicBezTo>
                    <a:pt x="1284" y="6242"/>
                    <a:pt x="1289" y="6241"/>
                    <a:pt x="1293" y="6240"/>
                  </a:cubicBezTo>
                  <a:cubicBezTo>
                    <a:pt x="1315" y="6235"/>
                    <a:pt x="1332" y="6217"/>
                    <a:pt x="1336" y="6192"/>
                  </a:cubicBezTo>
                  <a:cubicBezTo>
                    <a:pt x="1341" y="6159"/>
                    <a:pt x="1319" y="6128"/>
                    <a:pt x="1288" y="6123"/>
                  </a:cubicBezTo>
                  <a:cubicBezTo>
                    <a:pt x="1283" y="6121"/>
                    <a:pt x="767" y="6032"/>
                    <a:pt x="454" y="5674"/>
                  </a:cubicBezTo>
                  <a:cubicBezTo>
                    <a:pt x="208" y="5392"/>
                    <a:pt x="126" y="4891"/>
                    <a:pt x="283" y="4622"/>
                  </a:cubicBezTo>
                  <a:cubicBezTo>
                    <a:pt x="354" y="4499"/>
                    <a:pt x="470" y="4436"/>
                    <a:pt x="623" y="4436"/>
                  </a:cubicBezTo>
                  <a:cubicBezTo>
                    <a:pt x="671" y="4436"/>
                    <a:pt x="723" y="4442"/>
                    <a:pt x="779" y="4455"/>
                  </a:cubicBezTo>
                  <a:cubicBezTo>
                    <a:pt x="787" y="4456"/>
                    <a:pt x="798" y="4460"/>
                    <a:pt x="814" y="4464"/>
                  </a:cubicBezTo>
                  <a:cubicBezTo>
                    <a:pt x="1024" y="4521"/>
                    <a:pt x="1197" y="4545"/>
                    <a:pt x="1341" y="4545"/>
                  </a:cubicBezTo>
                  <a:cubicBezTo>
                    <a:pt x="1754" y="4545"/>
                    <a:pt x="1917" y="4344"/>
                    <a:pt x="1978" y="4147"/>
                  </a:cubicBezTo>
                  <a:cubicBezTo>
                    <a:pt x="2127" y="3656"/>
                    <a:pt x="1013" y="409"/>
                    <a:pt x="886" y="40"/>
                  </a:cubicBezTo>
                  <a:cubicBezTo>
                    <a:pt x="878" y="15"/>
                    <a:pt x="854" y="0"/>
                    <a:pt x="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646;p67">
              <a:extLst>
                <a:ext uri="{FF2B5EF4-FFF2-40B4-BE49-F238E27FC236}">
                  <a16:creationId xmlns="" xmlns:a16="http://schemas.microsoft.com/office/drawing/2014/main" id="{34F6E26A-BBA0-AC7A-C055-AE727874054D}"/>
                </a:ext>
              </a:extLst>
            </p:cNvPr>
            <p:cNvSpPr/>
            <p:nvPr/>
          </p:nvSpPr>
          <p:spPr>
            <a:xfrm>
              <a:off x="5546725" y="779175"/>
              <a:ext cx="54550" cy="49200"/>
            </a:xfrm>
            <a:custGeom>
              <a:avLst/>
              <a:gdLst/>
              <a:ahLst/>
              <a:cxnLst/>
              <a:rect l="l" t="t" r="r" b="b"/>
              <a:pathLst>
                <a:path w="2182" h="1968" extrusionOk="0">
                  <a:moveTo>
                    <a:pt x="1931" y="1"/>
                  </a:moveTo>
                  <a:cubicBezTo>
                    <a:pt x="1931" y="1"/>
                    <a:pt x="776" y="658"/>
                    <a:pt x="0" y="1601"/>
                  </a:cubicBezTo>
                  <a:cubicBezTo>
                    <a:pt x="0" y="1601"/>
                    <a:pt x="129" y="1799"/>
                    <a:pt x="357" y="1967"/>
                  </a:cubicBezTo>
                  <a:cubicBezTo>
                    <a:pt x="972" y="1230"/>
                    <a:pt x="1692" y="767"/>
                    <a:pt x="2182" y="513"/>
                  </a:cubicBezTo>
                  <a:cubicBezTo>
                    <a:pt x="2081" y="215"/>
                    <a:pt x="1931" y="1"/>
                    <a:pt x="1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647;p67">
              <a:extLst>
                <a:ext uri="{FF2B5EF4-FFF2-40B4-BE49-F238E27FC236}">
                  <a16:creationId xmlns="" xmlns:a16="http://schemas.microsoft.com/office/drawing/2014/main" id="{5B3A1FA9-19D0-0E76-5288-69DC7EFDBAEB}"/>
                </a:ext>
              </a:extLst>
            </p:cNvPr>
            <p:cNvSpPr/>
            <p:nvPr/>
          </p:nvSpPr>
          <p:spPr>
            <a:xfrm>
              <a:off x="5555650" y="791975"/>
              <a:ext cx="50200" cy="42250"/>
            </a:xfrm>
            <a:custGeom>
              <a:avLst/>
              <a:gdLst/>
              <a:ahLst/>
              <a:cxnLst/>
              <a:rect l="l" t="t" r="r" b="b"/>
              <a:pathLst>
                <a:path w="2008" h="1690" extrusionOk="0">
                  <a:moveTo>
                    <a:pt x="1823" y="0"/>
                  </a:moveTo>
                  <a:lnTo>
                    <a:pt x="1823" y="0"/>
                  </a:lnTo>
                  <a:cubicBezTo>
                    <a:pt x="1335" y="255"/>
                    <a:pt x="615" y="718"/>
                    <a:pt x="0" y="1455"/>
                  </a:cubicBezTo>
                  <a:cubicBezTo>
                    <a:pt x="171" y="1580"/>
                    <a:pt x="396" y="1689"/>
                    <a:pt x="666" y="1689"/>
                  </a:cubicBezTo>
                  <a:cubicBezTo>
                    <a:pt x="906" y="1689"/>
                    <a:pt x="1180" y="1604"/>
                    <a:pt x="1484" y="1368"/>
                  </a:cubicBezTo>
                  <a:cubicBezTo>
                    <a:pt x="2008" y="960"/>
                    <a:pt x="1959" y="402"/>
                    <a:pt x="1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648;p67">
              <a:extLst>
                <a:ext uri="{FF2B5EF4-FFF2-40B4-BE49-F238E27FC236}">
                  <a16:creationId xmlns="" xmlns:a16="http://schemas.microsoft.com/office/drawing/2014/main" id="{BEEAC9FD-1052-275D-DE58-10B2E54F7F4A}"/>
                </a:ext>
              </a:extLst>
            </p:cNvPr>
            <p:cNvSpPr/>
            <p:nvPr/>
          </p:nvSpPr>
          <p:spPr>
            <a:xfrm>
              <a:off x="5629250" y="742775"/>
              <a:ext cx="87600" cy="59050"/>
            </a:xfrm>
            <a:custGeom>
              <a:avLst/>
              <a:gdLst/>
              <a:ahLst/>
              <a:cxnLst/>
              <a:rect l="l" t="t" r="r" b="b"/>
              <a:pathLst>
                <a:path w="3504" h="2362" extrusionOk="0">
                  <a:moveTo>
                    <a:pt x="2567" y="1"/>
                  </a:moveTo>
                  <a:cubicBezTo>
                    <a:pt x="2194" y="1"/>
                    <a:pt x="1728" y="138"/>
                    <a:pt x="1279" y="407"/>
                  </a:cubicBezTo>
                  <a:cubicBezTo>
                    <a:pt x="455" y="898"/>
                    <a:pt x="0" y="1645"/>
                    <a:pt x="261" y="2072"/>
                  </a:cubicBezTo>
                  <a:cubicBezTo>
                    <a:pt x="380" y="2266"/>
                    <a:pt x="626" y="2361"/>
                    <a:pt x="937" y="2361"/>
                  </a:cubicBezTo>
                  <a:cubicBezTo>
                    <a:pt x="1310" y="2361"/>
                    <a:pt x="1776" y="2224"/>
                    <a:pt x="2225" y="1956"/>
                  </a:cubicBezTo>
                  <a:cubicBezTo>
                    <a:pt x="3048" y="1463"/>
                    <a:pt x="3503" y="717"/>
                    <a:pt x="3242" y="291"/>
                  </a:cubicBezTo>
                  <a:cubicBezTo>
                    <a:pt x="3124" y="96"/>
                    <a:pt x="2878" y="1"/>
                    <a:pt x="2567" y="1"/>
                  </a:cubicBezTo>
                  <a:close/>
                </a:path>
              </a:pathLst>
            </a:custGeom>
            <a:solidFill>
              <a:srgbClr val="68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649;p67">
              <a:extLst>
                <a:ext uri="{FF2B5EF4-FFF2-40B4-BE49-F238E27FC236}">
                  <a16:creationId xmlns="" xmlns:a16="http://schemas.microsoft.com/office/drawing/2014/main" id="{CEA70FFB-2E29-F5FB-191B-6F77B4F52C1E}"/>
                </a:ext>
              </a:extLst>
            </p:cNvPr>
            <p:cNvSpPr/>
            <p:nvPr/>
          </p:nvSpPr>
          <p:spPr>
            <a:xfrm>
              <a:off x="5467425" y="792075"/>
              <a:ext cx="65250" cy="45725"/>
            </a:xfrm>
            <a:custGeom>
              <a:avLst/>
              <a:gdLst/>
              <a:ahLst/>
              <a:cxnLst/>
              <a:rect l="l" t="t" r="r" b="b"/>
              <a:pathLst>
                <a:path w="2610" h="1829" extrusionOk="0">
                  <a:moveTo>
                    <a:pt x="1410" y="0"/>
                  </a:moveTo>
                  <a:cubicBezTo>
                    <a:pt x="1345" y="0"/>
                    <a:pt x="1278" y="4"/>
                    <a:pt x="1211" y="12"/>
                  </a:cubicBezTo>
                  <a:cubicBezTo>
                    <a:pt x="519" y="91"/>
                    <a:pt x="1" y="560"/>
                    <a:pt x="53" y="1059"/>
                  </a:cubicBezTo>
                  <a:cubicBezTo>
                    <a:pt x="100" y="1508"/>
                    <a:pt x="596" y="1828"/>
                    <a:pt x="1200" y="1828"/>
                  </a:cubicBezTo>
                  <a:cubicBezTo>
                    <a:pt x="1266" y="1828"/>
                    <a:pt x="1332" y="1825"/>
                    <a:pt x="1400" y="1817"/>
                  </a:cubicBezTo>
                  <a:cubicBezTo>
                    <a:pt x="2092" y="1737"/>
                    <a:pt x="2610" y="1269"/>
                    <a:pt x="2557" y="770"/>
                  </a:cubicBezTo>
                  <a:cubicBezTo>
                    <a:pt x="2510" y="320"/>
                    <a:pt x="2015" y="0"/>
                    <a:pt x="1410" y="0"/>
                  </a:cubicBezTo>
                  <a:close/>
                </a:path>
              </a:pathLst>
            </a:custGeom>
            <a:solidFill>
              <a:srgbClr val="68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F689FD60-A26C-1286-E77C-1442EA91A2AD}"/>
              </a:ext>
            </a:extLst>
          </p:cNvPr>
          <p:cNvGrpSpPr/>
          <p:nvPr/>
        </p:nvGrpSpPr>
        <p:grpSpPr>
          <a:xfrm>
            <a:off x="3545873" y="558620"/>
            <a:ext cx="5025461" cy="2752027"/>
            <a:chOff x="3545873" y="558620"/>
            <a:chExt cx="5025461" cy="2752027"/>
          </a:xfrm>
        </p:grpSpPr>
        <p:sp>
          <p:nvSpPr>
            <p:cNvPr id="85" name="Google Shape;1573;p67">
              <a:extLst>
                <a:ext uri="{FF2B5EF4-FFF2-40B4-BE49-F238E27FC236}">
                  <a16:creationId xmlns="" xmlns:a16="http://schemas.microsoft.com/office/drawing/2014/main" id="{34C04CDC-A7D4-3463-CE8F-FB642AB3ACC5}"/>
                </a:ext>
              </a:extLst>
            </p:cNvPr>
            <p:cNvSpPr/>
            <p:nvPr/>
          </p:nvSpPr>
          <p:spPr>
            <a:xfrm>
              <a:off x="3807234" y="2113347"/>
              <a:ext cx="4227000" cy="11973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  <a:effectLst>
              <a:outerShdw dist="133350" dir="282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 dirty="0">
                <a:solidFill>
                  <a:schemeClr val="lt1"/>
                </a:solidFill>
              </a:endParaRPr>
            </a:p>
          </p:txBody>
        </p:sp>
        <p:cxnSp>
          <p:nvCxnSpPr>
            <p:cNvPr id="155" name="Google Shape;321;p43">
              <a:extLst>
                <a:ext uri="{FF2B5EF4-FFF2-40B4-BE49-F238E27FC236}">
                  <a16:creationId xmlns="" xmlns:a16="http://schemas.microsoft.com/office/drawing/2014/main" id="{6BF97D3D-E53A-EAA4-13BD-690AA9D3A61F}"/>
                </a:ext>
              </a:extLst>
            </p:cNvPr>
            <p:cNvCxnSpPr>
              <a:stCxn id="156" idx="4"/>
            </p:cNvCxnSpPr>
            <p:nvPr/>
          </p:nvCxnSpPr>
          <p:spPr>
            <a:xfrm>
              <a:off x="6007699" y="1799420"/>
              <a:ext cx="0" cy="338700"/>
            </a:xfrm>
            <a:prstGeom prst="straightConnector1">
              <a:avLst/>
            </a:pr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6" name="Google Shape;322;p43">
              <a:extLst>
                <a:ext uri="{FF2B5EF4-FFF2-40B4-BE49-F238E27FC236}">
                  <a16:creationId xmlns="" xmlns:a16="http://schemas.microsoft.com/office/drawing/2014/main" id="{C45410F3-01B5-F44F-5897-C67716E8553F}"/>
                </a:ext>
              </a:extLst>
            </p:cNvPr>
            <p:cNvSpPr/>
            <p:nvPr/>
          </p:nvSpPr>
          <p:spPr>
            <a:xfrm>
              <a:off x="5387149" y="558620"/>
              <a:ext cx="1241100" cy="1240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dist="133350" dir="282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24;p43">
              <a:extLst>
                <a:ext uri="{FF2B5EF4-FFF2-40B4-BE49-F238E27FC236}">
                  <a16:creationId xmlns="" xmlns:a16="http://schemas.microsoft.com/office/drawing/2014/main" id="{90BFA0CD-BBBB-E05E-7485-DF0F95115108}"/>
                </a:ext>
              </a:extLst>
            </p:cNvPr>
            <p:cNvSpPr txBox="1">
              <a:spLocks/>
            </p:cNvSpPr>
            <p:nvPr/>
          </p:nvSpPr>
          <p:spPr>
            <a:xfrm>
              <a:off x="5387099" y="689280"/>
              <a:ext cx="1241100" cy="97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60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Fredoka One"/>
                <a:buNone/>
                <a:defRPr sz="52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158" name="Hình chữ nhật 157">
              <a:extLst>
                <a:ext uri="{FF2B5EF4-FFF2-40B4-BE49-F238E27FC236}">
                  <a16:creationId xmlns="" xmlns:a16="http://schemas.microsoft.com/office/drawing/2014/main" id="{9E2A9C7B-CBB5-627B-4977-B78C1FB4CE50}"/>
                </a:ext>
              </a:extLst>
            </p:cNvPr>
            <p:cNvSpPr/>
            <p:nvPr/>
          </p:nvSpPr>
          <p:spPr>
            <a:xfrm>
              <a:off x="3545873" y="2156011"/>
              <a:ext cx="502546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" sz="6000" dirty="0">
                  <a:solidFill>
                    <a:schemeClr val="bg1"/>
                  </a:solidFill>
                  <a:latin typeface="Fira Sans ExtraBold" panose="020B0903050000020004" pitchFamily="34" charset="0"/>
                  <a:sym typeface="Fredoka One"/>
                </a:rPr>
                <a:t>Vận dụng</a:t>
              </a:r>
              <a:endParaRPr lang="vi-VN" sz="4400" dirty="0">
                <a:solidFill>
                  <a:schemeClr val="bg1"/>
                </a:solidFill>
                <a:latin typeface="Fira Sans ExtraBold" panose="020B0903050000020004" pitchFamily="34" charset="0"/>
                <a:sym typeface="Fredoka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6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Speech and Language Disorders by Slidesgo">
  <a:themeElements>
    <a:clrScheme name="Simple Light">
      <a:dk1>
        <a:srgbClr val="000000"/>
      </a:dk1>
      <a:lt1>
        <a:srgbClr val="FFFFFF"/>
      </a:lt1>
      <a:dk2>
        <a:srgbClr val="EDC1BB"/>
      </a:dk2>
      <a:lt2>
        <a:srgbClr val="E28279"/>
      </a:lt2>
      <a:accent1>
        <a:srgbClr val="FFD791"/>
      </a:accent1>
      <a:accent2>
        <a:srgbClr val="E19E2C"/>
      </a:accent2>
      <a:accent3>
        <a:srgbClr val="BBDBEF"/>
      </a:accent3>
      <a:accent4>
        <a:srgbClr val="3A71A1"/>
      </a:accent4>
      <a:accent5>
        <a:srgbClr val="E9C1D9"/>
      </a:accent5>
      <a:accent6>
        <a:srgbClr val="7671A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410</Words>
  <Application>Microsoft Office PowerPoint</Application>
  <PresentationFormat>On-screen Show (16:9)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Fredoka One</vt:lpstr>
      <vt:lpstr>Nunito</vt:lpstr>
      <vt:lpstr>Times New Roman</vt:lpstr>
      <vt:lpstr>Fira Sans ExtraBold</vt:lpstr>
      <vt:lpstr>Tahoma</vt:lpstr>
      <vt:lpstr>Speech and Language Disorders by Slidesgo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</cp:lastModifiedBy>
  <cp:revision>7</cp:revision>
  <dcterms:modified xsi:type="dcterms:W3CDTF">2022-08-21T14:08:19Z</dcterms:modified>
</cp:coreProperties>
</file>