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8"/>
  </p:notesMasterIdLst>
  <p:sldIdLst>
    <p:sldId id="256" r:id="rId2"/>
    <p:sldId id="260" r:id="rId3"/>
    <p:sldId id="266" r:id="rId4"/>
    <p:sldId id="263" r:id="rId5"/>
    <p:sldId id="314" r:id="rId6"/>
    <p:sldId id="272" r:id="rId7"/>
    <p:sldId id="315" r:id="rId8"/>
    <p:sldId id="276" r:id="rId9"/>
    <p:sldId id="316" r:id="rId10"/>
    <p:sldId id="278" r:id="rId11"/>
    <p:sldId id="317" r:id="rId12"/>
    <p:sldId id="275" r:id="rId13"/>
    <p:sldId id="318" r:id="rId14"/>
    <p:sldId id="319" r:id="rId15"/>
    <p:sldId id="259" r:id="rId16"/>
    <p:sldId id="320" r:id="rId17"/>
  </p:sldIdLst>
  <p:sldSz cx="9144000" cy="5143500" type="screen16x9"/>
  <p:notesSz cx="6858000" cy="9144000"/>
  <p:embeddedFontLst>
    <p:embeddedFont>
      <p:font typeface="Cabin" panose="020B0604020202020204" charset="0"/>
      <p:regular r:id="rId19"/>
      <p:bold r:id="rId20"/>
      <p:italic r:id="rId21"/>
      <p:boldItalic r:id="rId22"/>
    </p:embeddedFont>
    <p:embeddedFont>
      <p:font typeface="Fira Sans Black" panose="020B0A03050000020004" pitchFamily="34" charset="0"/>
      <p:bold r:id="rId23"/>
      <p:boldItalic r:id="rId24"/>
    </p:embeddedFont>
    <p:embeddedFont>
      <p:font typeface="Ranchers" panose="020B0604020202020204" charset="0"/>
      <p:regular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724E6E-09FA-4FAB-B03C-2954194158CE}">
  <a:tblStyle styleId="{C1724E6E-09FA-4FAB-B03C-2954194158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1" d="100"/>
          <a:sy n="41" d="100"/>
        </p:scale>
        <p:origin x="1372" y="6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0c08ddea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10c08ddea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g110e392a037_0_3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2" name="Google Shape;2342;g110e392a037_0_3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1060b59b5c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11060b59b5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33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110c2e41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110c2e41b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110c2e41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110c2e41b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336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110c2e41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110c2e41b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68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1060b59b5c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1060b59b5c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1060b59b5c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11060b59b5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53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1060b59b5c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1060b59b5c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1060b59b5c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11060b59b5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10c2e41b4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10c2e41b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10c2e41b4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10c2e41b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90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110c2e41b4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110c2e41b4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1060b59b5c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11060b59b5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20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110e392a037_0_3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9" name="Google Shape;2099;g110e392a037_0_3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110e392a037_0_3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9" name="Google Shape;2099;g110e392a037_0_3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623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050200" y="1347588"/>
            <a:ext cx="5043600" cy="188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rot="260">
            <a:off x="2582100" y="3661938"/>
            <a:ext cx="3959400" cy="28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rot="-1317836">
            <a:off x="8481526" y="-939864"/>
            <a:ext cx="3011628" cy="1682579"/>
            <a:chOff x="1619054" y="2953626"/>
            <a:chExt cx="4381243" cy="2529997"/>
          </a:xfrm>
        </p:grpSpPr>
        <p:sp>
          <p:nvSpPr>
            <p:cNvPr id="13" name="Google Shape;13;p2"/>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rot="-966445">
            <a:off x="-2577006" y="3373787"/>
            <a:ext cx="3011495" cy="1682616"/>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2"/>
        </a:solidFill>
        <a:effectLst/>
      </p:bgPr>
    </p:bg>
    <p:spTree>
      <p:nvGrpSpPr>
        <p:cNvPr id="1" name="Shape 349"/>
        <p:cNvGrpSpPr/>
        <p:nvPr/>
      </p:nvGrpSpPr>
      <p:grpSpPr>
        <a:xfrm>
          <a:off x="0" y="0"/>
          <a:ext cx="0" cy="0"/>
          <a:chOff x="0" y="0"/>
          <a:chExt cx="0" cy="0"/>
        </a:xfrm>
      </p:grpSpPr>
      <p:sp>
        <p:nvSpPr>
          <p:cNvPr id="350" name="Google Shape;350;p34"/>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txBox="1">
            <a:spLocks noGrp="1"/>
          </p:cNvSpPr>
          <p:nvPr>
            <p:ph type="title"/>
          </p:nvPr>
        </p:nvSpPr>
        <p:spPr>
          <a:xfrm>
            <a:off x="4579575" y="1969434"/>
            <a:ext cx="3424800" cy="169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5700"/>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a:endParaRPr/>
          </a:p>
        </p:txBody>
      </p:sp>
      <p:sp>
        <p:nvSpPr>
          <p:cNvPr id="352" name="Google Shape;352;p34"/>
          <p:cNvSpPr txBox="1">
            <a:spLocks noGrp="1"/>
          </p:cNvSpPr>
          <p:nvPr>
            <p:ph type="subTitle" idx="1"/>
          </p:nvPr>
        </p:nvSpPr>
        <p:spPr>
          <a:xfrm>
            <a:off x="5567925" y="3817725"/>
            <a:ext cx="2436300" cy="640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53" name="Google Shape;353;p34"/>
          <p:cNvGrpSpPr/>
          <p:nvPr/>
        </p:nvGrpSpPr>
        <p:grpSpPr>
          <a:xfrm rot="1337449" flipH="1">
            <a:off x="-3152339" y="-1543329"/>
            <a:ext cx="6343605" cy="4441789"/>
            <a:chOff x="1619054" y="2953626"/>
            <a:chExt cx="4381243" cy="2529997"/>
          </a:xfrm>
        </p:grpSpPr>
        <p:sp>
          <p:nvSpPr>
            <p:cNvPr id="354" name="Google Shape;354;p34"/>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4"/>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4"/>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4"/>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4"/>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34"/>
          <p:cNvSpPr txBox="1">
            <a:spLocks noGrp="1"/>
          </p:cNvSpPr>
          <p:nvPr>
            <p:ph type="title" idx="2" hasCustomPrompt="1"/>
          </p:nvPr>
        </p:nvSpPr>
        <p:spPr>
          <a:xfrm>
            <a:off x="5002900" y="703100"/>
            <a:ext cx="1463100" cy="101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9000"/>
              <a:buNone/>
              <a:defRPr sz="9000">
                <a:solidFill>
                  <a:schemeClr val="lt2"/>
                </a:solidFill>
              </a:defRPr>
            </a:lvl1pPr>
            <a:lvl2pPr lvl="1" algn="ctr" rtl="0">
              <a:spcBef>
                <a:spcPts val="0"/>
              </a:spcBef>
              <a:spcAft>
                <a:spcPts val="0"/>
              </a:spcAft>
              <a:buClr>
                <a:schemeClr val="lt2"/>
              </a:buClr>
              <a:buSzPts val="9000"/>
              <a:buNone/>
              <a:defRPr sz="9000">
                <a:solidFill>
                  <a:schemeClr val="lt2"/>
                </a:solidFill>
              </a:defRPr>
            </a:lvl2pPr>
            <a:lvl3pPr lvl="2" algn="ctr" rtl="0">
              <a:spcBef>
                <a:spcPts val="0"/>
              </a:spcBef>
              <a:spcAft>
                <a:spcPts val="0"/>
              </a:spcAft>
              <a:buClr>
                <a:schemeClr val="lt2"/>
              </a:buClr>
              <a:buSzPts val="9000"/>
              <a:buNone/>
              <a:defRPr sz="9000">
                <a:solidFill>
                  <a:schemeClr val="lt2"/>
                </a:solidFill>
              </a:defRPr>
            </a:lvl3pPr>
            <a:lvl4pPr lvl="3" algn="ctr" rtl="0">
              <a:spcBef>
                <a:spcPts val="0"/>
              </a:spcBef>
              <a:spcAft>
                <a:spcPts val="0"/>
              </a:spcAft>
              <a:buClr>
                <a:schemeClr val="lt2"/>
              </a:buClr>
              <a:buSzPts val="9000"/>
              <a:buNone/>
              <a:defRPr sz="9000">
                <a:solidFill>
                  <a:schemeClr val="lt2"/>
                </a:solidFill>
              </a:defRPr>
            </a:lvl4pPr>
            <a:lvl5pPr lvl="4" algn="ctr" rtl="0">
              <a:spcBef>
                <a:spcPts val="0"/>
              </a:spcBef>
              <a:spcAft>
                <a:spcPts val="0"/>
              </a:spcAft>
              <a:buClr>
                <a:schemeClr val="lt2"/>
              </a:buClr>
              <a:buSzPts val="9000"/>
              <a:buNone/>
              <a:defRPr sz="9000">
                <a:solidFill>
                  <a:schemeClr val="lt2"/>
                </a:solidFill>
              </a:defRPr>
            </a:lvl5pPr>
            <a:lvl6pPr lvl="5" algn="ctr" rtl="0">
              <a:spcBef>
                <a:spcPts val="0"/>
              </a:spcBef>
              <a:spcAft>
                <a:spcPts val="0"/>
              </a:spcAft>
              <a:buClr>
                <a:schemeClr val="lt2"/>
              </a:buClr>
              <a:buSzPts val="9000"/>
              <a:buNone/>
              <a:defRPr sz="9000">
                <a:solidFill>
                  <a:schemeClr val="lt2"/>
                </a:solidFill>
              </a:defRPr>
            </a:lvl6pPr>
            <a:lvl7pPr lvl="6" algn="ctr" rtl="0">
              <a:spcBef>
                <a:spcPts val="0"/>
              </a:spcBef>
              <a:spcAft>
                <a:spcPts val="0"/>
              </a:spcAft>
              <a:buClr>
                <a:schemeClr val="lt2"/>
              </a:buClr>
              <a:buSzPts val="9000"/>
              <a:buNone/>
              <a:defRPr sz="9000">
                <a:solidFill>
                  <a:schemeClr val="lt2"/>
                </a:solidFill>
              </a:defRPr>
            </a:lvl7pPr>
            <a:lvl8pPr lvl="7" algn="ctr" rtl="0">
              <a:spcBef>
                <a:spcPts val="0"/>
              </a:spcBef>
              <a:spcAft>
                <a:spcPts val="0"/>
              </a:spcAft>
              <a:buClr>
                <a:schemeClr val="lt2"/>
              </a:buClr>
              <a:buSzPts val="9000"/>
              <a:buNone/>
              <a:defRPr sz="9000">
                <a:solidFill>
                  <a:schemeClr val="lt2"/>
                </a:solidFill>
              </a:defRPr>
            </a:lvl8pPr>
            <a:lvl9pPr lvl="8" algn="ctr" rtl="0">
              <a:spcBef>
                <a:spcPts val="0"/>
              </a:spcBef>
              <a:spcAft>
                <a:spcPts val="0"/>
              </a:spcAft>
              <a:buClr>
                <a:schemeClr val="lt2"/>
              </a:buClr>
              <a:buSzPts val="9000"/>
              <a:buNone/>
              <a:defRPr sz="9000">
                <a:solidFill>
                  <a:schemeClr val="lt2"/>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6">
    <p:bg>
      <p:bgPr>
        <a:solidFill>
          <a:schemeClr val="dk2"/>
        </a:solidFill>
        <a:effectLst/>
      </p:bgPr>
    </p:bg>
    <p:spTree>
      <p:nvGrpSpPr>
        <p:cNvPr id="1" name="Shape 393"/>
        <p:cNvGrpSpPr/>
        <p:nvPr/>
      </p:nvGrpSpPr>
      <p:grpSpPr>
        <a:xfrm>
          <a:off x="0" y="0"/>
          <a:ext cx="0" cy="0"/>
          <a:chOff x="0" y="0"/>
          <a:chExt cx="0" cy="0"/>
        </a:xfrm>
      </p:grpSpPr>
      <p:sp>
        <p:nvSpPr>
          <p:cNvPr id="394" name="Google Shape;394;p36"/>
          <p:cNvSpPr/>
          <p:nvPr/>
        </p:nvSpPr>
        <p:spPr>
          <a:xfrm>
            <a:off x="197250" y="189900"/>
            <a:ext cx="1587600" cy="346500"/>
          </a:xfrm>
          <a:prstGeom prst="homePlate">
            <a:avLst>
              <a:gd name="adj" fmla="val 50000"/>
            </a:avLst>
          </a:prstGeom>
          <a:solidFill>
            <a:schemeClr val="accent3"/>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rot="-442253" flipH="1">
            <a:off x="7029987" y="3174775"/>
            <a:ext cx="3132792" cy="3171247"/>
          </a:xfrm>
          <a:custGeom>
            <a:avLst/>
            <a:gdLst/>
            <a:ahLst/>
            <a:cxnLst/>
            <a:rect l="l" t="t" r="r" b="b"/>
            <a:pathLst>
              <a:path w="186070" h="188354" extrusionOk="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rot="-8533407">
            <a:off x="-3712263" y="-892084"/>
            <a:ext cx="4413934" cy="2944070"/>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6"/>
          <p:cNvSpPr/>
          <p:nvPr/>
        </p:nvSpPr>
        <p:spPr>
          <a:xfrm rot="-2056089">
            <a:off x="6488591" y="3716212"/>
            <a:ext cx="1505928" cy="96577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chemeClr val="accent1"/>
          </a:solidFill>
          <a:ln>
            <a:noFill/>
          </a:ln>
          <a:effectLst>
            <a:outerShdw blurRad="57150" dist="28575" dir="684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9BEE0"/>
              </a:solidFill>
            </a:endParaRPr>
          </a:p>
        </p:txBody>
      </p:sp>
      <p:sp>
        <p:nvSpPr>
          <p:cNvPr id="399" name="Google Shape;399;p36"/>
          <p:cNvSpPr/>
          <p:nvPr/>
        </p:nvSpPr>
        <p:spPr>
          <a:xfrm rot="442253">
            <a:off x="4652437" y="4012250"/>
            <a:ext cx="3132792" cy="3171247"/>
          </a:xfrm>
          <a:custGeom>
            <a:avLst/>
            <a:gdLst/>
            <a:ahLst/>
            <a:cxnLst/>
            <a:rect l="l" t="t" r="r" b="b"/>
            <a:pathLst>
              <a:path w="186070" h="188354" extrusionOk="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6_1">
    <p:bg>
      <p:bgPr>
        <a:solidFill>
          <a:schemeClr val="dk2"/>
        </a:solidFill>
        <a:effectLst/>
      </p:bgPr>
    </p:bg>
    <p:spTree>
      <p:nvGrpSpPr>
        <p:cNvPr id="1" name="Shape 400"/>
        <p:cNvGrpSpPr/>
        <p:nvPr/>
      </p:nvGrpSpPr>
      <p:grpSpPr>
        <a:xfrm>
          <a:off x="0" y="0"/>
          <a:ext cx="0" cy="0"/>
          <a:chOff x="0" y="0"/>
          <a:chExt cx="0" cy="0"/>
        </a:xfrm>
      </p:grpSpPr>
      <p:sp>
        <p:nvSpPr>
          <p:cNvPr id="401" name="Google Shape;401;p37"/>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7"/>
          <p:cNvSpPr/>
          <p:nvPr/>
        </p:nvSpPr>
        <p:spPr>
          <a:xfrm rot="-8847925">
            <a:off x="-3461958" y="2227302"/>
            <a:ext cx="4414371" cy="2944086"/>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p:nvPr/>
        </p:nvSpPr>
        <p:spPr>
          <a:xfrm rot="5400728">
            <a:off x="7785195" y="1728138"/>
            <a:ext cx="1417500" cy="381300"/>
          </a:xfrm>
          <a:prstGeom prst="homePlate">
            <a:avLst>
              <a:gd name="adj" fmla="val 50000"/>
            </a:avLst>
          </a:prstGeom>
          <a:solidFill>
            <a:schemeClr val="accen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7"/>
          <p:cNvSpPr/>
          <p:nvPr/>
        </p:nvSpPr>
        <p:spPr>
          <a:xfrm rot="-8100000" flipH="1">
            <a:off x="8025084" y="-639321"/>
            <a:ext cx="3132714" cy="3171168"/>
          </a:xfrm>
          <a:custGeom>
            <a:avLst/>
            <a:gdLst/>
            <a:ahLst/>
            <a:cxnLst/>
            <a:rect l="l" t="t" r="r" b="b"/>
            <a:pathLst>
              <a:path w="186070" h="188354" extrusionOk="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37"/>
          <p:cNvGrpSpPr/>
          <p:nvPr/>
        </p:nvGrpSpPr>
        <p:grpSpPr>
          <a:xfrm rot="5400000" flipH="1">
            <a:off x="-388076" y="3109984"/>
            <a:ext cx="1825389" cy="884489"/>
            <a:chOff x="1161150" y="4036247"/>
            <a:chExt cx="1934700" cy="508006"/>
          </a:xfrm>
        </p:grpSpPr>
        <p:sp>
          <p:nvSpPr>
            <p:cNvPr id="406" name="Google Shape;406;p37"/>
            <p:cNvSpPr/>
            <p:nvPr/>
          </p:nvSpPr>
          <p:spPr>
            <a:xfrm>
              <a:off x="1161150" y="4036247"/>
              <a:ext cx="1934700" cy="228600"/>
            </a:xfrm>
            <a:prstGeom prst="homePlate">
              <a:avLst>
                <a:gd name="adj" fmla="val 50000"/>
              </a:avLst>
            </a:prstGeom>
            <a:solidFill>
              <a:schemeClr val="accen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7"/>
            <p:cNvSpPr/>
            <p:nvPr/>
          </p:nvSpPr>
          <p:spPr>
            <a:xfrm>
              <a:off x="1161158" y="4315653"/>
              <a:ext cx="1142400" cy="228600"/>
            </a:xfrm>
            <a:prstGeom prst="homePlate">
              <a:avLst>
                <a:gd name="adj" fmla="val 50000"/>
              </a:avLst>
            </a:prstGeom>
            <a:solidFill>
              <a:schemeClr val="lt2"/>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37"/>
          <p:cNvSpPr/>
          <p:nvPr/>
        </p:nvSpPr>
        <p:spPr>
          <a:xfrm rot="-9613192">
            <a:off x="-3231357" y="3590753"/>
            <a:ext cx="4414370" cy="2944040"/>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3"/>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txBox="1">
            <a:spLocks noGrp="1"/>
          </p:cNvSpPr>
          <p:nvPr>
            <p:ph type="title"/>
          </p:nvPr>
        </p:nvSpPr>
        <p:spPr>
          <a:xfrm>
            <a:off x="1745225" y="2066350"/>
            <a:ext cx="2445900" cy="1692000"/>
          </a:xfrm>
          <a:prstGeom prst="rect">
            <a:avLst/>
          </a:prstGeom>
        </p:spPr>
        <p:txBody>
          <a:bodyPr spcFirstLastPara="1" wrap="square" lIns="91425" tIns="91425" rIns="91425" bIns="91425" anchor="ctr" anchorCtr="0">
            <a:noAutofit/>
          </a:bodyPr>
          <a:lstStyle>
            <a:lvl1pPr lvl="0" algn="r">
              <a:spcBef>
                <a:spcPts val="0"/>
              </a:spcBef>
              <a:spcAft>
                <a:spcPts val="0"/>
              </a:spcAft>
              <a:buSzPts val="3500"/>
              <a:buNone/>
              <a:defRPr sz="5700"/>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a:endParaRPr/>
          </a:p>
        </p:txBody>
      </p:sp>
      <p:sp>
        <p:nvSpPr>
          <p:cNvPr id="33" name="Google Shape;33;p3"/>
          <p:cNvSpPr txBox="1">
            <a:spLocks noGrp="1"/>
          </p:cNvSpPr>
          <p:nvPr>
            <p:ph type="subTitle" idx="1"/>
          </p:nvPr>
        </p:nvSpPr>
        <p:spPr>
          <a:xfrm>
            <a:off x="1835375" y="3822067"/>
            <a:ext cx="2355600" cy="640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4" name="Google Shape;34;p3"/>
          <p:cNvSpPr txBox="1">
            <a:spLocks noGrp="1"/>
          </p:cNvSpPr>
          <p:nvPr>
            <p:ph type="title" idx="2" hasCustomPrompt="1"/>
          </p:nvPr>
        </p:nvSpPr>
        <p:spPr>
          <a:xfrm rot="1439">
            <a:off x="1047990" y="953365"/>
            <a:ext cx="1433100" cy="124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43"/>
        <p:cNvGrpSpPr/>
        <p:nvPr/>
      </p:nvGrpSpPr>
      <p:grpSpPr>
        <a:xfrm>
          <a:off x="0" y="0"/>
          <a:ext cx="0" cy="0"/>
          <a:chOff x="0" y="0"/>
          <a:chExt cx="0" cy="0"/>
        </a:xfrm>
      </p:grpSpPr>
      <p:sp>
        <p:nvSpPr>
          <p:cNvPr id="44" name="Google Shape;44;p5"/>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a:spLocks noGrp="1"/>
          </p:cNvSpPr>
          <p:nvPr>
            <p:ph type="title"/>
          </p:nvPr>
        </p:nvSpPr>
        <p:spPr>
          <a:xfrm>
            <a:off x="712800" y="536400"/>
            <a:ext cx="7704000" cy="4680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solidFill>
                  <a:schemeClr val="accent2"/>
                </a:solidFill>
              </a:defRPr>
            </a:lvl1pPr>
            <a:lvl2pPr lvl="1">
              <a:spcBef>
                <a:spcPts val="0"/>
              </a:spcBef>
              <a:spcAft>
                <a:spcPts val="0"/>
              </a:spcAft>
              <a:buSzPts val="3500"/>
              <a:buNone/>
              <a:defRPr b="1"/>
            </a:lvl2pPr>
            <a:lvl3pPr lvl="2">
              <a:spcBef>
                <a:spcPts val="0"/>
              </a:spcBef>
              <a:spcAft>
                <a:spcPts val="0"/>
              </a:spcAft>
              <a:buSzPts val="3500"/>
              <a:buNone/>
              <a:defRPr b="1"/>
            </a:lvl3pPr>
            <a:lvl4pPr lvl="3">
              <a:spcBef>
                <a:spcPts val="0"/>
              </a:spcBef>
              <a:spcAft>
                <a:spcPts val="0"/>
              </a:spcAft>
              <a:buSzPts val="3500"/>
              <a:buNone/>
              <a:defRPr b="1"/>
            </a:lvl4pPr>
            <a:lvl5pPr lvl="4">
              <a:spcBef>
                <a:spcPts val="0"/>
              </a:spcBef>
              <a:spcAft>
                <a:spcPts val="0"/>
              </a:spcAft>
              <a:buSzPts val="3500"/>
              <a:buNone/>
              <a:defRPr b="1"/>
            </a:lvl5pPr>
            <a:lvl6pPr lvl="5">
              <a:spcBef>
                <a:spcPts val="0"/>
              </a:spcBef>
              <a:spcAft>
                <a:spcPts val="0"/>
              </a:spcAft>
              <a:buSzPts val="3500"/>
              <a:buNone/>
              <a:defRPr b="1"/>
            </a:lvl6pPr>
            <a:lvl7pPr lvl="6">
              <a:spcBef>
                <a:spcPts val="0"/>
              </a:spcBef>
              <a:spcAft>
                <a:spcPts val="0"/>
              </a:spcAft>
              <a:buSzPts val="3500"/>
              <a:buNone/>
              <a:defRPr b="1"/>
            </a:lvl7pPr>
            <a:lvl8pPr lvl="7">
              <a:spcBef>
                <a:spcPts val="0"/>
              </a:spcBef>
              <a:spcAft>
                <a:spcPts val="0"/>
              </a:spcAft>
              <a:buSzPts val="3500"/>
              <a:buNone/>
              <a:defRPr b="1"/>
            </a:lvl8pPr>
            <a:lvl9pPr lvl="8">
              <a:spcBef>
                <a:spcPts val="0"/>
              </a:spcBef>
              <a:spcAft>
                <a:spcPts val="0"/>
              </a:spcAft>
              <a:buSzPts val="3500"/>
              <a:buNone/>
              <a:defRPr b="1"/>
            </a:lvl9pPr>
          </a:lstStyle>
          <a:p>
            <a:endParaRPr/>
          </a:p>
        </p:txBody>
      </p:sp>
      <p:sp>
        <p:nvSpPr>
          <p:cNvPr id="46" name="Google Shape;46;p5"/>
          <p:cNvSpPr txBox="1">
            <a:spLocks noGrp="1"/>
          </p:cNvSpPr>
          <p:nvPr>
            <p:ph type="subTitle" idx="1"/>
          </p:nvPr>
        </p:nvSpPr>
        <p:spPr>
          <a:xfrm>
            <a:off x="1463394" y="3150200"/>
            <a:ext cx="2560200" cy="109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47" name="Google Shape;47;p5"/>
          <p:cNvSpPr txBox="1">
            <a:spLocks noGrp="1"/>
          </p:cNvSpPr>
          <p:nvPr>
            <p:ph type="subTitle" idx="2"/>
          </p:nvPr>
        </p:nvSpPr>
        <p:spPr>
          <a:xfrm>
            <a:off x="5120406" y="3148941"/>
            <a:ext cx="2560200" cy="10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8" name="Google Shape;48;p5"/>
          <p:cNvSpPr txBox="1">
            <a:spLocks noGrp="1"/>
          </p:cNvSpPr>
          <p:nvPr>
            <p:ph type="title" idx="3"/>
          </p:nvPr>
        </p:nvSpPr>
        <p:spPr>
          <a:xfrm>
            <a:off x="2077506" y="2803490"/>
            <a:ext cx="1332000" cy="36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Font typeface="Cabin"/>
              <a:buNone/>
              <a:defRPr sz="2800">
                <a:solidFill>
                  <a:schemeClr val="dk1"/>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a:endParaRPr/>
          </a:p>
        </p:txBody>
      </p:sp>
      <p:sp>
        <p:nvSpPr>
          <p:cNvPr id="49" name="Google Shape;49;p5"/>
          <p:cNvSpPr txBox="1">
            <a:spLocks noGrp="1"/>
          </p:cNvSpPr>
          <p:nvPr>
            <p:ph type="title" idx="4"/>
          </p:nvPr>
        </p:nvSpPr>
        <p:spPr>
          <a:xfrm>
            <a:off x="5734506" y="2803490"/>
            <a:ext cx="13320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Font typeface="Cabin"/>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a:endParaRPr/>
          </a:p>
        </p:txBody>
      </p:sp>
      <p:grpSp>
        <p:nvGrpSpPr>
          <p:cNvPr id="50" name="Google Shape;50;p5"/>
          <p:cNvGrpSpPr/>
          <p:nvPr/>
        </p:nvGrpSpPr>
        <p:grpSpPr>
          <a:xfrm rot="5761364">
            <a:off x="-1178143" y="5691960"/>
            <a:ext cx="5937814" cy="3656153"/>
            <a:chOff x="1619054" y="2953626"/>
            <a:chExt cx="4381243" cy="2529997"/>
          </a:xfrm>
        </p:grpSpPr>
        <p:sp>
          <p:nvSpPr>
            <p:cNvPr id="51" name="Google Shape;51;p5"/>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rot="-4798816">
            <a:off x="5178346" y="-4184811"/>
            <a:ext cx="5937770" cy="3656261"/>
            <a:chOff x="1619054" y="2953626"/>
            <a:chExt cx="4381243" cy="2529997"/>
          </a:xfrm>
        </p:grpSpPr>
        <p:sp>
          <p:nvSpPr>
            <p:cNvPr id="68" name="Google Shape;68;p5"/>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94"/>
        <p:cNvGrpSpPr/>
        <p:nvPr/>
      </p:nvGrpSpPr>
      <p:grpSpPr>
        <a:xfrm>
          <a:off x="0" y="0"/>
          <a:ext cx="0" cy="0"/>
          <a:chOff x="0" y="0"/>
          <a:chExt cx="0" cy="0"/>
        </a:xfrm>
      </p:grpSpPr>
      <p:sp>
        <p:nvSpPr>
          <p:cNvPr id="95" name="Google Shape;95;p8"/>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txBox="1">
            <a:spLocks noGrp="1"/>
          </p:cNvSpPr>
          <p:nvPr>
            <p:ph type="title"/>
          </p:nvPr>
        </p:nvSpPr>
        <p:spPr>
          <a:xfrm flipH="1">
            <a:off x="570015" y="1215000"/>
            <a:ext cx="4558200" cy="2713500"/>
          </a:xfrm>
          <a:prstGeom prst="rect">
            <a:avLst/>
          </a:prstGeom>
        </p:spPr>
        <p:txBody>
          <a:bodyPr spcFirstLastPara="1" wrap="square" lIns="91425" tIns="91425" rIns="91425" bIns="91425" anchor="t" anchorCtr="0">
            <a:noAutofit/>
          </a:bodyPr>
          <a:lstStyle>
            <a:lvl1pPr lvl="0" algn="ctr">
              <a:spcBef>
                <a:spcPts val="0"/>
              </a:spcBef>
              <a:spcAft>
                <a:spcPts val="0"/>
              </a:spcAft>
              <a:buSzPts val="7200"/>
              <a:buNone/>
              <a:defRPr sz="8600"/>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dk2"/>
        </a:solidFill>
        <a:effectLst/>
      </p:bgPr>
    </p:bg>
    <p:spTree>
      <p:nvGrpSpPr>
        <p:cNvPr id="1" name="Shape 123"/>
        <p:cNvGrpSpPr/>
        <p:nvPr/>
      </p:nvGrpSpPr>
      <p:grpSpPr>
        <a:xfrm>
          <a:off x="0" y="0"/>
          <a:ext cx="0" cy="0"/>
          <a:chOff x="0" y="0"/>
          <a:chExt cx="0" cy="0"/>
        </a:xfrm>
      </p:grpSpPr>
      <p:sp>
        <p:nvSpPr>
          <p:cNvPr id="124" name="Google Shape;124;p14"/>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txBox="1">
            <a:spLocks noGrp="1"/>
          </p:cNvSpPr>
          <p:nvPr>
            <p:ph type="title"/>
          </p:nvPr>
        </p:nvSpPr>
        <p:spPr>
          <a:xfrm>
            <a:off x="2412450" y="1522549"/>
            <a:ext cx="4319100" cy="147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10500">
                <a:solidFill>
                  <a:schemeClr val="accent2"/>
                </a:solidFill>
              </a:defRPr>
            </a:lvl1pPr>
            <a:lvl2pPr lvl="1">
              <a:spcBef>
                <a:spcPts val="0"/>
              </a:spcBef>
              <a:spcAft>
                <a:spcPts val="0"/>
              </a:spcAft>
              <a:buSzPts val="3500"/>
              <a:buNone/>
              <a:defRPr b="1"/>
            </a:lvl2pPr>
            <a:lvl3pPr lvl="2">
              <a:spcBef>
                <a:spcPts val="0"/>
              </a:spcBef>
              <a:spcAft>
                <a:spcPts val="0"/>
              </a:spcAft>
              <a:buSzPts val="3500"/>
              <a:buNone/>
              <a:defRPr b="1"/>
            </a:lvl3pPr>
            <a:lvl4pPr lvl="3">
              <a:spcBef>
                <a:spcPts val="0"/>
              </a:spcBef>
              <a:spcAft>
                <a:spcPts val="0"/>
              </a:spcAft>
              <a:buSzPts val="3500"/>
              <a:buNone/>
              <a:defRPr b="1"/>
            </a:lvl4pPr>
            <a:lvl5pPr lvl="4">
              <a:spcBef>
                <a:spcPts val="0"/>
              </a:spcBef>
              <a:spcAft>
                <a:spcPts val="0"/>
              </a:spcAft>
              <a:buSzPts val="3500"/>
              <a:buNone/>
              <a:defRPr b="1"/>
            </a:lvl5pPr>
            <a:lvl6pPr lvl="5">
              <a:spcBef>
                <a:spcPts val="0"/>
              </a:spcBef>
              <a:spcAft>
                <a:spcPts val="0"/>
              </a:spcAft>
              <a:buSzPts val="3500"/>
              <a:buNone/>
              <a:defRPr b="1"/>
            </a:lvl6pPr>
            <a:lvl7pPr lvl="6">
              <a:spcBef>
                <a:spcPts val="0"/>
              </a:spcBef>
              <a:spcAft>
                <a:spcPts val="0"/>
              </a:spcAft>
              <a:buSzPts val="3500"/>
              <a:buNone/>
              <a:defRPr b="1"/>
            </a:lvl7pPr>
            <a:lvl8pPr lvl="7">
              <a:spcBef>
                <a:spcPts val="0"/>
              </a:spcBef>
              <a:spcAft>
                <a:spcPts val="0"/>
              </a:spcAft>
              <a:buSzPts val="3500"/>
              <a:buNone/>
              <a:defRPr b="1"/>
            </a:lvl8pPr>
            <a:lvl9pPr lvl="8">
              <a:spcBef>
                <a:spcPts val="0"/>
              </a:spcBef>
              <a:spcAft>
                <a:spcPts val="0"/>
              </a:spcAft>
              <a:buSzPts val="3500"/>
              <a:buNone/>
              <a:defRPr b="1"/>
            </a:lvl9pPr>
          </a:lstStyle>
          <a:p>
            <a:endParaRPr/>
          </a:p>
        </p:txBody>
      </p:sp>
      <p:sp>
        <p:nvSpPr>
          <p:cNvPr id="126" name="Google Shape;126;p14"/>
          <p:cNvSpPr txBox="1">
            <a:spLocks noGrp="1"/>
          </p:cNvSpPr>
          <p:nvPr>
            <p:ph type="subTitle" idx="1"/>
          </p:nvPr>
        </p:nvSpPr>
        <p:spPr>
          <a:xfrm>
            <a:off x="2096700" y="2919251"/>
            <a:ext cx="4950600" cy="701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bg>
      <p:bgPr>
        <a:solidFill>
          <a:schemeClr val="dk2"/>
        </a:solidFill>
        <a:effectLst/>
      </p:bgPr>
    </p:bg>
    <p:spTree>
      <p:nvGrpSpPr>
        <p:cNvPr id="1" name="Shape 203"/>
        <p:cNvGrpSpPr/>
        <p:nvPr/>
      </p:nvGrpSpPr>
      <p:grpSpPr>
        <a:xfrm>
          <a:off x="0" y="0"/>
          <a:ext cx="0" cy="0"/>
          <a:chOff x="0" y="0"/>
          <a:chExt cx="0" cy="0"/>
        </a:xfrm>
      </p:grpSpPr>
      <p:sp>
        <p:nvSpPr>
          <p:cNvPr id="204" name="Google Shape;204;p26"/>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txBox="1">
            <a:spLocks noGrp="1"/>
          </p:cNvSpPr>
          <p:nvPr>
            <p:ph type="title"/>
          </p:nvPr>
        </p:nvSpPr>
        <p:spPr>
          <a:xfrm>
            <a:off x="712800" y="536400"/>
            <a:ext cx="7704000" cy="4680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sp>
        <p:nvSpPr>
          <p:cNvPr id="206" name="Google Shape;206;p26"/>
          <p:cNvSpPr txBox="1">
            <a:spLocks noGrp="1"/>
          </p:cNvSpPr>
          <p:nvPr>
            <p:ph type="subTitle" idx="1"/>
          </p:nvPr>
        </p:nvSpPr>
        <p:spPr>
          <a:xfrm>
            <a:off x="1992800" y="1835223"/>
            <a:ext cx="1451400" cy="363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Font typeface="Ranchers"/>
              <a:buNone/>
              <a:defRPr sz="2800">
                <a:latin typeface="Ranchers"/>
                <a:ea typeface="Ranchers"/>
                <a:cs typeface="Ranchers"/>
                <a:sym typeface="Ranchers"/>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26"/>
          <p:cNvSpPr txBox="1">
            <a:spLocks noGrp="1"/>
          </p:cNvSpPr>
          <p:nvPr>
            <p:ph type="subTitle" idx="2"/>
          </p:nvPr>
        </p:nvSpPr>
        <p:spPr>
          <a:xfrm>
            <a:off x="5699800" y="3068135"/>
            <a:ext cx="1451400" cy="363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Font typeface="Ranchers"/>
              <a:buNone/>
              <a:defRPr sz="2800">
                <a:latin typeface="Ranchers"/>
                <a:ea typeface="Ranchers"/>
                <a:cs typeface="Ranchers"/>
                <a:sym typeface="Ranchers"/>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8" name="Google Shape;208;p26"/>
          <p:cNvSpPr txBox="1">
            <a:spLocks noGrp="1"/>
          </p:cNvSpPr>
          <p:nvPr>
            <p:ph type="subTitle" idx="3"/>
          </p:nvPr>
        </p:nvSpPr>
        <p:spPr>
          <a:xfrm>
            <a:off x="1992800" y="2278100"/>
            <a:ext cx="3420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Anaheim"/>
              <a:buChar char="●"/>
              <a:defRPr sz="1400"/>
            </a:lvl1pPr>
            <a:lvl2pPr lvl="1" rtl="0">
              <a:lnSpc>
                <a:spcPct val="100000"/>
              </a:lnSpc>
              <a:spcBef>
                <a:spcPts val="0"/>
              </a:spcBef>
              <a:spcAft>
                <a:spcPts val="0"/>
              </a:spcAft>
              <a:buSzPts val="1400"/>
              <a:buFont typeface="Anaheim"/>
              <a:buChar char="○"/>
              <a:defRPr sz="1400"/>
            </a:lvl2pPr>
            <a:lvl3pPr lvl="2" rtl="0">
              <a:lnSpc>
                <a:spcPct val="100000"/>
              </a:lnSpc>
              <a:spcBef>
                <a:spcPts val="0"/>
              </a:spcBef>
              <a:spcAft>
                <a:spcPts val="0"/>
              </a:spcAft>
              <a:buSzPts val="1400"/>
              <a:buFont typeface="Anaheim"/>
              <a:buChar char="■"/>
              <a:defRPr sz="1400"/>
            </a:lvl3pPr>
            <a:lvl4pPr lvl="3" rtl="0">
              <a:lnSpc>
                <a:spcPct val="100000"/>
              </a:lnSpc>
              <a:spcBef>
                <a:spcPts val="0"/>
              </a:spcBef>
              <a:spcAft>
                <a:spcPts val="0"/>
              </a:spcAft>
              <a:buSzPts val="1400"/>
              <a:buFont typeface="Anaheim"/>
              <a:buChar char="●"/>
              <a:defRPr sz="1400"/>
            </a:lvl4pPr>
            <a:lvl5pPr lvl="4" rtl="0">
              <a:lnSpc>
                <a:spcPct val="100000"/>
              </a:lnSpc>
              <a:spcBef>
                <a:spcPts val="0"/>
              </a:spcBef>
              <a:spcAft>
                <a:spcPts val="0"/>
              </a:spcAft>
              <a:buSzPts val="1400"/>
              <a:buFont typeface="Anaheim"/>
              <a:buChar char="○"/>
              <a:defRPr sz="1400"/>
            </a:lvl5pPr>
            <a:lvl6pPr lvl="5" rtl="0">
              <a:lnSpc>
                <a:spcPct val="100000"/>
              </a:lnSpc>
              <a:spcBef>
                <a:spcPts val="0"/>
              </a:spcBef>
              <a:spcAft>
                <a:spcPts val="0"/>
              </a:spcAft>
              <a:buSzPts val="1400"/>
              <a:buFont typeface="Anaheim"/>
              <a:buChar char="■"/>
              <a:defRPr sz="1400"/>
            </a:lvl6pPr>
            <a:lvl7pPr lvl="6" rtl="0">
              <a:lnSpc>
                <a:spcPct val="100000"/>
              </a:lnSpc>
              <a:spcBef>
                <a:spcPts val="0"/>
              </a:spcBef>
              <a:spcAft>
                <a:spcPts val="0"/>
              </a:spcAft>
              <a:buSzPts val="1400"/>
              <a:buFont typeface="Anaheim"/>
              <a:buChar char="●"/>
              <a:defRPr sz="1400"/>
            </a:lvl7pPr>
            <a:lvl8pPr lvl="7" rtl="0">
              <a:lnSpc>
                <a:spcPct val="100000"/>
              </a:lnSpc>
              <a:spcBef>
                <a:spcPts val="0"/>
              </a:spcBef>
              <a:spcAft>
                <a:spcPts val="0"/>
              </a:spcAft>
              <a:buSzPts val="1400"/>
              <a:buFont typeface="Anaheim"/>
              <a:buChar char="○"/>
              <a:defRPr sz="1400"/>
            </a:lvl8pPr>
            <a:lvl9pPr lvl="8" rtl="0">
              <a:lnSpc>
                <a:spcPct val="100000"/>
              </a:lnSpc>
              <a:spcBef>
                <a:spcPts val="0"/>
              </a:spcBef>
              <a:spcAft>
                <a:spcPts val="0"/>
              </a:spcAft>
              <a:buSzPts val="1400"/>
              <a:buFont typeface="Anaheim"/>
              <a:buChar char="■"/>
              <a:defRPr sz="1400"/>
            </a:lvl9pPr>
          </a:lstStyle>
          <a:p>
            <a:endParaRPr/>
          </a:p>
        </p:txBody>
      </p:sp>
      <p:sp>
        <p:nvSpPr>
          <p:cNvPr id="209" name="Google Shape;209;p26"/>
          <p:cNvSpPr txBox="1">
            <a:spLocks noGrp="1"/>
          </p:cNvSpPr>
          <p:nvPr>
            <p:ph type="subTitle" idx="4"/>
          </p:nvPr>
        </p:nvSpPr>
        <p:spPr>
          <a:xfrm>
            <a:off x="3731200" y="3504971"/>
            <a:ext cx="3420000" cy="720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000000"/>
              </a:buClr>
              <a:buSzPts val="1400"/>
              <a:buFont typeface="Arial"/>
              <a:buChar char="●"/>
              <a:defRPr sz="1400"/>
            </a:lvl1pPr>
            <a:lvl2pPr lvl="1" rtl="0">
              <a:lnSpc>
                <a:spcPct val="100000"/>
              </a:lnSpc>
              <a:spcBef>
                <a:spcPts val="0"/>
              </a:spcBef>
              <a:spcAft>
                <a:spcPts val="0"/>
              </a:spcAft>
              <a:buClr>
                <a:srgbClr val="000000"/>
              </a:buClr>
              <a:buSzPts val="1400"/>
              <a:buFont typeface="Arial"/>
              <a:buChar char="○"/>
              <a:defRPr sz="1400"/>
            </a:lvl2pPr>
            <a:lvl3pPr lvl="2" rtl="0">
              <a:lnSpc>
                <a:spcPct val="100000"/>
              </a:lnSpc>
              <a:spcBef>
                <a:spcPts val="0"/>
              </a:spcBef>
              <a:spcAft>
                <a:spcPts val="0"/>
              </a:spcAft>
              <a:buClr>
                <a:srgbClr val="000000"/>
              </a:buClr>
              <a:buSzPts val="1400"/>
              <a:buFont typeface="Arial"/>
              <a:buChar char="■"/>
              <a:defRPr sz="1400"/>
            </a:lvl3pPr>
            <a:lvl4pPr lvl="3" rtl="0">
              <a:lnSpc>
                <a:spcPct val="100000"/>
              </a:lnSpc>
              <a:spcBef>
                <a:spcPts val="0"/>
              </a:spcBef>
              <a:spcAft>
                <a:spcPts val="0"/>
              </a:spcAft>
              <a:buClr>
                <a:srgbClr val="000000"/>
              </a:buClr>
              <a:buSzPts val="1400"/>
              <a:buFont typeface="Arial"/>
              <a:buChar char="●"/>
              <a:defRPr sz="1400"/>
            </a:lvl4pPr>
            <a:lvl5pPr lvl="4" rtl="0">
              <a:lnSpc>
                <a:spcPct val="100000"/>
              </a:lnSpc>
              <a:spcBef>
                <a:spcPts val="0"/>
              </a:spcBef>
              <a:spcAft>
                <a:spcPts val="0"/>
              </a:spcAft>
              <a:buClr>
                <a:srgbClr val="000000"/>
              </a:buClr>
              <a:buSzPts val="1400"/>
              <a:buFont typeface="Arial"/>
              <a:buChar char="○"/>
              <a:defRPr sz="1400"/>
            </a:lvl5pPr>
            <a:lvl6pPr lvl="5" rtl="0">
              <a:lnSpc>
                <a:spcPct val="100000"/>
              </a:lnSpc>
              <a:spcBef>
                <a:spcPts val="0"/>
              </a:spcBef>
              <a:spcAft>
                <a:spcPts val="0"/>
              </a:spcAft>
              <a:buClr>
                <a:srgbClr val="000000"/>
              </a:buClr>
              <a:buSzPts val="1400"/>
              <a:buFont typeface="Arial"/>
              <a:buChar char="■"/>
              <a:defRPr sz="1400"/>
            </a:lvl6pPr>
            <a:lvl7pPr lvl="6" rtl="0">
              <a:lnSpc>
                <a:spcPct val="100000"/>
              </a:lnSpc>
              <a:spcBef>
                <a:spcPts val="0"/>
              </a:spcBef>
              <a:spcAft>
                <a:spcPts val="0"/>
              </a:spcAft>
              <a:buClr>
                <a:srgbClr val="000000"/>
              </a:buClr>
              <a:buSzPts val="1400"/>
              <a:buFont typeface="Arial"/>
              <a:buChar char="●"/>
              <a:defRPr sz="1400"/>
            </a:lvl7pPr>
            <a:lvl8pPr lvl="7" rtl="0">
              <a:lnSpc>
                <a:spcPct val="100000"/>
              </a:lnSpc>
              <a:spcBef>
                <a:spcPts val="0"/>
              </a:spcBef>
              <a:spcAft>
                <a:spcPts val="0"/>
              </a:spcAft>
              <a:buClr>
                <a:srgbClr val="000000"/>
              </a:buClr>
              <a:buSzPts val="1400"/>
              <a:buFont typeface="Arial"/>
              <a:buChar char="○"/>
              <a:defRPr sz="1400"/>
            </a:lvl8pPr>
            <a:lvl9pPr lvl="8" rtl="0">
              <a:lnSpc>
                <a:spcPct val="100000"/>
              </a:lnSpc>
              <a:spcBef>
                <a:spcPts val="0"/>
              </a:spcBef>
              <a:spcAft>
                <a:spcPts val="0"/>
              </a:spcAft>
              <a:buClr>
                <a:srgbClr val="000000"/>
              </a:buClr>
              <a:buSzPts val="1400"/>
              <a:buFont typeface="Arial"/>
              <a:buChar char="■"/>
              <a:defRPr sz="1400"/>
            </a:lvl9pPr>
          </a:lstStyle>
          <a:p>
            <a:endParaRPr/>
          </a:p>
        </p:txBody>
      </p:sp>
      <p:sp>
        <p:nvSpPr>
          <p:cNvPr id="210" name="Google Shape;210;p26"/>
          <p:cNvSpPr/>
          <p:nvPr/>
        </p:nvSpPr>
        <p:spPr>
          <a:xfrm rot="9295600">
            <a:off x="-683613" y="3915139"/>
            <a:ext cx="1839879" cy="1839879"/>
          </a:xfrm>
          <a:prstGeom prst="rect">
            <a:avLst/>
          </a:pr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rot="9295600">
            <a:off x="7690937" y="-698036"/>
            <a:ext cx="1839879" cy="1839879"/>
          </a:xfrm>
          <a:prstGeom prst="rect">
            <a:avLst/>
          </a:pr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dk2"/>
        </a:solidFill>
        <a:effectLst/>
      </p:bgPr>
    </p:bg>
    <p:spTree>
      <p:nvGrpSpPr>
        <p:cNvPr id="1" name="Shape 212"/>
        <p:cNvGrpSpPr/>
        <p:nvPr/>
      </p:nvGrpSpPr>
      <p:grpSpPr>
        <a:xfrm>
          <a:off x="0" y="0"/>
          <a:ext cx="0" cy="0"/>
          <a:chOff x="0" y="0"/>
          <a:chExt cx="0" cy="0"/>
        </a:xfrm>
      </p:grpSpPr>
      <p:sp>
        <p:nvSpPr>
          <p:cNvPr id="213" name="Google Shape;213;p27"/>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a:spLocks noGrp="1"/>
          </p:cNvSpPr>
          <p:nvPr>
            <p:ph type="title"/>
          </p:nvPr>
        </p:nvSpPr>
        <p:spPr>
          <a:xfrm>
            <a:off x="712800" y="536400"/>
            <a:ext cx="7704000" cy="46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3500"/>
              <a:buNone/>
              <a:defRPr>
                <a:solidFill>
                  <a:schemeClr val="accent2"/>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a:endParaRPr/>
          </a:p>
        </p:txBody>
      </p:sp>
      <p:sp>
        <p:nvSpPr>
          <p:cNvPr id="215" name="Google Shape;215;p27"/>
          <p:cNvSpPr txBox="1">
            <a:spLocks noGrp="1"/>
          </p:cNvSpPr>
          <p:nvPr>
            <p:ph type="title" idx="2"/>
          </p:nvPr>
        </p:nvSpPr>
        <p:spPr>
          <a:xfrm>
            <a:off x="1178956" y="2817091"/>
            <a:ext cx="1340700" cy="54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2800">
                <a:solidFill>
                  <a:schemeClr val="dk1"/>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a:endParaRPr/>
          </a:p>
        </p:txBody>
      </p:sp>
      <p:sp>
        <p:nvSpPr>
          <p:cNvPr id="216" name="Google Shape;216;p27"/>
          <p:cNvSpPr txBox="1">
            <a:spLocks noGrp="1"/>
          </p:cNvSpPr>
          <p:nvPr>
            <p:ph type="subTitle" idx="1"/>
          </p:nvPr>
        </p:nvSpPr>
        <p:spPr>
          <a:xfrm>
            <a:off x="661306" y="3283800"/>
            <a:ext cx="2376000" cy="82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17" name="Google Shape;217;p27"/>
          <p:cNvSpPr txBox="1">
            <a:spLocks noGrp="1"/>
          </p:cNvSpPr>
          <p:nvPr>
            <p:ph type="title" idx="3"/>
          </p:nvPr>
        </p:nvSpPr>
        <p:spPr>
          <a:xfrm>
            <a:off x="6624344" y="2817091"/>
            <a:ext cx="1340700" cy="5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a:endParaRPr/>
          </a:p>
        </p:txBody>
      </p:sp>
      <p:sp>
        <p:nvSpPr>
          <p:cNvPr id="218" name="Google Shape;218;p27"/>
          <p:cNvSpPr txBox="1">
            <a:spLocks noGrp="1"/>
          </p:cNvSpPr>
          <p:nvPr>
            <p:ph type="subTitle" idx="4"/>
          </p:nvPr>
        </p:nvSpPr>
        <p:spPr>
          <a:xfrm>
            <a:off x="6106694" y="3283800"/>
            <a:ext cx="2376000" cy="8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9" name="Google Shape;219;p27"/>
          <p:cNvSpPr txBox="1">
            <a:spLocks noGrp="1"/>
          </p:cNvSpPr>
          <p:nvPr>
            <p:ph type="title" idx="5"/>
          </p:nvPr>
        </p:nvSpPr>
        <p:spPr>
          <a:xfrm>
            <a:off x="3901650" y="2037290"/>
            <a:ext cx="1340700" cy="5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a:endParaRPr/>
          </a:p>
        </p:txBody>
      </p:sp>
      <p:sp>
        <p:nvSpPr>
          <p:cNvPr id="220" name="Google Shape;220;p27"/>
          <p:cNvSpPr txBox="1">
            <a:spLocks noGrp="1"/>
          </p:cNvSpPr>
          <p:nvPr>
            <p:ph type="subTitle" idx="6"/>
          </p:nvPr>
        </p:nvSpPr>
        <p:spPr>
          <a:xfrm>
            <a:off x="3384000" y="2506800"/>
            <a:ext cx="2376000" cy="8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21" name="Google Shape;221;p27"/>
          <p:cNvGrpSpPr/>
          <p:nvPr/>
        </p:nvGrpSpPr>
        <p:grpSpPr>
          <a:xfrm rot="2701190">
            <a:off x="7323184" y="4723774"/>
            <a:ext cx="6265719" cy="3858111"/>
            <a:chOff x="1619054" y="2953626"/>
            <a:chExt cx="4381243" cy="2529997"/>
          </a:xfrm>
        </p:grpSpPr>
        <p:sp>
          <p:nvSpPr>
            <p:cNvPr id="222" name="Google Shape;222;p27"/>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7"/>
          <p:cNvGrpSpPr/>
          <p:nvPr/>
        </p:nvGrpSpPr>
        <p:grpSpPr>
          <a:xfrm rot="2556895" flipH="1">
            <a:off x="-2513727" y="-119840"/>
            <a:ext cx="3409522" cy="2099714"/>
            <a:chOff x="1619054" y="2953626"/>
            <a:chExt cx="4381243" cy="2529997"/>
          </a:xfrm>
        </p:grpSpPr>
        <p:sp>
          <p:nvSpPr>
            <p:cNvPr id="239" name="Google Shape;239;p27"/>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27"/>
          <p:cNvSpPr/>
          <p:nvPr/>
        </p:nvSpPr>
        <p:spPr>
          <a:xfrm rot="6459145">
            <a:off x="-15514" y="1641310"/>
            <a:ext cx="1298963" cy="302848"/>
          </a:xfrm>
          <a:prstGeom prst="chevron">
            <a:avLst>
              <a:gd name="adj" fmla="val 50000"/>
            </a:avLst>
          </a:prstGeom>
          <a:solidFill>
            <a:schemeClr val="lt2"/>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3_1">
    <p:bg>
      <p:bgPr>
        <a:solidFill>
          <a:schemeClr val="dk2"/>
        </a:solidFill>
        <a:effectLst/>
      </p:bgPr>
    </p:bg>
    <p:spTree>
      <p:nvGrpSpPr>
        <p:cNvPr id="1" name="Shape 280"/>
        <p:cNvGrpSpPr/>
        <p:nvPr/>
      </p:nvGrpSpPr>
      <p:grpSpPr>
        <a:xfrm>
          <a:off x="0" y="0"/>
          <a:ext cx="0" cy="0"/>
          <a:chOff x="0" y="0"/>
          <a:chExt cx="0" cy="0"/>
        </a:xfrm>
      </p:grpSpPr>
      <p:sp>
        <p:nvSpPr>
          <p:cNvPr id="281" name="Google Shape;281;p30"/>
          <p:cNvSpPr/>
          <p:nvPr/>
        </p:nvSpPr>
        <p:spPr>
          <a:xfrm>
            <a:off x="0" y="0"/>
            <a:ext cx="9144000" cy="5143520"/>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txBox="1">
            <a:spLocks noGrp="1"/>
          </p:cNvSpPr>
          <p:nvPr>
            <p:ph type="title"/>
          </p:nvPr>
        </p:nvSpPr>
        <p:spPr>
          <a:xfrm>
            <a:off x="712800" y="536400"/>
            <a:ext cx="7714800" cy="46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500"/>
              <a:buNone/>
              <a:defRPr>
                <a:solidFill>
                  <a:schemeClr val="accent2"/>
                </a:solidFill>
              </a:defRPr>
            </a:lvl1pPr>
            <a:lvl2pPr lvl="1" rtl="0">
              <a:spcBef>
                <a:spcPts val="0"/>
              </a:spcBef>
              <a:spcAft>
                <a:spcPts val="0"/>
              </a:spcAft>
              <a:buClr>
                <a:schemeClr val="accent2"/>
              </a:buClr>
              <a:buSzPts val="3500"/>
              <a:buNone/>
              <a:defRPr>
                <a:solidFill>
                  <a:schemeClr val="accent2"/>
                </a:solidFill>
              </a:defRPr>
            </a:lvl2pPr>
            <a:lvl3pPr lvl="2" rtl="0">
              <a:spcBef>
                <a:spcPts val="0"/>
              </a:spcBef>
              <a:spcAft>
                <a:spcPts val="0"/>
              </a:spcAft>
              <a:buClr>
                <a:schemeClr val="accent2"/>
              </a:buClr>
              <a:buSzPts val="3500"/>
              <a:buNone/>
              <a:defRPr>
                <a:solidFill>
                  <a:schemeClr val="accent2"/>
                </a:solidFill>
              </a:defRPr>
            </a:lvl3pPr>
            <a:lvl4pPr lvl="3" rtl="0">
              <a:spcBef>
                <a:spcPts val="0"/>
              </a:spcBef>
              <a:spcAft>
                <a:spcPts val="0"/>
              </a:spcAft>
              <a:buClr>
                <a:schemeClr val="accent2"/>
              </a:buClr>
              <a:buSzPts val="3500"/>
              <a:buNone/>
              <a:defRPr>
                <a:solidFill>
                  <a:schemeClr val="accent2"/>
                </a:solidFill>
              </a:defRPr>
            </a:lvl4pPr>
            <a:lvl5pPr lvl="4" rtl="0">
              <a:spcBef>
                <a:spcPts val="0"/>
              </a:spcBef>
              <a:spcAft>
                <a:spcPts val="0"/>
              </a:spcAft>
              <a:buClr>
                <a:schemeClr val="accent2"/>
              </a:buClr>
              <a:buSzPts val="3500"/>
              <a:buNone/>
              <a:defRPr>
                <a:solidFill>
                  <a:schemeClr val="accent2"/>
                </a:solidFill>
              </a:defRPr>
            </a:lvl5pPr>
            <a:lvl6pPr lvl="5" rtl="0">
              <a:spcBef>
                <a:spcPts val="0"/>
              </a:spcBef>
              <a:spcAft>
                <a:spcPts val="0"/>
              </a:spcAft>
              <a:buClr>
                <a:schemeClr val="accent2"/>
              </a:buClr>
              <a:buSzPts val="3500"/>
              <a:buNone/>
              <a:defRPr>
                <a:solidFill>
                  <a:schemeClr val="accent2"/>
                </a:solidFill>
              </a:defRPr>
            </a:lvl6pPr>
            <a:lvl7pPr lvl="6" rtl="0">
              <a:spcBef>
                <a:spcPts val="0"/>
              </a:spcBef>
              <a:spcAft>
                <a:spcPts val="0"/>
              </a:spcAft>
              <a:buClr>
                <a:schemeClr val="accent2"/>
              </a:buClr>
              <a:buSzPts val="3500"/>
              <a:buNone/>
              <a:defRPr>
                <a:solidFill>
                  <a:schemeClr val="accent2"/>
                </a:solidFill>
              </a:defRPr>
            </a:lvl7pPr>
            <a:lvl8pPr lvl="7" rtl="0">
              <a:spcBef>
                <a:spcPts val="0"/>
              </a:spcBef>
              <a:spcAft>
                <a:spcPts val="0"/>
              </a:spcAft>
              <a:buClr>
                <a:schemeClr val="accent2"/>
              </a:buClr>
              <a:buSzPts val="3500"/>
              <a:buNone/>
              <a:defRPr>
                <a:solidFill>
                  <a:schemeClr val="accent2"/>
                </a:solidFill>
              </a:defRPr>
            </a:lvl8pPr>
            <a:lvl9pPr lvl="8" rtl="0">
              <a:spcBef>
                <a:spcPts val="0"/>
              </a:spcBef>
              <a:spcAft>
                <a:spcPts val="0"/>
              </a:spcAft>
              <a:buClr>
                <a:schemeClr val="accent2"/>
              </a:buClr>
              <a:buSzPts val="3500"/>
              <a:buNone/>
              <a:defRPr>
                <a:solidFill>
                  <a:schemeClr val="accent2"/>
                </a:solidFill>
              </a:defRPr>
            </a:lvl9pPr>
          </a:lstStyle>
          <a:p>
            <a:endParaRPr/>
          </a:p>
        </p:txBody>
      </p:sp>
      <p:sp>
        <p:nvSpPr>
          <p:cNvPr id="283" name="Google Shape;283;p30"/>
          <p:cNvSpPr txBox="1">
            <a:spLocks noGrp="1"/>
          </p:cNvSpPr>
          <p:nvPr>
            <p:ph type="title" idx="2"/>
          </p:nvPr>
        </p:nvSpPr>
        <p:spPr>
          <a:xfrm>
            <a:off x="2148913" y="1699762"/>
            <a:ext cx="1224000" cy="324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500"/>
              <a:buNone/>
              <a:defRPr sz="2800">
                <a:solidFill>
                  <a:schemeClr val="dk1"/>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a:endParaRPr/>
          </a:p>
        </p:txBody>
      </p:sp>
      <p:sp>
        <p:nvSpPr>
          <p:cNvPr id="284" name="Google Shape;284;p30"/>
          <p:cNvSpPr txBox="1">
            <a:spLocks noGrp="1"/>
          </p:cNvSpPr>
          <p:nvPr>
            <p:ph type="subTitle" idx="1"/>
          </p:nvPr>
        </p:nvSpPr>
        <p:spPr>
          <a:xfrm>
            <a:off x="2148913" y="2045300"/>
            <a:ext cx="1800000" cy="504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85" name="Google Shape;285;p30"/>
          <p:cNvSpPr txBox="1">
            <a:spLocks noGrp="1"/>
          </p:cNvSpPr>
          <p:nvPr>
            <p:ph type="title" idx="3"/>
          </p:nvPr>
        </p:nvSpPr>
        <p:spPr>
          <a:xfrm>
            <a:off x="5771088" y="1699762"/>
            <a:ext cx="1224000" cy="3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500"/>
              <a:buNone/>
              <a:defRPr sz="2800">
                <a:solidFill>
                  <a:schemeClr val="dk1"/>
                </a:solidFill>
              </a:defRPr>
            </a:lvl1pPr>
            <a:lvl2pPr lvl="1" algn="r" rtl="0">
              <a:spcBef>
                <a:spcPts val="0"/>
              </a:spcBef>
              <a:spcAft>
                <a:spcPts val="0"/>
              </a:spcAft>
              <a:buSzPts val="3500"/>
              <a:buNone/>
              <a:defRPr>
                <a:latin typeface="Cabin"/>
                <a:ea typeface="Cabin"/>
                <a:cs typeface="Cabin"/>
                <a:sym typeface="Cabin"/>
              </a:defRPr>
            </a:lvl2pPr>
            <a:lvl3pPr lvl="2" algn="r" rtl="0">
              <a:spcBef>
                <a:spcPts val="0"/>
              </a:spcBef>
              <a:spcAft>
                <a:spcPts val="0"/>
              </a:spcAft>
              <a:buSzPts val="3500"/>
              <a:buNone/>
              <a:defRPr>
                <a:latin typeface="Cabin"/>
                <a:ea typeface="Cabin"/>
                <a:cs typeface="Cabin"/>
                <a:sym typeface="Cabin"/>
              </a:defRPr>
            </a:lvl3pPr>
            <a:lvl4pPr lvl="3" algn="r" rtl="0">
              <a:spcBef>
                <a:spcPts val="0"/>
              </a:spcBef>
              <a:spcAft>
                <a:spcPts val="0"/>
              </a:spcAft>
              <a:buSzPts val="3500"/>
              <a:buNone/>
              <a:defRPr>
                <a:latin typeface="Cabin"/>
                <a:ea typeface="Cabin"/>
                <a:cs typeface="Cabin"/>
                <a:sym typeface="Cabin"/>
              </a:defRPr>
            </a:lvl4pPr>
            <a:lvl5pPr lvl="4" algn="r" rtl="0">
              <a:spcBef>
                <a:spcPts val="0"/>
              </a:spcBef>
              <a:spcAft>
                <a:spcPts val="0"/>
              </a:spcAft>
              <a:buSzPts val="3500"/>
              <a:buNone/>
              <a:defRPr>
                <a:latin typeface="Cabin"/>
                <a:ea typeface="Cabin"/>
                <a:cs typeface="Cabin"/>
                <a:sym typeface="Cabin"/>
              </a:defRPr>
            </a:lvl5pPr>
            <a:lvl6pPr lvl="5" algn="r" rtl="0">
              <a:spcBef>
                <a:spcPts val="0"/>
              </a:spcBef>
              <a:spcAft>
                <a:spcPts val="0"/>
              </a:spcAft>
              <a:buSzPts val="3500"/>
              <a:buNone/>
              <a:defRPr>
                <a:latin typeface="Cabin"/>
                <a:ea typeface="Cabin"/>
                <a:cs typeface="Cabin"/>
                <a:sym typeface="Cabin"/>
              </a:defRPr>
            </a:lvl6pPr>
            <a:lvl7pPr lvl="6" algn="r" rtl="0">
              <a:spcBef>
                <a:spcPts val="0"/>
              </a:spcBef>
              <a:spcAft>
                <a:spcPts val="0"/>
              </a:spcAft>
              <a:buSzPts val="3500"/>
              <a:buNone/>
              <a:defRPr>
                <a:latin typeface="Cabin"/>
                <a:ea typeface="Cabin"/>
                <a:cs typeface="Cabin"/>
                <a:sym typeface="Cabin"/>
              </a:defRPr>
            </a:lvl7pPr>
            <a:lvl8pPr lvl="7" algn="r" rtl="0">
              <a:spcBef>
                <a:spcPts val="0"/>
              </a:spcBef>
              <a:spcAft>
                <a:spcPts val="0"/>
              </a:spcAft>
              <a:buSzPts val="3500"/>
              <a:buNone/>
              <a:defRPr>
                <a:latin typeface="Cabin"/>
                <a:ea typeface="Cabin"/>
                <a:cs typeface="Cabin"/>
                <a:sym typeface="Cabin"/>
              </a:defRPr>
            </a:lvl8pPr>
            <a:lvl9pPr lvl="8" algn="r" rtl="0">
              <a:spcBef>
                <a:spcPts val="0"/>
              </a:spcBef>
              <a:spcAft>
                <a:spcPts val="0"/>
              </a:spcAft>
              <a:buSzPts val="3500"/>
              <a:buNone/>
              <a:defRPr>
                <a:latin typeface="Cabin"/>
                <a:ea typeface="Cabin"/>
                <a:cs typeface="Cabin"/>
                <a:sym typeface="Cabin"/>
              </a:defRPr>
            </a:lvl9pPr>
          </a:lstStyle>
          <a:p>
            <a:endParaRPr/>
          </a:p>
        </p:txBody>
      </p:sp>
      <p:sp>
        <p:nvSpPr>
          <p:cNvPr id="286" name="Google Shape;286;p30"/>
          <p:cNvSpPr txBox="1">
            <a:spLocks noGrp="1"/>
          </p:cNvSpPr>
          <p:nvPr>
            <p:ph type="subTitle" idx="4"/>
          </p:nvPr>
        </p:nvSpPr>
        <p:spPr>
          <a:xfrm>
            <a:off x="5195088" y="2045300"/>
            <a:ext cx="1800000" cy="504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87" name="Google Shape;287;p30"/>
          <p:cNvSpPr txBox="1">
            <a:spLocks noGrp="1"/>
          </p:cNvSpPr>
          <p:nvPr>
            <p:ph type="title" idx="5"/>
          </p:nvPr>
        </p:nvSpPr>
        <p:spPr>
          <a:xfrm>
            <a:off x="2148913" y="3396112"/>
            <a:ext cx="1224000" cy="32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a:endParaRPr/>
          </a:p>
        </p:txBody>
      </p:sp>
      <p:sp>
        <p:nvSpPr>
          <p:cNvPr id="288" name="Google Shape;288;p30"/>
          <p:cNvSpPr txBox="1">
            <a:spLocks noGrp="1"/>
          </p:cNvSpPr>
          <p:nvPr>
            <p:ph type="subTitle" idx="6"/>
          </p:nvPr>
        </p:nvSpPr>
        <p:spPr>
          <a:xfrm>
            <a:off x="2148913" y="3741650"/>
            <a:ext cx="1800000" cy="50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9" name="Google Shape;289;p30"/>
          <p:cNvSpPr txBox="1">
            <a:spLocks noGrp="1"/>
          </p:cNvSpPr>
          <p:nvPr>
            <p:ph type="title" idx="7"/>
          </p:nvPr>
        </p:nvSpPr>
        <p:spPr>
          <a:xfrm>
            <a:off x="5771088" y="3396112"/>
            <a:ext cx="1224000" cy="3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500"/>
              <a:buNone/>
              <a:defRPr sz="2800">
                <a:solidFill>
                  <a:schemeClr val="dk1"/>
                </a:solidFill>
              </a:defRPr>
            </a:lvl1pPr>
            <a:lvl2pPr lvl="1" algn="r" rtl="0">
              <a:spcBef>
                <a:spcPts val="0"/>
              </a:spcBef>
              <a:spcAft>
                <a:spcPts val="0"/>
              </a:spcAft>
              <a:buSzPts val="3500"/>
              <a:buNone/>
              <a:defRPr>
                <a:latin typeface="Cabin"/>
                <a:ea typeface="Cabin"/>
                <a:cs typeface="Cabin"/>
                <a:sym typeface="Cabin"/>
              </a:defRPr>
            </a:lvl2pPr>
            <a:lvl3pPr lvl="2" algn="r" rtl="0">
              <a:spcBef>
                <a:spcPts val="0"/>
              </a:spcBef>
              <a:spcAft>
                <a:spcPts val="0"/>
              </a:spcAft>
              <a:buSzPts val="3500"/>
              <a:buNone/>
              <a:defRPr>
                <a:latin typeface="Cabin"/>
                <a:ea typeface="Cabin"/>
                <a:cs typeface="Cabin"/>
                <a:sym typeface="Cabin"/>
              </a:defRPr>
            </a:lvl3pPr>
            <a:lvl4pPr lvl="3" algn="r" rtl="0">
              <a:spcBef>
                <a:spcPts val="0"/>
              </a:spcBef>
              <a:spcAft>
                <a:spcPts val="0"/>
              </a:spcAft>
              <a:buSzPts val="3500"/>
              <a:buNone/>
              <a:defRPr>
                <a:latin typeface="Cabin"/>
                <a:ea typeface="Cabin"/>
                <a:cs typeface="Cabin"/>
                <a:sym typeface="Cabin"/>
              </a:defRPr>
            </a:lvl4pPr>
            <a:lvl5pPr lvl="4" algn="r" rtl="0">
              <a:spcBef>
                <a:spcPts val="0"/>
              </a:spcBef>
              <a:spcAft>
                <a:spcPts val="0"/>
              </a:spcAft>
              <a:buSzPts val="3500"/>
              <a:buNone/>
              <a:defRPr>
                <a:latin typeface="Cabin"/>
                <a:ea typeface="Cabin"/>
                <a:cs typeface="Cabin"/>
                <a:sym typeface="Cabin"/>
              </a:defRPr>
            </a:lvl5pPr>
            <a:lvl6pPr lvl="5" algn="r" rtl="0">
              <a:spcBef>
                <a:spcPts val="0"/>
              </a:spcBef>
              <a:spcAft>
                <a:spcPts val="0"/>
              </a:spcAft>
              <a:buSzPts val="3500"/>
              <a:buNone/>
              <a:defRPr>
                <a:latin typeface="Cabin"/>
                <a:ea typeface="Cabin"/>
                <a:cs typeface="Cabin"/>
                <a:sym typeface="Cabin"/>
              </a:defRPr>
            </a:lvl6pPr>
            <a:lvl7pPr lvl="6" algn="r" rtl="0">
              <a:spcBef>
                <a:spcPts val="0"/>
              </a:spcBef>
              <a:spcAft>
                <a:spcPts val="0"/>
              </a:spcAft>
              <a:buSzPts val="3500"/>
              <a:buNone/>
              <a:defRPr>
                <a:latin typeface="Cabin"/>
                <a:ea typeface="Cabin"/>
                <a:cs typeface="Cabin"/>
                <a:sym typeface="Cabin"/>
              </a:defRPr>
            </a:lvl7pPr>
            <a:lvl8pPr lvl="7" algn="r" rtl="0">
              <a:spcBef>
                <a:spcPts val="0"/>
              </a:spcBef>
              <a:spcAft>
                <a:spcPts val="0"/>
              </a:spcAft>
              <a:buSzPts val="3500"/>
              <a:buNone/>
              <a:defRPr>
                <a:latin typeface="Cabin"/>
                <a:ea typeface="Cabin"/>
                <a:cs typeface="Cabin"/>
                <a:sym typeface="Cabin"/>
              </a:defRPr>
            </a:lvl8pPr>
            <a:lvl9pPr lvl="8" algn="r" rtl="0">
              <a:spcBef>
                <a:spcPts val="0"/>
              </a:spcBef>
              <a:spcAft>
                <a:spcPts val="0"/>
              </a:spcAft>
              <a:buSzPts val="3500"/>
              <a:buNone/>
              <a:defRPr>
                <a:latin typeface="Cabin"/>
                <a:ea typeface="Cabin"/>
                <a:cs typeface="Cabin"/>
                <a:sym typeface="Cabin"/>
              </a:defRPr>
            </a:lvl9pPr>
          </a:lstStyle>
          <a:p>
            <a:endParaRPr/>
          </a:p>
        </p:txBody>
      </p:sp>
      <p:sp>
        <p:nvSpPr>
          <p:cNvPr id="290" name="Google Shape;290;p30"/>
          <p:cNvSpPr txBox="1">
            <a:spLocks noGrp="1"/>
          </p:cNvSpPr>
          <p:nvPr>
            <p:ph type="subTitle" idx="8"/>
          </p:nvPr>
        </p:nvSpPr>
        <p:spPr>
          <a:xfrm>
            <a:off x="5195088" y="3741650"/>
            <a:ext cx="1800000" cy="504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291" name="Google Shape;291;p30"/>
          <p:cNvGrpSpPr/>
          <p:nvPr/>
        </p:nvGrpSpPr>
        <p:grpSpPr>
          <a:xfrm rot="1979376" flipH="1">
            <a:off x="-2519092" y="456524"/>
            <a:ext cx="3409325" cy="2099899"/>
            <a:chOff x="1619054" y="2953626"/>
            <a:chExt cx="4381243" cy="2529997"/>
          </a:xfrm>
        </p:grpSpPr>
        <p:sp>
          <p:nvSpPr>
            <p:cNvPr id="292" name="Google Shape;292;p30"/>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0"/>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0"/>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0"/>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2800" y="536400"/>
            <a:ext cx="8119500" cy="468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3500"/>
              <a:buFont typeface="Ranchers"/>
              <a:buNone/>
              <a:defRPr sz="3500">
                <a:solidFill>
                  <a:schemeClr val="accent2"/>
                </a:solidFill>
                <a:latin typeface="Ranchers"/>
                <a:ea typeface="Ranchers"/>
                <a:cs typeface="Ranchers"/>
                <a:sym typeface="Ranchers"/>
              </a:defRPr>
            </a:lvl1pPr>
            <a:lvl2pPr lvl="1">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2pPr>
            <a:lvl3pPr lvl="2">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3pPr>
            <a:lvl4pPr lvl="3">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4pPr>
            <a:lvl5pPr lvl="4">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5pPr>
            <a:lvl6pPr lvl="5">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6pPr>
            <a:lvl7pPr lvl="6">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7pPr>
            <a:lvl8pPr lvl="7">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8pPr>
            <a:lvl9pPr lvl="8">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12800" y="1152475"/>
            <a:ext cx="81195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1pPr>
            <a:lvl2pPr marL="914400" lvl="1" indent="-330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2pPr>
            <a:lvl3pPr marL="1371600" lvl="2" indent="-330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3pPr>
            <a:lvl4pPr marL="1828800" lvl="3" indent="-330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4pPr>
            <a:lvl5pPr marL="2286000" lvl="4" indent="-330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5pPr>
            <a:lvl6pPr marL="2743200" lvl="5" indent="-330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6pPr>
            <a:lvl7pPr marL="3200400" lvl="6" indent="-330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7pPr>
            <a:lvl8pPr marL="3657600" lvl="7" indent="-330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8pPr>
            <a:lvl9pPr marL="4114800" lvl="8" indent="-330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8" r:id="rId5"/>
    <p:sldLayoutId id="2147483660" r:id="rId6"/>
    <p:sldLayoutId id="2147483672" r:id="rId7"/>
    <p:sldLayoutId id="2147483673" r:id="rId8"/>
    <p:sldLayoutId id="2147483676" r:id="rId9"/>
    <p:sldLayoutId id="2147483680"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pSp>
        <p:nvGrpSpPr>
          <p:cNvPr id="425" name="Google Shape;425;p44"/>
          <p:cNvGrpSpPr/>
          <p:nvPr/>
        </p:nvGrpSpPr>
        <p:grpSpPr>
          <a:xfrm rot="-59963">
            <a:off x="1258286" y="643221"/>
            <a:ext cx="6631582" cy="3857058"/>
            <a:chOff x="1619054" y="2953626"/>
            <a:chExt cx="4381243" cy="2529997"/>
          </a:xfrm>
        </p:grpSpPr>
        <p:sp>
          <p:nvSpPr>
            <p:cNvPr id="426" name="Google Shape;426;p44"/>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4"/>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4"/>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4"/>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4"/>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4"/>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4"/>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4"/>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4"/>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4"/>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4"/>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4"/>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4"/>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4"/>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44"/>
          <p:cNvSpPr/>
          <p:nvPr/>
        </p:nvSpPr>
        <p:spPr>
          <a:xfrm rot="-1452351">
            <a:off x="2994978" y="401391"/>
            <a:ext cx="3026819" cy="1885024"/>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chemeClr val="lt2"/>
          </a:solidFill>
          <a:ln>
            <a:noFill/>
          </a:ln>
          <a:effectLst>
            <a:outerShdw blurRad="57150" dist="28575" dir="6840000" algn="bl" rotWithShape="0">
              <a:srgbClr val="838383">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9BEE0"/>
              </a:solidFill>
            </a:endParaRPr>
          </a:p>
        </p:txBody>
      </p:sp>
      <p:sp>
        <p:nvSpPr>
          <p:cNvPr id="445" name="Google Shape;445;p44"/>
          <p:cNvSpPr/>
          <p:nvPr/>
        </p:nvSpPr>
        <p:spPr>
          <a:xfrm rot="-8319598" flipH="1">
            <a:off x="6694803" y="714758"/>
            <a:ext cx="1629203" cy="469998"/>
          </a:xfrm>
          <a:custGeom>
            <a:avLst/>
            <a:gdLst/>
            <a:ahLst/>
            <a:cxnLst/>
            <a:rect l="l" t="t" r="r" b="b"/>
            <a:pathLst>
              <a:path w="65151" h="18795" extrusionOk="0">
                <a:moveTo>
                  <a:pt x="13789" y="1"/>
                </a:moveTo>
                <a:lnTo>
                  <a:pt x="0" y="9309"/>
                </a:lnTo>
                <a:lnTo>
                  <a:pt x="13789" y="18795"/>
                </a:lnTo>
                <a:lnTo>
                  <a:pt x="65151" y="18795"/>
                </a:lnTo>
                <a:lnTo>
                  <a:pt x="65151" y="1"/>
                </a:lnTo>
                <a:close/>
              </a:path>
            </a:pathLst>
          </a:custGeom>
          <a:solidFill>
            <a:schemeClr val="accent5"/>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2EF69"/>
              </a:solidFill>
            </a:endParaRPr>
          </a:p>
        </p:txBody>
      </p:sp>
      <p:grpSp>
        <p:nvGrpSpPr>
          <p:cNvPr id="446" name="Google Shape;446;p44"/>
          <p:cNvGrpSpPr/>
          <p:nvPr/>
        </p:nvGrpSpPr>
        <p:grpSpPr>
          <a:xfrm rot="246536">
            <a:off x="172641" y="74759"/>
            <a:ext cx="2159948" cy="2046729"/>
            <a:chOff x="6582499" y="1634600"/>
            <a:chExt cx="2570879" cy="2437566"/>
          </a:xfrm>
        </p:grpSpPr>
        <p:sp>
          <p:nvSpPr>
            <p:cNvPr id="447" name="Google Shape;447;p44"/>
            <p:cNvSpPr/>
            <p:nvPr/>
          </p:nvSpPr>
          <p:spPr>
            <a:xfrm rot="480708">
              <a:off x="6742793" y="1774446"/>
              <a:ext cx="2157832" cy="2157876"/>
            </a:xfrm>
            <a:custGeom>
              <a:avLst/>
              <a:gdLst/>
              <a:ahLst/>
              <a:cxnLst/>
              <a:rect l="l" t="t" r="r" b="b"/>
              <a:pathLst>
                <a:path w="98446" h="98448" extrusionOk="0">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4"/>
            <p:cNvSpPr/>
            <p:nvPr/>
          </p:nvSpPr>
          <p:spPr>
            <a:xfrm rot="480708">
              <a:off x="8274649" y="2127919"/>
              <a:ext cx="738603" cy="1273118"/>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4"/>
            <p:cNvSpPr/>
            <p:nvPr/>
          </p:nvSpPr>
          <p:spPr>
            <a:xfrm rot="714430">
              <a:off x="8301104" y="2227063"/>
              <a:ext cx="738609" cy="1178607"/>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4"/>
            <p:cNvSpPr/>
            <p:nvPr/>
          </p:nvSpPr>
          <p:spPr>
            <a:xfrm rot="480708">
              <a:off x="8235574" y="2071954"/>
              <a:ext cx="427178" cy="300881"/>
            </a:xfrm>
            <a:custGeom>
              <a:avLst/>
              <a:gdLst/>
              <a:ahLst/>
              <a:cxnLst/>
              <a:rect l="l" t="t" r="r" b="b"/>
              <a:pathLst>
                <a:path w="19489" h="13727" extrusionOk="0">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4"/>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4"/>
            <p:cNvSpPr/>
            <p:nvPr/>
          </p:nvSpPr>
          <p:spPr>
            <a:xfrm rot="480708">
              <a:off x="8292306" y="2214361"/>
              <a:ext cx="699653" cy="1186845"/>
            </a:xfrm>
            <a:custGeom>
              <a:avLst/>
              <a:gdLst/>
              <a:ahLst/>
              <a:cxnLst/>
              <a:rect l="l" t="t" r="r" b="b"/>
              <a:pathLst>
                <a:path w="31920" h="54147" extrusionOk="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4"/>
            <p:cNvSpPr/>
            <p:nvPr/>
          </p:nvSpPr>
          <p:spPr>
            <a:xfrm rot="480708">
              <a:off x="8370813" y="3390903"/>
              <a:ext cx="311205" cy="459487"/>
            </a:xfrm>
            <a:custGeom>
              <a:avLst/>
              <a:gdLst/>
              <a:ahLst/>
              <a:cxnLst/>
              <a:rect l="l" t="t" r="r" b="b"/>
              <a:pathLst>
                <a:path w="14198" h="20963" extrusionOk="0">
                  <a:moveTo>
                    <a:pt x="9695" y="96"/>
                  </a:moveTo>
                  <a:cubicBezTo>
                    <a:pt x="9695" y="96"/>
                    <a:pt x="9776" y="13577"/>
                    <a:pt x="1" y="18313"/>
                  </a:cubicBezTo>
                  <a:lnTo>
                    <a:pt x="568" y="20962"/>
                  </a:lnTo>
                  <a:cubicBezTo>
                    <a:pt x="568" y="20962"/>
                    <a:pt x="12137" y="17814"/>
                    <a:pt x="1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4"/>
            <p:cNvSpPr/>
            <p:nvPr/>
          </p:nvSpPr>
          <p:spPr>
            <a:xfrm rot="480708">
              <a:off x="8321359" y="2086119"/>
              <a:ext cx="349541" cy="162200"/>
            </a:xfrm>
            <a:custGeom>
              <a:avLst/>
              <a:gdLst/>
              <a:ahLst/>
              <a:cxnLst/>
              <a:rect l="l" t="t" r="r" b="b"/>
              <a:pathLst>
                <a:path w="15947" h="7400" extrusionOk="0">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4"/>
            <p:cNvSpPr/>
            <p:nvPr/>
          </p:nvSpPr>
          <p:spPr>
            <a:xfrm rot="480708">
              <a:off x="8300428" y="2094910"/>
              <a:ext cx="369027" cy="163778"/>
            </a:xfrm>
            <a:custGeom>
              <a:avLst/>
              <a:gdLst/>
              <a:ahLst/>
              <a:cxnLst/>
              <a:rect l="l" t="t" r="r" b="b"/>
              <a:pathLst>
                <a:path w="16836" h="7472" extrusionOk="0">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4"/>
            <p:cNvSpPr/>
            <p:nvPr/>
          </p:nvSpPr>
          <p:spPr>
            <a:xfrm rot="480708">
              <a:off x="8362341" y="2093987"/>
              <a:ext cx="268069" cy="102866"/>
            </a:xfrm>
            <a:custGeom>
              <a:avLst/>
              <a:gdLst/>
              <a:ahLst/>
              <a:cxnLst/>
              <a:rect l="l" t="t" r="r" b="b"/>
              <a:pathLst>
                <a:path w="12230" h="4693" extrusionOk="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4"/>
            <p:cNvSpPr/>
            <p:nvPr/>
          </p:nvSpPr>
          <p:spPr>
            <a:xfrm rot="480708">
              <a:off x="8367203" y="2093872"/>
              <a:ext cx="255860" cy="101397"/>
            </a:xfrm>
            <a:custGeom>
              <a:avLst/>
              <a:gdLst/>
              <a:ahLst/>
              <a:cxnLst/>
              <a:rect l="l" t="t" r="r" b="b"/>
              <a:pathLst>
                <a:path w="11673" h="4626" extrusionOk="0">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4"/>
            <p:cNvSpPr/>
            <p:nvPr/>
          </p:nvSpPr>
          <p:spPr>
            <a:xfrm rot="480708">
              <a:off x="6691605" y="1900130"/>
              <a:ext cx="668506" cy="1277874"/>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4"/>
            <p:cNvSpPr/>
            <p:nvPr/>
          </p:nvSpPr>
          <p:spPr>
            <a:xfrm rot="204405">
              <a:off x="6676580" y="1995485"/>
              <a:ext cx="668499" cy="1277862"/>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4"/>
            <p:cNvSpPr/>
            <p:nvPr/>
          </p:nvSpPr>
          <p:spPr>
            <a:xfrm rot="480708">
              <a:off x="7126455" y="1916146"/>
              <a:ext cx="433491" cy="302021"/>
            </a:xfrm>
            <a:custGeom>
              <a:avLst/>
              <a:gdLst/>
              <a:ahLst/>
              <a:cxnLst/>
              <a:rect l="l" t="t" r="r" b="b"/>
              <a:pathLst>
                <a:path w="19777" h="13779" extrusionOk="0">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4"/>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4"/>
            <p:cNvSpPr/>
            <p:nvPr/>
          </p:nvSpPr>
          <p:spPr>
            <a:xfrm rot="480708">
              <a:off x="6850175" y="3186558"/>
              <a:ext cx="381061" cy="469504"/>
            </a:xfrm>
            <a:custGeom>
              <a:avLst/>
              <a:gdLst/>
              <a:ahLst/>
              <a:cxnLst/>
              <a:rect l="l" t="t" r="r" b="b"/>
              <a:pathLst>
                <a:path w="17385" h="21420" extrusionOk="0">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4"/>
            <p:cNvSpPr/>
            <p:nvPr/>
          </p:nvSpPr>
          <p:spPr>
            <a:xfrm rot="480708">
              <a:off x="6662081" y="1985508"/>
              <a:ext cx="704124" cy="1191273"/>
            </a:xfrm>
            <a:custGeom>
              <a:avLst/>
              <a:gdLst/>
              <a:ahLst/>
              <a:cxnLst/>
              <a:rect l="l" t="t" r="r" b="b"/>
              <a:pathLst>
                <a:path w="32124" h="54349" extrusionOk="0">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4"/>
            <p:cNvSpPr/>
            <p:nvPr/>
          </p:nvSpPr>
          <p:spPr>
            <a:xfrm rot="480708">
              <a:off x="6873677" y="3188530"/>
              <a:ext cx="362956" cy="461218"/>
            </a:xfrm>
            <a:custGeom>
              <a:avLst/>
              <a:gdLst/>
              <a:ahLst/>
              <a:cxnLst/>
              <a:rect l="l" t="t" r="r" b="b"/>
              <a:pathLst>
                <a:path w="16559" h="21042" extrusionOk="0">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4"/>
            <p:cNvSpPr/>
            <p:nvPr/>
          </p:nvSpPr>
          <p:spPr>
            <a:xfrm rot="480708">
              <a:off x="7135440" y="1918847"/>
              <a:ext cx="345706" cy="162792"/>
            </a:xfrm>
            <a:custGeom>
              <a:avLst/>
              <a:gdLst/>
              <a:ahLst/>
              <a:cxnLst/>
              <a:rect l="l" t="t" r="r" b="b"/>
              <a:pathLst>
                <a:path w="15772" h="7427" extrusionOk="0">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4"/>
            <p:cNvSpPr/>
            <p:nvPr/>
          </p:nvSpPr>
          <p:spPr>
            <a:xfrm rot="480708">
              <a:off x="7133796" y="1930443"/>
              <a:ext cx="366156" cy="164392"/>
            </a:xfrm>
            <a:custGeom>
              <a:avLst/>
              <a:gdLst/>
              <a:ahLst/>
              <a:cxnLst/>
              <a:rect l="l" t="t" r="r" b="b"/>
              <a:pathLst>
                <a:path w="16705" h="7500" extrusionOk="0">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4"/>
            <p:cNvSpPr/>
            <p:nvPr/>
          </p:nvSpPr>
          <p:spPr>
            <a:xfrm rot="480708">
              <a:off x="7178291" y="1927083"/>
              <a:ext cx="267937" cy="103479"/>
            </a:xfrm>
            <a:custGeom>
              <a:avLst/>
              <a:gdLst/>
              <a:ahLst/>
              <a:cxnLst/>
              <a:rect l="l" t="t" r="r" b="b"/>
              <a:pathLst>
                <a:path w="12224" h="4721" extrusionOk="0">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4"/>
            <p:cNvSpPr/>
            <p:nvPr/>
          </p:nvSpPr>
          <p:spPr>
            <a:xfrm rot="480708">
              <a:off x="7193215" y="1928268"/>
              <a:ext cx="251892" cy="101792"/>
            </a:xfrm>
            <a:custGeom>
              <a:avLst/>
              <a:gdLst/>
              <a:ahLst/>
              <a:cxnLst/>
              <a:rect l="l" t="t" r="r" b="b"/>
              <a:pathLst>
                <a:path w="11492" h="4644" extrusionOk="0">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4"/>
            <p:cNvSpPr/>
            <p:nvPr/>
          </p:nvSpPr>
          <p:spPr>
            <a:xfrm rot="480708">
              <a:off x="6844549" y="3079085"/>
              <a:ext cx="138966" cy="600316"/>
            </a:xfrm>
            <a:custGeom>
              <a:avLst/>
              <a:gdLst/>
              <a:ahLst/>
              <a:cxnLst/>
              <a:rect l="l" t="t" r="r" b="b"/>
              <a:pathLst>
                <a:path w="6340" h="27388" extrusionOk="0">
                  <a:moveTo>
                    <a:pt x="758" y="1"/>
                  </a:moveTo>
                  <a:cubicBezTo>
                    <a:pt x="758" y="1"/>
                    <a:pt x="1" y="17164"/>
                    <a:pt x="2106" y="27388"/>
                  </a:cubicBezTo>
                  <a:lnTo>
                    <a:pt x="6340" y="27388"/>
                  </a:lnTo>
                  <a:cubicBezTo>
                    <a:pt x="6340" y="27388"/>
                    <a:pt x="5584" y="12626"/>
                    <a:pt x="5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4"/>
            <p:cNvSpPr/>
            <p:nvPr/>
          </p:nvSpPr>
          <p:spPr>
            <a:xfrm rot="480708">
              <a:off x="6908286" y="2989524"/>
              <a:ext cx="110932" cy="109025"/>
            </a:xfrm>
            <a:custGeom>
              <a:avLst/>
              <a:gdLst/>
              <a:ahLst/>
              <a:cxnLst/>
              <a:rect l="l" t="t" r="r" b="b"/>
              <a:pathLst>
                <a:path w="5061" h="4974" extrusionOk="0">
                  <a:moveTo>
                    <a:pt x="5060" y="386"/>
                  </a:moveTo>
                  <a:cubicBezTo>
                    <a:pt x="5060" y="386"/>
                    <a:pt x="2273" y="1"/>
                    <a:pt x="0" y="386"/>
                  </a:cubicBezTo>
                  <a:lnTo>
                    <a:pt x="4" y="4254"/>
                  </a:lnTo>
                  <a:lnTo>
                    <a:pt x="4820" y="497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4"/>
            <p:cNvSpPr/>
            <p:nvPr/>
          </p:nvSpPr>
          <p:spPr>
            <a:xfrm rot="480708">
              <a:off x="6877990" y="3082668"/>
              <a:ext cx="112598" cy="353268"/>
            </a:xfrm>
            <a:custGeom>
              <a:avLst/>
              <a:gdLst/>
              <a:ahLst/>
              <a:cxnLst/>
              <a:rect l="l" t="t" r="r" b="b"/>
              <a:pathLst>
                <a:path w="5137" h="16117" extrusionOk="0">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4"/>
            <p:cNvSpPr/>
            <p:nvPr/>
          </p:nvSpPr>
          <p:spPr>
            <a:xfrm rot="480708">
              <a:off x="8408413" y="3299284"/>
              <a:ext cx="138944" cy="600316"/>
            </a:xfrm>
            <a:custGeom>
              <a:avLst/>
              <a:gdLst/>
              <a:ahLst/>
              <a:cxnLst/>
              <a:rect l="l" t="t" r="r" b="b"/>
              <a:pathLst>
                <a:path w="6339" h="27388" extrusionOk="0">
                  <a:moveTo>
                    <a:pt x="5581" y="1"/>
                  </a:moveTo>
                  <a:cubicBezTo>
                    <a:pt x="5581" y="1"/>
                    <a:pt x="6339" y="17164"/>
                    <a:pt x="4235" y="27388"/>
                  </a:cubicBezTo>
                  <a:lnTo>
                    <a:pt x="1" y="27388"/>
                  </a:lnTo>
                  <a:cubicBezTo>
                    <a:pt x="1" y="27388"/>
                    <a:pt x="756" y="12626"/>
                    <a:pt x="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4"/>
            <p:cNvSpPr/>
            <p:nvPr/>
          </p:nvSpPr>
          <p:spPr>
            <a:xfrm rot="480708">
              <a:off x="8467166" y="3209222"/>
              <a:ext cx="113759" cy="109025"/>
            </a:xfrm>
            <a:custGeom>
              <a:avLst/>
              <a:gdLst/>
              <a:ahLst/>
              <a:cxnLst/>
              <a:rect l="l" t="t" r="r" b="b"/>
              <a:pathLst>
                <a:path w="5190" h="4974" extrusionOk="0">
                  <a:moveTo>
                    <a:pt x="0" y="386"/>
                  </a:moveTo>
                  <a:cubicBezTo>
                    <a:pt x="0" y="386"/>
                    <a:pt x="2917" y="1"/>
                    <a:pt x="5189" y="386"/>
                  </a:cubicBezTo>
                  <a:lnTo>
                    <a:pt x="5056" y="4254"/>
                  </a:lnTo>
                  <a:lnTo>
                    <a:pt x="241" y="497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4"/>
            <p:cNvSpPr/>
            <p:nvPr/>
          </p:nvSpPr>
          <p:spPr>
            <a:xfrm rot="480708">
              <a:off x="8435234" y="3301936"/>
              <a:ext cx="112598" cy="353268"/>
            </a:xfrm>
            <a:custGeom>
              <a:avLst/>
              <a:gdLst/>
              <a:ahLst/>
              <a:cxnLst/>
              <a:rect l="l" t="t" r="r" b="b"/>
              <a:pathLst>
                <a:path w="5137" h="16117" extrusionOk="0">
                  <a:moveTo>
                    <a:pt x="5136" y="0"/>
                  </a:moveTo>
                  <a:cubicBezTo>
                    <a:pt x="5136" y="0"/>
                    <a:pt x="2787" y="670"/>
                    <a:pt x="1650" y="3657"/>
                  </a:cubicBezTo>
                  <a:cubicBezTo>
                    <a:pt x="514" y="6642"/>
                    <a:pt x="0" y="16116"/>
                    <a:pt x="0" y="16116"/>
                  </a:cubicBezTo>
                  <a:cubicBezTo>
                    <a:pt x="0" y="16116"/>
                    <a:pt x="374" y="5235"/>
                    <a:pt x="317" y="6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4"/>
            <p:cNvSpPr/>
            <p:nvPr/>
          </p:nvSpPr>
          <p:spPr>
            <a:xfrm rot="480708">
              <a:off x="7703092" y="1834184"/>
              <a:ext cx="414400" cy="108017"/>
            </a:xfrm>
            <a:custGeom>
              <a:avLst/>
              <a:gdLst/>
              <a:ahLst/>
              <a:cxnLst/>
              <a:rect l="l" t="t" r="r" b="b"/>
              <a:pathLst>
                <a:path w="18906" h="4928" extrusionOk="0">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4"/>
            <p:cNvSpPr/>
            <p:nvPr/>
          </p:nvSpPr>
          <p:spPr>
            <a:xfrm rot="480708">
              <a:off x="7564926" y="1810500"/>
              <a:ext cx="339218" cy="318723"/>
            </a:xfrm>
            <a:custGeom>
              <a:avLst/>
              <a:gdLst/>
              <a:ahLst/>
              <a:cxnLst/>
              <a:rect l="l" t="t" r="r" b="b"/>
              <a:pathLst>
                <a:path w="15476" h="14541" extrusionOk="0">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4"/>
            <p:cNvSpPr/>
            <p:nvPr/>
          </p:nvSpPr>
          <p:spPr>
            <a:xfrm rot="480708">
              <a:off x="7900805" y="1857794"/>
              <a:ext cx="339218" cy="318723"/>
            </a:xfrm>
            <a:custGeom>
              <a:avLst/>
              <a:gdLst/>
              <a:ahLst/>
              <a:cxnLst/>
              <a:rect l="l" t="t" r="r" b="b"/>
              <a:pathLst>
                <a:path w="15476" h="14541" extrusionOk="0">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4"/>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4"/>
            <p:cNvSpPr/>
            <p:nvPr/>
          </p:nvSpPr>
          <p:spPr>
            <a:xfrm rot="480708">
              <a:off x="7024093" y="1871981"/>
              <a:ext cx="1529416" cy="1982722"/>
            </a:xfrm>
            <a:custGeom>
              <a:avLst/>
              <a:gdLst/>
              <a:ahLst/>
              <a:cxnLst/>
              <a:rect l="l" t="t" r="r" b="b"/>
              <a:pathLst>
                <a:path w="69776" h="90457" extrusionOk="0">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4"/>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4"/>
            <p:cNvSpPr/>
            <p:nvPr/>
          </p:nvSpPr>
          <p:spPr>
            <a:xfrm rot="480708">
              <a:off x="7042343" y="2883519"/>
              <a:ext cx="1294226" cy="1002178"/>
            </a:xfrm>
            <a:custGeom>
              <a:avLst/>
              <a:gdLst/>
              <a:ahLst/>
              <a:cxnLst/>
              <a:rect l="l" t="t" r="r" b="b"/>
              <a:pathLst>
                <a:path w="59046" h="45722" extrusionOk="0">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4"/>
            <p:cNvSpPr/>
            <p:nvPr/>
          </p:nvSpPr>
          <p:spPr>
            <a:xfrm rot="480708">
              <a:off x="7080292" y="2934189"/>
              <a:ext cx="1216852" cy="911280"/>
            </a:xfrm>
            <a:custGeom>
              <a:avLst/>
              <a:gdLst/>
              <a:ahLst/>
              <a:cxnLst/>
              <a:rect l="l" t="t" r="r" b="b"/>
              <a:pathLst>
                <a:path w="55516" h="41575" extrusionOk="0">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4"/>
            <p:cNvSpPr/>
            <p:nvPr/>
          </p:nvSpPr>
          <p:spPr>
            <a:xfrm rot="480708">
              <a:off x="7340856" y="3239587"/>
              <a:ext cx="96180" cy="164896"/>
            </a:xfrm>
            <a:custGeom>
              <a:avLst/>
              <a:gdLst/>
              <a:ahLst/>
              <a:cxnLst/>
              <a:rect l="l" t="t" r="r" b="b"/>
              <a:pathLst>
                <a:path w="4388" h="7523" extrusionOk="0">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4"/>
            <p:cNvSpPr/>
            <p:nvPr/>
          </p:nvSpPr>
          <p:spPr>
            <a:xfrm rot="480708">
              <a:off x="7338238" y="3230937"/>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4"/>
            <p:cNvSpPr/>
            <p:nvPr/>
          </p:nvSpPr>
          <p:spPr>
            <a:xfrm rot="480708">
              <a:off x="7338892" y="3226293"/>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4"/>
            <p:cNvSpPr/>
            <p:nvPr/>
          </p:nvSpPr>
          <p:spPr>
            <a:xfrm rot="480708">
              <a:off x="7225572" y="3190903"/>
              <a:ext cx="994901" cy="180678"/>
            </a:xfrm>
            <a:custGeom>
              <a:avLst/>
              <a:gdLst/>
              <a:ahLst/>
              <a:cxnLst/>
              <a:rect l="l" t="t" r="r" b="b"/>
              <a:pathLst>
                <a:path w="45390" h="8243" extrusionOk="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4"/>
            <p:cNvSpPr/>
            <p:nvPr/>
          </p:nvSpPr>
          <p:spPr>
            <a:xfrm rot="480708">
              <a:off x="7284831" y="2921221"/>
              <a:ext cx="895345" cy="566649"/>
            </a:xfrm>
            <a:custGeom>
              <a:avLst/>
              <a:gdLst/>
              <a:ahLst/>
              <a:cxnLst/>
              <a:rect l="l" t="t" r="r" b="b"/>
              <a:pathLst>
                <a:path w="40848" h="25852" extrusionOk="0">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4"/>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4"/>
            <p:cNvSpPr/>
            <p:nvPr/>
          </p:nvSpPr>
          <p:spPr>
            <a:xfrm rot="480708">
              <a:off x="7267078" y="3160058"/>
              <a:ext cx="917834" cy="281615"/>
            </a:xfrm>
            <a:custGeom>
              <a:avLst/>
              <a:gdLst/>
              <a:ahLst/>
              <a:cxnLst/>
              <a:rect l="l" t="t" r="r" b="b"/>
              <a:pathLst>
                <a:path w="41874" h="12848" extrusionOk="0">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4"/>
            <p:cNvSpPr/>
            <p:nvPr/>
          </p:nvSpPr>
          <p:spPr>
            <a:xfrm rot="480708">
              <a:off x="7262864" y="3227573"/>
              <a:ext cx="895345" cy="265855"/>
            </a:xfrm>
            <a:custGeom>
              <a:avLst/>
              <a:gdLst/>
              <a:ahLst/>
              <a:cxnLst/>
              <a:rect l="l" t="t" r="r" b="b"/>
              <a:pathLst>
                <a:path w="40848" h="12129" extrusionOk="0">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4"/>
            <p:cNvSpPr/>
            <p:nvPr/>
          </p:nvSpPr>
          <p:spPr>
            <a:xfrm rot="480708">
              <a:off x="6810800" y="2039659"/>
              <a:ext cx="1910521" cy="1778065"/>
            </a:xfrm>
            <a:custGeom>
              <a:avLst/>
              <a:gdLst/>
              <a:ahLst/>
              <a:cxnLst/>
              <a:rect l="l" t="t" r="r" b="b"/>
              <a:pathLst>
                <a:path w="87163" h="81120" extrusionOk="0">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4"/>
            <p:cNvSpPr/>
            <p:nvPr/>
          </p:nvSpPr>
          <p:spPr>
            <a:xfrm rot="480708">
              <a:off x="7199837" y="2115880"/>
              <a:ext cx="1302840" cy="673153"/>
            </a:xfrm>
            <a:custGeom>
              <a:avLst/>
              <a:gdLst/>
              <a:ahLst/>
              <a:cxnLst/>
              <a:rect l="l" t="t" r="r" b="b"/>
              <a:pathLst>
                <a:path w="59439" h="30711" extrusionOk="0">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4"/>
            <p:cNvSpPr/>
            <p:nvPr/>
          </p:nvSpPr>
          <p:spPr>
            <a:xfrm rot="480708">
              <a:off x="7173217" y="2147690"/>
              <a:ext cx="1320156" cy="616580"/>
            </a:xfrm>
            <a:custGeom>
              <a:avLst/>
              <a:gdLst/>
              <a:ahLst/>
              <a:cxnLst/>
              <a:rect l="l" t="t" r="r" b="b"/>
              <a:pathLst>
                <a:path w="60229" h="28130" extrusionOk="0">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4"/>
            <p:cNvSpPr/>
            <p:nvPr/>
          </p:nvSpPr>
          <p:spPr>
            <a:xfrm rot="480708">
              <a:off x="7173534" y="2080653"/>
              <a:ext cx="1365704" cy="749387"/>
            </a:xfrm>
            <a:custGeom>
              <a:avLst/>
              <a:gdLst/>
              <a:ahLst/>
              <a:cxnLst/>
              <a:rect l="l" t="t" r="r" b="b"/>
              <a:pathLst>
                <a:path w="62307" h="34189" extrusionOk="0">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4"/>
            <p:cNvSpPr/>
            <p:nvPr/>
          </p:nvSpPr>
          <p:spPr>
            <a:xfrm rot="480708">
              <a:off x="7301171" y="2188407"/>
              <a:ext cx="1096079" cy="544686"/>
            </a:xfrm>
            <a:custGeom>
              <a:avLst/>
              <a:gdLst/>
              <a:ahLst/>
              <a:cxnLst/>
              <a:rect l="l" t="t" r="r" b="b"/>
              <a:pathLst>
                <a:path w="50006" h="24850" extrusionOk="0">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4"/>
            <p:cNvSpPr/>
            <p:nvPr/>
          </p:nvSpPr>
          <p:spPr>
            <a:xfrm rot="480708">
              <a:off x="7882757" y="2641940"/>
              <a:ext cx="500037" cy="329113"/>
            </a:xfrm>
            <a:custGeom>
              <a:avLst/>
              <a:gdLst/>
              <a:ahLst/>
              <a:cxnLst/>
              <a:rect l="l" t="t" r="r" b="b"/>
              <a:pathLst>
                <a:path w="22813" h="15015" extrusionOk="0">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4"/>
            <p:cNvSpPr/>
            <p:nvPr/>
          </p:nvSpPr>
          <p:spPr>
            <a:xfrm rot="480708">
              <a:off x="7017960" y="3789580"/>
              <a:ext cx="1216852" cy="85528"/>
            </a:xfrm>
            <a:custGeom>
              <a:avLst/>
              <a:gdLst/>
              <a:ahLst/>
              <a:cxnLst/>
              <a:rect l="l" t="t" r="r" b="b"/>
              <a:pathLst>
                <a:path w="55516" h="3902" extrusionOk="0">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4"/>
            <p:cNvSpPr/>
            <p:nvPr/>
          </p:nvSpPr>
          <p:spPr>
            <a:xfrm rot="480708">
              <a:off x="7156363" y="2638865"/>
              <a:ext cx="719993" cy="246128"/>
            </a:xfrm>
            <a:custGeom>
              <a:avLst/>
              <a:gdLst/>
              <a:ahLst/>
              <a:cxnLst/>
              <a:rect l="l" t="t" r="r" b="b"/>
              <a:pathLst>
                <a:path w="32848" h="11229" extrusionOk="0">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4"/>
            <p:cNvSpPr/>
            <p:nvPr/>
          </p:nvSpPr>
          <p:spPr>
            <a:xfrm rot="480708">
              <a:off x="8047225" y="3182484"/>
              <a:ext cx="45569" cy="109880"/>
            </a:xfrm>
            <a:custGeom>
              <a:avLst/>
              <a:gdLst/>
              <a:ahLst/>
              <a:cxnLst/>
              <a:rect l="l" t="t" r="r" b="b"/>
              <a:pathLst>
                <a:path w="2079" h="5013" extrusionOk="0">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p:nvPr/>
          </p:nvSpPr>
          <p:spPr>
            <a:xfrm rot="480708">
              <a:off x="7833008" y="3230276"/>
              <a:ext cx="164633" cy="97693"/>
            </a:xfrm>
            <a:custGeom>
              <a:avLst/>
              <a:gdLst/>
              <a:ahLst/>
              <a:cxnLst/>
              <a:rect l="l" t="t" r="r" b="b"/>
              <a:pathLst>
                <a:path w="7511" h="4457" extrusionOk="0">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4"/>
            <p:cNvSpPr/>
            <p:nvPr/>
          </p:nvSpPr>
          <p:spPr>
            <a:xfrm rot="480708">
              <a:off x="7779893" y="3231727"/>
              <a:ext cx="45241" cy="84410"/>
            </a:xfrm>
            <a:custGeom>
              <a:avLst/>
              <a:gdLst/>
              <a:ahLst/>
              <a:cxnLst/>
              <a:rect l="l" t="t" r="r" b="b"/>
              <a:pathLst>
                <a:path w="2064" h="3851" extrusionOk="0">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4"/>
            <p:cNvSpPr/>
            <p:nvPr/>
          </p:nvSpPr>
          <p:spPr>
            <a:xfrm rot="480708">
              <a:off x="7530968" y="3165366"/>
              <a:ext cx="47367" cy="105299"/>
            </a:xfrm>
            <a:custGeom>
              <a:avLst/>
              <a:gdLst/>
              <a:ahLst/>
              <a:cxnLst/>
              <a:rect l="l" t="t" r="r" b="b"/>
              <a:pathLst>
                <a:path w="2161" h="4804" extrusionOk="0">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4"/>
            <p:cNvSpPr/>
            <p:nvPr/>
          </p:nvSpPr>
          <p:spPr>
            <a:xfrm rot="480708">
              <a:off x="7388252" y="3132136"/>
              <a:ext cx="28582" cy="57406"/>
            </a:xfrm>
            <a:custGeom>
              <a:avLst/>
              <a:gdLst/>
              <a:ahLst/>
              <a:cxnLst/>
              <a:rect l="l" t="t" r="r" b="b"/>
              <a:pathLst>
                <a:path w="1304" h="2619" extrusionOk="0">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4"/>
            <p:cNvSpPr/>
            <p:nvPr/>
          </p:nvSpPr>
          <p:spPr>
            <a:xfrm rot="480708">
              <a:off x="7037477" y="3577427"/>
              <a:ext cx="229842" cy="163493"/>
            </a:xfrm>
            <a:custGeom>
              <a:avLst/>
              <a:gdLst/>
              <a:ahLst/>
              <a:cxnLst/>
              <a:rect l="l" t="t" r="r" b="b"/>
              <a:pathLst>
                <a:path w="10486" h="7459" extrusionOk="0">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4"/>
            <p:cNvSpPr/>
            <p:nvPr/>
          </p:nvSpPr>
          <p:spPr>
            <a:xfrm rot="480708">
              <a:off x="7872100" y="3737393"/>
              <a:ext cx="370759" cy="134801"/>
            </a:xfrm>
            <a:custGeom>
              <a:avLst/>
              <a:gdLst/>
              <a:ahLst/>
              <a:cxnLst/>
              <a:rect l="l" t="t" r="r" b="b"/>
              <a:pathLst>
                <a:path w="16915" h="6150" extrusionOk="0">
                  <a:moveTo>
                    <a:pt x="16914" y="6149"/>
                  </a:moveTo>
                  <a:cubicBezTo>
                    <a:pt x="16914" y="6149"/>
                    <a:pt x="10717" y="0"/>
                    <a:pt x="1" y="39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4"/>
            <p:cNvSpPr/>
            <p:nvPr/>
          </p:nvSpPr>
          <p:spPr>
            <a:xfrm rot="480708">
              <a:off x="7673865" y="2266276"/>
              <a:ext cx="730032" cy="320038"/>
            </a:xfrm>
            <a:custGeom>
              <a:avLst/>
              <a:gdLst/>
              <a:ahLst/>
              <a:cxnLst/>
              <a:rect l="l" t="t" r="r" b="b"/>
              <a:pathLst>
                <a:path w="33306" h="14601" extrusionOk="0">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4"/>
            <p:cNvSpPr/>
            <p:nvPr/>
          </p:nvSpPr>
          <p:spPr>
            <a:xfrm rot="480708">
              <a:off x="7310098" y="2286534"/>
              <a:ext cx="245185" cy="161871"/>
            </a:xfrm>
            <a:custGeom>
              <a:avLst/>
              <a:gdLst/>
              <a:ahLst/>
              <a:cxnLst/>
              <a:rect l="l" t="t" r="r" b="b"/>
              <a:pathLst>
                <a:path w="11186" h="7385" extrusionOk="0">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4"/>
            <p:cNvSpPr/>
            <p:nvPr/>
          </p:nvSpPr>
          <p:spPr>
            <a:xfrm rot="480708">
              <a:off x="7395982" y="2923603"/>
              <a:ext cx="744652" cy="218247"/>
            </a:xfrm>
            <a:custGeom>
              <a:avLst/>
              <a:gdLst/>
              <a:ahLst/>
              <a:cxnLst/>
              <a:rect l="l" t="t" r="r" b="b"/>
              <a:pathLst>
                <a:path w="33973" h="9957" extrusionOk="0">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4"/>
            <p:cNvSpPr/>
            <p:nvPr/>
          </p:nvSpPr>
          <p:spPr>
            <a:xfrm rot="480708">
              <a:off x="7594787" y="2521616"/>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4"/>
            <p:cNvSpPr/>
            <p:nvPr/>
          </p:nvSpPr>
          <p:spPr>
            <a:xfrm rot="480708">
              <a:off x="7596034" y="2512761"/>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rot="480708">
              <a:off x="7615937" y="2523218"/>
              <a:ext cx="418060" cy="241108"/>
            </a:xfrm>
            <a:custGeom>
              <a:avLst/>
              <a:gdLst/>
              <a:ahLst/>
              <a:cxnLst/>
              <a:rect l="l" t="t" r="r" b="b"/>
              <a:pathLst>
                <a:path w="19073" h="11000" extrusionOk="0">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4"/>
            <p:cNvSpPr/>
            <p:nvPr/>
          </p:nvSpPr>
          <p:spPr>
            <a:xfrm rot="480708">
              <a:off x="7617008" y="2524313"/>
              <a:ext cx="415890" cy="238960"/>
            </a:xfrm>
            <a:custGeom>
              <a:avLst/>
              <a:gdLst/>
              <a:ahLst/>
              <a:cxnLst/>
              <a:rect l="l" t="t" r="r" b="b"/>
              <a:pathLst>
                <a:path w="18974" h="10902" extrusionOk="0">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p:nvPr/>
          </p:nvSpPr>
          <p:spPr>
            <a:xfrm rot="480708">
              <a:off x="8011467" y="2547628"/>
              <a:ext cx="107841" cy="43772"/>
            </a:xfrm>
            <a:custGeom>
              <a:avLst/>
              <a:gdLst/>
              <a:ahLst/>
              <a:cxnLst/>
              <a:rect l="l" t="t" r="r" b="b"/>
              <a:pathLst>
                <a:path w="4920" h="1997" extrusionOk="0">
                  <a:moveTo>
                    <a:pt x="0" y="1996"/>
                  </a:moveTo>
                  <a:cubicBezTo>
                    <a:pt x="0" y="1996"/>
                    <a:pt x="1491" y="0"/>
                    <a:pt x="4920" y="48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4"/>
            <p:cNvSpPr/>
            <p:nvPr/>
          </p:nvSpPr>
          <p:spPr>
            <a:xfrm rot="480708">
              <a:off x="7847467" y="2775195"/>
              <a:ext cx="46885" cy="83993"/>
            </a:xfrm>
            <a:custGeom>
              <a:avLst/>
              <a:gdLst/>
              <a:ahLst/>
              <a:cxnLst/>
              <a:rect l="l" t="t" r="r" b="b"/>
              <a:pathLst>
                <a:path w="2139" h="3832" extrusionOk="0">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4"/>
            <p:cNvSpPr/>
            <p:nvPr/>
          </p:nvSpPr>
          <p:spPr>
            <a:xfrm rot="480708">
              <a:off x="7916449" y="2774807"/>
              <a:ext cx="31147" cy="28801"/>
            </a:xfrm>
            <a:custGeom>
              <a:avLst/>
              <a:gdLst/>
              <a:ahLst/>
              <a:cxnLst/>
              <a:rect l="l" t="t" r="r" b="b"/>
              <a:pathLst>
                <a:path w="1421" h="1314" extrusionOk="0">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4"/>
            <p:cNvSpPr/>
            <p:nvPr/>
          </p:nvSpPr>
          <p:spPr>
            <a:xfrm rot="480708">
              <a:off x="7568885" y="2474132"/>
              <a:ext cx="77067" cy="69987"/>
            </a:xfrm>
            <a:custGeom>
              <a:avLst/>
              <a:gdLst/>
              <a:ahLst/>
              <a:cxnLst/>
              <a:rect l="l" t="t" r="r" b="b"/>
              <a:pathLst>
                <a:path w="3516" h="3193" extrusionOk="0">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4"/>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44"/>
          <p:cNvGrpSpPr/>
          <p:nvPr/>
        </p:nvGrpSpPr>
        <p:grpSpPr>
          <a:xfrm>
            <a:off x="1074693" y="2465156"/>
            <a:ext cx="975498" cy="2521678"/>
            <a:chOff x="1074693" y="2465156"/>
            <a:chExt cx="975498" cy="2521678"/>
          </a:xfrm>
        </p:grpSpPr>
        <p:sp>
          <p:nvSpPr>
            <p:cNvPr id="519" name="Google Shape;519;p44"/>
            <p:cNvSpPr/>
            <p:nvPr/>
          </p:nvSpPr>
          <p:spPr>
            <a:xfrm rot="-909607">
              <a:off x="1399049" y="2463966"/>
              <a:ext cx="326786" cy="2524058"/>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4"/>
            <p:cNvSpPr/>
            <p:nvPr/>
          </p:nvSpPr>
          <p:spPr>
            <a:xfrm rot="-909607">
              <a:off x="1503627" y="3054716"/>
              <a:ext cx="223511" cy="1749973"/>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4"/>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4"/>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4"/>
            <p:cNvSpPr/>
            <p:nvPr/>
          </p:nvSpPr>
          <p:spPr>
            <a:xfrm rot="-909607">
              <a:off x="1308668" y="2968534"/>
              <a:ext cx="122372" cy="121146"/>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4"/>
            <p:cNvSpPr/>
            <p:nvPr/>
          </p:nvSpPr>
          <p:spPr>
            <a:xfrm rot="-909607">
              <a:off x="1208980" y="2608361"/>
              <a:ext cx="143169" cy="39380"/>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4"/>
            <p:cNvSpPr/>
            <p:nvPr/>
          </p:nvSpPr>
          <p:spPr>
            <a:xfrm rot="-909607">
              <a:off x="1167898" y="2633947"/>
              <a:ext cx="32105" cy="24791"/>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4"/>
            <p:cNvSpPr/>
            <p:nvPr/>
          </p:nvSpPr>
          <p:spPr>
            <a:xfrm rot="-909607">
              <a:off x="1337382" y="2600698"/>
              <a:ext cx="27716" cy="415233"/>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4"/>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4"/>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4"/>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4"/>
            <p:cNvSpPr/>
            <p:nvPr/>
          </p:nvSpPr>
          <p:spPr>
            <a:xfrm rot="-909607">
              <a:off x="1565491" y="3057118"/>
              <a:ext cx="97937" cy="1523971"/>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4"/>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4"/>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gradFill>
              <a:gsLst>
                <a:gs pos="0">
                  <a:srgbClr val="000000">
                    <a:alpha val="14509"/>
                  </a:srgbClr>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4"/>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000000">
                    <a:alpha val="14509"/>
                  </a:srgbClr>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44"/>
          <p:cNvGrpSpPr/>
          <p:nvPr/>
        </p:nvGrpSpPr>
        <p:grpSpPr>
          <a:xfrm rot="-237302">
            <a:off x="6778058" y="2901518"/>
            <a:ext cx="2058377" cy="2096091"/>
            <a:chOff x="1237575" y="238125"/>
            <a:chExt cx="5143975" cy="5238225"/>
          </a:xfrm>
        </p:grpSpPr>
        <p:sp>
          <p:nvSpPr>
            <p:cNvPr id="535" name="Google Shape;535;p44"/>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4"/>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2708375" y="405400"/>
              <a:ext cx="3384700" cy="4901650"/>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4"/>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4"/>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4"/>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4"/>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4"/>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4"/>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4"/>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4"/>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4"/>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4"/>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4"/>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4"/>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4"/>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4"/>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4"/>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4"/>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4"/>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4"/>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4"/>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4"/>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4"/>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4"/>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4"/>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4"/>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4"/>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4"/>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4"/>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4"/>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4"/>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444;p44">
            <a:extLst>
              <a:ext uri="{FF2B5EF4-FFF2-40B4-BE49-F238E27FC236}">
                <a16:creationId xmlns:a16="http://schemas.microsoft.com/office/drawing/2014/main" id="{0F845C6A-7D7F-9A42-B499-21DDE0D1374D}"/>
              </a:ext>
            </a:extLst>
          </p:cNvPr>
          <p:cNvSpPr txBox="1">
            <a:spLocks/>
          </p:cNvSpPr>
          <p:nvPr/>
        </p:nvSpPr>
        <p:spPr>
          <a:xfrm>
            <a:off x="1965495" y="1891807"/>
            <a:ext cx="5489786" cy="188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r>
              <a:rPr lang="en-US" sz="4400" dirty="0">
                <a:latin typeface="Fira Sans Black" panose="020B0A03050000020004" pitchFamily="34" charset="0"/>
              </a:rPr>
              <a:t>Báo cáo nghiên cứu về một vấn đề</a:t>
            </a:r>
            <a:endParaRPr lang="en-US" sz="4400" dirty="0">
              <a:solidFill>
                <a:schemeClr val="dk1"/>
              </a:solidFill>
              <a:latin typeface="Fira Sans Black" panose="020B0A03050000020004" pitchFamily="34" charset="0"/>
            </a:endParaRPr>
          </a:p>
        </p:txBody>
      </p:sp>
      <p:sp>
        <p:nvSpPr>
          <p:cNvPr id="159" name="Google Shape;444;p44">
            <a:extLst>
              <a:ext uri="{FF2B5EF4-FFF2-40B4-BE49-F238E27FC236}">
                <a16:creationId xmlns:a16="http://schemas.microsoft.com/office/drawing/2014/main" id="{ABBBCE68-386A-0084-FD8D-32891A8AFA1E}"/>
              </a:ext>
            </a:extLst>
          </p:cNvPr>
          <p:cNvSpPr txBox="1">
            <a:spLocks/>
          </p:cNvSpPr>
          <p:nvPr/>
        </p:nvSpPr>
        <p:spPr>
          <a:xfrm rot="21410763">
            <a:off x="3711719" y="1021226"/>
            <a:ext cx="1657288" cy="8270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r>
              <a:rPr lang="en-US" sz="5400" dirty="0">
                <a:solidFill>
                  <a:schemeClr val="accent4">
                    <a:lumMod val="75000"/>
                  </a:schemeClr>
                </a:solidFill>
                <a:latin typeface="Fira Sans Black" panose="020B0A03050000020004" pitchFamily="34" charset="0"/>
              </a:rPr>
              <a:t>Viết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 calcmode="lin" valueType="num">
                                      <p:cBhvr>
                                        <p:cTn id="7" dur="1250" fill="hold"/>
                                        <p:tgtEl>
                                          <p:spTgt spid="425"/>
                                        </p:tgtEl>
                                        <p:attrNameLst>
                                          <p:attrName>ppt_w</p:attrName>
                                        </p:attrNameLst>
                                      </p:cBhvr>
                                      <p:tavLst>
                                        <p:tav tm="0">
                                          <p:val>
                                            <p:fltVal val="0"/>
                                          </p:val>
                                        </p:tav>
                                        <p:tav tm="100000">
                                          <p:val>
                                            <p:strVal val="#ppt_w"/>
                                          </p:val>
                                        </p:tav>
                                      </p:tavLst>
                                    </p:anim>
                                    <p:anim calcmode="lin" valueType="num">
                                      <p:cBhvr>
                                        <p:cTn id="8" dur="1250" fill="hold"/>
                                        <p:tgtEl>
                                          <p:spTgt spid="425"/>
                                        </p:tgtEl>
                                        <p:attrNameLst>
                                          <p:attrName>ppt_h</p:attrName>
                                        </p:attrNameLst>
                                      </p:cBhvr>
                                      <p:tavLst>
                                        <p:tav tm="0">
                                          <p:val>
                                            <p:fltVal val="0"/>
                                          </p:val>
                                        </p:tav>
                                        <p:tav tm="100000">
                                          <p:val>
                                            <p:strVal val="#ppt_h"/>
                                          </p:val>
                                        </p:tav>
                                      </p:tavLst>
                                    </p:anim>
                                    <p:anim calcmode="lin" valueType="num">
                                      <p:cBhvr>
                                        <p:cTn id="9" dur="1250" fill="hold"/>
                                        <p:tgtEl>
                                          <p:spTgt spid="425"/>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42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43"/>
                                        </p:tgtEl>
                                        <p:attrNameLst>
                                          <p:attrName>style.visibility</p:attrName>
                                        </p:attrNameLst>
                                      </p:cBhvr>
                                      <p:to>
                                        <p:strVal val="visible"/>
                                      </p:to>
                                    </p:set>
                                    <p:anim calcmode="lin" valueType="num">
                                      <p:cBhvr>
                                        <p:cTn id="13" dur="1250" fill="hold"/>
                                        <p:tgtEl>
                                          <p:spTgt spid="443"/>
                                        </p:tgtEl>
                                        <p:attrNameLst>
                                          <p:attrName>ppt_w</p:attrName>
                                        </p:attrNameLst>
                                      </p:cBhvr>
                                      <p:tavLst>
                                        <p:tav tm="0">
                                          <p:val>
                                            <p:fltVal val="0"/>
                                          </p:val>
                                        </p:tav>
                                        <p:tav tm="100000">
                                          <p:val>
                                            <p:strVal val="#ppt_w"/>
                                          </p:val>
                                        </p:tav>
                                      </p:tavLst>
                                    </p:anim>
                                    <p:anim calcmode="lin" valueType="num">
                                      <p:cBhvr>
                                        <p:cTn id="14" dur="1250" fill="hold"/>
                                        <p:tgtEl>
                                          <p:spTgt spid="443"/>
                                        </p:tgtEl>
                                        <p:attrNameLst>
                                          <p:attrName>ppt_h</p:attrName>
                                        </p:attrNameLst>
                                      </p:cBhvr>
                                      <p:tavLst>
                                        <p:tav tm="0">
                                          <p:val>
                                            <p:fltVal val="0"/>
                                          </p:val>
                                        </p:tav>
                                        <p:tav tm="100000">
                                          <p:val>
                                            <p:strVal val="#ppt_h"/>
                                          </p:val>
                                        </p:tav>
                                      </p:tavLst>
                                    </p:anim>
                                    <p:anim calcmode="lin" valueType="num">
                                      <p:cBhvr>
                                        <p:cTn id="15" dur="1250" fill="hold"/>
                                        <p:tgtEl>
                                          <p:spTgt spid="443"/>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44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45"/>
                                        </p:tgtEl>
                                        <p:attrNameLst>
                                          <p:attrName>style.visibility</p:attrName>
                                        </p:attrNameLst>
                                      </p:cBhvr>
                                      <p:to>
                                        <p:strVal val="visible"/>
                                      </p:to>
                                    </p:set>
                                    <p:anim calcmode="lin" valueType="num">
                                      <p:cBhvr>
                                        <p:cTn id="19" dur="1250" fill="hold"/>
                                        <p:tgtEl>
                                          <p:spTgt spid="445"/>
                                        </p:tgtEl>
                                        <p:attrNameLst>
                                          <p:attrName>ppt_w</p:attrName>
                                        </p:attrNameLst>
                                      </p:cBhvr>
                                      <p:tavLst>
                                        <p:tav tm="0">
                                          <p:val>
                                            <p:fltVal val="0"/>
                                          </p:val>
                                        </p:tav>
                                        <p:tav tm="100000">
                                          <p:val>
                                            <p:strVal val="#ppt_w"/>
                                          </p:val>
                                        </p:tav>
                                      </p:tavLst>
                                    </p:anim>
                                    <p:anim calcmode="lin" valueType="num">
                                      <p:cBhvr>
                                        <p:cTn id="20" dur="1250" fill="hold"/>
                                        <p:tgtEl>
                                          <p:spTgt spid="445"/>
                                        </p:tgtEl>
                                        <p:attrNameLst>
                                          <p:attrName>ppt_h</p:attrName>
                                        </p:attrNameLst>
                                      </p:cBhvr>
                                      <p:tavLst>
                                        <p:tav tm="0">
                                          <p:val>
                                            <p:fltVal val="0"/>
                                          </p:val>
                                        </p:tav>
                                        <p:tav tm="100000">
                                          <p:val>
                                            <p:strVal val="#ppt_h"/>
                                          </p:val>
                                        </p:tav>
                                      </p:tavLst>
                                    </p:anim>
                                    <p:anim calcmode="lin" valueType="num">
                                      <p:cBhvr>
                                        <p:cTn id="21" dur="1250" fill="hold"/>
                                        <p:tgtEl>
                                          <p:spTgt spid="445"/>
                                        </p:tgtEl>
                                        <p:attrNameLst>
                                          <p:attrName>ppt_x</p:attrName>
                                        </p:attrNameLst>
                                      </p:cBhvr>
                                      <p:tavLst>
                                        <p:tav tm="0" fmla="#ppt_x+(cos(-2*pi*(1-$))*-#ppt_x-sin(-2*pi*(1-$))*(1-#ppt_y))*(1-$)">
                                          <p:val>
                                            <p:fltVal val="0"/>
                                          </p:val>
                                        </p:tav>
                                        <p:tav tm="100000">
                                          <p:val>
                                            <p:fltVal val="1"/>
                                          </p:val>
                                        </p:tav>
                                      </p:tavLst>
                                    </p:anim>
                                    <p:anim calcmode="lin" valueType="num">
                                      <p:cBhvr>
                                        <p:cTn id="22" dur="1250" fill="hold"/>
                                        <p:tgtEl>
                                          <p:spTgt spid="44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446"/>
                                        </p:tgtEl>
                                        <p:attrNameLst>
                                          <p:attrName>style.visibility</p:attrName>
                                        </p:attrNameLst>
                                      </p:cBhvr>
                                      <p:to>
                                        <p:strVal val="visible"/>
                                      </p:to>
                                    </p:set>
                                    <p:anim calcmode="lin" valueType="num">
                                      <p:cBhvr>
                                        <p:cTn id="25" dur="1250" fill="hold"/>
                                        <p:tgtEl>
                                          <p:spTgt spid="446"/>
                                        </p:tgtEl>
                                        <p:attrNameLst>
                                          <p:attrName>ppt_w</p:attrName>
                                        </p:attrNameLst>
                                      </p:cBhvr>
                                      <p:tavLst>
                                        <p:tav tm="0">
                                          <p:val>
                                            <p:fltVal val="0"/>
                                          </p:val>
                                        </p:tav>
                                        <p:tav tm="100000">
                                          <p:val>
                                            <p:strVal val="#ppt_w"/>
                                          </p:val>
                                        </p:tav>
                                      </p:tavLst>
                                    </p:anim>
                                    <p:anim calcmode="lin" valueType="num">
                                      <p:cBhvr>
                                        <p:cTn id="26" dur="1250" fill="hold"/>
                                        <p:tgtEl>
                                          <p:spTgt spid="446"/>
                                        </p:tgtEl>
                                        <p:attrNameLst>
                                          <p:attrName>ppt_h</p:attrName>
                                        </p:attrNameLst>
                                      </p:cBhvr>
                                      <p:tavLst>
                                        <p:tav tm="0">
                                          <p:val>
                                            <p:fltVal val="0"/>
                                          </p:val>
                                        </p:tav>
                                        <p:tav tm="100000">
                                          <p:val>
                                            <p:strVal val="#ppt_h"/>
                                          </p:val>
                                        </p:tav>
                                      </p:tavLst>
                                    </p:anim>
                                    <p:anim calcmode="lin" valueType="num">
                                      <p:cBhvr>
                                        <p:cTn id="27" dur="1250" fill="hold"/>
                                        <p:tgtEl>
                                          <p:spTgt spid="446"/>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446"/>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518"/>
                                        </p:tgtEl>
                                        <p:attrNameLst>
                                          <p:attrName>style.visibility</p:attrName>
                                        </p:attrNameLst>
                                      </p:cBhvr>
                                      <p:to>
                                        <p:strVal val="visible"/>
                                      </p:to>
                                    </p:set>
                                    <p:anim calcmode="lin" valueType="num">
                                      <p:cBhvr>
                                        <p:cTn id="31" dur="1250" fill="hold"/>
                                        <p:tgtEl>
                                          <p:spTgt spid="518"/>
                                        </p:tgtEl>
                                        <p:attrNameLst>
                                          <p:attrName>ppt_w</p:attrName>
                                        </p:attrNameLst>
                                      </p:cBhvr>
                                      <p:tavLst>
                                        <p:tav tm="0">
                                          <p:val>
                                            <p:fltVal val="0"/>
                                          </p:val>
                                        </p:tav>
                                        <p:tav tm="100000">
                                          <p:val>
                                            <p:strVal val="#ppt_w"/>
                                          </p:val>
                                        </p:tav>
                                      </p:tavLst>
                                    </p:anim>
                                    <p:anim calcmode="lin" valueType="num">
                                      <p:cBhvr>
                                        <p:cTn id="32" dur="1250" fill="hold"/>
                                        <p:tgtEl>
                                          <p:spTgt spid="518"/>
                                        </p:tgtEl>
                                        <p:attrNameLst>
                                          <p:attrName>ppt_h</p:attrName>
                                        </p:attrNameLst>
                                      </p:cBhvr>
                                      <p:tavLst>
                                        <p:tav tm="0">
                                          <p:val>
                                            <p:fltVal val="0"/>
                                          </p:val>
                                        </p:tav>
                                        <p:tav tm="100000">
                                          <p:val>
                                            <p:strVal val="#ppt_h"/>
                                          </p:val>
                                        </p:tav>
                                      </p:tavLst>
                                    </p:anim>
                                    <p:anim calcmode="lin" valueType="num">
                                      <p:cBhvr>
                                        <p:cTn id="33" dur="1250" fill="hold"/>
                                        <p:tgtEl>
                                          <p:spTgt spid="518"/>
                                        </p:tgtEl>
                                        <p:attrNameLst>
                                          <p:attrName>ppt_x</p:attrName>
                                        </p:attrNameLst>
                                      </p:cBhvr>
                                      <p:tavLst>
                                        <p:tav tm="0" fmla="#ppt_x+(cos(-2*pi*(1-$))*-#ppt_x-sin(-2*pi*(1-$))*(1-#ppt_y))*(1-$)">
                                          <p:val>
                                            <p:fltVal val="0"/>
                                          </p:val>
                                        </p:tav>
                                        <p:tav tm="100000">
                                          <p:val>
                                            <p:fltVal val="1"/>
                                          </p:val>
                                        </p:tav>
                                      </p:tavLst>
                                    </p:anim>
                                    <p:anim calcmode="lin" valueType="num">
                                      <p:cBhvr>
                                        <p:cTn id="34" dur="1250" fill="hold"/>
                                        <p:tgtEl>
                                          <p:spTgt spid="518"/>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534"/>
                                        </p:tgtEl>
                                        <p:attrNameLst>
                                          <p:attrName>style.visibility</p:attrName>
                                        </p:attrNameLst>
                                      </p:cBhvr>
                                      <p:to>
                                        <p:strVal val="visible"/>
                                      </p:to>
                                    </p:set>
                                    <p:anim calcmode="lin" valueType="num">
                                      <p:cBhvr>
                                        <p:cTn id="37" dur="1250" fill="hold"/>
                                        <p:tgtEl>
                                          <p:spTgt spid="534"/>
                                        </p:tgtEl>
                                        <p:attrNameLst>
                                          <p:attrName>ppt_w</p:attrName>
                                        </p:attrNameLst>
                                      </p:cBhvr>
                                      <p:tavLst>
                                        <p:tav tm="0">
                                          <p:val>
                                            <p:fltVal val="0"/>
                                          </p:val>
                                        </p:tav>
                                        <p:tav tm="100000">
                                          <p:val>
                                            <p:strVal val="#ppt_w"/>
                                          </p:val>
                                        </p:tav>
                                      </p:tavLst>
                                    </p:anim>
                                    <p:anim calcmode="lin" valueType="num">
                                      <p:cBhvr>
                                        <p:cTn id="38" dur="1250" fill="hold"/>
                                        <p:tgtEl>
                                          <p:spTgt spid="534"/>
                                        </p:tgtEl>
                                        <p:attrNameLst>
                                          <p:attrName>ppt_h</p:attrName>
                                        </p:attrNameLst>
                                      </p:cBhvr>
                                      <p:tavLst>
                                        <p:tav tm="0">
                                          <p:val>
                                            <p:fltVal val="0"/>
                                          </p:val>
                                        </p:tav>
                                        <p:tav tm="100000">
                                          <p:val>
                                            <p:strVal val="#ppt_h"/>
                                          </p:val>
                                        </p:tav>
                                      </p:tavLst>
                                    </p:anim>
                                    <p:anim calcmode="lin" valueType="num">
                                      <p:cBhvr>
                                        <p:cTn id="39" dur="1250" fill="hold"/>
                                        <p:tgtEl>
                                          <p:spTgt spid="534"/>
                                        </p:tgtEl>
                                        <p:attrNameLst>
                                          <p:attrName>ppt_x</p:attrName>
                                        </p:attrNameLst>
                                      </p:cBhvr>
                                      <p:tavLst>
                                        <p:tav tm="0" fmla="#ppt_x+(cos(-2*pi*(1-$))*-#ppt_x-sin(-2*pi*(1-$))*(1-#ppt_y))*(1-$)">
                                          <p:val>
                                            <p:fltVal val="0"/>
                                          </p:val>
                                        </p:tav>
                                        <p:tav tm="100000">
                                          <p:val>
                                            <p:fltVal val="1"/>
                                          </p:val>
                                        </p:tav>
                                      </p:tavLst>
                                    </p:anim>
                                    <p:anim calcmode="lin" valueType="num">
                                      <p:cBhvr>
                                        <p:cTn id="40" dur="1250" fill="hold"/>
                                        <p:tgtEl>
                                          <p:spTgt spid="534"/>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58"/>
                                        </p:tgtEl>
                                        <p:attrNameLst>
                                          <p:attrName>style.visibility</p:attrName>
                                        </p:attrNameLst>
                                      </p:cBhvr>
                                      <p:to>
                                        <p:strVal val="visible"/>
                                      </p:to>
                                    </p:set>
                                    <p:anim calcmode="lin" valueType="num">
                                      <p:cBhvr>
                                        <p:cTn id="43" dur="1250" fill="hold"/>
                                        <p:tgtEl>
                                          <p:spTgt spid="158"/>
                                        </p:tgtEl>
                                        <p:attrNameLst>
                                          <p:attrName>ppt_w</p:attrName>
                                        </p:attrNameLst>
                                      </p:cBhvr>
                                      <p:tavLst>
                                        <p:tav tm="0">
                                          <p:val>
                                            <p:fltVal val="0"/>
                                          </p:val>
                                        </p:tav>
                                        <p:tav tm="100000">
                                          <p:val>
                                            <p:strVal val="#ppt_w"/>
                                          </p:val>
                                        </p:tav>
                                      </p:tavLst>
                                    </p:anim>
                                    <p:anim calcmode="lin" valueType="num">
                                      <p:cBhvr>
                                        <p:cTn id="44" dur="1250" fill="hold"/>
                                        <p:tgtEl>
                                          <p:spTgt spid="158"/>
                                        </p:tgtEl>
                                        <p:attrNameLst>
                                          <p:attrName>ppt_h</p:attrName>
                                        </p:attrNameLst>
                                      </p:cBhvr>
                                      <p:tavLst>
                                        <p:tav tm="0">
                                          <p:val>
                                            <p:fltVal val="0"/>
                                          </p:val>
                                        </p:tav>
                                        <p:tav tm="100000">
                                          <p:val>
                                            <p:strVal val="#ppt_h"/>
                                          </p:val>
                                        </p:tav>
                                      </p:tavLst>
                                    </p:anim>
                                    <p:anim calcmode="lin" valueType="num">
                                      <p:cBhvr>
                                        <p:cTn id="45" dur="1250" fill="hold"/>
                                        <p:tgtEl>
                                          <p:spTgt spid="158"/>
                                        </p:tgtEl>
                                        <p:attrNameLst>
                                          <p:attrName>ppt_x</p:attrName>
                                        </p:attrNameLst>
                                      </p:cBhvr>
                                      <p:tavLst>
                                        <p:tav tm="0" fmla="#ppt_x+(cos(-2*pi*(1-$))*-#ppt_x-sin(-2*pi*(1-$))*(1-#ppt_y))*(1-$)">
                                          <p:val>
                                            <p:fltVal val="0"/>
                                          </p:val>
                                        </p:tav>
                                        <p:tav tm="100000">
                                          <p:val>
                                            <p:fltVal val="1"/>
                                          </p:val>
                                        </p:tav>
                                      </p:tavLst>
                                    </p:anim>
                                    <p:anim calcmode="lin" valueType="num">
                                      <p:cBhvr>
                                        <p:cTn id="46" dur="1250" fill="hold"/>
                                        <p:tgtEl>
                                          <p:spTgt spid="158"/>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59"/>
                                        </p:tgtEl>
                                        <p:attrNameLst>
                                          <p:attrName>style.visibility</p:attrName>
                                        </p:attrNameLst>
                                      </p:cBhvr>
                                      <p:to>
                                        <p:strVal val="visible"/>
                                      </p:to>
                                    </p:set>
                                    <p:anim calcmode="lin" valueType="num">
                                      <p:cBhvr>
                                        <p:cTn id="49" dur="1250" fill="hold"/>
                                        <p:tgtEl>
                                          <p:spTgt spid="159"/>
                                        </p:tgtEl>
                                        <p:attrNameLst>
                                          <p:attrName>ppt_w</p:attrName>
                                        </p:attrNameLst>
                                      </p:cBhvr>
                                      <p:tavLst>
                                        <p:tav tm="0">
                                          <p:val>
                                            <p:fltVal val="0"/>
                                          </p:val>
                                        </p:tav>
                                        <p:tav tm="100000">
                                          <p:val>
                                            <p:strVal val="#ppt_w"/>
                                          </p:val>
                                        </p:tav>
                                      </p:tavLst>
                                    </p:anim>
                                    <p:anim calcmode="lin" valueType="num">
                                      <p:cBhvr>
                                        <p:cTn id="50" dur="1250" fill="hold"/>
                                        <p:tgtEl>
                                          <p:spTgt spid="159"/>
                                        </p:tgtEl>
                                        <p:attrNameLst>
                                          <p:attrName>ppt_h</p:attrName>
                                        </p:attrNameLst>
                                      </p:cBhvr>
                                      <p:tavLst>
                                        <p:tav tm="0">
                                          <p:val>
                                            <p:fltVal val="0"/>
                                          </p:val>
                                        </p:tav>
                                        <p:tav tm="100000">
                                          <p:val>
                                            <p:strVal val="#ppt_h"/>
                                          </p:val>
                                        </p:tav>
                                      </p:tavLst>
                                    </p:anim>
                                    <p:anim calcmode="lin" valueType="num">
                                      <p:cBhvr>
                                        <p:cTn id="51" dur="1250" fill="hold"/>
                                        <p:tgtEl>
                                          <p:spTgt spid="159"/>
                                        </p:tgtEl>
                                        <p:attrNameLst>
                                          <p:attrName>ppt_x</p:attrName>
                                        </p:attrNameLst>
                                      </p:cBhvr>
                                      <p:tavLst>
                                        <p:tav tm="0" fmla="#ppt_x+(cos(-2*pi*(1-$))*-#ppt_x-sin(-2*pi*(1-$))*(1-#ppt_y))*(1-$)">
                                          <p:val>
                                            <p:fltVal val="0"/>
                                          </p:val>
                                        </p:tav>
                                        <p:tav tm="100000">
                                          <p:val>
                                            <p:fltVal val="1"/>
                                          </p:val>
                                        </p:tav>
                                      </p:tavLst>
                                    </p:anim>
                                    <p:anim calcmode="lin" valueType="num">
                                      <p:cBhvr>
                                        <p:cTn id="52" dur="1250" fill="hold"/>
                                        <p:tgtEl>
                                          <p:spTgt spid="1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animBg="1"/>
      <p:bldP spid="445" grpId="0" animBg="1"/>
      <p:bldP spid="158" grpId="0"/>
      <p:bldP spid="1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3"/>
        <p:cNvGrpSpPr/>
        <p:nvPr/>
      </p:nvGrpSpPr>
      <p:grpSpPr>
        <a:xfrm>
          <a:off x="0" y="0"/>
          <a:ext cx="0" cy="0"/>
          <a:chOff x="0" y="0"/>
          <a:chExt cx="0" cy="0"/>
        </a:xfrm>
      </p:grpSpPr>
      <p:sp>
        <p:nvSpPr>
          <p:cNvPr id="2344" name="Google Shape;2344;p66"/>
          <p:cNvSpPr/>
          <p:nvPr/>
        </p:nvSpPr>
        <p:spPr>
          <a:xfrm rot="-1152352">
            <a:off x="4416178" y="2099311"/>
            <a:ext cx="3758150" cy="217630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chemeClr val="lt2"/>
          </a:solidFill>
          <a:ln>
            <a:noFill/>
          </a:ln>
          <a:effectLst>
            <a:outerShdw blurRad="57150" dist="28575" dir="684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9BEE0"/>
              </a:solidFill>
            </a:endParaRPr>
          </a:p>
        </p:txBody>
      </p:sp>
      <p:grpSp>
        <p:nvGrpSpPr>
          <p:cNvPr id="2348" name="Google Shape;2348;p66"/>
          <p:cNvGrpSpPr/>
          <p:nvPr/>
        </p:nvGrpSpPr>
        <p:grpSpPr>
          <a:xfrm rot="-1776391" flipH="1">
            <a:off x="734911" y="1801206"/>
            <a:ext cx="1076135" cy="3038169"/>
            <a:chOff x="2641350" y="238125"/>
            <a:chExt cx="466650" cy="1330850"/>
          </a:xfrm>
        </p:grpSpPr>
        <p:sp>
          <p:nvSpPr>
            <p:cNvPr id="2349" name="Google Shape;2349;p66"/>
            <p:cNvSpPr/>
            <p:nvPr/>
          </p:nvSpPr>
          <p:spPr>
            <a:xfrm>
              <a:off x="2641350" y="238125"/>
              <a:ext cx="466650" cy="1330850"/>
            </a:xfrm>
            <a:custGeom>
              <a:avLst/>
              <a:gdLst/>
              <a:ahLst/>
              <a:cxnLst/>
              <a:rect l="l" t="t" r="r" b="b"/>
              <a:pathLst>
                <a:path w="18666" h="53234" extrusionOk="0">
                  <a:moveTo>
                    <a:pt x="16883" y="0"/>
                  </a:moveTo>
                  <a:lnTo>
                    <a:pt x="8290" y="0"/>
                  </a:lnTo>
                  <a:lnTo>
                    <a:pt x="7428" y="12006"/>
                  </a:lnTo>
                  <a:lnTo>
                    <a:pt x="1095" y="12006"/>
                  </a:lnTo>
                  <a:lnTo>
                    <a:pt x="1" y="13834"/>
                  </a:lnTo>
                  <a:lnTo>
                    <a:pt x="1" y="47318"/>
                  </a:lnTo>
                  <a:lnTo>
                    <a:pt x="4703" y="53234"/>
                  </a:lnTo>
                  <a:lnTo>
                    <a:pt x="6503" y="53234"/>
                  </a:lnTo>
                  <a:lnTo>
                    <a:pt x="10245" y="43946"/>
                  </a:lnTo>
                  <a:lnTo>
                    <a:pt x="10245" y="41994"/>
                  </a:lnTo>
                  <a:lnTo>
                    <a:pt x="14198" y="42218"/>
                  </a:lnTo>
                  <a:lnTo>
                    <a:pt x="18666" y="35004"/>
                  </a:lnTo>
                  <a:lnTo>
                    <a:pt x="18507" y="0"/>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6"/>
            <p:cNvSpPr/>
            <p:nvPr/>
          </p:nvSpPr>
          <p:spPr>
            <a:xfrm>
              <a:off x="2885625" y="277375"/>
              <a:ext cx="161375" cy="961825"/>
            </a:xfrm>
            <a:custGeom>
              <a:avLst/>
              <a:gdLst/>
              <a:ahLst/>
              <a:cxnLst/>
              <a:rect l="l" t="t" r="r" b="b"/>
              <a:pathLst>
                <a:path w="6455" h="38473" extrusionOk="0">
                  <a:moveTo>
                    <a:pt x="5775" y="33394"/>
                  </a:moveTo>
                  <a:lnTo>
                    <a:pt x="3935" y="38463"/>
                  </a:lnTo>
                  <a:lnTo>
                    <a:pt x="3409" y="38468"/>
                  </a:lnTo>
                  <a:lnTo>
                    <a:pt x="2884" y="38472"/>
                  </a:lnTo>
                  <a:lnTo>
                    <a:pt x="959" y="33434"/>
                  </a:lnTo>
                  <a:lnTo>
                    <a:pt x="273" y="33093"/>
                  </a:lnTo>
                  <a:lnTo>
                    <a:pt x="0" y="210"/>
                  </a:lnTo>
                  <a:cubicBezTo>
                    <a:pt x="1732" y="23"/>
                    <a:pt x="2892" y="3"/>
                    <a:pt x="2892" y="3"/>
                  </a:cubicBezTo>
                  <a:cubicBezTo>
                    <a:pt x="2892" y="3"/>
                    <a:pt x="4447" y="0"/>
                    <a:pt x="6182" y="159"/>
                  </a:cubicBezTo>
                  <a:lnTo>
                    <a:pt x="6454" y="328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6"/>
            <p:cNvSpPr/>
            <p:nvPr/>
          </p:nvSpPr>
          <p:spPr>
            <a:xfrm>
              <a:off x="2892450" y="1084750"/>
              <a:ext cx="154550" cy="28500"/>
            </a:xfrm>
            <a:custGeom>
              <a:avLst/>
              <a:gdLst/>
              <a:ahLst/>
              <a:cxnLst/>
              <a:rect l="l" t="t" r="r" b="b"/>
              <a:pathLst>
                <a:path w="6182" h="1140" extrusionOk="0">
                  <a:moveTo>
                    <a:pt x="0" y="798"/>
                  </a:moveTo>
                  <a:cubicBezTo>
                    <a:pt x="0" y="798"/>
                    <a:pt x="2131" y="1"/>
                    <a:pt x="6181" y="562"/>
                  </a:cubicBezTo>
                  <a:lnTo>
                    <a:pt x="5502" y="1099"/>
                  </a:lnTo>
                  <a:cubicBezTo>
                    <a:pt x="5502" y="1099"/>
                    <a:pt x="3567" y="90"/>
                    <a:pt x="686" y="1139"/>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6"/>
            <p:cNvSpPr/>
            <p:nvPr/>
          </p:nvSpPr>
          <p:spPr>
            <a:xfrm>
              <a:off x="2885575" y="271250"/>
              <a:ext cx="154750" cy="30550"/>
            </a:xfrm>
            <a:custGeom>
              <a:avLst/>
              <a:gdLst/>
              <a:ahLst/>
              <a:cxnLst/>
              <a:rect l="l" t="t" r="r" b="b"/>
              <a:pathLst>
                <a:path w="6190" h="1222" extrusionOk="0">
                  <a:moveTo>
                    <a:pt x="8" y="1221"/>
                  </a:moveTo>
                  <a:cubicBezTo>
                    <a:pt x="8" y="1221"/>
                    <a:pt x="421" y="596"/>
                    <a:pt x="2741" y="383"/>
                  </a:cubicBezTo>
                  <a:cubicBezTo>
                    <a:pt x="5063" y="170"/>
                    <a:pt x="6189" y="1012"/>
                    <a:pt x="6189" y="1012"/>
                  </a:cubicBezTo>
                  <a:lnTo>
                    <a:pt x="6183" y="404"/>
                  </a:lnTo>
                  <a:cubicBezTo>
                    <a:pt x="6183" y="404"/>
                    <a:pt x="2686" y="0"/>
                    <a:pt x="1" y="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6"/>
            <p:cNvSpPr/>
            <p:nvPr/>
          </p:nvSpPr>
          <p:spPr>
            <a:xfrm>
              <a:off x="2964825" y="1101425"/>
              <a:ext cx="43000" cy="137675"/>
            </a:xfrm>
            <a:custGeom>
              <a:avLst/>
              <a:gdLst/>
              <a:ahLst/>
              <a:cxnLst/>
              <a:rect l="l" t="t" r="r" b="b"/>
              <a:pathLst>
                <a:path w="1720" h="5507" extrusionOk="0">
                  <a:moveTo>
                    <a:pt x="1" y="5507"/>
                  </a:moveTo>
                  <a:lnTo>
                    <a:pt x="634" y="0"/>
                  </a:lnTo>
                  <a:lnTo>
                    <a:pt x="1720" y="139"/>
                  </a:lnTo>
                  <a:lnTo>
                    <a:pt x="460" y="5503"/>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6"/>
            <p:cNvSpPr/>
            <p:nvPr/>
          </p:nvSpPr>
          <p:spPr>
            <a:xfrm>
              <a:off x="2980675" y="1093550"/>
              <a:ext cx="50200" cy="11350"/>
            </a:xfrm>
            <a:custGeom>
              <a:avLst/>
              <a:gdLst/>
              <a:ahLst/>
              <a:cxnLst/>
              <a:rect l="l" t="t" r="r" b="b"/>
              <a:pathLst>
                <a:path w="2008" h="454" extrusionOk="0">
                  <a:moveTo>
                    <a:pt x="0" y="315"/>
                  </a:moveTo>
                  <a:lnTo>
                    <a:pt x="785" y="1"/>
                  </a:lnTo>
                  <a:lnTo>
                    <a:pt x="2007" y="129"/>
                  </a:lnTo>
                  <a:lnTo>
                    <a:pt x="1086" y="454"/>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6"/>
            <p:cNvSpPr/>
            <p:nvPr/>
          </p:nvSpPr>
          <p:spPr>
            <a:xfrm>
              <a:off x="2990675" y="280900"/>
              <a:ext cx="40200" cy="815900"/>
            </a:xfrm>
            <a:custGeom>
              <a:avLst/>
              <a:gdLst/>
              <a:ahLst/>
              <a:cxnLst/>
              <a:rect l="l" t="t" r="r" b="b"/>
              <a:pathLst>
                <a:path w="1608" h="32636" extrusionOk="0">
                  <a:moveTo>
                    <a:pt x="385" y="32507"/>
                  </a:moveTo>
                  <a:lnTo>
                    <a:pt x="0" y="1"/>
                  </a:lnTo>
                  <a:lnTo>
                    <a:pt x="677" y="155"/>
                  </a:lnTo>
                  <a:lnTo>
                    <a:pt x="1607" y="32635"/>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6"/>
            <p:cNvSpPr/>
            <p:nvPr/>
          </p:nvSpPr>
          <p:spPr>
            <a:xfrm>
              <a:off x="2886050" y="319975"/>
              <a:ext cx="160525" cy="734650"/>
            </a:xfrm>
            <a:custGeom>
              <a:avLst/>
              <a:gdLst/>
              <a:ahLst/>
              <a:cxnLst/>
              <a:rect l="l" t="t" r="r" b="b"/>
              <a:pathLst>
                <a:path w="6421" h="29386" extrusionOk="0">
                  <a:moveTo>
                    <a:pt x="240" y="29385"/>
                  </a:moveTo>
                  <a:cubicBezTo>
                    <a:pt x="240" y="29385"/>
                    <a:pt x="3245" y="28401"/>
                    <a:pt x="6421" y="29184"/>
                  </a:cubicBezTo>
                  <a:lnTo>
                    <a:pt x="6187" y="1084"/>
                  </a:lnTo>
                  <a:cubicBezTo>
                    <a:pt x="6187" y="1084"/>
                    <a:pt x="4128" y="1"/>
                    <a:pt x="1" y="734"/>
                  </a:cubicBezTo>
                  <a:close/>
                </a:path>
              </a:pathLst>
            </a:custGeom>
            <a:gradFill>
              <a:gsLst>
                <a:gs pos="0">
                  <a:srgbClr val="FFFFFF">
                    <a:alpha val="25098"/>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6"/>
            <p:cNvSpPr/>
            <p:nvPr/>
          </p:nvSpPr>
          <p:spPr>
            <a:xfrm>
              <a:off x="2698000" y="560675"/>
              <a:ext cx="160100" cy="961825"/>
            </a:xfrm>
            <a:custGeom>
              <a:avLst/>
              <a:gdLst/>
              <a:ahLst/>
              <a:cxnLst/>
              <a:rect l="l" t="t" r="r" b="b"/>
              <a:pathLst>
                <a:path w="6404" h="38473" extrusionOk="0">
                  <a:moveTo>
                    <a:pt x="5498" y="33432"/>
                  </a:moveTo>
                  <a:lnTo>
                    <a:pt x="3582" y="38473"/>
                  </a:lnTo>
                  <a:lnTo>
                    <a:pt x="3055" y="38469"/>
                  </a:lnTo>
                  <a:lnTo>
                    <a:pt x="2530" y="38466"/>
                  </a:lnTo>
                  <a:lnTo>
                    <a:pt x="681" y="33399"/>
                  </a:lnTo>
                  <a:lnTo>
                    <a:pt x="1" y="33046"/>
                  </a:lnTo>
                  <a:lnTo>
                    <a:pt x="220" y="164"/>
                  </a:lnTo>
                  <a:cubicBezTo>
                    <a:pt x="1955" y="3"/>
                    <a:pt x="3115" y="1"/>
                    <a:pt x="3115" y="1"/>
                  </a:cubicBezTo>
                  <a:cubicBezTo>
                    <a:pt x="3115" y="1"/>
                    <a:pt x="4670" y="22"/>
                    <a:pt x="6403" y="207"/>
                  </a:cubicBezTo>
                  <a:lnTo>
                    <a:pt x="6184" y="329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6"/>
            <p:cNvSpPr/>
            <p:nvPr/>
          </p:nvSpPr>
          <p:spPr>
            <a:xfrm>
              <a:off x="2698000" y="1367750"/>
              <a:ext cx="154625" cy="28750"/>
            </a:xfrm>
            <a:custGeom>
              <a:avLst/>
              <a:gdLst/>
              <a:ahLst/>
              <a:cxnLst/>
              <a:rect l="l" t="t" r="r" b="b"/>
              <a:pathLst>
                <a:path w="6185" h="1150" extrusionOk="0">
                  <a:moveTo>
                    <a:pt x="1" y="764"/>
                  </a:moveTo>
                  <a:cubicBezTo>
                    <a:pt x="1" y="764"/>
                    <a:pt x="2143" y="0"/>
                    <a:pt x="6184" y="622"/>
                  </a:cubicBezTo>
                  <a:lnTo>
                    <a:pt x="5498" y="1149"/>
                  </a:lnTo>
                  <a:cubicBezTo>
                    <a:pt x="5498" y="1149"/>
                    <a:pt x="3578" y="111"/>
                    <a:pt x="681" y="111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6"/>
            <p:cNvSpPr/>
            <p:nvPr/>
          </p:nvSpPr>
          <p:spPr>
            <a:xfrm>
              <a:off x="2703350" y="554450"/>
              <a:ext cx="154750" cy="29525"/>
            </a:xfrm>
            <a:custGeom>
              <a:avLst/>
              <a:gdLst/>
              <a:ahLst/>
              <a:cxnLst/>
              <a:rect l="l" t="t" r="r" b="b"/>
              <a:pathLst>
                <a:path w="6190" h="1181" extrusionOk="0">
                  <a:moveTo>
                    <a:pt x="1" y="1181"/>
                  </a:moveTo>
                  <a:cubicBezTo>
                    <a:pt x="1" y="1181"/>
                    <a:pt x="425" y="563"/>
                    <a:pt x="2747" y="384"/>
                  </a:cubicBezTo>
                  <a:cubicBezTo>
                    <a:pt x="5071" y="205"/>
                    <a:pt x="6185" y="1063"/>
                    <a:pt x="6185" y="1063"/>
                  </a:cubicBezTo>
                  <a:lnTo>
                    <a:pt x="6189" y="456"/>
                  </a:lnTo>
                  <a:cubicBezTo>
                    <a:pt x="6189" y="456"/>
                    <a:pt x="2697" y="0"/>
                    <a:pt x="6" y="4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6"/>
            <p:cNvSpPr/>
            <p:nvPr/>
          </p:nvSpPr>
          <p:spPr>
            <a:xfrm>
              <a:off x="2768375" y="1384925"/>
              <a:ext cx="45025" cy="137525"/>
            </a:xfrm>
            <a:custGeom>
              <a:avLst/>
              <a:gdLst/>
              <a:ahLst/>
              <a:cxnLst/>
              <a:rect l="l" t="t" r="r" b="b"/>
              <a:pathLst>
                <a:path w="1801" h="5501" extrusionOk="0">
                  <a:moveTo>
                    <a:pt x="0" y="5497"/>
                  </a:moveTo>
                  <a:lnTo>
                    <a:pt x="716" y="1"/>
                  </a:lnTo>
                  <a:lnTo>
                    <a:pt x="1800" y="156"/>
                  </a:lnTo>
                  <a:lnTo>
                    <a:pt x="459" y="550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6"/>
            <p:cNvSpPr/>
            <p:nvPr/>
          </p:nvSpPr>
          <p:spPr>
            <a:xfrm>
              <a:off x="2786250" y="1377375"/>
              <a:ext cx="50275" cy="11475"/>
            </a:xfrm>
            <a:custGeom>
              <a:avLst/>
              <a:gdLst/>
              <a:ahLst/>
              <a:cxnLst/>
              <a:rect l="l" t="t" r="r" b="b"/>
              <a:pathLst>
                <a:path w="2011" h="459" extrusionOk="0">
                  <a:moveTo>
                    <a:pt x="1" y="303"/>
                  </a:moveTo>
                  <a:lnTo>
                    <a:pt x="791" y="0"/>
                  </a:lnTo>
                  <a:lnTo>
                    <a:pt x="2010" y="147"/>
                  </a:lnTo>
                  <a:lnTo>
                    <a:pt x="1085" y="458"/>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6"/>
            <p:cNvSpPr/>
            <p:nvPr/>
          </p:nvSpPr>
          <p:spPr>
            <a:xfrm>
              <a:off x="2806000" y="564650"/>
              <a:ext cx="30525" cy="816425"/>
            </a:xfrm>
            <a:custGeom>
              <a:avLst/>
              <a:gdLst/>
              <a:ahLst/>
              <a:cxnLst/>
              <a:rect l="l" t="t" r="r" b="b"/>
              <a:pathLst>
                <a:path w="1221" h="32657" extrusionOk="0">
                  <a:moveTo>
                    <a:pt x="1" y="32509"/>
                  </a:moveTo>
                  <a:lnTo>
                    <a:pt x="104" y="1"/>
                  </a:lnTo>
                  <a:lnTo>
                    <a:pt x="779" y="166"/>
                  </a:lnTo>
                  <a:lnTo>
                    <a:pt x="1220" y="32656"/>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6"/>
            <p:cNvSpPr/>
            <p:nvPr/>
          </p:nvSpPr>
          <p:spPr>
            <a:xfrm>
              <a:off x="2698325" y="603700"/>
              <a:ext cx="159325" cy="733075"/>
            </a:xfrm>
            <a:custGeom>
              <a:avLst/>
              <a:gdLst/>
              <a:ahLst/>
              <a:cxnLst/>
              <a:rect l="l" t="t" r="r" b="b"/>
              <a:pathLst>
                <a:path w="6373" h="29323" extrusionOk="0">
                  <a:moveTo>
                    <a:pt x="1" y="29323"/>
                  </a:moveTo>
                  <a:cubicBezTo>
                    <a:pt x="1" y="29323"/>
                    <a:pt x="3020" y="28385"/>
                    <a:pt x="6184" y="29216"/>
                  </a:cubicBezTo>
                  <a:lnTo>
                    <a:pt x="6373" y="1114"/>
                  </a:lnTo>
                  <a:cubicBezTo>
                    <a:pt x="6373" y="1114"/>
                    <a:pt x="4330" y="1"/>
                    <a:pt x="192" y="673"/>
                  </a:cubicBezTo>
                  <a:close/>
                </a:path>
              </a:pathLst>
            </a:custGeom>
            <a:gradFill>
              <a:gsLst>
                <a:gs pos="0">
                  <a:srgbClr val="000000">
                    <a:alpha val="14509"/>
                  </a:srgbClr>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66"/>
          <p:cNvGrpSpPr/>
          <p:nvPr/>
        </p:nvGrpSpPr>
        <p:grpSpPr>
          <a:xfrm>
            <a:off x="1535294" y="406657"/>
            <a:ext cx="2801668" cy="2781592"/>
            <a:chOff x="6886486" y="174764"/>
            <a:chExt cx="2181305" cy="2165674"/>
          </a:xfrm>
        </p:grpSpPr>
        <p:sp>
          <p:nvSpPr>
            <p:cNvPr id="2366" name="Google Shape;2366;p66"/>
            <p:cNvSpPr/>
            <p:nvPr/>
          </p:nvSpPr>
          <p:spPr>
            <a:xfrm rot="-2007902">
              <a:off x="7179036" y="487134"/>
              <a:ext cx="1596206" cy="1540934"/>
            </a:xfrm>
            <a:custGeom>
              <a:avLst/>
              <a:gdLst/>
              <a:ahLst/>
              <a:cxnLst/>
              <a:rect l="l" t="t" r="r" b="b"/>
              <a:pathLst>
                <a:path w="38149" h="36828" extrusionOk="0">
                  <a:moveTo>
                    <a:pt x="4545" y="30732"/>
                  </a:moveTo>
                  <a:cubicBezTo>
                    <a:pt x="1" y="29113"/>
                    <a:pt x="3980" y="26608"/>
                    <a:pt x="5233" y="20562"/>
                  </a:cubicBezTo>
                  <a:cubicBezTo>
                    <a:pt x="6488" y="14516"/>
                    <a:pt x="4852" y="15860"/>
                    <a:pt x="5008" y="12392"/>
                  </a:cubicBezTo>
                  <a:cubicBezTo>
                    <a:pt x="5165" y="8923"/>
                    <a:pt x="5087" y="7167"/>
                    <a:pt x="7071" y="6326"/>
                  </a:cubicBezTo>
                  <a:cubicBezTo>
                    <a:pt x="9054" y="5484"/>
                    <a:pt x="10593" y="6197"/>
                    <a:pt x="11504" y="4820"/>
                  </a:cubicBezTo>
                  <a:cubicBezTo>
                    <a:pt x="12416" y="3444"/>
                    <a:pt x="11400" y="1277"/>
                    <a:pt x="13270" y="639"/>
                  </a:cubicBezTo>
                  <a:cubicBezTo>
                    <a:pt x="15140" y="1"/>
                    <a:pt x="35027" y="799"/>
                    <a:pt x="36313" y="2269"/>
                  </a:cubicBezTo>
                  <a:cubicBezTo>
                    <a:pt x="37599" y="3738"/>
                    <a:pt x="35536" y="9579"/>
                    <a:pt x="36161" y="12308"/>
                  </a:cubicBezTo>
                  <a:cubicBezTo>
                    <a:pt x="36785" y="15037"/>
                    <a:pt x="38149" y="17399"/>
                    <a:pt x="36839" y="20230"/>
                  </a:cubicBezTo>
                  <a:cubicBezTo>
                    <a:pt x="35529" y="23061"/>
                    <a:pt x="34547" y="24571"/>
                    <a:pt x="34962" y="27071"/>
                  </a:cubicBezTo>
                  <a:cubicBezTo>
                    <a:pt x="35377" y="29571"/>
                    <a:pt x="33888" y="35053"/>
                    <a:pt x="31374" y="35941"/>
                  </a:cubicBezTo>
                  <a:cubicBezTo>
                    <a:pt x="28861" y="36827"/>
                    <a:pt x="7513" y="31789"/>
                    <a:pt x="4545" y="30732"/>
                  </a:cubicBez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6"/>
            <p:cNvSpPr/>
            <p:nvPr/>
          </p:nvSpPr>
          <p:spPr>
            <a:xfrm rot="-2007902">
              <a:off x="7599002" y="1110008"/>
              <a:ext cx="484230" cy="178035"/>
            </a:xfrm>
            <a:custGeom>
              <a:avLst/>
              <a:gdLst/>
              <a:ahLst/>
              <a:cxnLst/>
              <a:rect l="l" t="t" r="r" b="b"/>
              <a:pathLst>
                <a:path w="11573" h="4255" extrusionOk="0">
                  <a:moveTo>
                    <a:pt x="627" y="0"/>
                  </a:moveTo>
                  <a:cubicBezTo>
                    <a:pt x="627" y="0"/>
                    <a:pt x="1" y="883"/>
                    <a:pt x="214" y="2042"/>
                  </a:cubicBezTo>
                  <a:lnTo>
                    <a:pt x="11145" y="4255"/>
                  </a:lnTo>
                  <a:cubicBezTo>
                    <a:pt x="11145" y="4255"/>
                    <a:pt x="11094" y="2995"/>
                    <a:pt x="11572" y="2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6"/>
            <p:cNvSpPr/>
            <p:nvPr/>
          </p:nvSpPr>
          <p:spPr>
            <a:xfrm rot="-2007902">
              <a:off x="8044031" y="939713"/>
              <a:ext cx="474899" cy="168579"/>
            </a:xfrm>
            <a:custGeom>
              <a:avLst/>
              <a:gdLst/>
              <a:ahLst/>
              <a:cxnLst/>
              <a:rect l="l" t="t" r="r" b="b"/>
              <a:pathLst>
                <a:path w="11350" h="4029" extrusionOk="0">
                  <a:moveTo>
                    <a:pt x="11350" y="2535"/>
                  </a:moveTo>
                  <a:cubicBezTo>
                    <a:pt x="11350" y="2535"/>
                    <a:pt x="11033" y="3005"/>
                    <a:pt x="10954" y="4029"/>
                  </a:cubicBezTo>
                  <a:lnTo>
                    <a:pt x="188" y="1617"/>
                  </a:lnTo>
                  <a:cubicBezTo>
                    <a:pt x="188" y="1617"/>
                    <a:pt x="1" y="780"/>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6"/>
            <p:cNvSpPr/>
            <p:nvPr/>
          </p:nvSpPr>
          <p:spPr>
            <a:xfrm rot="-2007902">
              <a:off x="8053487" y="1070886"/>
              <a:ext cx="29289" cy="69415"/>
            </a:xfrm>
            <a:custGeom>
              <a:avLst/>
              <a:gdLst/>
              <a:ahLst/>
              <a:cxnLst/>
              <a:rect l="l" t="t" r="r" b="b"/>
              <a:pathLst>
                <a:path w="700" h="1659" extrusionOk="0">
                  <a:moveTo>
                    <a:pt x="504" y="1"/>
                  </a:moveTo>
                  <a:lnTo>
                    <a:pt x="699" y="47"/>
                  </a:lnTo>
                  <a:cubicBezTo>
                    <a:pt x="699" y="47"/>
                    <a:pt x="266" y="722"/>
                    <a:pt x="372" y="1658"/>
                  </a:cubicBezTo>
                  <a:lnTo>
                    <a:pt x="192" y="1617"/>
                  </a:lnTo>
                  <a:cubicBezTo>
                    <a:pt x="192" y="1617"/>
                    <a:pt x="0" y="670"/>
                    <a:pt x="504" y="1"/>
                  </a:cubicBezTo>
                  <a:close/>
                </a:path>
              </a:pathLst>
            </a:custGeom>
            <a:solidFill>
              <a:srgbClr val="F7BD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6"/>
            <p:cNvSpPr/>
            <p:nvPr/>
          </p:nvSpPr>
          <p:spPr>
            <a:xfrm rot="-2007902">
              <a:off x="8044031" y="939713"/>
              <a:ext cx="474899" cy="168579"/>
            </a:xfrm>
            <a:custGeom>
              <a:avLst/>
              <a:gdLst/>
              <a:ahLst/>
              <a:cxnLst/>
              <a:rect l="l" t="t" r="r" b="b"/>
              <a:pathLst>
                <a:path w="11350" h="4029" extrusionOk="0">
                  <a:moveTo>
                    <a:pt x="11350" y="2535"/>
                  </a:moveTo>
                  <a:cubicBezTo>
                    <a:pt x="11350" y="2535"/>
                    <a:pt x="11033" y="3005"/>
                    <a:pt x="10954" y="4029"/>
                  </a:cubicBezTo>
                  <a:lnTo>
                    <a:pt x="188" y="1617"/>
                  </a:lnTo>
                  <a:cubicBezTo>
                    <a:pt x="188" y="1617"/>
                    <a:pt x="1" y="780"/>
                    <a:pt x="500" y="1"/>
                  </a:cubicBez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6"/>
            <p:cNvSpPr/>
            <p:nvPr/>
          </p:nvSpPr>
          <p:spPr>
            <a:xfrm rot="-2007902">
              <a:off x="8040751" y="940699"/>
              <a:ext cx="463016" cy="117156"/>
            </a:xfrm>
            <a:custGeom>
              <a:avLst/>
              <a:gdLst/>
              <a:ahLst/>
              <a:cxnLst/>
              <a:rect l="l" t="t" r="r" b="b"/>
              <a:pathLst>
                <a:path w="11066" h="2800" extrusionOk="0">
                  <a:moveTo>
                    <a:pt x="216" y="1"/>
                  </a:moveTo>
                  <a:lnTo>
                    <a:pt x="11066" y="2535"/>
                  </a:lnTo>
                  <a:cubicBezTo>
                    <a:pt x="11066" y="2535"/>
                    <a:pt x="11038" y="2459"/>
                    <a:pt x="10960" y="2800"/>
                  </a:cubicBezTo>
                  <a:cubicBezTo>
                    <a:pt x="10960" y="2800"/>
                    <a:pt x="7973" y="1884"/>
                    <a:pt x="5525" y="1387"/>
                  </a:cubicBezTo>
                  <a:cubicBezTo>
                    <a:pt x="2943" y="865"/>
                    <a:pt x="1" y="399"/>
                    <a:pt x="1" y="399"/>
                  </a:cubicBezTo>
                  <a:cubicBezTo>
                    <a:pt x="1" y="399"/>
                    <a:pt x="8" y="200"/>
                    <a:pt x="216"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6"/>
            <p:cNvSpPr/>
            <p:nvPr/>
          </p:nvSpPr>
          <p:spPr>
            <a:xfrm rot="-2007902">
              <a:off x="8034484" y="926524"/>
              <a:ext cx="498958" cy="192679"/>
            </a:xfrm>
            <a:custGeom>
              <a:avLst/>
              <a:gdLst/>
              <a:ahLst/>
              <a:cxnLst/>
              <a:rect l="l" t="t" r="r" b="b"/>
              <a:pathLst>
                <a:path w="11925" h="4605" extrusionOk="0">
                  <a:moveTo>
                    <a:pt x="596" y="1"/>
                  </a:moveTo>
                  <a:lnTo>
                    <a:pt x="11925" y="2600"/>
                  </a:lnTo>
                  <a:lnTo>
                    <a:pt x="11829" y="2873"/>
                  </a:lnTo>
                  <a:lnTo>
                    <a:pt x="723" y="279"/>
                  </a:lnTo>
                  <a:cubicBezTo>
                    <a:pt x="723" y="279"/>
                    <a:pt x="277" y="1050"/>
                    <a:pt x="411" y="1895"/>
                  </a:cubicBezTo>
                  <a:lnTo>
                    <a:pt x="11560" y="4392"/>
                  </a:lnTo>
                  <a:lnTo>
                    <a:pt x="11508" y="4605"/>
                  </a:lnTo>
                  <a:lnTo>
                    <a:pt x="170" y="2106"/>
                  </a:lnTo>
                  <a:cubicBezTo>
                    <a:pt x="170" y="2106"/>
                    <a:pt x="0" y="769"/>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6"/>
            <p:cNvSpPr/>
            <p:nvPr/>
          </p:nvSpPr>
          <p:spPr>
            <a:xfrm rot="-2007902">
              <a:off x="7832886" y="1125922"/>
              <a:ext cx="113892" cy="102469"/>
            </a:xfrm>
            <a:custGeom>
              <a:avLst/>
              <a:gdLst/>
              <a:ahLst/>
              <a:cxnLst/>
              <a:rect l="l" t="t" r="r" b="b"/>
              <a:pathLst>
                <a:path w="2722" h="2449" extrusionOk="0">
                  <a:moveTo>
                    <a:pt x="2722" y="419"/>
                  </a:moveTo>
                  <a:cubicBezTo>
                    <a:pt x="2722" y="419"/>
                    <a:pt x="2166" y="1028"/>
                    <a:pt x="2158" y="2449"/>
                  </a:cubicBezTo>
                  <a:lnTo>
                    <a:pt x="179" y="2077"/>
                  </a:lnTo>
                  <a:cubicBezTo>
                    <a:pt x="179" y="2077"/>
                    <a:pt x="0" y="1014"/>
                    <a:pt x="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6"/>
            <p:cNvSpPr/>
            <p:nvPr/>
          </p:nvSpPr>
          <p:spPr>
            <a:xfrm rot="-2007902">
              <a:off x="7925423" y="1113471"/>
              <a:ext cx="31758" cy="87867"/>
            </a:xfrm>
            <a:custGeom>
              <a:avLst/>
              <a:gdLst/>
              <a:ahLst/>
              <a:cxnLst/>
              <a:rect l="l" t="t" r="r" b="b"/>
              <a:pathLst>
                <a:path w="759" h="2100" extrusionOk="0">
                  <a:moveTo>
                    <a:pt x="656" y="0"/>
                  </a:moveTo>
                  <a:cubicBezTo>
                    <a:pt x="656" y="0"/>
                    <a:pt x="97" y="583"/>
                    <a:pt x="126" y="2066"/>
                  </a:cubicBezTo>
                  <a:lnTo>
                    <a:pt x="285" y="2099"/>
                  </a:lnTo>
                  <a:cubicBezTo>
                    <a:pt x="285" y="2099"/>
                    <a:pt x="0" y="1057"/>
                    <a:pt x="759" y="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6"/>
            <p:cNvSpPr/>
            <p:nvPr/>
          </p:nvSpPr>
          <p:spPr>
            <a:xfrm rot="-2007902">
              <a:off x="7966290" y="1022521"/>
              <a:ext cx="609461" cy="389250"/>
            </a:xfrm>
            <a:custGeom>
              <a:avLst/>
              <a:gdLst/>
              <a:ahLst/>
              <a:cxnLst/>
              <a:rect l="l" t="t" r="r" b="b"/>
              <a:pathLst>
                <a:path w="14566" h="9303" extrusionOk="0">
                  <a:moveTo>
                    <a:pt x="1313" y="1"/>
                  </a:moveTo>
                  <a:cubicBezTo>
                    <a:pt x="1313" y="1"/>
                    <a:pt x="138" y="3473"/>
                    <a:pt x="0" y="6483"/>
                  </a:cubicBezTo>
                  <a:lnTo>
                    <a:pt x="13070" y="9302"/>
                  </a:lnTo>
                  <a:cubicBezTo>
                    <a:pt x="13070" y="9302"/>
                    <a:pt x="13665" y="5639"/>
                    <a:pt x="14565" y="29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6"/>
            <p:cNvSpPr/>
            <p:nvPr/>
          </p:nvSpPr>
          <p:spPr>
            <a:xfrm rot="-2007902">
              <a:off x="7554574" y="1221205"/>
              <a:ext cx="490925" cy="363099"/>
            </a:xfrm>
            <a:custGeom>
              <a:avLst/>
              <a:gdLst/>
              <a:ahLst/>
              <a:cxnLst/>
              <a:rect l="l" t="t" r="r" b="b"/>
              <a:pathLst>
                <a:path w="11733" h="8678" extrusionOk="0">
                  <a:moveTo>
                    <a:pt x="11733" y="2195"/>
                  </a:moveTo>
                  <a:lnTo>
                    <a:pt x="897" y="0"/>
                  </a:lnTo>
                  <a:lnTo>
                    <a:pt x="0" y="6928"/>
                  </a:lnTo>
                  <a:lnTo>
                    <a:pt x="10422" y="8677"/>
                  </a:lnTo>
                  <a:cubicBezTo>
                    <a:pt x="10422" y="8677"/>
                    <a:pt x="10875" y="5136"/>
                    <a:pt x="11733" y="2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6"/>
            <p:cNvSpPr/>
            <p:nvPr/>
          </p:nvSpPr>
          <p:spPr>
            <a:xfrm rot="-2007902">
              <a:off x="7966290" y="1022521"/>
              <a:ext cx="609461" cy="389250"/>
            </a:xfrm>
            <a:custGeom>
              <a:avLst/>
              <a:gdLst/>
              <a:ahLst/>
              <a:cxnLst/>
              <a:rect l="l" t="t" r="r" b="b"/>
              <a:pathLst>
                <a:path w="14566" h="9303" extrusionOk="0">
                  <a:moveTo>
                    <a:pt x="1313" y="1"/>
                  </a:moveTo>
                  <a:cubicBezTo>
                    <a:pt x="1313" y="1"/>
                    <a:pt x="138" y="3473"/>
                    <a:pt x="0" y="6483"/>
                  </a:cubicBezTo>
                  <a:lnTo>
                    <a:pt x="13070" y="9302"/>
                  </a:lnTo>
                  <a:cubicBezTo>
                    <a:pt x="13070" y="9302"/>
                    <a:pt x="13665" y="5639"/>
                    <a:pt x="14565" y="2996"/>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6"/>
            <p:cNvSpPr/>
            <p:nvPr/>
          </p:nvSpPr>
          <p:spPr>
            <a:xfrm rot="-2007902">
              <a:off x="7556906" y="1229824"/>
              <a:ext cx="479376" cy="349710"/>
            </a:xfrm>
            <a:custGeom>
              <a:avLst/>
              <a:gdLst/>
              <a:ahLst/>
              <a:cxnLst/>
              <a:rect l="l" t="t" r="r" b="b"/>
              <a:pathLst>
                <a:path w="11457" h="8358" extrusionOk="0">
                  <a:moveTo>
                    <a:pt x="823" y="0"/>
                  </a:moveTo>
                  <a:lnTo>
                    <a:pt x="11457" y="2155"/>
                  </a:lnTo>
                  <a:cubicBezTo>
                    <a:pt x="11457" y="2155"/>
                    <a:pt x="10720" y="4231"/>
                    <a:pt x="10201" y="8357"/>
                  </a:cubicBezTo>
                  <a:lnTo>
                    <a:pt x="1" y="659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6"/>
            <p:cNvSpPr/>
            <p:nvPr/>
          </p:nvSpPr>
          <p:spPr>
            <a:xfrm rot="-2007902">
              <a:off x="7966855" y="1194572"/>
              <a:ext cx="58829" cy="261718"/>
            </a:xfrm>
            <a:custGeom>
              <a:avLst/>
              <a:gdLst/>
              <a:ahLst/>
              <a:cxnLst/>
              <a:rect l="l" t="t" r="r" b="b"/>
              <a:pathLst>
                <a:path w="1406" h="6255" extrusionOk="0">
                  <a:moveTo>
                    <a:pt x="1232" y="1"/>
                  </a:moveTo>
                  <a:cubicBezTo>
                    <a:pt x="1232" y="1"/>
                    <a:pt x="71" y="2529"/>
                    <a:pt x="0" y="6228"/>
                  </a:cubicBezTo>
                  <a:lnTo>
                    <a:pt x="150" y="6254"/>
                  </a:lnTo>
                  <a:cubicBezTo>
                    <a:pt x="150" y="6254"/>
                    <a:pt x="611" y="2539"/>
                    <a:pt x="1406" y="5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6"/>
            <p:cNvSpPr/>
            <p:nvPr/>
          </p:nvSpPr>
          <p:spPr>
            <a:xfrm rot="-2007902">
              <a:off x="8080139" y="1112085"/>
              <a:ext cx="167491" cy="296237"/>
            </a:xfrm>
            <a:custGeom>
              <a:avLst/>
              <a:gdLst/>
              <a:ahLst/>
              <a:cxnLst/>
              <a:rect l="l" t="t" r="r" b="b"/>
              <a:pathLst>
                <a:path w="4003" h="7080" extrusionOk="0">
                  <a:moveTo>
                    <a:pt x="1132" y="1"/>
                  </a:moveTo>
                  <a:cubicBezTo>
                    <a:pt x="1132" y="1"/>
                    <a:pt x="0" y="3262"/>
                    <a:pt x="72" y="6521"/>
                  </a:cubicBezTo>
                  <a:lnTo>
                    <a:pt x="2831" y="7080"/>
                  </a:lnTo>
                  <a:cubicBezTo>
                    <a:pt x="2831" y="7080"/>
                    <a:pt x="3203" y="3179"/>
                    <a:pt x="4003" y="6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6"/>
            <p:cNvSpPr/>
            <p:nvPr/>
          </p:nvSpPr>
          <p:spPr>
            <a:xfrm rot="-2007902">
              <a:off x="8350747" y="1019835"/>
              <a:ext cx="136738" cy="284856"/>
            </a:xfrm>
            <a:custGeom>
              <a:avLst/>
              <a:gdLst/>
              <a:ahLst/>
              <a:cxnLst/>
              <a:rect l="l" t="t" r="r" b="b"/>
              <a:pathLst>
                <a:path w="3268" h="6808" extrusionOk="0">
                  <a:moveTo>
                    <a:pt x="1300" y="0"/>
                  </a:moveTo>
                  <a:cubicBezTo>
                    <a:pt x="1300" y="0"/>
                    <a:pt x="417" y="2795"/>
                    <a:pt x="1" y="6416"/>
                  </a:cubicBezTo>
                  <a:lnTo>
                    <a:pt x="1937" y="6808"/>
                  </a:lnTo>
                  <a:cubicBezTo>
                    <a:pt x="1937" y="6808"/>
                    <a:pt x="2344" y="3070"/>
                    <a:pt x="3267" y="4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6"/>
            <p:cNvSpPr/>
            <p:nvPr/>
          </p:nvSpPr>
          <p:spPr>
            <a:xfrm rot="-2007902">
              <a:off x="8111133" y="1163026"/>
              <a:ext cx="101926" cy="209960"/>
            </a:xfrm>
            <a:custGeom>
              <a:avLst/>
              <a:gdLst/>
              <a:ahLst/>
              <a:cxnLst/>
              <a:rect l="l" t="t" r="r" b="b"/>
              <a:pathLst>
                <a:path w="2436" h="5018" extrusionOk="0">
                  <a:moveTo>
                    <a:pt x="0" y="4717"/>
                  </a:moveTo>
                  <a:cubicBezTo>
                    <a:pt x="0" y="4717"/>
                    <a:pt x="173" y="1932"/>
                    <a:pt x="956" y="1"/>
                  </a:cubicBezTo>
                  <a:lnTo>
                    <a:pt x="2436" y="301"/>
                  </a:lnTo>
                  <a:cubicBezTo>
                    <a:pt x="2436" y="301"/>
                    <a:pt x="1632" y="2723"/>
                    <a:pt x="1481" y="501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6"/>
            <p:cNvSpPr/>
            <p:nvPr/>
          </p:nvSpPr>
          <p:spPr>
            <a:xfrm rot="-2007902">
              <a:off x="7567663" y="1344120"/>
              <a:ext cx="416614" cy="98327"/>
            </a:xfrm>
            <a:custGeom>
              <a:avLst/>
              <a:gdLst/>
              <a:ahLst/>
              <a:cxnLst/>
              <a:rect l="l" t="t" r="r" b="b"/>
              <a:pathLst>
                <a:path w="9957" h="2350" extrusionOk="0">
                  <a:moveTo>
                    <a:pt x="22" y="0"/>
                  </a:moveTo>
                  <a:lnTo>
                    <a:pt x="9957" y="2350"/>
                  </a:lnTo>
                  <a:lnTo>
                    <a:pt x="0" y="165"/>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6"/>
            <p:cNvSpPr/>
            <p:nvPr/>
          </p:nvSpPr>
          <p:spPr>
            <a:xfrm rot="-2007902">
              <a:off x="7556937" y="1302790"/>
              <a:ext cx="413602" cy="128495"/>
            </a:xfrm>
            <a:custGeom>
              <a:avLst/>
              <a:gdLst/>
              <a:ahLst/>
              <a:cxnLst/>
              <a:rect l="l" t="t" r="r" b="b"/>
              <a:pathLst>
                <a:path w="9885" h="3071" extrusionOk="0">
                  <a:moveTo>
                    <a:pt x="21" y="0"/>
                  </a:moveTo>
                  <a:lnTo>
                    <a:pt x="9885" y="3070"/>
                  </a:lnTo>
                  <a:lnTo>
                    <a:pt x="0" y="106"/>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6"/>
            <p:cNvSpPr/>
            <p:nvPr/>
          </p:nvSpPr>
          <p:spPr>
            <a:xfrm rot="-2007902">
              <a:off x="7634985" y="1546510"/>
              <a:ext cx="170085" cy="34184"/>
            </a:xfrm>
            <a:custGeom>
              <a:avLst/>
              <a:gdLst/>
              <a:ahLst/>
              <a:cxnLst/>
              <a:rect l="l" t="t" r="r" b="b"/>
              <a:pathLst>
                <a:path w="4065" h="817" extrusionOk="0">
                  <a:moveTo>
                    <a:pt x="4" y="1"/>
                  </a:moveTo>
                  <a:lnTo>
                    <a:pt x="4065" y="817"/>
                  </a:lnTo>
                  <a:lnTo>
                    <a:pt x="0" y="63"/>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6"/>
            <p:cNvSpPr/>
            <p:nvPr/>
          </p:nvSpPr>
          <p:spPr>
            <a:xfrm rot="-2007902">
              <a:off x="7571634" y="1360404"/>
              <a:ext cx="418163" cy="87323"/>
            </a:xfrm>
            <a:custGeom>
              <a:avLst/>
              <a:gdLst/>
              <a:ahLst/>
              <a:cxnLst/>
              <a:rect l="l" t="t" r="r" b="b"/>
              <a:pathLst>
                <a:path w="9994" h="2087" extrusionOk="0">
                  <a:moveTo>
                    <a:pt x="4" y="1"/>
                  </a:moveTo>
                  <a:lnTo>
                    <a:pt x="9993" y="2087"/>
                  </a:lnTo>
                  <a:lnTo>
                    <a:pt x="0" y="63"/>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6"/>
            <p:cNvSpPr/>
            <p:nvPr/>
          </p:nvSpPr>
          <p:spPr>
            <a:xfrm rot="-2007902">
              <a:off x="7644297" y="1625012"/>
              <a:ext cx="575193" cy="268580"/>
            </a:xfrm>
            <a:custGeom>
              <a:avLst/>
              <a:gdLst/>
              <a:ahLst/>
              <a:cxnLst/>
              <a:rect l="l" t="t" r="r" b="b"/>
              <a:pathLst>
                <a:path w="13747" h="6419" extrusionOk="0">
                  <a:moveTo>
                    <a:pt x="1245" y="4053"/>
                  </a:moveTo>
                  <a:lnTo>
                    <a:pt x="12926" y="6419"/>
                  </a:lnTo>
                  <a:cubicBezTo>
                    <a:pt x="12926" y="6419"/>
                    <a:pt x="12160" y="3841"/>
                    <a:pt x="13747" y="2367"/>
                  </a:cubicBezTo>
                  <a:lnTo>
                    <a:pt x="2066" y="1"/>
                  </a:lnTo>
                  <a:cubicBezTo>
                    <a:pt x="2066" y="1"/>
                    <a:pt x="0" y="1948"/>
                    <a:pt x="1245" y="40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6"/>
            <p:cNvSpPr/>
            <p:nvPr/>
          </p:nvSpPr>
          <p:spPr>
            <a:xfrm rot="-2007902">
              <a:off x="8120182" y="1436008"/>
              <a:ext cx="553729" cy="266529"/>
            </a:xfrm>
            <a:custGeom>
              <a:avLst/>
              <a:gdLst/>
              <a:ahLst/>
              <a:cxnLst/>
              <a:rect l="l" t="t" r="r" b="b"/>
              <a:pathLst>
                <a:path w="13234" h="6370" extrusionOk="0">
                  <a:moveTo>
                    <a:pt x="1712" y="1"/>
                  </a:moveTo>
                  <a:lnTo>
                    <a:pt x="13234" y="2455"/>
                  </a:lnTo>
                  <a:lnTo>
                    <a:pt x="13041" y="3031"/>
                  </a:lnTo>
                  <a:lnTo>
                    <a:pt x="1861" y="468"/>
                  </a:lnTo>
                  <a:cubicBezTo>
                    <a:pt x="1861" y="468"/>
                    <a:pt x="548" y="2016"/>
                    <a:pt x="1316" y="3764"/>
                  </a:cubicBezTo>
                  <a:lnTo>
                    <a:pt x="12481" y="5796"/>
                  </a:lnTo>
                  <a:lnTo>
                    <a:pt x="12331" y="6369"/>
                  </a:lnTo>
                  <a:lnTo>
                    <a:pt x="893" y="4053"/>
                  </a:lnTo>
                  <a:cubicBezTo>
                    <a:pt x="893" y="4053"/>
                    <a:pt x="0" y="1615"/>
                    <a:pt x="17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6"/>
            <p:cNvSpPr/>
            <p:nvPr/>
          </p:nvSpPr>
          <p:spPr>
            <a:xfrm rot="-2007902">
              <a:off x="8139732" y="1457197"/>
              <a:ext cx="507201" cy="218830"/>
            </a:xfrm>
            <a:custGeom>
              <a:avLst/>
              <a:gdLst/>
              <a:ahLst/>
              <a:cxnLst/>
              <a:rect l="l" t="t" r="r" b="b"/>
              <a:pathLst>
                <a:path w="12122" h="5230" extrusionOk="0">
                  <a:moveTo>
                    <a:pt x="12121" y="2471"/>
                  </a:moveTo>
                  <a:cubicBezTo>
                    <a:pt x="12121" y="2471"/>
                    <a:pt x="11386" y="3543"/>
                    <a:pt x="11411" y="5229"/>
                  </a:cubicBezTo>
                  <a:lnTo>
                    <a:pt x="798" y="3296"/>
                  </a:lnTo>
                  <a:cubicBezTo>
                    <a:pt x="798" y="3296"/>
                    <a:pt x="0" y="1704"/>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6"/>
            <p:cNvSpPr/>
            <p:nvPr/>
          </p:nvSpPr>
          <p:spPr>
            <a:xfrm rot="-2007902">
              <a:off x="7644297" y="1625012"/>
              <a:ext cx="575193" cy="268580"/>
            </a:xfrm>
            <a:custGeom>
              <a:avLst/>
              <a:gdLst/>
              <a:ahLst/>
              <a:cxnLst/>
              <a:rect l="l" t="t" r="r" b="b"/>
              <a:pathLst>
                <a:path w="13747" h="6419" extrusionOk="0">
                  <a:moveTo>
                    <a:pt x="1245" y="4053"/>
                  </a:moveTo>
                  <a:lnTo>
                    <a:pt x="12926" y="6419"/>
                  </a:lnTo>
                  <a:cubicBezTo>
                    <a:pt x="12926" y="6419"/>
                    <a:pt x="12160" y="3841"/>
                    <a:pt x="13747" y="2367"/>
                  </a:cubicBezTo>
                  <a:lnTo>
                    <a:pt x="2066" y="1"/>
                  </a:lnTo>
                  <a:cubicBezTo>
                    <a:pt x="2066" y="1"/>
                    <a:pt x="0" y="1948"/>
                    <a:pt x="1245" y="4053"/>
                  </a:cubicBezTo>
                  <a:close/>
                </a:path>
              </a:pathLst>
            </a:custGeom>
            <a:gradFill>
              <a:gsLst>
                <a:gs pos="0">
                  <a:srgbClr val="FFFFFF">
                    <a:alpha val="25098"/>
                  </a:srgbClr>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6"/>
            <p:cNvSpPr/>
            <p:nvPr/>
          </p:nvSpPr>
          <p:spPr>
            <a:xfrm rot="-2007902">
              <a:off x="8120182" y="1436008"/>
              <a:ext cx="553729" cy="266529"/>
            </a:xfrm>
            <a:custGeom>
              <a:avLst/>
              <a:gdLst/>
              <a:ahLst/>
              <a:cxnLst/>
              <a:rect l="l" t="t" r="r" b="b"/>
              <a:pathLst>
                <a:path w="13234" h="6370" extrusionOk="0">
                  <a:moveTo>
                    <a:pt x="1712" y="1"/>
                  </a:moveTo>
                  <a:lnTo>
                    <a:pt x="13234" y="2455"/>
                  </a:lnTo>
                  <a:lnTo>
                    <a:pt x="13041" y="3031"/>
                  </a:lnTo>
                  <a:lnTo>
                    <a:pt x="1861" y="468"/>
                  </a:lnTo>
                  <a:cubicBezTo>
                    <a:pt x="1861" y="468"/>
                    <a:pt x="548" y="2016"/>
                    <a:pt x="1316" y="3764"/>
                  </a:cubicBezTo>
                  <a:lnTo>
                    <a:pt x="12481" y="5796"/>
                  </a:lnTo>
                  <a:lnTo>
                    <a:pt x="12331" y="6369"/>
                  </a:lnTo>
                  <a:lnTo>
                    <a:pt x="893" y="4053"/>
                  </a:lnTo>
                  <a:cubicBezTo>
                    <a:pt x="893" y="4053"/>
                    <a:pt x="0" y="1615"/>
                    <a:pt x="1712" y="1"/>
                  </a:cubicBezTo>
                  <a:close/>
                </a:path>
              </a:pathLst>
            </a:custGeom>
            <a:gradFill>
              <a:gsLst>
                <a:gs pos="0">
                  <a:srgbClr val="FFFFFF">
                    <a:alpha val="25098"/>
                  </a:srgbClr>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6"/>
            <p:cNvSpPr/>
            <p:nvPr/>
          </p:nvSpPr>
          <p:spPr>
            <a:xfrm rot="-2007902">
              <a:off x="8139732" y="1457197"/>
              <a:ext cx="507201" cy="218830"/>
            </a:xfrm>
            <a:custGeom>
              <a:avLst/>
              <a:gdLst/>
              <a:ahLst/>
              <a:cxnLst/>
              <a:rect l="l" t="t" r="r" b="b"/>
              <a:pathLst>
                <a:path w="12122" h="5230" extrusionOk="0">
                  <a:moveTo>
                    <a:pt x="12121" y="2471"/>
                  </a:moveTo>
                  <a:cubicBezTo>
                    <a:pt x="12121" y="2471"/>
                    <a:pt x="11386" y="3543"/>
                    <a:pt x="11411" y="5229"/>
                  </a:cubicBezTo>
                  <a:lnTo>
                    <a:pt x="798" y="3296"/>
                  </a:lnTo>
                  <a:cubicBezTo>
                    <a:pt x="798" y="3296"/>
                    <a:pt x="0" y="1704"/>
                    <a:pt x="1344" y="0"/>
                  </a:cubicBez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6"/>
            <p:cNvSpPr/>
            <p:nvPr/>
          </p:nvSpPr>
          <p:spPr>
            <a:xfrm rot="-2007902">
              <a:off x="8153472" y="1584918"/>
              <a:ext cx="69666" cy="140294"/>
            </a:xfrm>
            <a:custGeom>
              <a:avLst/>
              <a:gdLst/>
              <a:ahLst/>
              <a:cxnLst/>
              <a:rect l="l" t="t" r="r" b="b"/>
              <a:pathLst>
                <a:path w="1665" h="3353" extrusionOk="0">
                  <a:moveTo>
                    <a:pt x="1369" y="0"/>
                  </a:moveTo>
                  <a:lnTo>
                    <a:pt x="1665" y="60"/>
                  </a:lnTo>
                  <a:cubicBezTo>
                    <a:pt x="1665" y="60"/>
                    <a:pt x="368" y="1175"/>
                    <a:pt x="1102" y="3353"/>
                  </a:cubicBezTo>
                  <a:lnTo>
                    <a:pt x="823" y="3296"/>
                  </a:lnTo>
                  <a:cubicBezTo>
                    <a:pt x="823" y="3296"/>
                    <a:pt x="0" y="1828"/>
                    <a:pt x="1369" y="0"/>
                  </a:cubicBezTo>
                  <a:close/>
                </a:path>
              </a:pathLst>
            </a:custGeom>
            <a:gradFill>
              <a:gsLst>
                <a:gs pos="0">
                  <a:srgbClr val="E94758"/>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6"/>
            <p:cNvSpPr/>
            <p:nvPr/>
          </p:nvSpPr>
          <p:spPr>
            <a:xfrm rot="-2007902">
              <a:off x="8151191" y="1453752"/>
              <a:ext cx="465736" cy="122470"/>
            </a:xfrm>
            <a:custGeom>
              <a:avLst/>
              <a:gdLst/>
              <a:ahLst/>
              <a:cxnLst/>
              <a:rect l="l" t="t" r="r" b="b"/>
              <a:pathLst>
                <a:path w="11131" h="2927" extrusionOk="0">
                  <a:moveTo>
                    <a:pt x="10888" y="2927"/>
                  </a:moveTo>
                  <a:cubicBezTo>
                    <a:pt x="10888" y="2927"/>
                    <a:pt x="3977" y="920"/>
                    <a:pt x="0" y="541"/>
                  </a:cubicBezTo>
                  <a:lnTo>
                    <a:pt x="353" y="0"/>
                  </a:lnTo>
                  <a:lnTo>
                    <a:pt x="11130" y="2471"/>
                  </a:lnTo>
                  <a:cubicBezTo>
                    <a:pt x="11130" y="2471"/>
                    <a:pt x="10967" y="2739"/>
                    <a:pt x="10888" y="292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6"/>
            <p:cNvSpPr/>
            <p:nvPr/>
          </p:nvSpPr>
          <p:spPr>
            <a:xfrm rot="-2007902">
              <a:off x="8027519" y="1619237"/>
              <a:ext cx="60084" cy="171173"/>
            </a:xfrm>
            <a:custGeom>
              <a:avLst/>
              <a:gdLst/>
              <a:ahLst/>
              <a:cxnLst/>
              <a:rect l="l" t="t" r="r" b="b"/>
              <a:pathLst>
                <a:path w="1436" h="4091" extrusionOk="0">
                  <a:moveTo>
                    <a:pt x="1436" y="38"/>
                  </a:moveTo>
                  <a:cubicBezTo>
                    <a:pt x="1436" y="38"/>
                    <a:pt x="14" y="1859"/>
                    <a:pt x="615" y="4090"/>
                  </a:cubicBezTo>
                  <a:lnTo>
                    <a:pt x="426" y="4053"/>
                  </a:lnTo>
                  <a:cubicBezTo>
                    <a:pt x="426" y="4053"/>
                    <a:pt x="1" y="2120"/>
                    <a:pt x="1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6"/>
            <p:cNvSpPr/>
            <p:nvPr/>
          </p:nvSpPr>
          <p:spPr>
            <a:xfrm rot="-2007902">
              <a:off x="8204292" y="1517506"/>
              <a:ext cx="420547" cy="90754"/>
            </a:xfrm>
            <a:custGeom>
              <a:avLst/>
              <a:gdLst/>
              <a:ahLst/>
              <a:cxnLst/>
              <a:rect l="l" t="t" r="r" b="b"/>
              <a:pathLst>
                <a:path w="10051" h="2169" extrusionOk="0">
                  <a:moveTo>
                    <a:pt x="10041" y="2169"/>
                  </a:moveTo>
                  <a:lnTo>
                    <a:pt x="0" y="0"/>
                  </a:lnTo>
                  <a:lnTo>
                    <a:pt x="10051" y="2126"/>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6"/>
            <p:cNvSpPr/>
            <p:nvPr/>
          </p:nvSpPr>
          <p:spPr>
            <a:xfrm rot="-2007902">
              <a:off x="8399817" y="1486221"/>
              <a:ext cx="215190" cy="48787"/>
            </a:xfrm>
            <a:custGeom>
              <a:avLst/>
              <a:gdLst/>
              <a:ahLst/>
              <a:cxnLst/>
              <a:rect l="l" t="t" r="r" b="b"/>
              <a:pathLst>
                <a:path w="5143" h="1166" extrusionOk="0">
                  <a:moveTo>
                    <a:pt x="5112" y="1166"/>
                  </a:moveTo>
                  <a:lnTo>
                    <a:pt x="1" y="0"/>
                  </a:lnTo>
                  <a:lnTo>
                    <a:pt x="5143" y="1134"/>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6"/>
            <p:cNvSpPr/>
            <p:nvPr/>
          </p:nvSpPr>
          <p:spPr>
            <a:xfrm rot="-2007902">
              <a:off x="8191337" y="1544307"/>
              <a:ext cx="443686" cy="89792"/>
            </a:xfrm>
            <a:custGeom>
              <a:avLst/>
              <a:gdLst/>
              <a:ahLst/>
              <a:cxnLst/>
              <a:rect l="l" t="t" r="r" b="b"/>
              <a:pathLst>
                <a:path w="10604" h="2146" extrusionOk="0">
                  <a:moveTo>
                    <a:pt x="0" y="0"/>
                  </a:moveTo>
                  <a:lnTo>
                    <a:pt x="10604" y="2091"/>
                  </a:lnTo>
                  <a:lnTo>
                    <a:pt x="10592" y="2145"/>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6"/>
            <p:cNvSpPr/>
            <p:nvPr/>
          </p:nvSpPr>
          <p:spPr>
            <a:xfrm rot="-2007902">
              <a:off x="8042229" y="1271212"/>
              <a:ext cx="641930" cy="271676"/>
            </a:xfrm>
            <a:custGeom>
              <a:avLst/>
              <a:gdLst/>
              <a:ahLst/>
              <a:cxnLst/>
              <a:rect l="l" t="t" r="r" b="b"/>
              <a:pathLst>
                <a:path w="15342" h="6493" extrusionOk="0">
                  <a:moveTo>
                    <a:pt x="705" y="1"/>
                  </a:moveTo>
                  <a:cubicBezTo>
                    <a:pt x="705" y="1"/>
                    <a:pt x="1164" y="1603"/>
                    <a:pt x="1" y="3479"/>
                  </a:cubicBezTo>
                  <a:lnTo>
                    <a:pt x="14197" y="6493"/>
                  </a:lnTo>
                  <a:cubicBezTo>
                    <a:pt x="14197" y="6493"/>
                    <a:pt x="15342" y="5259"/>
                    <a:pt x="15143" y="3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6"/>
            <p:cNvSpPr/>
            <p:nvPr/>
          </p:nvSpPr>
          <p:spPr>
            <a:xfrm rot="-2007902">
              <a:off x="7633210" y="1496168"/>
              <a:ext cx="487284" cy="222010"/>
            </a:xfrm>
            <a:custGeom>
              <a:avLst/>
              <a:gdLst/>
              <a:ahLst/>
              <a:cxnLst/>
              <a:rect l="l" t="t" r="r" b="b"/>
              <a:pathLst>
                <a:path w="11646" h="5306" extrusionOk="0">
                  <a:moveTo>
                    <a:pt x="11191" y="1827"/>
                  </a:moveTo>
                  <a:lnTo>
                    <a:pt x="645" y="1"/>
                  </a:lnTo>
                  <a:lnTo>
                    <a:pt x="565" y="398"/>
                  </a:lnTo>
                  <a:lnTo>
                    <a:pt x="10694" y="2220"/>
                  </a:lnTo>
                  <a:cubicBezTo>
                    <a:pt x="10694" y="2220"/>
                    <a:pt x="11194" y="3530"/>
                    <a:pt x="10230" y="4937"/>
                  </a:cubicBezTo>
                  <a:lnTo>
                    <a:pt x="62" y="2878"/>
                  </a:lnTo>
                  <a:lnTo>
                    <a:pt x="1" y="3182"/>
                  </a:lnTo>
                  <a:lnTo>
                    <a:pt x="10487" y="5305"/>
                  </a:lnTo>
                  <a:cubicBezTo>
                    <a:pt x="10487" y="5305"/>
                    <a:pt x="11645" y="3629"/>
                    <a:pt x="11191" y="18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6"/>
            <p:cNvSpPr/>
            <p:nvPr/>
          </p:nvSpPr>
          <p:spPr>
            <a:xfrm rot="-2007902">
              <a:off x="7668701" y="1512197"/>
              <a:ext cx="432054" cy="185859"/>
            </a:xfrm>
            <a:custGeom>
              <a:avLst/>
              <a:gdLst/>
              <a:ahLst/>
              <a:cxnLst/>
              <a:rect l="l" t="t" r="r" b="b"/>
              <a:pathLst>
                <a:path w="10326" h="4442" extrusionOk="0">
                  <a:moveTo>
                    <a:pt x="206" y="0"/>
                  </a:moveTo>
                  <a:cubicBezTo>
                    <a:pt x="206" y="0"/>
                    <a:pt x="177" y="1170"/>
                    <a:pt x="1" y="2559"/>
                  </a:cubicBezTo>
                  <a:lnTo>
                    <a:pt x="9386" y="4442"/>
                  </a:lnTo>
                  <a:cubicBezTo>
                    <a:pt x="9386" y="4442"/>
                    <a:pt x="10326" y="3415"/>
                    <a:pt x="9850" y="17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6"/>
            <p:cNvSpPr/>
            <p:nvPr/>
          </p:nvSpPr>
          <p:spPr>
            <a:xfrm rot="-2007902">
              <a:off x="8042229" y="1271212"/>
              <a:ext cx="641930" cy="271676"/>
            </a:xfrm>
            <a:custGeom>
              <a:avLst/>
              <a:gdLst/>
              <a:ahLst/>
              <a:cxnLst/>
              <a:rect l="l" t="t" r="r" b="b"/>
              <a:pathLst>
                <a:path w="15342" h="6493" extrusionOk="0">
                  <a:moveTo>
                    <a:pt x="705" y="1"/>
                  </a:moveTo>
                  <a:cubicBezTo>
                    <a:pt x="705" y="1"/>
                    <a:pt x="1164" y="1603"/>
                    <a:pt x="1" y="3479"/>
                  </a:cubicBezTo>
                  <a:lnTo>
                    <a:pt x="14197" y="6493"/>
                  </a:lnTo>
                  <a:cubicBezTo>
                    <a:pt x="14197" y="6493"/>
                    <a:pt x="15342" y="5259"/>
                    <a:pt x="15143" y="3155"/>
                  </a:cubicBezTo>
                  <a:close/>
                </a:path>
              </a:pathLst>
            </a:custGeom>
            <a:gradFill>
              <a:gsLst>
                <a:gs pos="0">
                  <a:srgbClr val="000000">
                    <a:alpha val="14509"/>
                  </a:srgbClr>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6"/>
            <p:cNvSpPr/>
            <p:nvPr/>
          </p:nvSpPr>
          <p:spPr>
            <a:xfrm rot="-2007902">
              <a:off x="8099645" y="1397938"/>
              <a:ext cx="139959" cy="170001"/>
            </a:xfrm>
            <a:custGeom>
              <a:avLst/>
              <a:gdLst/>
              <a:ahLst/>
              <a:cxnLst/>
              <a:rect l="l" t="t" r="r" b="b"/>
              <a:pathLst>
                <a:path w="3345" h="4063" extrusionOk="0">
                  <a:moveTo>
                    <a:pt x="436" y="0"/>
                  </a:moveTo>
                  <a:cubicBezTo>
                    <a:pt x="436" y="0"/>
                    <a:pt x="888" y="990"/>
                    <a:pt x="0" y="3533"/>
                  </a:cubicBezTo>
                  <a:lnTo>
                    <a:pt x="2443" y="4063"/>
                  </a:lnTo>
                  <a:cubicBezTo>
                    <a:pt x="2443" y="4063"/>
                    <a:pt x="3345" y="2962"/>
                    <a:pt x="3143" y="60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6"/>
            <p:cNvSpPr/>
            <p:nvPr/>
          </p:nvSpPr>
          <p:spPr>
            <a:xfrm rot="-2007902">
              <a:off x="8544158" y="1258344"/>
              <a:ext cx="48410" cy="142637"/>
            </a:xfrm>
            <a:custGeom>
              <a:avLst/>
              <a:gdLst/>
              <a:ahLst/>
              <a:cxnLst/>
              <a:rect l="l" t="t" r="r" b="b"/>
              <a:pathLst>
                <a:path w="1157" h="3409" extrusionOk="0">
                  <a:moveTo>
                    <a:pt x="1063" y="43"/>
                  </a:moveTo>
                  <a:cubicBezTo>
                    <a:pt x="1063" y="43"/>
                    <a:pt x="1156" y="1969"/>
                    <a:pt x="193" y="3408"/>
                  </a:cubicBezTo>
                  <a:lnTo>
                    <a:pt x="0" y="3367"/>
                  </a:lnTo>
                  <a:cubicBezTo>
                    <a:pt x="0" y="3367"/>
                    <a:pt x="936" y="2060"/>
                    <a:pt x="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6"/>
            <p:cNvSpPr/>
            <p:nvPr/>
          </p:nvSpPr>
          <p:spPr>
            <a:xfrm rot="-2007902">
              <a:off x="7662771" y="1549785"/>
              <a:ext cx="410798" cy="74394"/>
            </a:xfrm>
            <a:custGeom>
              <a:avLst/>
              <a:gdLst/>
              <a:ahLst/>
              <a:cxnLst/>
              <a:rect l="l" t="t" r="r" b="b"/>
              <a:pathLst>
                <a:path w="9818" h="1778" extrusionOk="0">
                  <a:moveTo>
                    <a:pt x="6" y="0"/>
                  </a:moveTo>
                  <a:lnTo>
                    <a:pt x="9818" y="1778"/>
                  </a:lnTo>
                  <a:lnTo>
                    <a:pt x="0" y="99"/>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6"/>
            <p:cNvSpPr/>
            <p:nvPr/>
          </p:nvSpPr>
          <p:spPr>
            <a:xfrm rot="-2007902">
              <a:off x="7669018" y="1562187"/>
              <a:ext cx="412137" cy="73097"/>
            </a:xfrm>
            <a:custGeom>
              <a:avLst/>
              <a:gdLst/>
              <a:ahLst/>
              <a:cxnLst/>
              <a:rect l="l" t="t" r="r" b="b"/>
              <a:pathLst>
                <a:path w="9850" h="1747" extrusionOk="0">
                  <a:moveTo>
                    <a:pt x="17" y="1"/>
                  </a:moveTo>
                  <a:lnTo>
                    <a:pt x="9850" y="1747"/>
                  </a:lnTo>
                  <a:lnTo>
                    <a:pt x="0" y="79"/>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7" name="Google Shape;2407;p66"/>
            <p:cNvGrpSpPr/>
            <p:nvPr/>
          </p:nvGrpSpPr>
          <p:grpSpPr>
            <a:xfrm>
              <a:off x="7745127" y="619556"/>
              <a:ext cx="723087" cy="632427"/>
              <a:chOff x="7745127" y="619556"/>
              <a:chExt cx="723087" cy="632427"/>
            </a:xfrm>
          </p:grpSpPr>
          <p:sp>
            <p:nvSpPr>
              <p:cNvPr id="2408" name="Google Shape;2408;p66"/>
              <p:cNvSpPr/>
              <p:nvPr/>
            </p:nvSpPr>
            <p:spPr>
              <a:xfrm rot="-2007902">
                <a:off x="7781960" y="771354"/>
                <a:ext cx="649420" cy="328831"/>
              </a:xfrm>
              <a:custGeom>
                <a:avLst/>
                <a:gdLst/>
                <a:ahLst/>
                <a:cxnLst/>
                <a:rect l="l" t="t" r="r" b="b"/>
                <a:pathLst>
                  <a:path w="15521" h="7859" extrusionOk="0">
                    <a:moveTo>
                      <a:pt x="974" y="1"/>
                    </a:moveTo>
                    <a:cubicBezTo>
                      <a:pt x="974" y="1"/>
                      <a:pt x="766" y="2826"/>
                      <a:pt x="0" y="4804"/>
                    </a:cubicBezTo>
                    <a:lnTo>
                      <a:pt x="14186" y="7859"/>
                    </a:lnTo>
                    <a:cubicBezTo>
                      <a:pt x="14186" y="7859"/>
                      <a:pt x="15520" y="5849"/>
                      <a:pt x="15411" y="31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6"/>
              <p:cNvSpPr/>
              <p:nvPr/>
            </p:nvSpPr>
            <p:spPr>
              <a:xfrm rot="-2007902">
                <a:off x="7781960" y="771354"/>
                <a:ext cx="649420" cy="328831"/>
              </a:xfrm>
              <a:custGeom>
                <a:avLst/>
                <a:gdLst/>
                <a:ahLst/>
                <a:cxnLst/>
                <a:rect l="l" t="t" r="r" b="b"/>
                <a:pathLst>
                  <a:path w="15521" h="7859" extrusionOk="0">
                    <a:moveTo>
                      <a:pt x="974" y="1"/>
                    </a:moveTo>
                    <a:cubicBezTo>
                      <a:pt x="974" y="1"/>
                      <a:pt x="766" y="2826"/>
                      <a:pt x="0" y="4804"/>
                    </a:cubicBezTo>
                    <a:lnTo>
                      <a:pt x="14186" y="7859"/>
                    </a:lnTo>
                    <a:cubicBezTo>
                      <a:pt x="14186" y="7859"/>
                      <a:pt x="15520" y="5849"/>
                      <a:pt x="15411" y="3156"/>
                    </a:cubicBezTo>
                    <a:close/>
                  </a:path>
                </a:pathLst>
              </a:custGeom>
              <a:gradFill>
                <a:gsLst>
                  <a:gs pos="0">
                    <a:srgbClr val="FFFFFF">
                      <a:alpha val="25098"/>
                    </a:srgbClr>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0" name="Google Shape;2410;p66"/>
            <p:cNvSpPr/>
            <p:nvPr/>
          </p:nvSpPr>
          <p:spPr>
            <a:xfrm rot="-2007902">
              <a:off x="7372159" y="995468"/>
              <a:ext cx="498498" cy="277366"/>
            </a:xfrm>
            <a:custGeom>
              <a:avLst/>
              <a:gdLst/>
              <a:ahLst/>
              <a:cxnLst/>
              <a:rect l="l" t="t" r="r" b="b"/>
              <a:pathLst>
                <a:path w="11914" h="6629" extrusionOk="0">
                  <a:moveTo>
                    <a:pt x="11460" y="1826"/>
                  </a:moveTo>
                  <a:lnTo>
                    <a:pt x="913" y="0"/>
                  </a:lnTo>
                  <a:lnTo>
                    <a:pt x="833" y="397"/>
                  </a:lnTo>
                  <a:lnTo>
                    <a:pt x="10962" y="2218"/>
                  </a:lnTo>
                  <a:cubicBezTo>
                    <a:pt x="10962" y="2218"/>
                    <a:pt x="11195" y="4854"/>
                    <a:pt x="10231" y="6259"/>
                  </a:cubicBezTo>
                  <a:lnTo>
                    <a:pt x="62" y="4200"/>
                  </a:lnTo>
                  <a:lnTo>
                    <a:pt x="0" y="4504"/>
                  </a:lnTo>
                  <a:lnTo>
                    <a:pt x="10486" y="6629"/>
                  </a:lnTo>
                  <a:cubicBezTo>
                    <a:pt x="10486" y="6629"/>
                    <a:pt x="11913" y="3628"/>
                    <a:pt x="11460" y="182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6"/>
            <p:cNvSpPr/>
            <p:nvPr/>
          </p:nvSpPr>
          <p:spPr>
            <a:xfrm rot="-2007902">
              <a:off x="7407222" y="1011421"/>
              <a:ext cx="446113" cy="241299"/>
            </a:xfrm>
            <a:custGeom>
              <a:avLst/>
              <a:gdLst/>
              <a:ahLst/>
              <a:cxnLst/>
              <a:rect l="l" t="t" r="r" b="b"/>
              <a:pathLst>
                <a:path w="10662" h="5767" extrusionOk="0">
                  <a:moveTo>
                    <a:pt x="474" y="1"/>
                  </a:moveTo>
                  <a:cubicBezTo>
                    <a:pt x="474" y="1"/>
                    <a:pt x="177" y="2494"/>
                    <a:pt x="0" y="3884"/>
                  </a:cubicBezTo>
                  <a:lnTo>
                    <a:pt x="9387" y="5766"/>
                  </a:lnTo>
                  <a:cubicBezTo>
                    <a:pt x="9387" y="5766"/>
                    <a:pt x="10662" y="4118"/>
                    <a:pt x="10118" y="17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6"/>
            <p:cNvSpPr/>
            <p:nvPr/>
          </p:nvSpPr>
          <p:spPr>
            <a:xfrm rot="-2007902">
              <a:off x="7930541" y="895179"/>
              <a:ext cx="50210" cy="202345"/>
            </a:xfrm>
            <a:custGeom>
              <a:avLst/>
              <a:gdLst/>
              <a:ahLst/>
              <a:cxnLst/>
              <a:rect l="l" t="t" r="r" b="b"/>
              <a:pathLst>
                <a:path w="1200" h="4836" extrusionOk="0">
                  <a:moveTo>
                    <a:pt x="963" y="1"/>
                  </a:moveTo>
                  <a:cubicBezTo>
                    <a:pt x="963" y="1"/>
                    <a:pt x="1087" y="2779"/>
                    <a:pt x="1" y="4753"/>
                  </a:cubicBezTo>
                  <a:lnTo>
                    <a:pt x="230" y="4835"/>
                  </a:lnTo>
                  <a:cubicBezTo>
                    <a:pt x="230" y="4835"/>
                    <a:pt x="1193" y="3119"/>
                    <a:pt x="1199"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6"/>
            <p:cNvSpPr/>
            <p:nvPr/>
          </p:nvSpPr>
          <p:spPr>
            <a:xfrm rot="-2007902">
              <a:off x="8283442" y="758658"/>
              <a:ext cx="55733" cy="197993"/>
            </a:xfrm>
            <a:custGeom>
              <a:avLst/>
              <a:gdLst/>
              <a:ahLst/>
              <a:cxnLst/>
              <a:rect l="l" t="t" r="r" b="b"/>
              <a:pathLst>
                <a:path w="1332" h="4732" extrusionOk="0">
                  <a:moveTo>
                    <a:pt x="1331" y="43"/>
                  </a:moveTo>
                  <a:cubicBezTo>
                    <a:pt x="1331" y="43"/>
                    <a:pt x="1305" y="2600"/>
                    <a:pt x="193" y="4732"/>
                  </a:cubicBezTo>
                  <a:lnTo>
                    <a:pt x="0" y="4691"/>
                  </a:lnTo>
                  <a:cubicBezTo>
                    <a:pt x="0" y="4691"/>
                    <a:pt x="1121" y="2794"/>
                    <a:pt x="1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6"/>
            <p:cNvSpPr/>
            <p:nvPr/>
          </p:nvSpPr>
          <p:spPr>
            <a:xfrm rot="-2007902">
              <a:off x="7395067" y="1054934"/>
              <a:ext cx="413769" cy="70503"/>
            </a:xfrm>
            <a:custGeom>
              <a:avLst/>
              <a:gdLst/>
              <a:ahLst/>
              <a:cxnLst/>
              <a:rect l="l" t="t" r="r" b="b"/>
              <a:pathLst>
                <a:path w="9889" h="1685" extrusionOk="0">
                  <a:moveTo>
                    <a:pt x="12" y="1"/>
                  </a:moveTo>
                  <a:lnTo>
                    <a:pt x="9889" y="1684"/>
                  </a:lnTo>
                  <a:lnTo>
                    <a:pt x="1" y="99"/>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6"/>
            <p:cNvSpPr/>
            <p:nvPr/>
          </p:nvSpPr>
          <p:spPr>
            <a:xfrm rot="-2007902">
              <a:off x="7424206" y="1115361"/>
              <a:ext cx="412137" cy="73055"/>
            </a:xfrm>
            <a:custGeom>
              <a:avLst/>
              <a:gdLst/>
              <a:ahLst/>
              <a:cxnLst/>
              <a:rect l="l" t="t" r="r" b="b"/>
              <a:pathLst>
                <a:path w="9850" h="1746" extrusionOk="0">
                  <a:moveTo>
                    <a:pt x="15" y="1"/>
                  </a:moveTo>
                  <a:lnTo>
                    <a:pt x="9849" y="1745"/>
                  </a:lnTo>
                  <a:lnTo>
                    <a:pt x="0" y="77"/>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6"/>
            <p:cNvSpPr/>
            <p:nvPr/>
          </p:nvSpPr>
          <p:spPr>
            <a:xfrm rot="-2007902">
              <a:off x="7457106" y="1243304"/>
              <a:ext cx="111716" cy="22511"/>
            </a:xfrm>
            <a:custGeom>
              <a:avLst/>
              <a:gdLst/>
              <a:ahLst/>
              <a:cxnLst/>
              <a:rect l="l" t="t" r="r" b="b"/>
              <a:pathLst>
                <a:path w="2670" h="538" extrusionOk="0">
                  <a:moveTo>
                    <a:pt x="15" y="1"/>
                  </a:moveTo>
                  <a:lnTo>
                    <a:pt x="2669" y="538"/>
                  </a:lnTo>
                  <a:lnTo>
                    <a:pt x="1" y="69"/>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6"/>
            <p:cNvSpPr/>
            <p:nvPr/>
          </p:nvSpPr>
          <p:spPr>
            <a:xfrm rot="-2007902">
              <a:off x="7407222" y="1011421"/>
              <a:ext cx="446113" cy="241299"/>
            </a:xfrm>
            <a:custGeom>
              <a:avLst/>
              <a:gdLst/>
              <a:ahLst/>
              <a:cxnLst/>
              <a:rect l="l" t="t" r="r" b="b"/>
              <a:pathLst>
                <a:path w="10662" h="5767" extrusionOk="0">
                  <a:moveTo>
                    <a:pt x="474" y="1"/>
                  </a:moveTo>
                  <a:cubicBezTo>
                    <a:pt x="474" y="1"/>
                    <a:pt x="177" y="2494"/>
                    <a:pt x="0" y="3884"/>
                  </a:cubicBezTo>
                  <a:lnTo>
                    <a:pt x="9387" y="5766"/>
                  </a:lnTo>
                  <a:cubicBezTo>
                    <a:pt x="9387" y="5766"/>
                    <a:pt x="10662" y="4118"/>
                    <a:pt x="10118" y="1724"/>
                  </a:cubicBez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6"/>
            <p:cNvSpPr/>
            <p:nvPr/>
          </p:nvSpPr>
          <p:spPr>
            <a:xfrm rot="-2007902">
              <a:off x="7940690" y="1030205"/>
              <a:ext cx="582808" cy="207617"/>
            </a:xfrm>
            <a:custGeom>
              <a:avLst/>
              <a:gdLst/>
              <a:ahLst/>
              <a:cxnLst/>
              <a:rect l="l" t="t" r="r" b="b"/>
              <a:pathLst>
                <a:path w="13929" h="4962" extrusionOk="0">
                  <a:moveTo>
                    <a:pt x="13928" y="2996"/>
                  </a:moveTo>
                  <a:cubicBezTo>
                    <a:pt x="13928" y="2996"/>
                    <a:pt x="12663" y="3669"/>
                    <a:pt x="11704" y="4961"/>
                  </a:cubicBezTo>
                  <a:lnTo>
                    <a:pt x="0" y="2760"/>
                  </a:lnTo>
                  <a:cubicBezTo>
                    <a:pt x="0" y="2760"/>
                    <a:pt x="371" y="547"/>
                    <a:pt x="676"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6"/>
            <p:cNvSpPr/>
            <p:nvPr/>
          </p:nvSpPr>
          <p:spPr>
            <a:xfrm rot="-2007902">
              <a:off x="7595643" y="1112653"/>
              <a:ext cx="475485" cy="153223"/>
            </a:xfrm>
            <a:custGeom>
              <a:avLst/>
              <a:gdLst/>
              <a:ahLst/>
              <a:cxnLst/>
              <a:rect l="l" t="t" r="r" b="b"/>
              <a:pathLst>
                <a:path w="11364" h="3662" extrusionOk="0">
                  <a:moveTo>
                    <a:pt x="11364" y="2256"/>
                  </a:moveTo>
                  <a:cubicBezTo>
                    <a:pt x="11364" y="2256"/>
                    <a:pt x="9858" y="2541"/>
                    <a:pt x="8771" y="3661"/>
                  </a:cubicBezTo>
                  <a:lnTo>
                    <a:pt x="115" y="1908"/>
                  </a:lnTo>
                  <a:cubicBezTo>
                    <a:pt x="115" y="1908"/>
                    <a:pt x="0" y="738"/>
                    <a:pt x="548"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0" name="Google Shape;2420;p66"/>
            <p:cNvGrpSpPr/>
            <p:nvPr/>
          </p:nvGrpSpPr>
          <p:grpSpPr>
            <a:xfrm>
              <a:off x="7417630" y="642553"/>
              <a:ext cx="509118" cy="476094"/>
              <a:chOff x="7417630" y="642553"/>
              <a:chExt cx="509118" cy="476094"/>
            </a:xfrm>
          </p:grpSpPr>
          <p:sp>
            <p:nvSpPr>
              <p:cNvPr id="2421" name="Google Shape;2421;p66"/>
              <p:cNvSpPr/>
              <p:nvPr/>
            </p:nvSpPr>
            <p:spPr>
              <a:xfrm rot="-2007902">
                <a:off x="7465241" y="732042"/>
                <a:ext cx="413895" cy="297115"/>
              </a:xfrm>
              <a:custGeom>
                <a:avLst/>
                <a:gdLst/>
                <a:ahLst/>
                <a:cxnLst/>
                <a:rect l="l" t="t" r="r" b="b"/>
                <a:pathLst>
                  <a:path w="9892" h="7101" extrusionOk="0">
                    <a:moveTo>
                      <a:pt x="1" y="5369"/>
                    </a:moveTo>
                    <a:cubicBezTo>
                      <a:pt x="1" y="5369"/>
                      <a:pt x="868" y="2583"/>
                      <a:pt x="1087" y="1"/>
                    </a:cubicBezTo>
                    <a:lnTo>
                      <a:pt x="9828" y="1258"/>
                    </a:lnTo>
                    <a:cubicBezTo>
                      <a:pt x="9828" y="1258"/>
                      <a:pt x="9891" y="4300"/>
                      <a:pt x="8983" y="71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6"/>
              <p:cNvSpPr/>
              <p:nvPr/>
            </p:nvSpPr>
            <p:spPr>
              <a:xfrm rot="-2007902">
                <a:off x="7465241" y="732042"/>
                <a:ext cx="413895" cy="297115"/>
              </a:xfrm>
              <a:custGeom>
                <a:avLst/>
                <a:gdLst/>
                <a:ahLst/>
                <a:cxnLst/>
                <a:rect l="l" t="t" r="r" b="b"/>
                <a:pathLst>
                  <a:path w="9892" h="7101" extrusionOk="0">
                    <a:moveTo>
                      <a:pt x="1" y="5369"/>
                    </a:moveTo>
                    <a:cubicBezTo>
                      <a:pt x="1" y="5369"/>
                      <a:pt x="868" y="2583"/>
                      <a:pt x="1087" y="1"/>
                    </a:cubicBezTo>
                    <a:lnTo>
                      <a:pt x="9828" y="1258"/>
                    </a:lnTo>
                    <a:cubicBezTo>
                      <a:pt x="9828" y="1258"/>
                      <a:pt x="9891" y="4300"/>
                      <a:pt x="8983" y="7100"/>
                    </a:cubicBez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3" name="Google Shape;2423;p66"/>
            <p:cNvSpPr/>
            <p:nvPr/>
          </p:nvSpPr>
          <p:spPr>
            <a:xfrm rot="-2007902">
              <a:off x="7815866" y="559589"/>
              <a:ext cx="436071" cy="333308"/>
            </a:xfrm>
            <a:custGeom>
              <a:avLst/>
              <a:gdLst/>
              <a:ahLst/>
              <a:cxnLst/>
              <a:rect l="l" t="t" r="r" b="b"/>
              <a:pathLst>
                <a:path w="10422" h="7966" extrusionOk="0">
                  <a:moveTo>
                    <a:pt x="847" y="1"/>
                  </a:moveTo>
                  <a:cubicBezTo>
                    <a:pt x="847" y="1"/>
                    <a:pt x="7237" y="903"/>
                    <a:pt x="10376" y="356"/>
                  </a:cubicBezTo>
                  <a:lnTo>
                    <a:pt x="10422" y="528"/>
                  </a:lnTo>
                  <a:cubicBezTo>
                    <a:pt x="10422" y="528"/>
                    <a:pt x="7954" y="1017"/>
                    <a:pt x="955" y="182"/>
                  </a:cubicBezTo>
                  <a:cubicBezTo>
                    <a:pt x="955" y="182"/>
                    <a:pt x="1099" y="3236"/>
                    <a:pt x="211" y="5818"/>
                  </a:cubicBezTo>
                  <a:lnTo>
                    <a:pt x="9879" y="7776"/>
                  </a:lnTo>
                  <a:lnTo>
                    <a:pt x="9840" y="7966"/>
                  </a:lnTo>
                  <a:lnTo>
                    <a:pt x="0" y="5843"/>
                  </a:lnTo>
                  <a:cubicBezTo>
                    <a:pt x="0" y="5843"/>
                    <a:pt x="800" y="3402"/>
                    <a:pt x="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6"/>
            <p:cNvSpPr/>
            <p:nvPr/>
          </p:nvSpPr>
          <p:spPr>
            <a:xfrm rot="-2007902">
              <a:off x="7823173" y="563523"/>
              <a:ext cx="432179" cy="316697"/>
            </a:xfrm>
            <a:custGeom>
              <a:avLst/>
              <a:gdLst/>
              <a:ahLst/>
              <a:cxnLst/>
              <a:rect l="l" t="t" r="r" b="b"/>
              <a:pathLst>
                <a:path w="10329" h="7569" extrusionOk="0">
                  <a:moveTo>
                    <a:pt x="744" y="0"/>
                  </a:moveTo>
                  <a:cubicBezTo>
                    <a:pt x="744" y="0"/>
                    <a:pt x="6279" y="921"/>
                    <a:pt x="10274" y="869"/>
                  </a:cubicBezTo>
                  <a:lnTo>
                    <a:pt x="10295" y="1559"/>
                  </a:lnTo>
                  <a:cubicBezTo>
                    <a:pt x="10295" y="1559"/>
                    <a:pt x="7825" y="1731"/>
                    <a:pt x="2776" y="812"/>
                  </a:cubicBezTo>
                  <a:cubicBezTo>
                    <a:pt x="2776" y="812"/>
                    <a:pt x="6753" y="1514"/>
                    <a:pt x="10205" y="2004"/>
                  </a:cubicBezTo>
                  <a:cubicBezTo>
                    <a:pt x="10205" y="2004"/>
                    <a:pt x="10328" y="4652"/>
                    <a:pt x="9534" y="7568"/>
                  </a:cubicBezTo>
                  <a:lnTo>
                    <a:pt x="0" y="5638"/>
                  </a:lnTo>
                  <a:cubicBezTo>
                    <a:pt x="0" y="5638"/>
                    <a:pt x="843" y="2728"/>
                    <a:pt x="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6"/>
            <p:cNvSpPr/>
            <p:nvPr/>
          </p:nvSpPr>
          <p:spPr>
            <a:xfrm rot="-2007902">
              <a:off x="7657960" y="752979"/>
              <a:ext cx="47323" cy="235902"/>
            </a:xfrm>
            <a:custGeom>
              <a:avLst/>
              <a:gdLst/>
              <a:ahLst/>
              <a:cxnLst/>
              <a:rect l="l" t="t" r="r" b="b"/>
              <a:pathLst>
                <a:path w="1131" h="5638" extrusionOk="0">
                  <a:moveTo>
                    <a:pt x="995" y="0"/>
                  </a:moveTo>
                  <a:cubicBezTo>
                    <a:pt x="995" y="0"/>
                    <a:pt x="746" y="2883"/>
                    <a:pt x="0" y="5611"/>
                  </a:cubicBezTo>
                  <a:lnTo>
                    <a:pt x="135" y="5638"/>
                  </a:lnTo>
                  <a:cubicBezTo>
                    <a:pt x="135" y="5638"/>
                    <a:pt x="750" y="3665"/>
                    <a:pt x="1131"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6"/>
            <p:cNvSpPr/>
            <p:nvPr/>
          </p:nvSpPr>
          <p:spPr>
            <a:xfrm rot="-2007902">
              <a:off x="7636100" y="762850"/>
              <a:ext cx="47113" cy="235065"/>
            </a:xfrm>
            <a:custGeom>
              <a:avLst/>
              <a:gdLst/>
              <a:ahLst/>
              <a:cxnLst/>
              <a:rect l="l" t="t" r="r" b="b"/>
              <a:pathLst>
                <a:path w="1126" h="5618" extrusionOk="0">
                  <a:moveTo>
                    <a:pt x="990" y="1"/>
                  </a:moveTo>
                  <a:cubicBezTo>
                    <a:pt x="990" y="1"/>
                    <a:pt x="742" y="2872"/>
                    <a:pt x="0" y="5589"/>
                  </a:cubicBezTo>
                  <a:lnTo>
                    <a:pt x="134" y="5617"/>
                  </a:lnTo>
                  <a:cubicBezTo>
                    <a:pt x="134" y="5617"/>
                    <a:pt x="748" y="3651"/>
                    <a:pt x="1126"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6"/>
            <p:cNvSpPr/>
            <p:nvPr/>
          </p:nvSpPr>
          <p:spPr>
            <a:xfrm rot="-2007902">
              <a:off x="7823173" y="563523"/>
              <a:ext cx="432179" cy="316697"/>
            </a:xfrm>
            <a:custGeom>
              <a:avLst/>
              <a:gdLst/>
              <a:ahLst/>
              <a:cxnLst/>
              <a:rect l="l" t="t" r="r" b="b"/>
              <a:pathLst>
                <a:path w="10329" h="7569" extrusionOk="0">
                  <a:moveTo>
                    <a:pt x="744" y="0"/>
                  </a:moveTo>
                  <a:cubicBezTo>
                    <a:pt x="744" y="0"/>
                    <a:pt x="6279" y="921"/>
                    <a:pt x="10274" y="869"/>
                  </a:cubicBezTo>
                  <a:lnTo>
                    <a:pt x="10295" y="1559"/>
                  </a:lnTo>
                  <a:cubicBezTo>
                    <a:pt x="10295" y="1559"/>
                    <a:pt x="7825" y="1731"/>
                    <a:pt x="2776" y="812"/>
                  </a:cubicBezTo>
                  <a:cubicBezTo>
                    <a:pt x="2776" y="812"/>
                    <a:pt x="6753" y="1514"/>
                    <a:pt x="10205" y="2004"/>
                  </a:cubicBezTo>
                  <a:cubicBezTo>
                    <a:pt x="10205" y="2004"/>
                    <a:pt x="10328" y="4652"/>
                    <a:pt x="9534" y="7568"/>
                  </a:cubicBezTo>
                  <a:lnTo>
                    <a:pt x="0" y="5638"/>
                  </a:lnTo>
                  <a:cubicBezTo>
                    <a:pt x="0" y="5638"/>
                    <a:pt x="843" y="2728"/>
                    <a:pt x="744" y="0"/>
                  </a:cubicBez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6"/>
            <p:cNvSpPr/>
            <p:nvPr/>
          </p:nvSpPr>
          <p:spPr>
            <a:xfrm rot="-2007902">
              <a:off x="7844245" y="679488"/>
              <a:ext cx="398916" cy="72176"/>
            </a:xfrm>
            <a:custGeom>
              <a:avLst/>
              <a:gdLst/>
              <a:ahLst/>
              <a:cxnLst/>
              <a:rect l="l" t="t" r="r" b="b"/>
              <a:pathLst>
                <a:path w="9534" h="1725" extrusionOk="0">
                  <a:moveTo>
                    <a:pt x="9533" y="1602"/>
                  </a:moveTo>
                  <a:lnTo>
                    <a:pt x="1" y="1"/>
                  </a:lnTo>
                  <a:lnTo>
                    <a:pt x="9520" y="1724"/>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6"/>
            <p:cNvSpPr/>
            <p:nvPr/>
          </p:nvSpPr>
          <p:spPr>
            <a:xfrm rot="-2007902">
              <a:off x="7840825" y="672632"/>
              <a:ext cx="394773" cy="54477"/>
            </a:xfrm>
            <a:custGeom>
              <a:avLst/>
              <a:gdLst/>
              <a:ahLst/>
              <a:cxnLst/>
              <a:rect l="l" t="t" r="r" b="b"/>
              <a:pathLst>
                <a:path w="9435" h="1302" extrusionOk="0">
                  <a:moveTo>
                    <a:pt x="9426" y="1302"/>
                  </a:moveTo>
                  <a:lnTo>
                    <a:pt x="1" y="1"/>
                  </a:lnTo>
                  <a:lnTo>
                    <a:pt x="9435" y="1237"/>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6"/>
            <p:cNvSpPr/>
            <p:nvPr/>
          </p:nvSpPr>
          <p:spPr>
            <a:xfrm rot="-2007902">
              <a:off x="7883083" y="755217"/>
              <a:ext cx="395861" cy="88620"/>
            </a:xfrm>
            <a:custGeom>
              <a:avLst/>
              <a:gdLst/>
              <a:ahLst/>
              <a:cxnLst/>
              <a:rect l="l" t="t" r="r" b="b"/>
              <a:pathLst>
                <a:path w="9461" h="2118" extrusionOk="0">
                  <a:moveTo>
                    <a:pt x="9460" y="2066"/>
                  </a:moveTo>
                  <a:lnTo>
                    <a:pt x="1" y="0"/>
                  </a:lnTo>
                  <a:lnTo>
                    <a:pt x="9457" y="2118"/>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6"/>
            <p:cNvSpPr/>
            <p:nvPr/>
          </p:nvSpPr>
          <p:spPr>
            <a:xfrm rot="-2007902">
              <a:off x="8130287" y="722634"/>
              <a:ext cx="138411" cy="35523"/>
            </a:xfrm>
            <a:custGeom>
              <a:avLst/>
              <a:gdLst/>
              <a:ahLst/>
              <a:cxnLst/>
              <a:rect l="l" t="t" r="r" b="b"/>
              <a:pathLst>
                <a:path w="3308" h="849" extrusionOk="0">
                  <a:moveTo>
                    <a:pt x="3289" y="849"/>
                  </a:moveTo>
                  <a:lnTo>
                    <a:pt x="0" y="0"/>
                  </a:lnTo>
                  <a:lnTo>
                    <a:pt x="3307" y="762"/>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6"/>
            <p:cNvSpPr/>
            <p:nvPr/>
          </p:nvSpPr>
          <p:spPr>
            <a:xfrm rot="-2007902">
              <a:off x="7833796" y="678106"/>
              <a:ext cx="40419" cy="237450"/>
            </a:xfrm>
            <a:custGeom>
              <a:avLst/>
              <a:gdLst/>
              <a:ahLst/>
              <a:cxnLst/>
              <a:rect l="l" t="t" r="r" b="b"/>
              <a:pathLst>
                <a:path w="966" h="5675" extrusionOk="0">
                  <a:moveTo>
                    <a:pt x="744" y="0"/>
                  </a:moveTo>
                  <a:cubicBezTo>
                    <a:pt x="744" y="0"/>
                    <a:pt x="926" y="2147"/>
                    <a:pt x="0" y="5636"/>
                  </a:cubicBezTo>
                  <a:lnTo>
                    <a:pt x="188" y="5674"/>
                  </a:lnTo>
                  <a:cubicBezTo>
                    <a:pt x="188" y="5674"/>
                    <a:pt x="965" y="2704"/>
                    <a:pt x="916" y="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6"/>
            <p:cNvSpPr/>
            <p:nvPr/>
          </p:nvSpPr>
          <p:spPr>
            <a:xfrm rot="-2007902">
              <a:off x="7556906" y="1229824"/>
              <a:ext cx="479376" cy="349710"/>
            </a:xfrm>
            <a:custGeom>
              <a:avLst/>
              <a:gdLst/>
              <a:ahLst/>
              <a:cxnLst/>
              <a:rect l="l" t="t" r="r" b="b"/>
              <a:pathLst>
                <a:path w="11457" h="8358" extrusionOk="0">
                  <a:moveTo>
                    <a:pt x="823" y="0"/>
                  </a:moveTo>
                  <a:lnTo>
                    <a:pt x="11457" y="2155"/>
                  </a:lnTo>
                  <a:cubicBezTo>
                    <a:pt x="11457" y="2155"/>
                    <a:pt x="10720" y="4231"/>
                    <a:pt x="10201" y="8357"/>
                  </a:cubicBezTo>
                  <a:lnTo>
                    <a:pt x="1" y="6596"/>
                  </a:ln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6"/>
            <p:cNvSpPr/>
            <p:nvPr/>
          </p:nvSpPr>
          <p:spPr>
            <a:xfrm rot="-2007902">
              <a:off x="8099645" y="1397938"/>
              <a:ext cx="139959" cy="170001"/>
            </a:xfrm>
            <a:custGeom>
              <a:avLst/>
              <a:gdLst/>
              <a:ahLst/>
              <a:cxnLst/>
              <a:rect l="l" t="t" r="r" b="b"/>
              <a:pathLst>
                <a:path w="3345" h="4063" extrusionOk="0">
                  <a:moveTo>
                    <a:pt x="436" y="0"/>
                  </a:moveTo>
                  <a:cubicBezTo>
                    <a:pt x="436" y="0"/>
                    <a:pt x="888" y="990"/>
                    <a:pt x="0" y="3533"/>
                  </a:cubicBezTo>
                  <a:lnTo>
                    <a:pt x="2443" y="4063"/>
                  </a:lnTo>
                  <a:cubicBezTo>
                    <a:pt x="2443" y="4063"/>
                    <a:pt x="3345" y="2962"/>
                    <a:pt x="3143" y="606"/>
                  </a:cubicBezTo>
                  <a:close/>
                </a:path>
              </a:pathLst>
            </a:custGeom>
            <a:gradFill>
              <a:gsLst>
                <a:gs pos="0">
                  <a:srgbClr val="000000">
                    <a:alpha val="14509"/>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6"/>
            <p:cNvSpPr/>
            <p:nvPr/>
          </p:nvSpPr>
          <p:spPr>
            <a:xfrm rot="-2007902">
              <a:off x="8544158" y="1258344"/>
              <a:ext cx="48410" cy="142637"/>
            </a:xfrm>
            <a:custGeom>
              <a:avLst/>
              <a:gdLst/>
              <a:ahLst/>
              <a:cxnLst/>
              <a:rect l="l" t="t" r="r" b="b"/>
              <a:pathLst>
                <a:path w="1157" h="3409" extrusionOk="0">
                  <a:moveTo>
                    <a:pt x="1063" y="43"/>
                  </a:moveTo>
                  <a:cubicBezTo>
                    <a:pt x="1063" y="43"/>
                    <a:pt x="1156" y="1969"/>
                    <a:pt x="193" y="3408"/>
                  </a:cubicBezTo>
                  <a:lnTo>
                    <a:pt x="0" y="3367"/>
                  </a:lnTo>
                  <a:cubicBezTo>
                    <a:pt x="0" y="3367"/>
                    <a:pt x="936" y="2060"/>
                    <a:pt x="870" y="0"/>
                  </a:cubicBezTo>
                  <a:close/>
                </a:path>
              </a:pathLst>
            </a:custGeom>
            <a:gradFill>
              <a:gsLst>
                <a:gs pos="0">
                  <a:srgbClr val="000000">
                    <a:alpha val="14509"/>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6"/>
            <p:cNvSpPr/>
            <p:nvPr/>
          </p:nvSpPr>
          <p:spPr>
            <a:xfrm rot="-2007902">
              <a:off x="7668701" y="1512197"/>
              <a:ext cx="432054" cy="185859"/>
            </a:xfrm>
            <a:custGeom>
              <a:avLst/>
              <a:gdLst/>
              <a:ahLst/>
              <a:cxnLst/>
              <a:rect l="l" t="t" r="r" b="b"/>
              <a:pathLst>
                <a:path w="10326" h="4442" extrusionOk="0">
                  <a:moveTo>
                    <a:pt x="206" y="0"/>
                  </a:moveTo>
                  <a:cubicBezTo>
                    <a:pt x="206" y="0"/>
                    <a:pt x="177" y="1170"/>
                    <a:pt x="1" y="2559"/>
                  </a:cubicBezTo>
                  <a:lnTo>
                    <a:pt x="9386" y="4442"/>
                  </a:lnTo>
                  <a:cubicBezTo>
                    <a:pt x="9386" y="4442"/>
                    <a:pt x="10326" y="3415"/>
                    <a:pt x="9850" y="1725"/>
                  </a:cubicBez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6"/>
            <p:cNvSpPr/>
            <p:nvPr/>
          </p:nvSpPr>
          <p:spPr>
            <a:xfrm rot="-2007902">
              <a:off x="8027519" y="1619237"/>
              <a:ext cx="60084" cy="171173"/>
            </a:xfrm>
            <a:custGeom>
              <a:avLst/>
              <a:gdLst/>
              <a:ahLst/>
              <a:cxnLst/>
              <a:rect l="l" t="t" r="r" b="b"/>
              <a:pathLst>
                <a:path w="1436" h="4091" extrusionOk="0">
                  <a:moveTo>
                    <a:pt x="1436" y="38"/>
                  </a:moveTo>
                  <a:cubicBezTo>
                    <a:pt x="1436" y="38"/>
                    <a:pt x="14" y="1859"/>
                    <a:pt x="615" y="4090"/>
                  </a:cubicBezTo>
                  <a:lnTo>
                    <a:pt x="426" y="4053"/>
                  </a:lnTo>
                  <a:cubicBezTo>
                    <a:pt x="426" y="4053"/>
                    <a:pt x="1" y="2120"/>
                    <a:pt x="1246" y="1"/>
                  </a:cubicBezTo>
                  <a:close/>
                </a:path>
              </a:pathLst>
            </a:custGeom>
            <a:gradFill>
              <a:gsLst>
                <a:gs pos="0">
                  <a:schemeClr val="accent2"/>
                </a:gs>
                <a:gs pos="100000">
                  <a:srgbClr val="000000">
                    <a:alpha val="14509"/>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Hình chữ nhật 95">
            <a:extLst>
              <a:ext uri="{FF2B5EF4-FFF2-40B4-BE49-F238E27FC236}">
                <a16:creationId xmlns:a16="http://schemas.microsoft.com/office/drawing/2014/main" id="{FE29FF1E-058D-7440-341E-C0256F1B711E}"/>
              </a:ext>
            </a:extLst>
          </p:cNvPr>
          <p:cNvSpPr/>
          <p:nvPr/>
        </p:nvSpPr>
        <p:spPr>
          <a:xfrm>
            <a:off x="4249833" y="1238930"/>
            <a:ext cx="3834048" cy="2554545"/>
          </a:xfrm>
          <a:prstGeom prst="rect">
            <a:avLst/>
          </a:prstGeom>
          <a:noFill/>
        </p:spPr>
        <p:txBody>
          <a:bodyPr wrap="square" lIns="91440" tIns="45720" rIns="91440" bIns="45720">
            <a:spAutoFit/>
          </a:bodyPr>
          <a:lstStyle/>
          <a:p>
            <a:pPr algn="ctr"/>
            <a:r>
              <a:rPr lang="en" sz="7200" dirty="0">
                <a:solidFill>
                  <a:schemeClr val="accent2"/>
                </a:solidFill>
                <a:latin typeface="Fira Sans Black" panose="020B0A03050000020004" pitchFamily="34" charset="0"/>
                <a:sym typeface="Ranchers"/>
              </a:rPr>
              <a:t>Luyện</a:t>
            </a:r>
            <a:r>
              <a:rPr lang="en" sz="8800" dirty="0">
                <a:latin typeface="Fira Sans Black" panose="020B0A03050000020004" pitchFamily="34" charset="0"/>
              </a:rPr>
              <a:t> </a:t>
            </a:r>
            <a:r>
              <a:rPr lang="en" sz="7200" dirty="0">
                <a:solidFill>
                  <a:schemeClr val="dk1"/>
                </a:solidFill>
                <a:latin typeface="Fira Sans Black" panose="020B0A03050000020004" pitchFamily="34" charset="0"/>
                <a:sym typeface="Ranchers"/>
              </a:rPr>
              <a:t>tập</a:t>
            </a:r>
            <a:endParaRPr lang="vi-VN" sz="7200" dirty="0">
              <a:solidFill>
                <a:schemeClr val="dk1"/>
              </a:solidFill>
              <a:latin typeface="Fira Sans Black" panose="020B0A03050000020004" pitchFamily="34" charset="0"/>
              <a:sym typeface="Ranchers"/>
            </a:endParaRPr>
          </a:p>
        </p:txBody>
      </p:sp>
      <p:grpSp>
        <p:nvGrpSpPr>
          <p:cNvPr id="101" name="Nhóm 100">
            <a:extLst>
              <a:ext uri="{FF2B5EF4-FFF2-40B4-BE49-F238E27FC236}">
                <a16:creationId xmlns:a16="http://schemas.microsoft.com/office/drawing/2014/main" id="{D490371C-CE93-97B4-599F-58FDFFA79482}"/>
              </a:ext>
            </a:extLst>
          </p:cNvPr>
          <p:cNvGrpSpPr/>
          <p:nvPr/>
        </p:nvGrpSpPr>
        <p:grpSpPr>
          <a:xfrm>
            <a:off x="2942120" y="2671956"/>
            <a:ext cx="1446616" cy="1375603"/>
            <a:chOff x="515444" y="983660"/>
            <a:chExt cx="1593380" cy="1454525"/>
          </a:xfrm>
        </p:grpSpPr>
        <p:sp>
          <p:nvSpPr>
            <p:cNvPr id="102" name="Google Shape;712;p48">
              <a:extLst>
                <a:ext uri="{FF2B5EF4-FFF2-40B4-BE49-F238E27FC236}">
                  <a16:creationId xmlns:a16="http://schemas.microsoft.com/office/drawing/2014/main" id="{A5F699E6-94D6-C8BD-9E86-7CC10F29AE79}"/>
                </a:ext>
              </a:extLst>
            </p:cNvPr>
            <p:cNvSpPr/>
            <p:nvPr/>
          </p:nvSpPr>
          <p:spPr>
            <a:xfrm rot="-504450">
              <a:off x="529940" y="983660"/>
              <a:ext cx="1578884" cy="1353904"/>
            </a:xfrm>
            <a:custGeom>
              <a:avLst/>
              <a:gdLst/>
              <a:ahLst/>
              <a:cxnLst/>
              <a:rect l="l" t="t" r="r" b="b"/>
              <a:pathLst>
                <a:path w="58592" h="67516" extrusionOk="0">
                  <a:moveTo>
                    <a:pt x="1" y="1"/>
                  </a:moveTo>
                  <a:lnTo>
                    <a:pt x="1" y="67516"/>
                  </a:lnTo>
                  <a:lnTo>
                    <a:pt x="58592" y="67516"/>
                  </a:lnTo>
                  <a:lnTo>
                    <a:pt x="58592"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3" name="Hình chữ nhật 102">
              <a:extLst>
                <a:ext uri="{FF2B5EF4-FFF2-40B4-BE49-F238E27FC236}">
                  <a16:creationId xmlns:a16="http://schemas.microsoft.com/office/drawing/2014/main" id="{E45C8E47-790B-4F68-D99A-25184533F943}"/>
                </a:ext>
              </a:extLst>
            </p:cNvPr>
            <p:cNvSpPr/>
            <p:nvPr/>
          </p:nvSpPr>
          <p:spPr>
            <a:xfrm>
              <a:off x="515444" y="1038817"/>
              <a:ext cx="1521391" cy="1399368"/>
            </a:xfrm>
            <a:prstGeom prst="rect">
              <a:avLst/>
            </a:prstGeom>
            <a:noFill/>
          </p:spPr>
          <p:txBody>
            <a:bodyPr wrap="square" lIns="91440" tIns="45720" rIns="91440" bIns="45720">
              <a:spAutoFit/>
            </a:bodyPr>
            <a:lstStyle/>
            <a:p>
              <a:pPr algn="ctr">
                <a:buClr>
                  <a:schemeClr val="lt2"/>
                </a:buClr>
                <a:buSzPts val="9000"/>
              </a:pPr>
              <a:r>
                <a:rPr lang="en-US" sz="8000" dirty="0">
                  <a:solidFill>
                    <a:schemeClr val="lt2"/>
                  </a:solidFill>
                  <a:latin typeface="Ranchers"/>
                  <a:sym typeface="Ranchers"/>
                </a:rPr>
                <a:t>03</a:t>
              </a:r>
              <a:endParaRPr lang="vi-VN" sz="8000" dirty="0">
                <a:solidFill>
                  <a:schemeClr val="lt2"/>
                </a:solidFill>
                <a:sym typeface="Ranchers"/>
              </a:endParaRPr>
            </a:p>
          </p:txBody>
        </p:sp>
      </p:grpSp>
    </p:spTree>
  </p:cSld>
  <p:clrMapOvr>
    <a:masterClrMapping/>
  </p:clrMapOvr>
  <p:transition spd="slow">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365"/>
                                            </p:tgtEl>
                                            <p:attrNameLst>
                                              <p:attrName>style.visibility</p:attrName>
                                            </p:attrNameLst>
                                          </p:cBhvr>
                                          <p:to>
                                            <p:strVal val="visible"/>
                                          </p:to>
                                        </p:set>
                                        <p:animEffect transition="in" filter="fade">
                                          <p:cBhvr>
                                            <p:cTn id="7" dur="800" decel="100000"/>
                                            <p:tgtEl>
                                              <p:spTgt spid="2365"/>
                                            </p:tgtEl>
                                          </p:cBhvr>
                                        </p:animEffect>
                                        <p:anim calcmode="lin" valueType="num">
                                          <p:cBhvr>
                                            <p:cTn id="8" dur="800" decel="100000" fill="hold"/>
                                            <p:tgtEl>
                                              <p:spTgt spid="2365"/>
                                            </p:tgtEl>
                                            <p:attrNameLst>
                                              <p:attrName>style.rotation</p:attrName>
                                            </p:attrNameLst>
                                          </p:cBhvr>
                                          <p:tavLst>
                                            <p:tav tm="0">
                                              <p:val>
                                                <p:fltVal val="-90"/>
                                              </p:val>
                                            </p:tav>
                                            <p:tav tm="100000">
                                              <p:val>
                                                <p:fltVal val="0"/>
                                              </p:val>
                                            </p:tav>
                                          </p:tavLst>
                                        </p:anim>
                                        <p:anim calcmode="lin" valueType="num">
                                          <p:cBhvr>
                                            <p:cTn id="9" dur="800" decel="100000" fill="hold"/>
                                            <p:tgtEl>
                                              <p:spTgt spid="2365"/>
                                            </p:tgtEl>
                                            <p:attrNameLst>
                                              <p:attrName>ppt_x</p:attrName>
                                            </p:attrNameLst>
                                          </p:cBhvr>
                                          <p:tavLst>
                                            <p:tav tm="0">
                                              <p:val>
                                                <p:strVal val="#ppt_x+0.4"/>
                                              </p:val>
                                            </p:tav>
                                            <p:tav tm="100000">
                                              <p:val>
                                                <p:strVal val="#ppt_x-0.05"/>
                                              </p:val>
                                            </p:tav>
                                          </p:tavLst>
                                        </p:anim>
                                        <p:anim calcmode="lin" valueType="num">
                                          <p:cBhvr>
                                            <p:cTn id="10" dur="800" decel="100000" fill="hold"/>
                                            <p:tgtEl>
                                              <p:spTgt spid="236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6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6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348"/>
                                            </p:tgtEl>
                                            <p:attrNameLst>
                                              <p:attrName>style.visibility</p:attrName>
                                            </p:attrNameLst>
                                          </p:cBhvr>
                                          <p:to>
                                            <p:strVal val="visible"/>
                                          </p:to>
                                        </p:set>
                                        <p:animEffect transition="in" filter="fade">
                                          <p:cBhvr>
                                            <p:cTn id="15" dur="800" decel="100000"/>
                                            <p:tgtEl>
                                              <p:spTgt spid="2348"/>
                                            </p:tgtEl>
                                          </p:cBhvr>
                                        </p:animEffect>
                                        <p:anim calcmode="lin" valueType="num">
                                          <p:cBhvr>
                                            <p:cTn id="16" dur="800" decel="100000" fill="hold"/>
                                            <p:tgtEl>
                                              <p:spTgt spid="2348"/>
                                            </p:tgtEl>
                                            <p:attrNameLst>
                                              <p:attrName>style.rotation</p:attrName>
                                            </p:attrNameLst>
                                          </p:cBhvr>
                                          <p:tavLst>
                                            <p:tav tm="0">
                                              <p:val>
                                                <p:fltVal val="-90"/>
                                              </p:val>
                                            </p:tav>
                                            <p:tav tm="100000">
                                              <p:val>
                                                <p:fltVal val="0"/>
                                              </p:val>
                                            </p:tav>
                                          </p:tavLst>
                                        </p:anim>
                                        <p:anim calcmode="lin" valueType="num">
                                          <p:cBhvr>
                                            <p:cTn id="17" dur="800" decel="100000" fill="hold"/>
                                            <p:tgtEl>
                                              <p:spTgt spid="2348"/>
                                            </p:tgtEl>
                                            <p:attrNameLst>
                                              <p:attrName>ppt_x</p:attrName>
                                            </p:attrNameLst>
                                          </p:cBhvr>
                                          <p:tavLst>
                                            <p:tav tm="0">
                                              <p:val>
                                                <p:strVal val="#ppt_x+0.4"/>
                                              </p:val>
                                            </p:tav>
                                            <p:tav tm="100000">
                                              <p:val>
                                                <p:strVal val="#ppt_x-0.05"/>
                                              </p:val>
                                            </p:tav>
                                          </p:tavLst>
                                        </p:anim>
                                        <p:anim calcmode="lin" valueType="num">
                                          <p:cBhvr>
                                            <p:cTn id="18" dur="800" decel="100000" fill="hold"/>
                                            <p:tgtEl>
                                              <p:spTgt spid="234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34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348"/>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 presetClass="entr" presetSubtype="1" fill="hold" grpId="0" nodeType="afterEffect" p14:presetBounceEnd="80000">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14:bounceEnd="80000">
                                          <p:cBhvr additive="base">
                                            <p:cTn id="24" dur="1500" fill="hold"/>
                                            <p:tgtEl>
                                              <p:spTgt spid="96"/>
                                            </p:tgtEl>
                                            <p:attrNameLst>
                                              <p:attrName>ppt_x</p:attrName>
                                            </p:attrNameLst>
                                          </p:cBhvr>
                                          <p:tavLst>
                                            <p:tav tm="0">
                                              <p:val>
                                                <p:strVal val="#ppt_x"/>
                                              </p:val>
                                            </p:tav>
                                            <p:tav tm="100000">
                                              <p:val>
                                                <p:strVal val="#ppt_x"/>
                                              </p:val>
                                            </p:tav>
                                          </p:tavLst>
                                        </p:anim>
                                        <p:anim calcmode="lin" valueType="num" p14:bounceEnd="80000">
                                          <p:cBhvr additive="base">
                                            <p:cTn id="25" dur="1500" fill="hold"/>
                                            <p:tgtEl>
                                              <p:spTgt spid="96"/>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80000">
                                      <p:stCondLst>
                                        <p:cond delay="0"/>
                                      </p:stCondLst>
                                      <p:childTnLst>
                                        <p:set>
                                          <p:cBhvr>
                                            <p:cTn id="27" dur="1" fill="hold">
                                              <p:stCondLst>
                                                <p:cond delay="0"/>
                                              </p:stCondLst>
                                            </p:cTn>
                                            <p:tgtEl>
                                              <p:spTgt spid="2344"/>
                                            </p:tgtEl>
                                            <p:attrNameLst>
                                              <p:attrName>style.visibility</p:attrName>
                                            </p:attrNameLst>
                                          </p:cBhvr>
                                          <p:to>
                                            <p:strVal val="visible"/>
                                          </p:to>
                                        </p:set>
                                        <p:anim calcmode="lin" valueType="num" p14:bounceEnd="80000">
                                          <p:cBhvr additive="base">
                                            <p:cTn id="28" dur="1500" fill="hold"/>
                                            <p:tgtEl>
                                              <p:spTgt spid="2344"/>
                                            </p:tgtEl>
                                            <p:attrNameLst>
                                              <p:attrName>ppt_x</p:attrName>
                                            </p:attrNameLst>
                                          </p:cBhvr>
                                          <p:tavLst>
                                            <p:tav tm="0">
                                              <p:val>
                                                <p:strVal val="#ppt_x"/>
                                              </p:val>
                                            </p:tav>
                                            <p:tav tm="100000">
                                              <p:val>
                                                <p:strVal val="#ppt_x"/>
                                              </p:val>
                                            </p:tav>
                                          </p:tavLst>
                                        </p:anim>
                                        <p:anim calcmode="lin" valueType="num" p14:bounceEnd="80000">
                                          <p:cBhvr additive="base">
                                            <p:cTn id="29" dur="1500" fill="hold"/>
                                            <p:tgtEl>
                                              <p:spTgt spid="2344"/>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80000">
                                      <p:stCondLst>
                                        <p:cond delay="0"/>
                                      </p:stCondLst>
                                      <p:childTnLst>
                                        <p:set>
                                          <p:cBhvr>
                                            <p:cTn id="31" dur="1" fill="hold">
                                              <p:stCondLst>
                                                <p:cond delay="0"/>
                                              </p:stCondLst>
                                            </p:cTn>
                                            <p:tgtEl>
                                              <p:spTgt spid="101"/>
                                            </p:tgtEl>
                                            <p:attrNameLst>
                                              <p:attrName>style.visibility</p:attrName>
                                            </p:attrNameLst>
                                          </p:cBhvr>
                                          <p:to>
                                            <p:strVal val="visible"/>
                                          </p:to>
                                        </p:set>
                                        <p:anim calcmode="lin" valueType="num" p14:bounceEnd="80000">
                                          <p:cBhvr additive="base">
                                            <p:cTn id="32" dur="1500" fill="hold"/>
                                            <p:tgtEl>
                                              <p:spTgt spid="101"/>
                                            </p:tgtEl>
                                            <p:attrNameLst>
                                              <p:attrName>ppt_x</p:attrName>
                                            </p:attrNameLst>
                                          </p:cBhvr>
                                          <p:tavLst>
                                            <p:tav tm="0">
                                              <p:val>
                                                <p:strVal val="#ppt_x"/>
                                              </p:val>
                                            </p:tav>
                                            <p:tav tm="100000">
                                              <p:val>
                                                <p:strVal val="#ppt_x"/>
                                              </p:val>
                                            </p:tav>
                                          </p:tavLst>
                                        </p:anim>
                                        <p:anim calcmode="lin" valueType="num" p14:bounceEnd="80000">
                                          <p:cBhvr additive="base">
                                            <p:cTn id="33" dur="150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 grpId="0" animBg="1"/>
          <p:bldP spid="9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365"/>
                                            </p:tgtEl>
                                            <p:attrNameLst>
                                              <p:attrName>style.visibility</p:attrName>
                                            </p:attrNameLst>
                                          </p:cBhvr>
                                          <p:to>
                                            <p:strVal val="visible"/>
                                          </p:to>
                                        </p:set>
                                        <p:animEffect transition="in" filter="fade">
                                          <p:cBhvr>
                                            <p:cTn id="7" dur="800" decel="100000"/>
                                            <p:tgtEl>
                                              <p:spTgt spid="2365"/>
                                            </p:tgtEl>
                                          </p:cBhvr>
                                        </p:animEffect>
                                        <p:anim calcmode="lin" valueType="num">
                                          <p:cBhvr>
                                            <p:cTn id="8" dur="800" decel="100000" fill="hold"/>
                                            <p:tgtEl>
                                              <p:spTgt spid="2365"/>
                                            </p:tgtEl>
                                            <p:attrNameLst>
                                              <p:attrName>style.rotation</p:attrName>
                                            </p:attrNameLst>
                                          </p:cBhvr>
                                          <p:tavLst>
                                            <p:tav tm="0">
                                              <p:val>
                                                <p:fltVal val="-90"/>
                                              </p:val>
                                            </p:tav>
                                            <p:tav tm="100000">
                                              <p:val>
                                                <p:fltVal val="0"/>
                                              </p:val>
                                            </p:tav>
                                          </p:tavLst>
                                        </p:anim>
                                        <p:anim calcmode="lin" valueType="num">
                                          <p:cBhvr>
                                            <p:cTn id="9" dur="800" decel="100000" fill="hold"/>
                                            <p:tgtEl>
                                              <p:spTgt spid="2365"/>
                                            </p:tgtEl>
                                            <p:attrNameLst>
                                              <p:attrName>ppt_x</p:attrName>
                                            </p:attrNameLst>
                                          </p:cBhvr>
                                          <p:tavLst>
                                            <p:tav tm="0">
                                              <p:val>
                                                <p:strVal val="#ppt_x+0.4"/>
                                              </p:val>
                                            </p:tav>
                                            <p:tav tm="100000">
                                              <p:val>
                                                <p:strVal val="#ppt_x-0.05"/>
                                              </p:val>
                                            </p:tav>
                                          </p:tavLst>
                                        </p:anim>
                                        <p:anim calcmode="lin" valueType="num">
                                          <p:cBhvr>
                                            <p:cTn id="10" dur="800" decel="100000" fill="hold"/>
                                            <p:tgtEl>
                                              <p:spTgt spid="236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6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6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348"/>
                                            </p:tgtEl>
                                            <p:attrNameLst>
                                              <p:attrName>style.visibility</p:attrName>
                                            </p:attrNameLst>
                                          </p:cBhvr>
                                          <p:to>
                                            <p:strVal val="visible"/>
                                          </p:to>
                                        </p:set>
                                        <p:animEffect transition="in" filter="fade">
                                          <p:cBhvr>
                                            <p:cTn id="15" dur="800" decel="100000"/>
                                            <p:tgtEl>
                                              <p:spTgt spid="2348"/>
                                            </p:tgtEl>
                                          </p:cBhvr>
                                        </p:animEffect>
                                        <p:anim calcmode="lin" valueType="num">
                                          <p:cBhvr>
                                            <p:cTn id="16" dur="800" decel="100000" fill="hold"/>
                                            <p:tgtEl>
                                              <p:spTgt spid="2348"/>
                                            </p:tgtEl>
                                            <p:attrNameLst>
                                              <p:attrName>style.rotation</p:attrName>
                                            </p:attrNameLst>
                                          </p:cBhvr>
                                          <p:tavLst>
                                            <p:tav tm="0">
                                              <p:val>
                                                <p:fltVal val="-90"/>
                                              </p:val>
                                            </p:tav>
                                            <p:tav tm="100000">
                                              <p:val>
                                                <p:fltVal val="0"/>
                                              </p:val>
                                            </p:tav>
                                          </p:tavLst>
                                        </p:anim>
                                        <p:anim calcmode="lin" valueType="num">
                                          <p:cBhvr>
                                            <p:cTn id="17" dur="800" decel="100000" fill="hold"/>
                                            <p:tgtEl>
                                              <p:spTgt spid="2348"/>
                                            </p:tgtEl>
                                            <p:attrNameLst>
                                              <p:attrName>ppt_x</p:attrName>
                                            </p:attrNameLst>
                                          </p:cBhvr>
                                          <p:tavLst>
                                            <p:tav tm="0">
                                              <p:val>
                                                <p:strVal val="#ppt_x+0.4"/>
                                              </p:val>
                                            </p:tav>
                                            <p:tav tm="100000">
                                              <p:val>
                                                <p:strVal val="#ppt_x-0.05"/>
                                              </p:val>
                                            </p:tav>
                                          </p:tavLst>
                                        </p:anim>
                                        <p:anim calcmode="lin" valueType="num">
                                          <p:cBhvr>
                                            <p:cTn id="18" dur="800" decel="100000" fill="hold"/>
                                            <p:tgtEl>
                                              <p:spTgt spid="234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34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348"/>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 presetClass="entr" presetSubtype="1" fill="hold" grpId="0" nodeType="after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1500" fill="hold"/>
                                            <p:tgtEl>
                                              <p:spTgt spid="96"/>
                                            </p:tgtEl>
                                            <p:attrNameLst>
                                              <p:attrName>ppt_x</p:attrName>
                                            </p:attrNameLst>
                                          </p:cBhvr>
                                          <p:tavLst>
                                            <p:tav tm="0">
                                              <p:val>
                                                <p:strVal val="#ppt_x"/>
                                              </p:val>
                                            </p:tav>
                                            <p:tav tm="100000">
                                              <p:val>
                                                <p:strVal val="#ppt_x"/>
                                              </p:val>
                                            </p:tav>
                                          </p:tavLst>
                                        </p:anim>
                                        <p:anim calcmode="lin" valueType="num">
                                          <p:cBhvr additive="base">
                                            <p:cTn id="25" dur="1500" fill="hold"/>
                                            <p:tgtEl>
                                              <p:spTgt spid="96"/>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2344"/>
                                            </p:tgtEl>
                                            <p:attrNameLst>
                                              <p:attrName>style.visibility</p:attrName>
                                            </p:attrNameLst>
                                          </p:cBhvr>
                                          <p:to>
                                            <p:strVal val="visible"/>
                                          </p:to>
                                        </p:set>
                                        <p:anim calcmode="lin" valueType="num">
                                          <p:cBhvr additive="base">
                                            <p:cTn id="28" dur="1500" fill="hold"/>
                                            <p:tgtEl>
                                              <p:spTgt spid="2344"/>
                                            </p:tgtEl>
                                            <p:attrNameLst>
                                              <p:attrName>ppt_x</p:attrName>
                                            </p:attrNameLst>
                                          </p:cBhvr>
                                          <p:tavLst>
                                            <p:tav tm="0">
                                              <p:val>
                                                <p:strVal val="#ppt_x"/>
                                              </p:val>
                                            </p:tav>
                                            <p:tav tm="100000">
                                              <p:val>
                                                <p:strVal val="#ppt_x"/>
                                              </p:val>
                                            </p:tav>
                                          </p:tavLst>
                                        </p:anim>
                                        <p:anim calcmode="lin" valueType="num">
                                          <p:cBhvr additive="base">
                                            <p:cTn id="29" dur="1500" fill="hold"/>
                                            <p:tgtEl>
                                              <p:spTgt spid="2344"/>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 calcmode="lin" valueType="num">
                                          <p:cBhvr additive="base">
                                            <p:cTn id="32" dur="1500" fill="hold"/>
                                            <p:tgtEl>
                                              <p:spTgt spid="101"/>
                                            </p:tgtEl>
                                            <p:attrNameLst>
                                              <p:attrName>ppt_x</p:attrName>
                                            </p:attrNameLst>
                                          </p:cBhvr>
                                          <p:tavLst>
                                            <p:tav tm="0">
                                              <p:val>
                                                <p:strVal val="#ppt_x"/>
                                              </p:val>
                                            </p:tav>
                                            <p:tav tm="100000">
                                              <p:val>
                                                <p:strVal val="#ppt_x"/>
                                              </p:val>
                                            </p:tav>
                                          </p:tavLst>
                                        </p:anim>
                                        <p:anim calcmode="lin" valueType="num">
                                          <p:cBhvr additive="base">
                                            <p:cTn id="33" dur="150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 grpId="0" animBg="1"/>
          <p:bldP spid="9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304" name="Google Shape;1304;p54"/>
          <p:cNvGrpSpPr/>
          <p:nvPr/>
        </p:nvGrpSpPr>
        <p:grpSpPr>
          <a:xfrm rot="-8871299" flipH="1">
            <a:off x="7289901" y="386924"/>
            <a:ext cx="2058309" cy="2096022"/>
            <a:chOff x="1237575" y="238125"/>
            <a:chExt cx="5143975" cy="5238225"/>
          </a:xfrm>
        </p:grpSpPr>
        <p:sp>
          <p:nvSpPr>
            <p:cNvPr id="1305" name="Google Shape;1305;p54"/>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4"/>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4"/>
            <p:cNvSpPr/>
            <p:nvPr/>
          </p:nvSpPr>
          <p:spPr>
            <a:xfrm>
              <a:off x="2708375" y="405400"/>
              <a:ext cx="3384700" cy="4901650"/>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4"/>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4"/>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4"/>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4"/>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4"/>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4"/>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4"/>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4"/>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4"/>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4"/>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4"/>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4"/>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4"/>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4"/>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4"/>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4"/>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4"/>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4"/>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4"/>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54"/>
          <p:cNvGrpSpPr/>
          <p:nvPr/>
        </p:nvGrpSpPr>
        <p:grpSpPr>
          <a:xfrm>
            <a:off x="-151745" y="2617048"/>
            <a:ext cx="1519876" cy="2422662"/>
            <a:chOff x="-151745" y="2617048"/>
            <a:chExt cx="1519876" cy="2422662"/>
          </a:xfrm>
        </p:grpSpPr>
        <p:sp>
          <p:nvSpPr>
            <p:cNvPr id="1350" name="Google Shape;1350;p54"/>
            <p:cNvSpPr/>
            <p:nvPr/>
          </p:nvSpPr>
          <p:spPr>
            <a:xfrm rot="10072077" flipH="1">
              <a:off x="72483" y="2704535"/>
              <a:ext cx="1071419" cy="2247687"/>
            </a:xfrm>
            <a:custGeom>
              <a:avLst/>
              <a:gdLst/>
              <a:ahLst/>
              <a:cxnLst/>
              <a:rect l="l" t="t" r="r" b="b"/>
              <a:pathLst>
                <a:path w="99856" h="209484" extrusionOk="0">
                  <a:moveTo>
                    <a:pt x="85501" y="200586"/>
                  </a:moveTo>
                  <a:lnTo>
                    <a:pt x="66191" y="174708"/>
                  </a:lnTo>
                  <a:lnTo>
                    <a:pt x="0" y="12292"/>
                  </a:lnTo>
                  <a:lnTo>
                    <a:pt x="1765" y="10081"/>
                  </a:lnTo>
                  <a:cubicBezTo>
                    <a:pt x="3844" y="7486"/>
                    <a:pt x="6255" y="5350"/>
                    <a:pt x="8935" y="3731"/>
                  </a:cubicBezTo>
                  <a:cubicBezTo>
                    <a:pt x="11140" y="2398"/>
                    <a:pt x="13538" y="1411"/>
                    <a:pt x="16043" y="802"/>
                  </a:cubicBezTo>
                  <a:cubicBezTo>
                    <a:pt x="17953" y="275"/>
                    <a:pt x="19924" y="5"/>
                    <a:pt x="21905" y="0"/>
                  </a:cubicBezTo>
                  <a:cubicBezTo>
                    <a:pt x="23203" y="0"/>
                    <a:pt x="24498" y="118"/>
                    <a:pt x="25775" y="355"/>
                  </a:cubicBezTo>
                  <a:cubicBezTo>
                    <a:pt x="25927" y="380"/>
                    <a:pt x="26032" y="401"/>
                    <a:pt x="26084" y="414"/>
                  </a:cubicBezTo>
                  <a:lnTo>
                    <a:pt x="28576" y="946"/>
                  </a:lnTo>
                  <a:lnTo>
                    <a:pt x="33924" y="14070"/>
                  </a:lnTo>
                  <a:lnTo>
                    <a:pt x="33945" y="14088"/>
                  </a:lnTo>
                  <a:lnTo>
                    <a:pt x="34305" y="15000"/>
                  </a:lnTo>
                  <a:lnTo>
                    <a:pt x="36168" y="19569"/>
                  </a:lnTo>
                  <a:lnTo>
                    <a:pt x="44273" y="40293"/>
                  </a:lnTo>
                  <a:lnTo>
                    <a:pt x="92938" y="163807"/>
                  </a:lnTo>
                  <a:lnTo>
                    <a:pt x="97289" y="193735"/>
                  </a:lnTo>
                  <a:lnTo>
                    <a:pt x="99856" y="205914"/>
                  </a:lnTo>
                  <a:lnTo>
                    <a:pt x="91093" y="209483"/>
                  </a:ln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1" name="Google Shape;1351;p54"/>
            <p:cNvGrpSpPr/>
            <p:nvPr/>
          </p:nvGrpSpPr>
          <p:grpSpPr>
            <a:xfrm>
              <a:off x="-26243" y="2713324"/>
              <a:ext cx="1296622" cy="2163059"/>
              <a:chOff x="-26243" y="2713324"/>
              <a:chExt cx="1296622" cy="2163059"/>
            </a:xfrm>
          </p:grpSpPr>
          <p:sp>
            <p:nvSpPr>
              <p:cNvPr id="1352" name="Google Shape;1352;p54"/>
              <p:cNvSpPr/>
              <p:nvPr/>
            </p:nvSpPr>
            <p:spPr>
              <a:xfrm rot="10072077" flipH="1">
                <a:off x="176145" y="2784476"/>
                <a:ext cx="891847" cy="2020756"/>
              </a:xfrm>
              <a:custGeom>
                <a:avLst/>
                <a:gdLst/>
                <a:ahLst/>
                <a:cxnLst/>
                <a:rect l="l" t="t" r="r" b="b"/>
                <a:pathLst>
                  <a:path w="83120" h="188334" extrusionOk="0">
                    <a:moveTo>
                      <a:pt x="60140" y="159546"/>
                    </a:moveTo>
                    <a:lnTo>
                      <a:pt x="1" y="11981"/>
                    </a:lnTo>
                    <a:cubicBezTo>
                      <a:pt x="1" y="11981"/>
                      <a:pt x="6890" y="0"/>
                      <a:pt x="19549" y="4014"/>
                    </a:cubicBezTo>
                    <a:lnTo>
                      <a:pt x="77969" y="152281"/>
                    </a:lnTo>
                    <a:lnTo>
                      <a:pt x="83119" y="187709"/>
                    </a:lnTo>
                    <a:lnTo>
                      <a:pt x="81618" y="18833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rot="10072077" flipH="1">
                <a:off x="176145" y="2784476"/>
                <a:ext cx="891847" cy="2020756"/>
              </a:xfrm>
              <a:custGeom>
                <a:avLst/>
                <a:gdLst/>
                <a:ahLst/>
                <a:cxnLst/>
                <a:rect l="l" t="t" r="r" b="b"/>
                <a:pathLst>
                  <a:path w="83120" h="188334" extrusionOk="0">
                    <a:moveTo>
                      <a:pt x="60140" y="159546"/>
                    </a:moveTo>
                    <a:lnTo>
                      <a:pt x="1" y="11981"/>
                    </a:lnTo>
                    <a:cubicBezTo>
                      <a:pt x="1" y="11981"/>
                      <a:pt x="6890" y="0"/>
                      <a:pt x="19549" y="4014"/>
                    </a:cubicBezTo>
                    <a:lnTo>
                      <a:pt x="77969" y="152281"/>
                    </a:lnTo>
                    <a:lnTo>
                      <a:pt x="83119" y="187709"/>
                    </a:lnTo>
                    <a:lnTo>
                      <a:pt x="81618" y="188333"/>
                    </a:ln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54"/>
            <p:cNvGrpSpPr/>
            <p:nvPr/>
          </p:nvGrpSpPr>
          <p:grpSpPr>
            <a:xfrm>
              <a:off x="611935" y="2749316"/>
              <a:ext cx="306019" cy="394026"/>
              <a:chOff x="611935" y="2749316"/>
              <a:chExt cx="306019" cy="394026"/>
            </a:xfrm>
          </p:grpSpPr>
          <p:sp>
            <p:nvSpPr>
              <p:cNvPr id="1355" name="Google Shape;1355;p54"/>
              <p:cNvSpPr/>
              <p:nvPr/>
            </p:nvSpPr>
            <p:spPr>
              <a:xfrm rot="10072077" flipH="1">
                <a:off x="646275" y="2770325"/>
                <a:ext cx="237340" cy="352007"/>
              </a:xfrm>
              <a:custGeom>
                <a:avLst/>
                <a:gdLst/>
                <a:ahLst/>
                <a:cxnLst/>
                <a:rect l="l" t="t" r="r" b="b"/>
                <a:pathLst>
                  <a:path w="22120" h="32807" extrusionOk="0">
                    <a:moveTo>
                      <a:pt x="1" y="7265"/>
                    </a:moveTo>
                    <a:cubicBezTo>
                      <a:pt x="1" y="7265"/>
                      <a:pt x="7304" y="604"/>
                      <a:pt x="17828" y="0"/>
                    </a:cubicBezTo>
                    <a:lnTo>
                      <a:pt x="22119" y="29525"/>
                    </a:lnTo>
                    <a:lnTo>
                      <a:pt x="19056" y="32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rot="10072077" flipH="1">
                <a:off x="646275" y="2770325"/>
                <a:ext cx="237340" cy="352007"/>
              </a:xfrm>
              <a:custGeom>
                <a:avLst/>
                <a:gdLst/>
                <a:ahLst/>
                <a:cxnLst/>
                <a:rect l="l" t="t" r="r" b="b"/>
                <a:pathLst>
                  <a:path w="22120" h="32807" extrusionOk="0">
                    <a:moveTo>
                      <a:pt x="1" y="7265"/>
                    </a:moveTo>
                    <a:cubicBezTo>
                      <a:pt x="1" y="7265"/>
                      <a:pt x="7304" y="604"/>
                      <a:pt x="17828" y="0"/>
                    </a:cubicBezTo>
                    <a:lnTo>
                      <a:pt x="22119" y="29525"/>
                    </a:lnTo>
                    <a:lnTo>
                      <a:pt x="19056" y="32807"/>
                    </a:lnTo>
                    <a:close/>
                  </a:path>
                </a:pathLst>
              </a:custGeom>
              <a:gradFill>
                <a:gsLst>
                  <a:gs pos="0">
                    <a:srgbClr val="000000">
                      <a:alpha val="14509"/>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54"/>
            <p:cNvSpPr/>
            <p:nvPr/>
          </p:nvSpPr>
          <p:spPr>
            <a:xfrm rot="10072077" flipH="1">
              <a:off x="808621" y="2690583"/>
              <a:ext cx="51846" cy="95687"/>
            </a:xfrm>
            <a:custGeom>
              <a:avLst/>
              <a:gdLst/>
              <a:ahLst/>
              <a:cxnLst/>
              <a:rect l="l" t="t" r="r" b="b"/>
              <a:pathLst>
                <a:path w="4832" h="8918" extrusionOk="0">
                  <a:moveTo>
                    <a:pt x="1" y="3282"/>
                  </a:moveTo>
                  <a:lnTo>
                    <a:pt x="3064" y="0"/>
                  </a:lnTo>
                  <a:lnTo>
                    <a:pt x="4832" y="8391"/>
                  </a:lnTo>
                  <a:lnTo>
                    <a:pt x="3542" y="891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4"/>
            <p:cNvSpPr/>
            <p:nvPr/>
          </p:nvSpPr>
          <p:spPr>
            <a:xfrm rot="10072077" flipH="1">
              <a:off x="361215" y="4400660"/>
              <a:ext cx="307780" cy="382286"/>
            </a:xfrm>
            <a:custGeom>
              <a:avLst/>
              <a:gdLst/>
              <a:ahLst/>
              <a:cxnLst/>
              <a:rect l="l" t="t" r="r" b="b"/>
              <a:pathLst>
                <a:path w="28685" h="35629" extrusionOk="0">
                  <a:moveTo>
                    <a:pt x="10154" y="35628"/>
                  </a:moveTo>
                  <a:cubicBezTo>
                    <a:pt x="10154" y="35628"/>
                    <a:pt x="13201" y="30666"/>
                    <a:pt x="28685" y="26112"/>
                  </a:cubicBezTo>
                  <a:lnTo>
                    <a:pt x="19549" y="2750"/>
                  </a:lnTo>
                  <a:cubicBezTo>
                    <a:pt x="19549" y="2750"/>
                    <a:pt x="13171" y="0"/>
                    <a:pt x="0" y="107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4"/>
            <p:cNvSpPr/>
            <p:nvPr/>
          </p:nvSpPr>
          <p:spPr>
            <a:xfrm rot="10072077" flipH="1">
              <a:off x="337899" y="4680852"/>
              <a:ext cx="280709" cy="283080"/>
            </a:xfrm>
            <a:custGeom>
              <a:avLst/>
              <a:gdLst/>
              <a:ahLst/>
              <a:cxnLst/>
              <a:rect l="l" t="t" r="r" b="b"/>
              <a:pathLst>
                <a:path w="26162" h="26383" extrusionOk="0">
                  <a:moveTo>
                    <a:pt x="6613" y="26382"/>
                  </a:moveTo>
                  <a:lnTo>
                    <a:pt x="1" y="10154"/>
                  </a:lnTo>
                  <a:cubicBezTo>
                    <a:pt x="1" y="10154"/>
                    <a:pt x="8386" y="0"/>
                    <a:pt x="19547" y="2187"/>
                  </a:cubicBezTo>
                  <a:lnTo>
                    <a:pt x="26162" y="18416"/>
                  </a:lnTo>
                  <a:cubicBezTo>
                    <a:pt x="26162" y="18416"/>
                    <a:pt x="14891" y="18413"/>
                    <a:pt x="6613" y="263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4"/>
            <p:cNvSpPr/>
            <p:nvPr/>
          </p:nvSpPr>
          <p:spPr>
            <a:xfrm rot="10072077" flipH="1">
              <a:off x="357229" y="4860438"/>
              <a:ext cx="209743" cy="111299"/>
            </a:xfrm>
            <a:custGeom>
              <a:avLst/>
              <a:gdLst/>
              <a:ahLst/>
              <a:cxnLst/>
              <a:rect l="l" t="t" r="r" b="b"/>
              <a:pathLst>
                <a:path w="19548" h="10373" extrusionOk="0">
                  <a:moveTo>
                    <a:pt x="1" y="10372"/>
                  </a:moveTo>
                  <a:cubicBezTo>
                    <a:pt x="1" y="10372"/>
                    <a:pt x="7217" y="5955"/>
                    <a:pt x="19547" y="2406"/>
                  </a:cubicBezTo>
                  <a:cubicBezTo>
                    <a:pt x="19547" y="2406"/>
                    <a:pt x="8302" y="0"/>
                    <a:pt x="1" y="1037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4"/>
            <p:cNvSpPr/>
            <p:nvPr/>
          </p:nvSpPr>
          <p:spPr>
            <a:xfrm rot="10072077" flipH="1">
              <a:off x="439466" y="4392072"/>
              <a:ext cx="201406" cy="102114"/>
            </a:xfrm>
            <a:custGeom>
              <a:avLst/>
              <a:gdLst/>
              <a:ahLst/>
              <a:cxnLst/>
              <a:rect l="l" t="t" r="r" b="b"/>
              <a:pathLst>
                <a:path w="18771" h="9517" extrusionOk="0">
                  <a:moveTo>
                    <a:pt x="1" y="9516"/>
                  </a:moveTo>
                  <a:cubicBezTo>
                    <a:pt x="1" y="9516"/>
                    <a:pt x="5788" y="3441"/>
                    <a:pt x="18771" y="589"/>
                  </a:cubicBezTo>
                  <a:lnTo>
                    <a:pt x="18532" y="0"/>
                  </a:lnTo>
                  <a:cubicBezTo>
                    <a:pt x="18532" y="0"/>
                    <a:pt x="5248" y="3099"/>
                    <a:pt x="1" y="951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4"/>
            <p:cNvSpPr/>
            <p:nvPr/>
          </p:nvSpPr>
          <p:spPr>
            <a:xfrm rot="10072077" flipH="1">
              <a:off x="421576" y="4483476"/>
              <a:ext cx="206202" cy="86846"/>
            </a:xfrm>
            <a:custGeom>
              <a:avLst/>
              <a:gdLst/>
              <a:ahLst/>
              <a:cxnLst/>
              <a:rect l="l" t="t" r="r" b="b"/>
              <a:pathLst>
                <a:path w="19218" h="8094" extrusionOk="0">
                  <a:moveTo>
                    <a:pt x="0" y="8093"/>
                  </a:moveTo>
                  <a:cubicBezTo>
                    <a:pt x="0" y="8093"/>
                    <a:pt x="9221" y="1"/>
                    <a:pt x="19217" y="260"/>
                  </a:cubicBezTo>
                  <a:cubicBezTo>
                    <a:pt x="19217" y="263"/>
                    <a:pt x="9627" y="558"/>
                    <a:pt x="0" y="8093"/>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4"/>
            <p:cNvSpPr/>
            <p:nvPr/>
          </p:nvSpPr>
          <p:spPr>
            <a:xfrm rot="10072077" flipH="1">
              <a:off x="401351" y="4598942"/>
              <a:ext cx="204357" cy="88627"/>
            </a:xfrm>
            <a:custGeom>
              <a:avLst/>
              <a:gdLst/>
              <a:ahLst/>
              <a:cxnLst/>
              <a:rect l="l" t="t" r="r" b="b"/>
              <a:pathLst>
                <a:path w="19046" h="8260" extrusionOk="0">
                  <a:moveTo>
                    <a:pt x="1" y="8260"/>
                  </a:moveTo>
                  <a:cubicBezTo>
                    <a:pt x="1" y="8260"/>
                    <a:pt x="8075" y="1701"/>
                    <a:pt x="19046" y="0"/>
                  </a:cubicBezTo>
                  <a:cubicBezTo>
                    <a:pt x="19043" y="0"/>
                    <a:pt x="9080" y="2169"/>
                    <a:pt x="1" y="82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4"/>
            <p:cNvSpPr/>
            <p:nvPr/>
          </p:nvSpPr>
          <p:spPr>
            <a:xfrm rot="10072077" flipH="1">
              <a:off x="432461" y="3229993"/>
              <a:ext cx="517100" cy="1179544"/>
            </a:xfrm>
            <a:custGeom>
              <a:avLst/>
              <a:gdLst/>
              <a:ahLst/>
              <a:cxnLst/>
              <a:rect l="l" t="t" r="r" b="b"/>
              <a:pathLst>
                <a:path w="53489" h="121999" extrusionOk="0">
                  <a:moveTo>
                    <a:pt x="30835" y="59330"/>
                  </a:moveTo>
                  <a:cubicBezTo>
                    <a:pt x="44360" y="92512"/>
                    <a:pt x="53488" y="120156"/>
                    <a:pt x="51227" y="121076"/>
                  </a:cubicBezTo>
                  <a:cubicBezTo>
                    <a:pt x="48968" y="121999"/>
                    <a:pt x="36173" y="95848"/>
                    <a:pt x="22650" y="62666"/>
                  </a:cubicBezTo>
                  <a:cubicBezTo>
                    <a:pt x="9128" y="29487"/>
                    <a:pt x="0" y="1841"/>
                    <a:pt x="2259" y="921"/>
                  </a:cubicBezTo>
                  <a:cubicBezTo>
                    <a:pt x="4518" y="1"/>
                    <a:pt x="17313" y="26151"/>
                    <a:pt x="30835" y="5933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rot="10072077" flipH="1">
              <a:off x="337899" y="4680852"/>
              <a:ext cx="280709" cy="283080"/>
            </a:xfrm>
            <a:custGeom>
              <a:avLst/>
              <a:gdLst/>
              <a:ahLst/>
              <a:cxnLst/>
              <a:rect l="l" t="t" r="r" b="b"/>
              <a:pathLst>
                <a:path w="26162" h="26383" extrusionOk="0">
                  <a:moveTo>
                    <a:pt x="6613" y="26382"/>
                  </a:moveTo>
                  <a:lnTo>
                    <a:pt x="1" y="10154"/>
                  </a:lnTo>
                  <a:cubicBezTo>
                    <a:pt x="1" y="10154"/>
                    <a:pt x="8386" y="0"/>
                    <a:pt x="19547" y="2187"/>
                  </a:cubicBezTo>
                  <a:lnTo>
                    <a:pt x="26162" y="18416"/>
                  </a:lnTo>
                  <a:cubicBezTo>
                    <a:pt x="26162" y="18416"/>
                    <a:pt x="14891" y="18413"/>
                    <a:pt x="6613" y="26382"/>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ED1DFF96-9564-4218-0CD4-D6DE4D3FB1B7}"/>
              </a:ext>
            </a:extLst>
          </p:cNvPr>
          <p:cNvSpPr/>
          <p:nvPr/>
        </p:nvSpPr>
        <p:spPr>
          <a:xfrm>
            <a:off x="1162177" y="591710"/>
            <a:ext cx="2775119" cy="830997"/>
          </a:xfrm>
          <a:prstGeom prst="rect">
            <a:avLst/>
          </a:prstGeom>
          <a:noFill/>
        </p:spPr>
        <p:txBody>
          <a:bodyPr wrap="none" lIns="91440" tIns="45720" rIns="91440" bIns="45720">
            <a:spAutoFit/>
          </a:bodyPr>
          <a:lstStyle/>
          <a:p>
            <a:pPr algn="ctr"/>
            <a:r>
              <a:rPr lang="en-US" sz="4800" dirty="0">
                <a:solidFill>
                  <a:schemeClr val="accent2"/>
                </a:solidFill>
                <a:latin typeface="Fira Sans Black" panose="020B0A03050000020004" pitchFamily="34" charset="0"/>
              </a:rPr>
              <a:t>Nhiệm vụ</a:t>
            </a:r>
            <a:endParaRPr lang="vi-VN" sz="4800" dirty="0">
              <a:solidFill>
                <a:schemeClr val="accent2"/>
              </a:solidFill>
              <a:latin typeface="Fira Sans Black" panose="020B0A03050000020004" pitchFamily="34" charset="0"/>
            </a:endParaRPr>
          </a:p>
        </p:txBody>
      </p:sp>
      <p:sp>
        <p:nvSpPr>
          <p:cNvPr id="96" name="Hộp Văn bản 95">
            <a:extLst>
              <a:ext uri="{FF2B5EF4-FFF2-40B4-BE49-F238E27FC236}">
                <a16:creationId xmlns:a16="http://schemas.microsoft.com/office/drawing/2014/main" id="{C316EEFE-E0EC-6514-5B06-E8DF3E7C613C}"/>
              </a:ext>
            </a:extLst>
          </p:cNvPr>
          <p:cNvSpPr txBox="1"/>
          <p:nvPr/>
        </p:nvSpPr>
        <p:spPr>
          <a:xfrm>
            <a:off x="1120319" y="1546779"/>
            <a:ext cx="6605729" cy="2207912"/>
          </a:xfrm>
          <a:prstGeom prst="rect">
            <a:avLst/>
          </a:prstGeom>
          <a:noFill/>
        </p:spPr>
        <p:txBody>
          <a:bodyPr wrap="square">
            <a:spAutoFit/>
          </a:bodyPr>
          <a:lstStyle/>
          <a:p>
            <a:pPr lvl="0" algn="just">
              <a:lnSpc>
                <a:spcPct val="150000"/>
              </a:lnSpc>
              <a:spcAft>
                <a:spcPts val="800"/>
              </a:spcAft>
            </a:pPr>
            <a:r>
              <a:rPr lang="en-US" sz="3200" dirty="0">
                <a:effectLst/>
                <a:latin typeface="Tahoma" panose="020B0604030504040204" pitchFamily="34" charset="0"/>
                <a:ea typeface="Tahoma" panose="020B0604030504040204" pitchFamily="34" charset="0"/>
                <a:cs typeface="Tahoma" panose="020B0604030504040204" pitchFamily="34" charset="0"/>
              </a:rPr>
              <a:t>Học sinh vận dụng kiến thức đã học đã hoàn thành bài viết theo </a:t>
            </a:r>
            <a:r>
              <a:rPr lang="en-US" sz="3200" dirty="0" err="1">
                <a:effectLst/>
                <a:latin typeface="Tahoma" panose="020B0604030504040204" pitchFamily="34" charset="0"/>
                <a:ea typeface="Tahoma" panose="020B0604030504040204" pitchFamily="34" charset="0"/>
                <a:cs typeface="Tahoma" panose="020B0604030504040204" pitchFamily="34" charset="0"/>
              </a:rPr>
              <a:t>rubic</a:t>
            </a:r>
            <a:r>
              <a:rPr lang="en-US" sz="3200" dirty="0">
                <a:effectLst/>
                <a:latin typeface="Tahoma" panose="020B0604030504040204" pitchFamily="34" charset="0"/>
                <a:ea typeface="Tahoma" panose="020B0604030504040204" pitchFamily="34" charset="0"/>
                <a:cs typeface="Tahoma" panose="020B0604030504040204" pitchFamily="34" charset="0"/>
              </a:rPr>
              <a:t> chấm.</a:t>
            </a:r>
            <a:endParaRPr lang="en-US" sz="4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36391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pSp>
        <p:nvGrpSpPr>
          <p:cNvPr id="2078" name="Google Shape;2078;p63"/>
          <p:cNvGrpSpPr/>
          <p:nvPr/>
        </p:nvGrpSpPr>
        <p:grpSpPr>
          <a:xfrm>
            <a:off x="7056119" y="350751"/>
            <a:ext cx="1730042" cy="1864825"/>
            <a:chOff x="7056158" y="236360"/>
            <a:chExt cx="1836173" cy="1979224"/>
          </a:xfrm>
        </p:grpSpPr>
        <p:sp>
          <p:nvSpPr>
            <p:cNvPr id="2079" name="Google Shape;2079;p63"/>
            <p:cNvSpPr/>
            <p:nvPr/>
          </p:nvSpPr>
          <p:spPr>
            <a:xfrm rot="-1647711">
              <a:off x="7335992" y="481676"/>
              <a:ext cx="1276505" cy="1525522"/>
            </a:xfrm>
            <a:custGeom>
              <a:avLst/>
              <a:gdLst/>
              <a:ahLst/>
              <a:cxnLst/>
              <a:rect l="l" t="t" r="r" b="b"/>
              <a:pathLst>
                <a:path w="175310" h="209509" extrusionOk="0">
                  <a:moveTo>
                    <a:pt x="144024" y="0"/>
                  </a:moveTo>
                  <a:lnTo>
                    <a:pt x="119835" y="0"/>
                  </a:lnTo>
                  <a:lnTo>
                    <a:pt x="0" y="22744"/>
                  </a:lnTo>
                  <a:lnTo>
                    <a:pt x="29847" y="209508"/>
                  </a:lnTo>
                  <a:lnTo>
                    <a:pt x="159932" y="196856"/>
                  </a:lnTo>
                  <a:lnTo>
                    <a:pt x="175309" y="168567"/>
                  </a:lnTo>
                  <a:lnTo>
                    <a:pt x="154559" y="3992"/>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0" name="Google Shape;2080;p63"/>
            <p:cNvGrpSpPr/>
            <p:nvPr/>
          </p:nvGrpSpPr>
          <p:grpSpPr>
            <a:xfrm rot="-667173" flipH="1">
              <a:off x="7221660" y="364996"/>
              <a:ext cx="1498957" cy="1694533"/>
              <a:chOff x="7148948" y="1892966"/>
              <a:chExt cx="1867467" cy="2111125"/>
            </a:xfrm>
          </p:grpSpPr>
          <p:sp>
            <p:nvSpPr>
              <p:cNvPr id="2081" name="Google Shape;2081;p63"/>
              <p:cNvSpPr/>
              <p:nvPr/>
            </p:nvSpPr>
            <p:spPr>
              <a:xfrm rot="980539" flipH="1">
                <a:off x="7370990" y="2057207"/>
                <a:ext cx="1423383" cy="1782642"/>
              </a:xfrm>
              <a:custGeom>
                <a:avLst/>
                <a:gdLst/>
                <a:ahLst/>
                <a:cxnLst/>
                <a:rect l="l" t="t" r="r" b="b"/>
                <a:pathLst>
                  <a:path w="156907" h="196510" extrusionOk="0">
                    <a:moveTo>
                      <a:pt x="138729" y="12520"/>
                    </a:moveTo>
                    <a:lnTo>
                      <a:pt x="156126" y="165490"/>
                    </a:lnTo>
                    <a:cubicBezTo>
                      <a:pt x="156907" y="172414"/>
                      <a:pt x="152084" y="178709"/>
                      <a:pt x="145199" y="179745"/>
                    </a:cubicBezTo>
                    <a:lnTo>
                      <a:pt x="33900" y="196509"/>
                    </a:lnTo>
                    <a:lnTo>
                      <a:pt x="1" y="25162"/>
                    </a:lnTo>
                    <a:lnTo>
                      <a:pt x="123418" y="1276"/>
                    </a:lnTo>
                    <a:cubicBezTo>
                      <a:pt x="130025" y="0"/>
                      <a:pt x="136359" y="3993"/>
                      <a:pt x="138246" y="10208"/>
                    </a:cubicBezTo>
                    <a:cubicBezTo>
                      <a:pt x="138478" y="10962"/>
                      <a:pt x="138640" y="11736"/>
                      <a:pt x="138729" y="125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3"/>
              <p:cNvSpPr/>
              <p:nvPr/>
            </p:nvSpPr>
            <p:spPr>
              <a:xfrm rot="980539" flipH="1">
                <a:off x="7370990" y="2057207"/>
                <a:ext cx="1423383" cy="1782642"/>
              </a:xfrm>
              <a:custGeom>
                <a:avLst/>
                <a:gdLst/>
                <a:ahLst/>
                <a:cxnLst/>
                <a:rect l="l" t="t" r="r" b="b"/>
                <a:pathLst>
                  <a:path w="156907" h="196510" extrusionOk="0">
                    <a:moveTo>
                      <a:pt x="138729" y="12520"/>
                    </a:moveTo>
                    <a:lnTo>
                      <a:pt x="156126" y="165490"/>
                    </a:lnTo>
                    <a:cubicBezTo>
                      <a:pt x="156907" y="172414"/>
                      <a:pt x="152084" y="178709"/>
                      <a:pt x="145199" y="179745"/>
                    </a:cubicBezTo>
                    <a:lnTo>
                      <a:pt x="33900" y="196509"/>
                    </a:lnTo>
                    <a:lnTo>
                      <a:pt x="1" y="25162"/>
                    </a:lnTo>
                    <a:lnTo>
                      <a:pt x="123418" y="1276"/>
                    </a:lnTo>
                    <a:cubicBezTo>
                      <a:pt x="130025" y="0"/>
                      <a:pt x="136359" y="3993"/>
                      <a:pt x="138246" y="10208"/>
                    </a:cubicBezTo>
                    <a:cubicBezTo>
                      <a:pt x="138478" y="10962"/>
                      <a:pt x="138640" y="11736"/>
                      <a:pt x="138729" y="12520"/>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3" name="Google Shape;2083;p63"/>
            <p:cNvSpPr/>
            <p:nvPr/>
          </p:nvSpPr>
          <p:spPr>
            <a:xfrm rot="-1647711">
              <a:off x="7122637" y="621951"/>
              <a:ext cx="965487" cy="199598"/>
            </a:xfrm>
            <a:custGeom>
              <a:avLst/>
              <a:gdLst/>
              <a:ahLst/>
              <a:cxnLst/>
              <a:rect l="l" t="t" r="r" b="b"/>
              <a:pathLst>
                <a:path w="132596" h="27412" extrusionOk="0">
                  <a:moveTo>
                    <a:pt x="1386" y="27411"/>
                  </a:moveTo>
                  <a:lnTo>
                    <a:pt x="1" y="19579"/>
                  </a:lnTo>
                  <a:lnTo>
                    <a:pt x="120563" y="1"/>
                  </a:lnTo>
                  <a:cubicBezTo>
                    <a:pt x="120563" y="1"/>
                    <a:pt x="129615" y="195"/>
                    <a:pt x="132596" y="90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3"/>
            <p:cNvSpPr/>
            <p:nvPr/>
          </p:nvSpPr>
          <p:spPr>
            <a:xfrm rot="-1647711">
              <a:off x="7122637" y="621951"/>
              <a:ext cx="965487" cy="199598"/>
            </a:xfrm>
            <a:custGeom>
              <a:avLst/>
              <a:gdLst/>
              <a:ahLst/>
              <a:cxnLst/>
              <a:rect l="l" t="t" r="r" b="b"/>
              <a:pathLst>
                <a:path w="132596" h="27412" extrusionOk="0">
                  <a:moveTo>
                    <a:pt x="1386" y="27411"/>
                  </a:moveTo>
                  <a:lnTo>
                    <a:pt x="1" y="19579"/>
                  </a:lnTo>
                  <a:lnTo>
                    <a:pt x="120563" y="1"/>
                  </a:lnTo>
                  <a:cubicBezTo>
                    <a:pt x="120563" y="1"/>
                    <a:pt x="129615" y="195"/>
                    <a:pt x="132596" y="9065"/>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3"/>
            <p:cNvSpPr/>
            <p:nvPr/>
          </p:nvSpPr>
          <p:spPr>
            <a:xfrm rot="-1647711">
              <a:off x="7446805" y="633216"/>
              <a:ext cx="1045495" cy="1344703"/>
            </a:xfrm>
            <a:custGeom>
              <a:avLst/>
              <a:gdLst/>
              <a:ahLst/>
              <a:cxnLst/>
              <a:rect l="l" t="t" r="r" b="b"/>
              <a:pathLst>
                <a:path w="143584" h="184676" extrusionOk="0">
                  <a:moveTo>
                    <a:pt x="23517" y="184676"/>
                  </a:moveTo>
                  <a:lnTo>
                    <a:pt x="1" y="17409"/>
                  </a:lnTo>
                  <a:lnTo>
                    <a:pt x="120443" y="985"/>
                  </a:lnTo>
                  <a:cubicBezTo>
                    <a:pt x="127670" y="0"/>
                    <a:pt x="134203" y="5380"/>
                    <a:pt x="134624" y="12661"/>
                  </a:cubicBezTo>
                  <a:lnTo>
                    <a:pt x="143197" y="161296"/>
                  </a:lnTo>
                  <a:cubicBezTo>
                    <a:pt x="143584" y="168018"/>
                    <a:pt x="138583" y="173840"/>
                    <a:pt x="131880" y="1744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3"/>
            <p:cNvSpPr/>
            <p:nvPr/>
          </p:nvSpPr>
          <p:spPr>
            <a:xfrm rot="-1647711">
              <a:off x="7443507" y="628094"/>
              <a:ext cx="1045495" cy="1344717"/>
            </a:xfrm>
            <a:custGeom>
              <a:avLst/>
              <a:gdLst/>
              <a:ahLst/>
              <a:cxnLst/>
              <a:rect l="l" t="t" r="r" b="b"/>
              <a:pathLst>
                <a:path w="143584" h="184678" extrusionOk="0">
                  <a:moveTo>
                    <a:pt x="23516" y="184678"/>
                  </a:moveTo>
                  <a:lnTo>
                    <a:pt x="0" y="17411"/>
                  </a:lnTo>
                  <a:lnTo>
                    <a:pt x="120443" y="987"/>
                  </a:lnTo>
                  <a:cubicBezTo>
                    <a:pt x="127669" y="1"/>
                    <a:pt x="134203" y="5381"/>
                    <a:pt x="134623" y="12663"/>
                  </a:cubicBezTo>
                  <a:lnTo>
                    <a:pt x="143196" y="161298"/>
                  </a:lnTo>
                  <a:cubicBezTo>
                    <a:pt x="143584" y="168020"/>
                    <a:pt x="138581" y="173844"/>
                    <a:pt x="131880" y="174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3"/>
            <p:cNvSpPr/>
            <p:nvPr/>
          </p:nvSpPr>
          <p:spPr>
            <a:xfrm rot="-1647711">
              <a:off x="7405122" y="574608"/>
              <a:ext cx="1081166" cy="1390554"/>
            </a:xfrm>
            <a:custGeom>
              <a:avLst/>
              <a:gdLst/>
              <a:ahLst/>
              <a:cxnLst/>
              <a:rect l="l" t="t" r="r" b="b"/>
              <a:pathLst>
                <a:path w="148483" h="190973" extrusionOk="0">
                  <a:moveTo>
                    <a:pt x="24319" y="190973"/>
                  </a:moveTo>
                  <a:lnTo>
                    <a:pt x="1" y="18003"/>
                  </a:lnTo>
                  <a:lnTo>
                    <a:pt x="124552" y="1019"/>
                  </a:lnTo>
                  <a:cubicBezTo>
                    <a:pt x="132024" y="0"/>
                    <a:pt x="138781" y="5562"/>
                    <a:pt x="139216" y="13092"/>
                  </a:cubicBezTo>
                  <a:lnTo>
                    <a:pt x="148080" y="166796"/>
                  </a:lnTo>
                  <a:cubicBezTo>
                    <a:pt x="148482" y="173747"/>
                    <a:pt x="143309" y="179769"/>
                    <a:pt x="136377" y="1804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3"/>
            <p:cNvSpPr/>
            <p:nvPr/>
          </p:nvSpPr>
          <p:spPr>
            <a:xfrm rot="-1647711">
              <a:off x="7401899" y="570092"/>
              <a:ext cx="1081137" cy="1389745"/>
            </a:xfrm>
            <a:custGeom>
              <a:avLst/>
              <a:gdLst/>
              <a:ahLst/>
              <a:cxnLst/>
              <a:rect l="l" t="t" r="r" b="b"/>
              <a:pathLst>
                <a:path w="148479" h="190862" extrusionOk="0">
                  <a:moveTo>
                    <a:pt x="139217" y="12985"/>
                  </a:moveTo>
                  <a:lnTo>
                    <a:pt x="148083" y="166686"/>
                  </a:lnTo>
                  <a:cubicBezTo>
                    <a:pt x="148478" y="173642"/>
                    <a:pt x="143313" y="179658"/>
                    <a:pt x="136380" y="180311"/>
                  </a:cubicBezTo>
                  <a:lnTo>
                    <a:pt x="24322" y="190861"/>
                  </a:lnTo>
                  <a:lnTo>
                    <a:pt x="1" y="17895"/>
                  </a:lnTo>
                  <a:lnTo>
                    <a:pt x="124555" y="907"/>
                  </a:lnTo>
                  <a:cubicBezTo>
                    <a:pt x="131222" y="0"/>
                    <a:pt x="137324" y="4339"/>
                    <a:pt x="138862" y="10648"/>
                  </a:cubicBezTo>
                  <a:cubicBezTo>
                    <a:pt x="139053" y="11414"/>
                    <a:pt x="139171" y="12197"/>
                    <a:pt x="139217" y="12985"/>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3"/>
            <p:cNvSpPr/>
            <p:nvPr/>
          </p:nvSpPr>
          <p:spPr>
            <a:xfrm rot="-1647711">
              <a:off x="7899514" y="1789222"/>
              <a:ext cx="797504" cy="85549"/>
            </a:xfrm>
            <a:custGeom>
              <a:avLst/>
              <a:gdLst/>
              <a:ahLst/>
              <a:cxnLst/>
              <a:rect l="l" t="t" r="r" b="b"/>
              <a:pathLst>
                <a:path w="109526" h="11749" extrusionOk="0">
                  <a:moveTo>
                    <a:pt x="1" y="10312"/>
                  </a:moveTo>
                  <a:lnTo>
                    <a:pt x="304" y="11749"/>
                  </a:lnTo>
                  <a:lnTo>
                    <a:pt x="108294" y="1159"/>
                  </a:lnTo>
                  <a:lnTo>
                    <a:pt x="109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3"/>
            <p:cNvSpPr/>
            <p:nvPr/>
          </p:nvSpPr>
          <p:spPr>
            <a:xfrm rot="-1647711">
              <a:off x="7116366" y="656970"/>
              <a:ext cx="1011119" cy="134306"/>
            </a:xfrm>
            <a:custGeom>
              <a:avLst/>
              <a:gdLst/>
              <a:ahLst/>
              <a:cxnLst/>
              <a:rect l="l" t="t" r="r" b="b"/>
              <a:pathLst>
                <a:path w="138863" h="18445" extrusionOk="0">
                  <a:moveTo>
                    <a:pt x="138862" y="10649"/>
                  </a:moveTo>
                  <a:lnTo>
                    <a:pt x="138050" y="10725"/>
                  </a:lnTo>
                  <a:cubicBezTo>
                    <a:pt x="133789" y="356"/>
                    <a:pt x="124636" y="1768"/>
                    <a:pt x="124636" y="1768"/>
                  </a:cubicBezTo>
                  <a:lnTo>
                    <a:pt x="2355" y="18444"/>
                  </a:lnTo>
                  <a:lnTo>
                    <a:pt x="1" y="17895"/>
                  </a:lnTo>
                  <a:lnTo>
                    <a:pt x="124555" y="908"/>
                  </a:lnTo>
                  <a:cubicBezTo>
                    <a:pt x="131223" y="0"/>
                    <a:pt x="137324" y="4339"/>
                    <a:pt x="138862" y="106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1" name="Google Shape;2091;p63"/>
            <p:cNvGrpSpPr/>
            <p:nvPr/>
          </p:nvGrpSpPr>
          <p:grpSpPr>
            <a:xfrm rot="-667173" flipH="1">
              <a:off x="7978968" y="437957"/>
              <a:ext cx="462701" cy="1312267"/>
              <a:chOff x="7473676" y="2044096"/>
              <a:chExt cx="576453" cy="1634880"/>
            </a:xfrm>
          </p:grpSpPr>
          <p:sp>
            <p:nvSpPr>
              <p:cNvPr id="2092" name="Google Shape;2092;p63"/>
              <p:cNvSpPr/>
              <p:nvPr/>
            </p:nvSpPr>
            <p:spPr>
              <a:xfrm rot="980539" flipH="1">
                <a:off x="7706566" y="2025904"/>
                <a:ext cx="110672" cy="1671262"/>
              </a:xfrm>
              <a:custGeom>
                <a:avLst/>
                <a:gdLst/>
                <a:ahLst/>
                <a:cxnLst/>
                <a:rect l="l" t="t" r="r" b="b"/>
                <a:pathLst>
                  <a:path w="12200" h="184232" extrusionOk="0">
                    <a:moveTo>
                      <a:pt x="0" y="3180"/>
                    </a:moveTo>
                    <a:lnTo>
                      <a:pt x="468" y="2009"/>
                    </a:lnTo>
                    <a:cubicBezTo>
                      <a:pt x="468" y="2009"/>
                      <a:pt x="2538" y="3468"/>
                      <a:pt x="9633" y="1"/>
                    </a:cubicBezTo>
                    <a:lnTo>
                      <a:pt x="10908" y="1842"/>
                    </a:lnTo>
                    <a:lnTo>
                      <a:pt x="12199" y="182914"/>
                    </a:lnTo>
                    <a:lnTo>
                      <a:pt x="11513" y="184023"/>
                    </a:lnTo>
                    <a:cubicBezTo>
                      <a:pt x="11513" y="184023"/>
                      <a:pt x="7409" y="183748"/>
                      <a:pt x="4231" y="184231"/>
                    </a:cubicBezTo>
                    <a:lnTo>
                      <a:pt x="3634" y="183721"/>
                    </a:lnTo>
                    <a:lnTo>
                      <a:pt x="4823" y="182775"/>
                    </a:lnTo>
                    <a:lnTo>
                      <a:pt x="1163" y="302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3"/>
              <p:cNvSpPr/>
              <p:nvPr/>
            </p:nvSpPr>
            <p:spPr>
              <a:xfrm rot="980539" flipH="1">
                <a:off x="7706566" y="2025904"/>
                <a:ext cx="110672" cy="1671262"/>
              </a:xfrm>
              <a:custGeom>
                <a:avLst/>
                <a:gdLst/>
                <a:ahLst/>
                <a:cxnLst/>
                <a:rect l="l" t="t" r="r" b="b"/>
                <a:pathLst>
                  <a:path w="12200" h="184232" extrusionOk="0">
                    <a:moveTo>
                      <a:pt x="0" y="3180"/>
                    </a:moveTo>
                    <a:lnTo>
                      <a:pt x="468" y="2009"/>
                    </a:lnTo>
                    <a:cubicBezTo>
                      <a:pt x="468" y="2009"/>
                      <a:pt x="2538" y="3468"/>
                      <a:pt x="9633" y="1"/>
                    </a:cubicBezTo>
                    <a:lnTo>
                      <a:pt x="10908" y="1842"/>
                    </a:lnTo>
                    <a:lnTo>
                      <a:pt x="12199" y="182914"/>
                    </a:lnTo>
                    <a:lnTo>
                      <a:pt x="11513" y="184023"/>
                    </a:lnTo>
                    <a:cubicBezTo>
                      <a:pt x="11513" y="184023"/>
                      <a:pt x="7409" y="183748"/>
                      <a:pt x="4231" y="184231"/>
                    </a:cubicBezTo>
                    <a:lnTo>
                      <a:pt x="3634" y="183721"/>
                    </a:lnTo>
                    <a:lnTo>
                      <a:pt x="4823" y="182775"/>
                    </a:lnTo>
                    <a:lnTo>
                      <a:pt x="1163" y="3022"/>
                    </a:ln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4" name="Google Shape;2094;p63"/>
            <p:cNvSpPr/>
            <p:nvPr/>
          </p:nvSpPr>
          <p:spPr>
            <a:xfrm rot="-1647711">
              <a:off x="8172036" y="448461"/>
              <a:ext cx="39829" cy="1326841"/>
            </a:xfrm>
            <a:custGeom>
              <a:avLst/>
              <a:gdLst/>
              <a:ahLst/>
              <a:cxnLst/>
              <a:rect l="l" t="t" r="r" b="b"/>
              <a:pathLst>
                <a:path w="5470" h="182223" extrusionOk="0">
                  <a:moveTo>
                    <a:pt x="468" y="0"/>
                  </a:moveTo>
                  <a:lnTo>
                    <a:pt x="1256" y="137"/>
                  </a:lnTo>
                  <a:lnTo>
                    <a:pt x="5469" y="181801"/>
                  </a:lnTo>
                  <a:lnTo>
                    <a:pt x="4231" y="182222"/>
                  </a:lnTo>
                  <a:lnTo>
                    <a:pt x="3634" y="181713"/>
                  </a:lnTo>
                  <a:lnTo>
                    <a:pt x="3946" y="180816"/>
                  </a:lnTo>
                  <a:lnTo>
                    <a:pt x="444" y="1111"/>
                  </a:lnTo>
                  <a:lnTo>
                    <a:pt x="0" y="1171"/>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3"/>
            <p:cNvSpPr/>
            <p:nvPr/>
          </p:nvSpPr>
          <p:spPr>
            <a:xfrm rot="-1647711">
              <a:off x="7481473" y="895773"/>
              <a:ext cx="195521" cy="1261039"/>
            </a:xfrm>
            <a:custGeom>
              <a:avLst/>
              <a:gdLst/>
              <a:ahLst/>
              <a:cxnLst/>
              <a:rect l="l" t="t" r="r" b="b"/>
              <a:pathLst>
                <a:path w="26852" h="173186" extrusionOk="0">
                  <a:moveTo>
                    <a:pt x="1" y="218"/>
                  </a:moveTo>
                  <a:lnTo>
                    <a:pt x="5274" y="1"/>
                  </a:lnTo>
                  <a:lnTo>
                    <a:pt x="26851" y="172947"/>
                  </a:lnTo>
                  <a:lnTo>
                    <a:pt x="24321" y="173186"/>
                  </a:ln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3"/>
            <p:cNvSpPr/>
            <p:nvPr/>
          </p:nvSpPr>
          <p:spPr>
            <a:xfrm rot="-1647711">
              <a:off x="7445075" y="912571"/>
              <a:ext cx="118906" cy="939536"/>
            </a:xfrm>
            <a:custGeom>
              <a:avLst/>
              <a:gdLst/>
              <a:ahLst/>
              <a:cxnLst/>
              <a:rect l="l" t="t" r="r" b="b"/>
              <a:pathLst>
                <a:path w="16330" h="129032" extrusionOk="0">
                  <a:moveTo>
                    <a:pt x="0" y="198"/>
                  </a:moveTo>
                  <a:lnTo>
                    <a:pt x="16330" y="129031"/>
                  </a:lnTo>
                  <a:lnTo>
                    <a:pt x="208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Hình chữ nhật 106">
            <a:extLst>
              <a:ext uri="{FF2B5EF4-FFF2-40B4-BE49-F238E27FC236}">
                <a16:creationId xmlns:a16="http://schemas.microsoft.com/office/drawing/2014/main" id="{0A39A76D-1F6E-DE21-4C9F-E10AF96F04EE}"/>
              </a:ext>
            </a:extLst>
          </p:cNvPr>
          <p:cNvSpPr/>
          <p:nvPr/>
        </p:nvSpPr>
        <p:spPr>
          <a:xfrm>
            <a:off x="4738520" y="32527"/>
            <a:ext cx="3302507" cy="584775"/>
          </a:xfrm>
          <a:prstGeom prst="rect">
            <a:avLst/>
          </a:prstGeom>
          <a:noFill/>
        </p:spPr>
        <p:txBody>
          <a:bodyPr wrap="none" lIns="91440" tIns="45720" rIns="91440" bIns="45720">
            <a:spAutoFit/>
          </a:bodyPr>
          <a:lstStyle/>
          <a:p>
            <a:pPr algn="ctr"/>
            <a:r>
              <a:rPr lang="en-US" sz="3200" dirty="0">
                <a:solidFill>
                  <a:schemeClr val="accent2"/>
                </a:solidFill>
                <a:latin typeface="Fira Sans Black" panose="020B0A03050000020004" pitchFamily="34" charset="0"/>
              </a:rPr>
              <a:t>Dàn ý tham khảo</a:t>
            </a:r>
            <a:endParaRPr lang="vi-VN" sz="3200" dirty="0">
              <a:solidFill>
                <a:schemeClr val="accent2"/>
              </a:solidFill>
              <a:latin typeface="Fira Sans Black" panose="020B0A03050000020004" pitchFamily="34" charset="0"/>
            </a:endParaRPr>
          </a:p>
        </p:txBody>
      </p:sp>
      <p:sp>
        <p:nvSpPr>
          <p:cNvPr id="110" name="Hộp Văn bản 109">
            <a:extLst>
              <a:ext uri="{FF2B5EF4-FFF2-40B4-BE49-F238E27FC236}">
                <a16:creationId xmlns:a16="http://schemas.microsoft.com/office/drawing/2014/main" id="{4450B56A-E0AF-02E5-6777-DEE93CF4C30E}"/>
              </a:ext>
            </a:extLst>
          </p:cNvPr>
          <p:cNvSpPr txBox="1"/>
          <p:nvPr/>
        </p:nvSpPr>
        <p:spPr>
          <a:xfrm>
            <a:off x="1383011" y="549776"/>
            <a:ext cx="1629354" cy="442674"/>
          </a:xfrm>
          <a:prstGeom prst="roundRect">
            <a:avLst/>
          </a:prstGeom>
          <a:solidFill>
            <a:schemeClr val="accent4">
              <a:lumMod val="75000"/>
            </a:schemeClr>
          </a:solidFill>
        </p:spPr>
        <p:txBody>
          <a:bodyPr wrap="square">
            <a:spAutoFit/>
          </a:bodyPr>
          <a:lstStyle/>
          <a:p>
            <a:pPr algn="just">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1. Mở bài</a:t>
            </a:r>
            <a:endParaRPr lang="en-US" sz="1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1" name="Hộp Văn bản 110">
            <a:extLst>
              <a:ext uri="{FF2B5EF4-FFF2-40B4-BE49-F238E27FC236}">
                <a16:creationId xmlns:a16="http://schemas.microsoft.com/office/drawing/2014/main" id="{EF8B1057-7D02-CF5C-B2D3-03EF1C3FA76A}"/>
              </a:ext>
            </a:extLst>
          </p:cNvPr>
          <p:cNvSpPr txBox="1"/>
          <p:nvPr/>
        </p:nvSpPr>
        <p:spPr>
          <a:xfrm>
            <a:off x="1417464" y="902913"/>
            <a:ext cx="3818565" cy="491225"/>
          </a:xfrm>
          <a:prstGeom prst="rect">
            <a:avLst/>
          </a:prstGeom>
          <a:noFill/>
        </p:spPr>
        <p:txBody>
          <a:bodyPr wrap="square">
            <a:spAutoFit/>
          </a:bodyPr>
          <a:lstStyle/>
          <a:p>
            <a:pPr algn="just">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Giới thiệu vấn đề cần phân tích</a:t>
            </a:r>
            <a:endParaRPr lang="en-US" sz="1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2" name="Hộp Văn bản 111">
            <a:extLst>
              <a:ext uri="{FF2B5EF4-FFF2-40B4-BE49-F238E27FC236}">
                <a16:creationId xmlns:a16="http://schemas.microsoft.com/office/drawing/2014/main" id="{0E5006AE-5AFA-C8C2-FCC8-AFBA4AB18751}"/>
              </a:ext>
            </a:extLst>
          </p:cNvPr>
          <p:cNvSpPr txBox="1"/>
          <p:nvPr/>
        </p:nvSpPr>
        <p:spPr>
          <a:xfrm>
            <a:off x="1383010" y="1461922"/>
            <a:ext cx="1730043" cy="442674"/>
          </a:xfrm>
          <a:prstGeom prst="roundRect">
            <a:avLst/>
          </a:prstGeom>
          <a:solidFill>
            <a:schemeClr val="accent4">
              <a:lumMod val="75000"/>
            </a:schemeClr>
          </a:solidFill>
        </p:spPr>
        <p:txBody>
          <a:bodyPr wrap="square">
            <a:spAutoFit/>
          </a:bodyPr>
          <a:lstStyle/>
          <a:p>
            <a:pPr algn="just">
              <a:spcAft>
                <a:spcPts val="800"/>
              </a:spcAft>
            </a:pPr>
            <a:r>
              <a:rPr lang="en-US" sz="2000" b="1" dirty="0">
                <a:latin typeface="Tahoma" panose="020B0604030504040204" pitchFamily="34" charset="0"/>
                <a:ea typeface="Tahoma" panose="020B0604030504040204" pitchFamily="34" charset="0"/>
                <a:cs typeface="Tahoma" panose="020B0604030504040204" pitchFamily="34" charset="0"/>
              </a:rPr>
              <a:t>2</a:t>
            </a:r>
            <a:r>
              <a:rPr lang="en-US" sz="2000" b="1" dirty="0">
                <a:effectLst/>
                <a:latin typeface="Tahoma" panose="020B0604030504040204" pitchFamily="34" charset="0"/>
                <a:ea typeface="Tahoma" panose="020B0604030504040204" pitchFamily="34" charset="0"/>
                <a:cs typeface="Tahoma" panose="020B0604030504040204" pitchFamily="34" charset="0"/>
              </a:rPr>
              <a:t>. Thân bài</a:t>
            </a:r>
            <a:endParaRPr lang="en-US" sz="1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4" name="Hộp Văn bản 113">
            <a:extLst>
              <a:ext uri="{FF2B5EF4-FFF2-40B4-BE49-F238E27FC236}">
                <a16:creationId xmlns:a16="http://schemas.microsoft.com/office/drawing/2014/main" id="{951AC5A0-EF50-12DC-9BDE-31D7C8D5E32A}"/>
              </a:ext>
            </a:extLst>
          </p:cNvPr>
          <p:cNvSpPr txBox="1"/>
          <p:nvPr/>
        </p:nvSpPr>
        <p:spPr>
          <a:xfrm>
            <a:off x="664029" y="1961485"/>
            <a:ext cx="8122133" cy="3139321"/>
          </a:xfrm>
          <a:prstGeom prst="rect">
            <a:avLst/>
          </a:prstGeom>
          <a:noFill/>
        </p:spPr>
        <p:txBody>
          <a:bodyPr wrap="square">
            <a:spAutoFit/>
          </a:bodyPr>
          <a:lstStyle/>
          <a:p>
            <a:pPr algn="just"/>
            <a:r>
              <a:rPr lang="en-US" sz="1800" dirty="0">
                <a:effectLst/>
                <a:latin typeface="Tahoma" panose="020B0604030504040204" pitchFamily="34" charset="0"/>
                <a:ea typeface="Tahoma" panose="020B0604030504040204" pitchFamily="34" charset="0"/>
                <a:cs typeface="Tahoma" panose="020B0604030504040204" pitchFamily="34" charset="0"/>
              </a:rPr>
              <a:t>- Khái quát về thể loại sử thi: người </a:t>
            </a:r>
            <a:r>
              <a:rPr lang="en-US" sz="1800" dirty="0" err="1">
                <a:effectLst/>
                <a:latin typeface="Tahoma" panose="020B0604030504040204" pitchFamily="34" charset="0"/>
                <a:ea typeface="Tahoma" panose="020B0604030504040204" pitchFamily="34" charset="0"/>
                <a:cs typeface="Tahoma" panose="020B0604030504040204" pitchFamily="34" charset="0"/>
              </a:rPr>
              <a:t>Êđê</a:t>
            </a:r>
            <a:r>
              <a:rPr lang="en-US" sz="1800" dirty="0">
                <a:effectLst/>
                <a:latin typeface="Tahoma" panose="020B0604030504040204" pitchFamily="34" charset="0"/>
                <a:ea typeface="Tahoma" panose="020B0604030504040204" pitchFamily="34" charset="0"/>
                <a:cs typeface="Tahoma" panose="020B0604030504040204" pitchFamily="34" charset="0"/>
              </a:rPr>
              <a:t> gọi sử thi là </a:t>
            </a:r>
            <a:r>
              <a:rPr lang="en-US" sz="1800" dirty="0" err="1">
                <a:effectLst/>
                <a:latin typeface="Tahoma" panose="020B0604030504040204" pitchFamily="34" charset="0"/>
                <a:ea typeface="Tahoma" panose="020B0604030504040204" pitchFamily="34" charset="0"/>
                <a:cs typeface="Tahoma" panose="020B0604030504040204" pitchFamily="34" charset="0"/>
              </a:rPr>
              <a:t>klei</a:t>
            </a:r>
            <a:r>
              <a:rPr lang="en-US" sz="1800" dirty="0">
                <a:effectLst/>
                <a:latin typeface="Tahoma" panose="020B0604030504040204" pitchFamily="34" charset="0"/>
                <a:ea typeface="Tahoma" panose="020B0604030504040204" pitchFamily="34" charset="0"/>
                <a:cs typeface="Tahoma" panose="020B0604030504040204" pitchFamily="34" charset="0"/>
              </a:rPr>
              <a:t> khan. </a:t>
            </a:r>
            <a:r>
              <a:rPr lang="en-US" sz="1800" dirty="0" err="1">
                <a:effectLst/>
                <a:latin typeface="Tahoma" panose="020B0604030504040204" pitchFamily="34" charset="0"/>
                <a:ea typeface="Tahoma" panose="020B0604030504040204" pitchFamily="34" charset="0"/>
                <a:cs typeface="Tahoma" panose="020B0604030504040204" pitchFamily="34" charset="0"/>
              </a:rPr>
              <a:t>Klei</a:t>
            </a:r>
            <a:r>
              <a:rPr lang="en-US" sz="1800" dirty="0">
                <a:effectLst/>
                <a:latin typeface="Tahoma" panose="020B0604030504040204" pitchFamily="34" charset="0"/>
                <a:ea typeface="Tahoma" panose="020B0604030504040204" pitchFamily="34" charset="0"/>
                <a:cs typeface="Tahoma" panose="020B0604030504040204" pitchFamily="34" charset="0"/>
              </a:rPr>
              <a:t> nghĩa là lời, bài; khan nghĩa là hát kể. Hát kể </a:t>
            </a:r>
            <a:r>
              <a:rPr lang="en-US" sz="1800" dirty="0" err="1">
                <a:effectLst/>
                <a:latin typeface="Tahoma" panose="020B0604030504040204" pitchFamily="34" charset="0"/>
                <a:ea typeface="Tahoma" panose="020B0604030504040204" pitchFamily="34" charset="0"/>
                <a:cs typeface="Tahoma" panose="020B0604030504040204" pitchFamily="34" charset="0"/>
              </a:rPr>
              <a:t>klei</a:t>
            </a:r>
            <a:r>
              <a:rPr lang="en-US" sz="1800" dirty="0">
                <a:effectLst/>
                <a:latin typeface="Tahoma" panose="020B0604030504040204" pitchFamily="34" charset="0"/>
                <a:ea typeface="Tahoma" panose="020B0604030504040204" pitchFamily="34" charset="0"/>
                <a:cs typeface="Tahoma" panose="020B0604030504040204" pitchFamily="34" charset="0"/>
              </a:rPr>
              <a:t> khan không phải là hát kể thông thường mà bao gồm ý nghĩa ngợi ca.</a:t>
            </a:r>
          </a:p>
          <a:p>
            <a:pPr algn="just"/>
            <a:r>
              <a:rPr lang="en-US" sz="1800" dirty="0">
                <a:effectLst/>
                <a:latin typeface="Tahoma" panose="020B0604030504040204" pitchFamily="34" charset="0"/>
                <a:ea typeface="Tahoma" panose="020B0604030504040204" pitchFamily="34" charset="0"/>
                <a:cs typeface="Tahoma" panose="020B0604030504040204" pitchFamily="34" charset="0"/>
              </a:rPr>
              <a:t>- Hình thức biểu diễn sử thi của người dân Ê đê là hình thứ hát, hát kể,…</a:t>
            </a:r>
          </a:p>
          <a:p>
            <a:pPr algn="just"/>
            <a:r>
              <a:rPr lang="en-US" sz="1800" dirty="0">
                <a:effectLst/>
                <a:latin typeface="Tahoma" panose="020B0604030504040204" pitchFamily="34" charset="0"/>
                <a:ea typeface="Tahoma" panose="020B0604030504040204" pitchFamily="34" charset="0"/>
                <a:cs typeface="Tahoma" panose="020B0604030504040204" pitchFamily="34" charset="0"/>
              </a:rPr>
              <a:t>  + Hát kể sử thi là loại hình sinh hoạt văn hóa dân gian đã có từ lâu đời của cộng đồng người Ê đê, được tồn tại bằng hình thức truyền miệng từ đời này qua đời khác.</a:t>
            </a:r>
          </a:p>
          <a:p>
            <a:pPr algn="just"/>
            <a:r>
              <a:rPr lang="en-US" sz="1800" dirty="0">
                <a:effectLst/>
                <a:latin typeface="Tahoma" panose="020B0604030504040204" pitchFamily="34" charset="0"/>
                <a:ea typeface="Tahoma" panose="020B0604030504040204" pitchFamily="34" charset="0"/>
                <a:cs typeface="Tahoma" panose="020B0604030504040204" pitchFamily="34" charset="0"/>
              </a:rPr>
              <a:t>  + Nội dung của hát kể sử thi chủ yếu ca ngợi các anh hùng dân tộc, tôn vinh những người có công tạo lập buôn làng, những người anh hùng có công bảo vệ cộng đồng thoát khỏi sự diệt vong, áp bức và sự xâm chiếm của các thế lực khác; …</a:t>
            </a: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0-#ppt_w/2"/>
                                          </p:val>
                                        </p:tav>
                                        <p:tav tm="100000">
                                          <p:val>
                                            <p:strVal val="#ppt_x"/>
                                          </p:val>
                                        </p:tav>
                                      </p:tavLst>
                                    </p:anim>
                                    <p:anim calcmode="lin" valueType="num">
                                      <p:cBhvr additive="base">
                                        <p:cTn id="13" dur="500" fill="hold"/>
                                        <p:tgtEl>
                                          <p:spTgt spid="11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1000"/>
                                        <p:tgtEl>
                                          <p:spTgt spid="111"/>
                                        </p:tgtEl>
                                      </p:cBhvr>
                                    </p:animEffect>
                                    <p:anim calcmode="lin" valueType="num">
                                      <p:cBhvr>
                                        <p:cTn id="18" dur="1000" fill="hold"/>
                                        <p:tgtEl>
                                          <p:spTgt spid="111"/>
                                        </p:tgtEl>
                                        <p:attrNameLst>
                                          <p:attrName>ppt_x</p:attrName>
                                        </p:attrNameLst>
                                      </p:cBhvr>
                                      <p:tavLst>
                                        <p:tav tm="0">
                                          <p:val>
                                            <p:strVal val="#ppt_x"/>
                                          </p:val>
                                        </p:tav>
                                        <p:tav tm="100000">
                                          <p:val>
                                            <p:strVal val="#ppt_x"/>
                                          </p:val>
                                        </p:tav>
                                      </p:tavLst>
                                    </p:anim>
                                    <p:anim calcmode="lin" valueType="num">
                                      <p:cBhvr>
                                        <p:cTn id="1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2"/>
                                        </p:tgtEl>
                                        <p:attrNameLst>
                                          <p:attrName>style.visibility</p:attrName>
                                        </p:attrNameLst>
                                      </p:cBhvr>
                                      <p:to>
                                        <p:strVal val="visible"/>
                                      </p:to>
                                    </p:set>
                                    <p:anim calcmode="lin" valueType="num">
                                      <p:cBhvr additive="base">
                                        <p:cTn id="24" dur="500" fill="hold"/>
                                        <p:tgtEl>
                                          <p:spTgt spid="112"/>
                                        </p:tgtEl>
                                        <p:attrNameLst>
                                          <p:attrName>ppt_x</p:attrName>
                                        </p:attrNameLst>
                                      </p:cBhvr>
                                      <p:tavLst>
                                        <p:tav tm="0">
                                          <p:val>
                                            <p:strVal val="0-#ppt_w/2"/>
                                          </p:val>
                                        </p:tav>
                                        <p:tav tm="100000">
                                          <p:val>
                                            <p:strVal val="#ppt_x"/>
                                          </p:val>
                                        </p:tav>
                                      </p:tavLst>
                                    </p:anim>
                                    <p:anim calcmode="lin" valueType="num">
                                      <p:cBhvr additive="base">
                                        <p:cTn id="25" dur="500" fill="hold"/>
                                        <p:tgtEl>
                                          <p:spTgt spid="1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fade">
                                      <p:cBhvr>
                                        <p:cTn id="29" dur="1000"/>
                                        <p:tgtEl>
                                          <p:spTgt spid="114"/>
                                        </p:tgtEl>
                                      </p:cBhvr>
                                    </p:animEffect>
                                    <p:anim calcmode="lin" valueType="num">
                                      <p:cBhvr>
                                        <p:cTn id="30" dur="1000" fill="hold"/>
                                        <p:tgtEl>
                                          <p:spTgt spid="114"/>
                                        </p:tgtEl>
                                        <p:attrNameLst>
                                          <p:attrName>ppt_x</p:attrName>
                                        </p:attrNameLst>
                                      </p:cBhvr>
                                      <p:tavLst>
                                        <p:tav tm="0">
                                          <p:val>
                                            <p:strVal val="#ppt_x"/>
                                          </p:val>
                                        </p:tav>
                                        <p:tav tm="100000">
                                          <p:val>
                                            <p:strVal val="#ppt_x"/>
                                          </p:val>
                                        </p:tav>
                                      </p:tavLst>
                                    </p:anim>
                                    <p:anim calcmode="lin" valueType="num">
                                      <p:cBhvr>
                                        <p:cTn id="31"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0" grpId="0" animBg="1"/>
      <p:bldP spid="111" grpId="0"/>
      <p:bldP spid="112" grpId="0" animBg="1"/>
      <p:bldP spid="1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pSp>
        <p:nvGrpSpPr>
          <p:cNvPr id="2078" name="Google Shape;2078;p63"/>
          <p:cNvGrpSpPr/>
          <p:nvPr/>
        </p:nvGrpSpPr>
        <p:grpSpPr>
          <a:xfrm>
            <a:off x="7735305" y="324914"/>
            <a:ext cx="1730042" cy="1864825"/>
            <a:chOff x="7056158" y="236360"/>
            <a:chExt cx="1836173" cy="1979224"/>
          </a:xfrm>
        </p:grpSpPr>
        <p:sp>
          <p:nvSpPr>
            <p:cNvPr id="2079" name="Google Shape;2079;p63"/>
            <p:cNvSpPr/>
            <p:nvPr/>
          </p:nvSpPr>
          <p:spPr>
            <a:xfrm rot="-1647711">
              <a:off x="7335992" y="481676"/>
              <a:ext cx="1276505" cy="1525522"/>
            </a:xfrm>
            <a:custGeom>
              <a:avLst/>
              <a:gdLst/>
              <a:ahLst/>
              <a:cxnLst/>
              <a:rect l="l" t="t" r="r" b="b"/>
              <a:pathLst>
                <a:path w="175310" h="209509" extrusionOk="0">
                  <a:moveTo>
                    <a:pt x="144024" y="0"/>
                  </a:moveTo>
                  <a:lnTo>
                    <a:pt x="119835" y="0"/>
                  </a:lnTo>
                  <a:lnTo>
                    <a:pt x="0" y="22744"/>
                  </a:lnTo>
                  <a:lnTo>
                    <a:pt x="29847" y="209508"/>
                  </a:lnTo>
                  <a:lnTo>
                    <a:pt x="159932" y="196856"/>
                  </a:lnTo>
                  <a:lnTo>
                    <a:pt x="175309" y="168567"/>
                  </a:lnTo>
                  <a:lnTo>
                    <a:pt x="154559" y="3992"/>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0" name="Google Shape;2080;p63"/>
            <p:cNvGrpSpPr/>
            <p:nvPr/>
          </p:nvGrpSpPr>
          <p:grpSpPr>
            <a:xfrm rot="-667173" flipH="1">
              <a:off x="7221660" y="364996"/>
              <a:ext cx="1498957" cy="1694533"/>
              <a:chOff x="7148948" y="1892966"/>
              <a:chExt cx="1867467" cy="2111125"/>
            </a:xfrm>
          </p:grpSpPr>
          <p:sp>
            <p:nvSpPr>
              <p:cNvPr id="2081" name="Google Shape;2081;p63"/>
              <p:cNvSpPr/>
              <p:nvPr/>
            </p:nvSpPr>
            <p:spPr>
              <a:xfrm rot="980539" flipH="1">
                <a:off x="7370990" y="2057207"/>
                <a:ext cx="1423383" cy="1782642"/>
              </a:xfrm>
              <a:custGeom>
                <a:avLst/>
                <a:gdLst/>
                <a:ahLst/>
                <a:cxnLst/>
                <a:rect l="l" t="t" r="r" b="b"/>
                <a:pathLst>
                  <a:path w="156907" h="196510" extrusionOk="0">
                    <a:moveTo>
                      <a:pt x="138729" y="12520"/>
                    </a:moveTo>
                    <a:lnTo>
                      <a:pt x="156126" y="165490"/>
                    </a:lnTo>
                    <a:cubicBezTo>
                      <a:pt x="156907" y="172414"/>
                      <a:pt x="152084" y="178709"/>
                      <a:pt x="145199" y="179745"/>
                    </a:cubicBezTo>
                    <a:lnTo>
                      <a:pt x="33900" y="196509"/>
                    </a:lnTo>
                    <a:lnTo>
                      <a:pt x="1" y="25162"/>
                    </a:lnTo>
                    <a:lnTo>
                      <a:pt x="123418" y="1276"/>
                    </a:lnTo>
                    <a:cubicBezTo>
                      <a:pt x="130025" y="0"/>
                      <a:pt x="136359" y="3993"/>
                      <a:pt x="138246" y="10208"/>
                    </a:cubicBezTo>
                    <a:cubicBezTo>
                      <a:pt x="138478" y="10962"/>
                      <a:pt x="138640" y="11736"/>
                      <a:pt x="138729" y="125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3"/>
              <p:cNvSpPr/>
              <p:nvPr/>
            </p:nvSpPr>
            <p:spPr>
              <a:xfrm rot="980539" flipH="1">
                <a:off x="7370990" y="2057207"/>
                <a:ext cx="1423383" cy="1782642"/>
              </a:xfrm>
              <a:custGeom>
                <a:avLst/>
                <a:gdLst/>
                <a:ahLst/>
                <a:cxnLst/>
                <a:rect l="l" t="t" r="r" b="b"/>
                <a:pathLst>
                  <a:path w="156907" h="196510" extrusionOk="0">
                    <a:moveTo>
                      <a:pt x="138729" y="12520"/>
                    </a:moveTo>
                    <a:lnTo>
                      <a:pt x="156126" y="165490"/>
                    </a:lnTo>
                    <a:cubicBezTo>
                      <a:pt x="156907" y="172414"/>
                      <a:pt x="152084" y="178709"/>
                      <a:pt x="145199" y="179745"/>
                    </a:cubicBezTo>
                    <a:lnTo>
                      <a:pt x="33900" y="196509"/>
                    </a:lnTo>
                    <a:lnTo>
                      <a:pt x="1" y="25162"/>
                    </a:lnTo>
                    <a:lnTo>
                      <a:pt x="123418" y="1276"/>
                    </a:lnTo>
                    <a:cubicBezTo>
                      <a:pt x="130025" y="0"/>
                      <a:pt x="136359" y="3993"/>
                      <a:pt x="138246" y="10208"/>
                    </a:cubicBezTo>
                    <a:cubicBezTo>
                      <a:pt x="138478" y="10962"/>
                      <a:pt x="138640" y="11736"/>
                      <a:pt x="138729" y="12520"/>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3" name="Google Shape;2083;p63"/>
            <p:cNvSpPr/>
            <p:nvPr/>
          </p:nvSpPr>
          <p:spPr>
            <a:xfrm rot="-1647711">
              <a:off x="7122637" y="621951"/>
              <a:ext cx="965487" cy="199598"/>
            </a:xfrm>
            <a:custGeom>
              <a:avLst/>
              <a:gdLst/>
              <a:ahLst/>
              <a:cxnLst/>
              <a:rect l="l" t="t" r="r" b="b"/>
              <a:pathLst>
                <a:path w="132596" h="27412" extrusionOk="0">
                  <a:moveTo>
                    <a:pt x="1386" y="27411"/>
                  </a:moveTo>
                  <a:lnTo>
                    <a:pt x="1" y="19579"/>
                  </a:lnTo>
                  <a:lnTo>
                    <a:pt x="120563" y="1"/>
                  </a:lnTo>
                  <a:cubicBezTo>
                    <a:pt x="120563" y="1"/>
                    <a:pt x="129615" y="195"/>
                    <a:pt x="132596" y="90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3"/>
            <p:cNvSpPr/>
            <p:nvPr/>
          </p:nvSpPr>
          <p:spPr>
            <a:xfrm rot="-1647711">
              <a:off x="7122637" y="621951"/>
              <a:ext cx="965487" cy="199598"/>
            </a:xfrm>
            <a:custGeom>
              <a:avLst/>
              <a:gdLst/>
              <a:ahLst/>
              <a:cxnLst/>
              <a:rect l="l" t="t" r="r" b="b"/>
              <a:pathLst>
                <a:path w="132596" h="27412" extrusionOk="0">
                  <a:moveTo>
                    <a:pt x="1386" y="27411"/>
                  </a:moveTo>
                  <a:lnTo>
                    <a:pt x="1" y="19579"/>
                  </a:lnTo>
                  <a:lnTo>
                    <a:pt x="120563" y="1"/>
                  </a:lnTo>
                  <a:cubicBezTo>
                    <a:pt x="120563" y="1"/>
                    <a:pt x="129615" y="195"/>
                    <a:pt x="132596" y="9065"/>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3"/>
            <p:cNvSpPr/>
            <p:nvPr/>
          </p:nvSpPr>
          <p:spPr>
            <a:xfrm rot="-1647711">
              <a:off x="7446805" y="633216"/>
              <a:ext cx="1045495" cy="1344703"/>
            </a:xfrm>
            <a:custGeom>
              <a:avLst/>
              <a:gdLst/>
              <a:ahLst/>
              <a:cxnLst/>
              <a:rect l="l" t="t" r="r" b="b"/>
              <a:pathLst>
                <a:path w="143584" h="184676" extrusionOk="0">
                  <a:moveTo>
                    <a:pt x="23517" y="184676"/>
                  </a:moveTo>
                  <a:lnTo>
                    <a:pt x="1" y="17409"/>
                  </a:lnTo>
                  <a:lnTo>
                    <a:pt x="120443" y="985"/>
                  </a:lnTo>
                  <a:cubicBezTo>
                    <a:pt x="127670" y="0"/>
                    <a:pt x="134203" y="5380"/>
                    <a:pt x="134624" y="12661"/>
                  </a:cubicBezTo>
                  <a:lnTo>
                    <a:pt x="143197" y="161296"/>
                  </a:lnTo>
                  <a:cubicBezTo>
                    <a:pt x="143584" y="168018"/>
                    <a:pt x="138583" y="173840"/>
                    <a:pt x="131880" y="1744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3"/>
            <p:cNvSpPr/>
            <p:nvPr/>
          </p:nvSpPr>
          <p:spPr>
            <a:xfrm rot="-1647711">
              <a:off x="7443507" y="628094"/>
              <a:ext cx="1045495" cy="1344717"/>
            </a:xfrm>
            <a:custGeom>
              <a:avLst/>
              <a:gdLst/>
              <a:ahLst/>
              <a:cxnLst/>
              <a:rect l="l" t="t" r="r" b="b"/>
              <a:pathLst>
                <a:path w="143584" h="184678" extrusionOk="0">
                  <a:moveTo>
                    <a:pt x="23516" y="184678"/>
                  </a:moveTo>
                  <a:lnTo>
                    <a:pt x="0" y="17411"/>
                  </a:lnTo>
                  <a:lnTo>
                    <a:pt x="120443" y="987"/>
                  </a:lnTo>
                  <a:cubicBezTo>
                    <a:pt x="127669" y="1"/>
                    <a:pt x="134203" y="5381"/>
                    <a:pt x="134623" y="12663"/>
                  </a:cubicBezTo>
                  <a:lnTo>
                    <a:pt x="143196" y="161298"/>
                  </a:lnTo>
                  <a:cubicBezTo>
                    <a:pt x="143584" y="168020"/>
                    <a:pt x="138581" y="173844"/>
                    <a:pt x="131880" y="174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3"/>
            <p:cNvSpPr/>
            <p:nvPr/>
          </p:nvSpPr>
          <p:spPr>
            <a:xfrm rot="-1647711">
              <a:off x="7405122" y="574608"/>
              <a:ext cx="1081166" cy="1390554"/>
            </a:xfrm>
            <a:custGeom>
              <a:avLst/>
              <a:gdLst/>
              <a:ahLst/>
              <a:cxnLst/>
              <a:rect l="l" t="t" r="r" b="b"/>
              <a:pathLst>
                <a:path w="148483" h="190973" extrusionOk="0">
                  <a:moveTo>
                    <a:pt x="24319" y="190973"/>
                  </a:moveTo>
                  <a:lnTo>
                    <a:pt x="1" y="18003"/>
                  </a:lnTo>
                  <a:lnTo>
                    <a:pt x="124552" y="1019"/>
                  </a:lnTo>
                  <a:cubicBezTo>
                    <a:pt x="132024" y="0"/>
                    <a:pt x="138781" y="5562"/>
                    <a:pt x="139216" y="13092"/>
                  </a:cubicBezTo>
                  <a:lnTo>
                    <a:pt x="148080" y="166796"/>
                  </a:lnTo>
                  <a:cubicBezTo>
                    <a:pt x="148482" y="173747"/>
                    <a:pt x="143309" y="179769"/>
                    <a:pt x="136377" y="1804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3"/>
            <p:cNvSpPr/>
            <p:nvPr/>
          </p:nvSpPr>
          <p:spPr>
            <a:xfrm rot="-1647711">
              <a:off x="7401899" y="570092"/>
              <a:ext cx="1081137" cy="1389745"/>
            </a:xfrm>
            <a:custGeom>
              <a:avLst/>
              <a:gdLst/>
              <a:ahLst/>
              <a:cxnLst/>
              <a:rect l="l" t="t" r="r" b="b"/>
              <a:pathLst>
                <a:path w="148479" h="190862" extrusionOk="0">
                  <a:moveTo>
                    <a:pt x="139217" y="12985"/>
                  </a:moveTo>
                  <a:lnTo>
                    <a:pt x="148083" y="166686"/>
                  </a:lnTo>
                  <a:cubicBezTo>
                    <a:pt x="148478" y="173642"/>
                    <a:pt x="143313" y="179658"/>
                    <a:pt x="136380" y="180311"/>
                  </a:cubicBezTo>
                  <a:lnTo>
                    <a:pt x="24322" y="190861"/>
                  </a:lnTo>
                  <a:lnTo>
                    <a:pt x="1" y="17895"/>
                  </a:lnTo>
                  <a:lnTo>
                    <a:pt x="124555" y="907"/>
                  </a:lnTo>
                  <a:cubicBezTo>
                    <a:pt x="131222" y="0"/>
                    <a:pt x="137324" y="4339"/>
                    <a:pt x="138862" y="10648"/>
                  </a:cubicBezTo>
                  <a:cubicBezTo>
                    <a:pt x="139053" y="11414"/>
                    <a:pt x="139171" y="12197"/>
                    <a:pt x="139217" y="12985"/>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3"/>
            <p:cNvSpPr/>
            <p:nvPr/>
          </p:nvSpPr>
          <p:spPr>
            <a:xfrm rot="-1647711">
              <a:off x="7899514" y="1789222"/>
              <a:ext cx="797504" cy="85549"/>
            </a:xfrm>
            <a:custGeom>
              <a:avLst/>
              <a:gdLst/>
              <a:ahLst/>
              <a:cxnLst/>
              <a:rect l="l" t="t" r="r" b="b"/>
              <a:pathLst>
                <a:path w="109526" h="11749" extrusionOk="0">
                  <a:moveTo>
                    <a:pt x="1" y="10312"/>
                  </a:moveTo>
                  <a:lnTo>
                    <a:pt x="304" y="11749"/>
                  </a:lnTo>
                  <a:lnTo>
                    <a:pt x="108294" y="1159"/>
                  </a:lnTo>
                  <a:lnTo>
                    <a:pt x="109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3"/>
            <p:cNvSpPr/>
            <p:nvPr/>
          </p:nvSpPr>
          <p:spPr>
            <a:xfrm rot="-1647711">
              <a:off x="7116366" y="656970"/>
              <a:ext cx="1011119" cy="134306"/>
            </a:xfrm>
            <a:custGeom>
              <a:avLst/>
              <a:gdLst/>
              <a:ahLst/>
              <a:cxnLst/>
              <a:rect l="l" t="t" r="r" b="b"/>
              <a:pathLst>
                <a:path w="138863" h="18445" extrusionOk="0">
                  <a:moveTo>
                    <a:pt x="138862" y="10649"/>
                  </a:moveTo>
                  <a:lnTo>
                    <a:pt x="138050" y="10725"/>
                  </a:lnTo>
                  <a:cubicBezTo>
                    <a:pt x="133789" y="356"/>
                    <a:pt x="124636" y="1768"/>
                    <a:pt x="124636" y="1768"/>
                  </a:cubicBezTo>
                  <a:lnTo>
                    <a:pt x="2355" y="18444"/>
                  </a:lnTo>
                  <a:lnTo>
                    <a:pt x="1" y="17895"/>
                  </a:lnTo>
                  <a:lnTo>
                    <a:pt x="124555" y="908"/>
                  </a:lnTo>
                  <a:cubicBezTo>
                    <a:pt x="131223" y="0"/>
                    <a:pt x="137324" y="4339"/>
                    <a:pt x="138862" y="106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1" name="Google Shape;2091;p63"/>
            <p:cNvGrpSpPr/>
            <p:nvPr/>
          </p:nvGrpSpPr>
          <p:grpSpPr>
            <a:xfrm rot="-667173" flipH="1">
              <a:off x="7978968" y="437957"/>
              <a:ext cx="462701" cy="1312267"/>
              <a:chOff x="7473676" y="2044096"/>
              <a:chExt cx="576453" cy="1634880"/>
            </a:xfrm>
          </p:grpSpPr>
          <p:sp>
            <p:nvSpPr>
              <p:cNvPr id="2092" name="Google Shape;2092;p63"/>
              <p:cNvSpPr/>
              <p:nvPr/>
            </p:nvSpPr>
            <p:spPr>
              <a:xfrm rot="980539" flipH="1">
                <a:off x="7706566" y="2025904"/>
                <a:ext cx="110672" cy="1671262"/>
              </a:xfrm>
              <a:custGeom>
                <a:avLst/>
                <a:gdLst/>
                <a:ahLst/>
                <a:cxnLst/>
                <a:rect l="l" t="t" r="r" b="b"/>
                <a:pathLst>
                  <a:path w="12200" h="184232" extrusionOk="0">
                    <a:moveTo>
                      <a:pt x="0" y="3180"/>
                    </a:moveTo>
                    <a:lnTo>
                      <a:pt x="468" y="2009"/>
                    </a:lnTo>
                    <a:cubicBezTo>
                      <a:pt x="468" y="2009"/>
                      <a:pt x="2538" y="3468"/>
                      <a:pt x="9633" y="1"/>
                    </a:cubicBezTo>
                    <a:lnTo>
                      <a:pt x="10908" y="1842"/>
                    </a:lnTo>
                    <a:lnTo>
                      <a:pt x="12199" y="182914"/>
                    </a:lnTo>
                    <a:lnTo>
                      <a:pt x="11513" y="184023"/>
                    </a:lnTo>
                    <a:cubicBezTo>
                      <a:pt x="11513" y="184023"/>
                      <a:pt x="7409" y="183748"/>
                      <a:pt x="4231" y="184231"/>
                    </a:cubicBezTo>
                    <a:lnTo>
                      <a:pt x="3634" y="183721"/>
                    </a:lnTo>
                    <a:lnTo>
                      <a:pt x="4823" y="182775"/>
                    </a:lnTo>
                    <a:lnTo>
                      <a:pt x="1163" y="302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3"/>
              <p:cNvSpPr/>
              <p:nvPr/>
            </p:nvSpPr>
            <p:spPr>
              <a:xfrm rot="980539" flipH="1">
                <a:off x="7706566" y="2025904"/>
                <a:ext cx="110672" cy="1671262"/>
              </a:xfrm>
              <a:custGeom>
                <a:avLst/>
                <a:gdLst/>
                <a:ahLst/>
                <a:cxnLst/>
                <a:rect l="l" t="t" r="r" b="b"/>
                <a:pathLst>
                  <a:path w="12200" h="184232" extrusionOk="0">
                    <a:moveTo>
                      <a:pt x="0" y="3180"/>
                    </a:moveTo>
                    <a:lnTo>
                      <a:pt x="468" y="2009"/>
                    </a:lnTo>
                    <a:cubicBezTo>
                      <a:pt x="468" y="2009"/>
                      <a:pt x="2538" y="3468"/>
                      <a:pt x="9633" y="1"/>
                    </a:cubicBezTo>
                    <a:lnTo>
                      <a:pt x="10908" y="1842"/>
                    </a:lnTo>
                    <a:lnTo>
                      <a:pt x="12199" y="182914"/>
                    </a:lnTo>
                    <a:lnTo>
                      <a:pt x="11513" y="184023"/>
                    </a:lnTo>
                    <a:cubicBezTo>
                      <a:pt x="11513" y="184023"/>
                      <a:pt x="7409" y="183748"/>
                      <a:pt x="4231" y="184231"/>
                    </a:cubicBezTo>
                    <a:lnTo>
                      <a:pt x="3634" y="183721"/>
                    </a:lnTo>
                    <a:lnTo>
                      <a:pt x="4823" y="182775"/>
                    </a:lnTo>
                    <a:lnTo>
                      <a:pt x="1163" y="3022"/>
                    </a:ln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4" name="Google Shape;2094;p63"/>
            <p:cNvSpPr/>
            <p:nvPr/>
          </p:nvSpPr>
          <p:spPr>
            <a:xfrm rot="-1647711">
              <a:off x="8172036" y="448461"/>
              <a:ext cx="39829" cy="1326841"/>
            </a:xfrm>
            <a:custGeom>
              <a:avLst/>
              <a:gdLst/>
              <a:ahLst/>
              <a:cxnLst/>
              <a:rect l="l" t="t" r="r" b="b"/>
              <a:pathLst>
                <a:path w="5470" h="182223" extrusionOk="0">
                  <a:moveTo>
                    <a:pt x="468" y="0"/>
                  </a:moveTo>
                  <a:lnTo>
                    <a:pt x="1256" y="137"/>
                  </a:lnTo>
                  <a:lnTo>
                    <a:pt x="5469" y="181801"/>
                  </a:lnTo>
                  <a:lnTo>
                    <a:pt x="4231" y="182222"/>
                  </a:lnTo>
                  <a:lnTo>
                    <a:pt x="3634" y="181713"/>
                  </a:lnTo>
                  <a:lnTo>
                    <a:pt x="3946" y="180816"/>
                  </a:lnTo>
                  <a:lnTo>
                    <a:pt x="444" y="1111"/>
                  </a:lnTo>
                  <a:lnTo>
                    <a:pt x="0" y="1171"/>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3"/>
            <p:cNvSpPr/>
            <p:nvPr/>
          </p:nvSpPr>
          <p:spPr>
            <a:xfrm rot="-1647711">
              <a:off x="7481473" y="895773"/>
              <a:ext cx="195521" cy="1261039"/>
            </a:xfrm>
            <a:custGeom>
              <a:avLst/>
              <a:gdLst/>
              <a:ahLst/>
              <a:cxnLst/>
              <a:rect l="l" t="t" r="r" b="b"/>
              <a:pathLst>
                <a:path w="26852" h="173186" extrusionOk="0">
                  <a:moveTo>
                    <a:pt x="1" y="218"/>
                  </a:moveTo>
                  <a:lnTo>
                    <a:pt x="5274" y="1"/>
                  </a:lnTo>
                  <a:lnTo>
                    <a:pt x="26851" y="172947"/>
                  </a:lnTo>
                  <a:lnTo>
                    <a:pt x="24321" y="173186"/>
                  </a:ln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3"/>
            <p:cNvSpPr/>
            <p:nvPr/>
          </p:nvSpPr>
          <p:spPr>
            <a:xfrm rot="-1647711">
              <a:off x="7445075" y="912571"/>
              <a:ext cx="118906" cy="939536"/>
            </a:xfrm>
            <a:custGeom>
              <a:avLst/>
              <a:gdLst/>
              <a:ahLst/>
              <a:cxnLst/>
              <a:rect l="l" t="t" r="r" b="b"/>
              <a:pathLst>
                <a:path w="16330" h="129032" extrusionOk="0">
                  <a:moveTo>
                    <a:pt x="0" y="198"/>
                  </a:moveTo>
                  <a:lnTo>
                    <a:pt x="16330" y="129031"/>
                  </a:lnTo>
                  <a:lnTo>
                    <a:pt x="208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Hình chữ nhật 106">
            <a:extLst>
              <a:ext uri="{FF2B5EF4-FFF2-40B4-BE49-F238E27FC236}">
                <a16:creationId xmlns:a16="http://schemas.microsoft.com/office/drawing/2014/main" id="{0A39A76D-1F6E-DE21-4C9F-E10AF96F04EE}"/>
              </a:ext>
            </a:extLst>
          </p:cNvPr>
          <p:cNvSpPr/>
          <p:nvPr/>
        </p:nvSpPr>
        <p:spPr>
          <a:xfrm>
            <a:off x="4573527" y="404796"/>
            <a:ext cx="3302507" cy="584775"/>
          </a:xfrm>
          <a:prstGeom prst="rect">
            <a:avLst/>
          </a:prstGeom>
          <a:noFill/>
        </p:spPr>
        <p:txBody>
          <a:bodyPr wrap="none" lIns="91440" tIns="45720" rIns="91440" bIns="45720">
            <a:spAutoFit/>
          </a:bodyPr>
          <a:lstStyle/>
          <a:p>
            <a:pPr algn="ctr"/>
            <a:r>
              <a:rPr lang="en-US" sz="3200" dirty="0">
                <a:solidFill>
                  <a:schemeClr val="accent2"/>
                </a:solidFill>
                <a:latin typeface="Fira Sans Black" panose="020B0A03050000020004" pitchFamily="34" charset="0"/>
              </a:rPr>
              <a:t>Dàn ý tham khảo</a:t>
            </a:r>
            <a:endParaRPr lang="vi-VN" sz="3200" dirty="0">
              <a:solidFill>
                <a:schemeClr val="accent2"/>
              </a:solidFill>
              <a:latin typeface="Fira Sans Black" panose="020B0A03050000020004" pitchFamily="34" charset="0"/>
            </a:endParaRPr>
          </a:p>
        </p:txBody>
      </p:sp>
      <p:sp>
        <p:nvSpPr>
          <p:cNvPr id="110" name="Hộp Văn bản 109">
            <a:extLst>
              <a:ext uri="{FF2B5EF4-FFF2-40B4-BE49-F238E27FC236}">
                <a16:creationId xmlns:a16="http://schemas.microsoft.com/office/drawing/2014/main" id="{4450B56A-E0AF-02E5-6777-DEE93CF4C30E}"/>
              </a:ext>
            </a:extLst>
          </p:cNvPr>
          <p:cNvSpPr txBox="1"/>
          <p:nvPr/>
        </p:nvSpPr>
        <p:spPr>
          <a:xfrm>
            <a:off x="1186538" y="3356551"/>
            <a:ext cx="1629354" cy="442674"/>
          </a:xfrm>
          <a:prstGeom prst="roundRect">
            <a:avLst/>
          </a:prstGeom>
          <a:solidFill>
            <a:schemeClr val="accent4">
              <a:lumMod val="75000"/>
            </a:schemeClr>
          </a:solidFill>
        </p:spPr>
        <p:txBody>
          <a:bodyPr wrap="square">
            <a:spAutoFit/>
          </a:bodyPr>
          <a:lstStyle/>
          <a:p>
            <a:pPr algn="just">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3. Kết bài</a:t>
            </a:r>
            <a:endParaRPr lang="en-US" sz="1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27" name="Hộp Văn bản 26">
            <a:extLst>
              <a:ext uri="{FF2B5EF4-FFF2-40B4-BE49-F238E27FC236}">
                <a16:creationId xmlns:a16="http://schemas.microsoft.com/office/drawing/2014/main" id="{398056B1-9225-6744-1EA3-956C0288AC42}"/>
              </a:ext>
            </a:extLst>
          </p:cNvPr>
          <p:cNvSpPr txBox="1"/>
          <p:nvPr/>
        </p:nvSpPr>
        <p:spPr>
          <a:xfrm>
            <a:off x="1186538" y="1155045"/>
            <a:ext cx="6653002" cy="2031325"/>
          </a:xfrm>
          <a:prstGeom prst="rect">
            <a:avLst/>
          </a:prstGeom>
          <a:noFill/>
        </p:spPr>
        <p:txBody>
          <a:bodyPr wrap="square">
            <a:spAutoFit/>
          </a:bodyPr>
          <a:lstStyle/>
          <a:p>
            <a:pPr algn="just"/>
            <a:r>
              <a:rPr lang="en-US" sz="14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dirty="0">
                <a:latin typeface="Tahoma" panose="020B0604030504040204" pitchFamily="34" charset="0"/>
                <a:ea typeface="Tahoma" panose="020B0604030504040204" pitchFamily="34" charset="0"/>
                <a:cs typeface="Tahoma" panose="020B0604030504040204" pitchFamily="34" charset="0"/>
              </a:rPr>
              <a:t>+ Ngôn ngữ diễn xướng của sử thi </a:t>
            </a:r>
            <a:r>
              <a:rPr lang="en-US" sz="1800" dirty="0" err="1">
                <a:latin typeface="Tahoma" panose="020B0604030504040204" pitchFamily="34" charset="0"/>
                <a:ea typeface="Tahoma" panose="020B0604030504040204" pitchFamily="34" charset="0"/>
                <a:cs typeface="Tahoma" panose="020B0604030504040204" pitchFamily="34" charset="0"/>
              </a:rPr>
              <a:t>Êđê</a:t>
            </a:r>
            <a:r>
              <a:rPr lang="en-US" sz="1800" dirty="0">
                <a:latin typeface="Tahoma" panose="020B0604030504040204" pitchFamily="34" charset="0"/>
                <a:ea typeface="Tahoma" panose="020B0604030504040204" pitchFamily="34" charset="0"/>
                <a:cs typeface="Tahoma" panose="020B0604030504040204" pitchFamily="34" charset="0"/>
              </a:rPr>
              <a:t> là sự kết hợp nhuần nhuyễn giữa lời và nhạc.</a:t>
            </a:r>
          </a:p>
          <a:p>
            <a:pPr algn="just"/>
            <a:r>
              <a:rPr lang="en-US" sz="1800" dirty="0">
                <a:latin typeface="Tahoma" panose="020B0604030504040204" pitchFamily="34" charset="0"/>
                <a:ea typeface="Tahoma" panose="020B0604030504040204" pitchFamily="34" charset="0"/>
                <a:cs typeface="Tahoma" panose="020B0604030504040204" pitchFamily="34" charset="0"/>
              </a:rPr>
              <a:t>- Sự ảnh hưởng của sử thi đến đời sống người dân Ê đê:</a:t>
            </a:r>
          </a:p>
          <a:p>
            <a:pPr algn="just"/>
            <a:r>
              <a:rPr lang="en-US" sz="1800" dirty="0">
                <a:latin typeface="Tahoma" panose="020B0604030504040204" pitchFamily="34" charset="0"/>
                <a:ea typeface="Tahoma" panose="020B0604030504040204" pitchFamily="34" charset="0"/>
                <a:cs typeface="Tahoma" panose="020B0604030504040204" pitchFamily="34" charset="0"/>
              </a:rPr>
              <a:t>  + Ảnh hưởng đến đời sống văn hóa tinh thần: Người Ê đê thực hiện hát sử thi trong cuộc sống hàng ngày, trong lễ nghi và lao động.</a:t>
            </a:r>
          </a:p>
          <a:p>
            <a:pPr algn="just"/>
            <a:r>
              <a:rPr lang="en-US" sz="1800" dirty="0">
                <a:latin typeface="Tahoma" panose="020B0604030504040204" pitchFamily="34" charset="0"/>
                <a:ea typeface="Tahoma" panose="020B0604030504040204" pitchFamily="34" charset="0"/>
                <a:cs typeface="Tahoma" panose="020B0604030504040204" pitchFamily="34" charset="0"/>
              </a:rPr>
              <a:t>  + Sự tôn sùng của người Ê đê về sử thi.</a:t>
            </a:r>
          </a:p>
        </p:txBody>
      </p:sp>
      <p:sp>
        <p:nvSpPr>
          <p:cNvPr id="29" name="Hộp Văn bản 28">
            <a:extLst>
              <a:ext uri="{FF2B5EF4-FFF2-40B4-BE49-F238E27FC236}">
                <a16:creationId xmlns:a16="http://schemas.microsoft.com/office/drawing/2014/main" id="{F5BE83ED-9C07-27AE-FE43-BF661F1EF00B}"/>
              </a:ext>
            </a:extLst>
          </p:cNvPr>
          <p:cNvSpPr txBox="1"/>
          <p:nvPr/>
        </p:nvSpPr>
        <p:spPr>
          <a:xfrm>
            <a:off x="1186538" y="3969406"/>
            <a:ext cx="2715765" cy="369332"/>
          </a:xfrm>
          <a:prstGeom prst="rect">
            <a:avLst/>
          </a:prstGeom>
          <a:noFill/>
        </p:spPr>
        <p:txBody>
          <a:bodyPr wrap="square">
            <a:spAutoFit/>
          </a:bodyPr>
          <a:lstStyle/>
          <a:p>
            <a:r>
              <a:rPr lang="en-US" sz="1800" dirty="0">
                <a:latin typeface="Tahoma" panose="020B0604030504040204" pitchFamily="34" charset="0"/>
                <a:ea typeface="Tahoma" panose="020B0604030504040204" pitchFamily="34" charset="0"/>
                <a:cs typeface="Tahoma" panose="020B0604030504040204" pitchFamily="34" charset="0"/>
              </a:rPr>
              <a:t>Khẳng định lại vấn đề.</a:t>
            </a:r>
          </a:p>
        </p:txBody>
      </p:sp>
    </p:spTree>
    <p:extLst>
      <p:ext uri="{BB962C8B-B14F-4D97-AF65-F5344CB8AC3E}">
        <p14:creationId xmlns:p14="http://schemas.microsoft.com/office/powerpoint/2010/main" val="26973733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0"/>
                                        </p:tgtEl>
                                        <p:attrNameLst>
                                          <p:attrName>style.visibility</p:attrName>
                                        </p:attrNameLst>
                                      </p:cBhvr>
                                      <p:to>
                                        <p:strVal val="visible"/>
                                      </p:to>
                                    </p:set>
                                    <p:anim calcmode="lin" valueType="num">
                                      <p:cBhvr additive="base">
                                        <p:cTn id="14" dur="500" fill="hold"/>
                                        <p:tgtEl>
                                          <p:spTgt spid="110"/>
                                        </p:tgtEl>
                                        <p:attrNameLst>
                                          <p:attrName>ppt_x</p:attrName>
                                        </p:attrNameLst>
                                      </p:cBhvr>
                                      <p:tavLst>
                                        <p:tav tm="0">
                                          <p:val>
                                            <p:strVal val="0-#ppt_w/2"/>
                                          </p:val>
                                        </p:tav>
                                        <p:tav tm="100000">
                                          <p:val>
                                            <p:strVal val="#ppt_x"/>
                                          </p:val>
                                        </p:tav>
                                      </p:tavLst>
                                    </p:anim>
                                    <p:anim calcmode="lin" valueType="num">
                                      <p:cBhvr additive="base">
                                        <p:cTn id="15" dur="500" fill="hold"/>
                                        <p:tgtEl>
                                          <p:spTgt spid="11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pSp>
        <p:nvGrpSpPr>
          <p:cNvPr id="2078" name="Google Shape;2078;p63"/>
          <p:cNvGrpSpPr/>
          <p:nvPr/>
        </p:nvGrpSpPr>
        <p:grpSpPr>
          <a:xfrm>
            <a:off x="7735305" y="324914"/>
            <a:ext cx="1730042" cy="1864825"/>
            <a:chOff x="7056158" y="236360"/>
            <a:chExt cx="1836173" cy="1979224"/>
          </a:xfrm>
        </p:grpSpPr>
        <p:sp>
          <p:nvSpPr>
            <p:cNvPr id="2079" name="Google Shape;2079;p63"/>
            <p:cNvSpPr/>
            <p:nvPr/>
          </p:nvSpPr>
          <p:spPr>
            <a:xfrm rot="-1647711">
              <a:off x="7335992" y="481676"/>
              <a:ext cx="1276505" cy="1525522"/>
            </a:xfrm>
            <a:custGeom>
              <a:avLst/>
              <a:gdLst/>
              <a:ahLst/>
              <a:cxnLst/>
              <a:rect l="l" t="t" r="r" b="b"/>
              <a:pathLst>
                <a:path w="175310" h="209509" extrusionOk="0">
                  <a:moveTo>
                    <a:pt x="144024" y="0"/>
                  </a:moveTo>
                  <a:lnTo>
                    <a:pt x="119835" y="0"/>
                  </a:lnTo>
                  <a:lnTo>
                    <a:pt x="0" y="22744"/>
                  </a:lnTo>
                  <a:lnTo>
                    <a:pt x="29847" y="209508"/>
                  </a:lnTo>
                  <a:lnTo>
                    <a:pt x="159932" y="196856"/>
                  </a:lnTo>
                  <a:lnTo>
                    <a:pt x="175309" y="168567"/>
                  </a:lnTo>
                  <a:lnTo>
                    <a:pt x="154559" y="3992"/>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0" name="Google Shape;2080;p63"/>
            <p:cNvGrpSpPr/>
            <p:nvPr/>
          </p:nvGrpSpPr>
          <p:grpSpPr>
            <a:xfrm rot="-667173" flipH="1">
              <a:off x="7221660" y="364996"/>
              <a:ext cx="1498957" cy="1694533"/>
              <a:chOff x="7148948" y="1892966"/>
              <a:chExt cx="1867467" cy="2111125"/>
            </a:xfrm>
          </p:grpSpPr>
          <p:sp>
            <p:nvSpPr>
              <p:cNvPr id="2081" name="Google Shape;2081;p63"/>
              <p:cNvSpPr/>
              <p:nvPr/>
            </p:nvSpPr>
            <p:spPr>
              <a:xfrm rot="980539" flipH="1">
                <a:off x="7370990" y="2057207"/>
                <a:ext cx="1423383" cy="1782642"/>
              </a:xfrm>
              <a:custGeom>
                <a:avLst/>
                <a:gdLst/>
                <a:ahLst/>
                <a:cxnLst/>
                <a:rect l="l" t="t" r="r" b="b"/>
                <a:pathLst>
                  <a:path w="156907" h="196510" extrusionOk="0">
                    <a:moveTo>
                      <a:pt x="138729" y="12520"/>
                    </a:moveTo>
                    <a:lnTo>
                      <a:pt x="156126" y="165490"/>
                    </a:lnTo>
                    <a:cubicBezTo>
                      <a:pt x="156907" y="172414"/>
                      <a:pt x="152084" y="178709"/>
                      <a:pt x="145199" y="179745"/>
                    </a:cubicBezTo>
                    <a:lnTo>
                      <a:pt x="33900" y="196509"/>
                    </a:lnTo>
                    <a:lnTo>
                      <a:pt x="1" y="25162"/>
                    </a:lnTo>
                    <a:lnTo>
                      <a:pt x="123418" y="1276"/>
                    </a:lnTo>
                    <a:cubicBezTo>
                      <a:pt x="130025" y="0"/>
                      <a:pt x="136359" y="3993"/>
                      <a:pt x="138246" y="10208"/>
                    </a:cubicBezTo>
                    <a:cubicBezTo>
                      <a:pt x="138478" y="10962"/>
                      <a:pt x="138640" y="11736"/>
                      <a:pt x="138729" y="125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3"/>
              <p:cNvSpPr/>
              <p:nvPr/>
            </p:nvSpPr>
            <p:spPr>
              <a:xfrm rot="980539" flipH="1">
                <a:off x="7370990" y="2057207"/>
                <a:ext cx="1423383" cy="1782642"/>
              </a:xfrm>
              <a:custGeom>
                <a:avLst/>
                <a:gdLst/>
                <a:ahLst/>
                <a:cxnLst/>
                <a:rect l="l" t="t" r="r" b="b"/>
                <a:pathLst>
                  <a:path w="156907" h="196510" extrusionOk="0">
                    <a:moveTo>
                      <a:pt x="138729" y="12520"/>
                    </a:moveTo>
                    <a:lnTo>
                      <a:pt x="156126" y="165490"/>
                    </a:lnTo>
                    <a:cubicBezTo>
                      <a:pt x="156907" y="172414"/>
                      <a:pt x="152084" y="178709"/>
                      <a:pt x="145199" y="179745"/>
                    </a:cubicBezTo>
                    <a:lnTo>
                      <a:pt x="33900" y="196509"/>
                    </a:lnTo>
                    <a:lnTo>
                      <a:pt x="1" y="25162"/>
                    </a:lnTo>
                    <a:lnTo>
                      <a:pt x="123418" y="1276"/>
                    </a:lnTo>
                    <a:cubicBezTo>
                      <a:pt x="130025" y="0"/>
                      <a:pt x="136359" y="3993"/>
                      <a:pt x="138246" y="10208"/>
                    </a:cubicBezTo>
                    <a:cubicBezTo>
                      <a:pt x="138478" y="10962"/>
                      <a:pt x="138640" y="11736"/>
                      <a:pt x="138729" y="12520"/>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3" name="Google Shape;2083;p63"/>
            <p:cNvSpPr/>
            <p:nvPr/>
          </p:nvSpPr>
          <p:spPr>
            <a:xfrm rot="-1647711">
              <a:off x="7122637" y="621951"/>
              <a:ext cx="965487" cy="199598"/>
            </a:xfrm>
            <a:custGeom>
              <a:avLst/>
              <a:gdLst/>
              <a:ahLst/>
              <a:cxnLst/>
              <a:rect l="l" t="t" r="r" b="b"/>
              <a:pathLst>
                <a:path w="132596" h="27412" extrusionOk="0">
                  <a:moveTo>
                    <a:pt x="1386" y="27411"/>
                  </a:moveTo>
                  <a:lnTo>
                    <a:pt x="1" y="19579"/>
                  </a:lnTo>
                  <a:lnTo>
                    <a:pt x="120563" y="1"/>
                  </a:lnTo>
                  <a:cubicBezTo>
                    <a:pt x="120563" y="1"/>
                    <a:pt x="129615" y="195"/>
                    <a:pt x="132596" y="90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3"/>
            <p:cNvSpPr/>
            <p:nvPr/>
          </p:nvSpPr>
          <p:spPr>
            <a:xfrm rot="-1647711">
              <a:off x="7122637" y="621951"/>
              <a:ext cx="965487" cy="199598"/>
            </a:xfrm>
            <a:custGeom>
              <a:avLst/>
              <a:gdLst/>
              <a:ahLst/>
              <a:cxnLst/>
              <a:rect l="l" t="t" r="r" b="b"/>
              <a:pathLst>
                <a:path w="132596" h="27412" extrusionOk="0">
                  <a:moveTo>
                    <a:pt x="1386" y="27411"/>
                  </a:moveTo>
                  <a:lnTo>
                    <a:pt x="1" y="19579"/>
                  </a:lnTo>
                  <a:lnTo>
                    <a:pt x="120563" y="1"/>
                  </a:lnTo>
                  <a:cubicBezTo>
                    <a:pt x="120563" y="1"/>
                    <a:pt x="129615" y="195"/>
                    <a:pt x="132596" y="9065"/>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3"/>
            <p:cNvSpPr/>
            <p:nvPr/>
          </p:nvSpPr>
          <p:spPr>
            <a:xfrm rot="-1647711">
              <a:off x="7446805" y="633216"/>
              <a:ext cx="1045495" cy="1344703"/>
            </a:xfrm>
            <a:custGeom>
              <a:avLst/>
              <a:gdLst/>
              <a:ahLst/>
              <a:cxnLst/>
              <a:rect l="l" t="t" r="r" b="b"/>
              <a:pathLst>
                <a:path w="143584" h="184676" extrusionOk="0">
                  <a:moveTo>
                    <a:pt x="23517" y="184676"/>
                  </a:moveTo>
                  <a:lnTo>
                    <a:pt x="1" y="17409"/>
                  </a:lnTo>
                  <a:lnTo>
                    <a:pt x="120443" y="985"/>
                  </a:lnTo>
                  <a:cubicBezTo>
                    <a:pt x="127670" y="0"/>
                    <a:pt x="134203" y="5380"/>
                    <a:pt x="134624" y="12661"/>
                  </a:cubicBezTo>
                  <a:lnTo>
                    <a:pt x="143197" y="161296"/>
                  </a:lnTo>
                  <a:cubicBezTo>
                    <a:pt x="143584" y="168018"/>
                    <a:pt x="138583" y="173840"/>
                    <a:pt x="131880" y="1744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3"/>
            <p:cNvSpPr/>
            <p:nvPr/>
          </p:nvSpPr>
          <p:spPr>
            <a:xfrm rot="-1647711">
              <a:off x="7443507" y="628094"/>
              <a:ext cx="1045495" cy="1344717"/>
            </a:xfrm>
            <a:custGeom>
              <a:avLst/>
              <a:gdLst/>
              <a:ahLst/>
              <a:cxnLst/>
              <a:rect l="l" t="t" r="r" b="b"/>
              <a:pathLst>
                <a:path w="143584" h="184678" extrusionOk="0">
                  <a:moveTo>
                    <a:pt x="23516" y="184678"/>
                  </a:moveTo>
                  <a:lnTo>
                    <a:pt x="0" y="17411"/>
                  </a:lnTo>
                  <a:lnTo>
                    <a:pt x="120443" y="987"/>
                  </a:lnTo>
                  <a:cubicBezTo>
                    <a:pt x="127669" y="1"/>
                    <a:pt x="134203" y="5381"/>
                    <a:pt x="134623" y="12663"/>
                  </a:cubicBezTo>
                  <a:lnTo>
                    <a:pt x="143196" y="161298"/>
                  </a:lnTo>
                  <a:cubicBezTo>
                    <a:pt x="143584" y="168020"/>
                    <a:pt x="138581" y="173844"/>
                    <a:pt x="131880" y="174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3"/>
            <p:cNvSpPr/>
            <p:nvPr/>
          </p:nvSpPr>
          <p:spPr>
            <a:xfrm rot="-1647711">
              <a:off x="7405122" y="574608"/>
              <a:ext cx="1081166" cy="1390554"/>
            </a:xfrm>
            <a:custGeom>
              <a:avLst/>
              <a:gdLst/>
              <a:ahLst/>
              <a:cxnLst/>
              <a:rect l="l" t="t" r="r" b="b"/>
              <a:pathLst>
                <a:path w="148483" h="190973" extrusionOk="0">
                  <a:moveTo>
                    <a:pt x="24319" y="190973"/>
                  </a:moveTo>
                  <a:lnTo>
                    <a:pt x="1" y="18003"/>
                  </a:lnTo>
                  <a:lnTo>
                    <a:pt x="124552" y="1019"/>
                  </a:lnTo>
                  <a:cubicBezTo>
                    <a:pt x="132024" y="0"/>
                    <a:pt x="138781" y="5562"/>
                    <a:pt x="139216" y="13092"/>
                  </a:cubicBezTo>
                  <a:lnTo>
                    <a:pt x="148080" y="166796"/>
                  </a:lnTo>
                  <a:cubicBezTo>
                    <a:pt x="148482" y="173747"/>
                    <a:pt x="143309" y="179769"/>
                    <a:pt x="136377" y="1804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3"/>
            <p:cNvSpPr/>
            <p:nvPr/>
          </p:nvSpPr>
          <p:spPr>
            <a:xfrm rot="-1647711">
              <a:off x="7401899" y="570092"/>
              <a:ext cx="1081137" cy="1389745"/>
            </a:xfrm>
            <a:custGeom>
              <a:avLst/>
              <a:gdLst/>
              <a:ahLst/>
              <a:cxnLst/>
              <a:rect l="l" t="t" r="r" b="b"/>
              <a:pathLst>
                <a:path w="148479" h="190862" extrusionOk="0">
                  <a:moveTo>
                    <a:pt x="139217" y="12985"/>
                  </a:moveTo>
                  <a:lnTo>
                    <a:pt x="148083" y="166686"/>
                  </a:lnTo>
                  <a:cubicBezTo>
                    <a:pt x="148478" y="173642"/>
                    <a:pt x="143313" y="179658"/>
                    <a:pt x="136380" y="180311"/>
                  </a:cubicBezTo>
                  <a:lnTo>
                    <a:pt x="24322" y="190861"/>
                  </a:lnTo>
                  <a:lnTo>
                    <a:pt x="1" y="17895"/>
                  </a:lnTo>
                  <a:lnTo>
                    <a:pt x="124555" y="907"/>
                  </a:lnTo>
                  <a:cubicBezTo>
                    <a:pt x="131222" y="0"/>
                    <a:pt x="137324" y="4339"/>
                    <a:pt x="138862" y="10648"/>
                  </a:cubicBezTo>
                  <a:cubicBezTo>
                    <a:pt x="139053" y="11414"/>
                    <a:pt x="139171" y="12197"/>
                    <a:pt x="139217" y="12985"/>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3"/>
            <p:cNvSpPr/>
            <p:nvPr/>
          </p:nvSpPr>
          <p:spPr>
            <a:xfrm rot="-1647711">
              <a:off x="7899514" y="1789222"/>
              <a:ext cx="797504" cy="85549"/>
            </a:xfrm>
            <a:custGeom>
              <a:avLst/>
              <a:gdLst/>
              <a:ahLst/>
              <a:cxnLst/>
              <a:rect l="l" t="t" r="r" b="b"/>
              <a:pathLst>
                <a:path w="109526" h="11749" extrusionOk="0">
                  <a:moveTo>
                    <a:pt x="1" y="10312"/>
                  </a:moveTo>
                  <a:lnTo>
                    <a:pt x="304" y="11749"/>
                  </a:lnTo>
                  <a:lnTo>
                    <a:pt x="108294" y="1159"/>
                  </a:lnTo>
                  <a:lnTo>
                    <a:pt x="109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3"/>
            <p:cNvSpPr/>
            <p:nvPr/>
          </p:nvSpPr>
          <p:spPr>
            <a:xfrm rot="-1647711">
              <a:off x="7116366" y="656970"/>
              <a:ext cx="1011119" cy="134306"/>
            </a:xfrm>
            <a:custGeom>
              <a:avLst/>
              <a:gdLst/>
              <a:ahLst/>
              <a:cxnLst/>
              <a:rect l="l" t="t" r="r" b="b"/>
              <a:pathLst>
                <a:path w="138863" h="18445" extrusionOk="0">
                  <a:moveTo>
                    <a:pt x="138862" y="10649"/>
                  </a:moveTo>
                  <a:lnTo>
                    <a:pt x="138050" y="10725"/>
                  </a:lnTo>
                  <a:cubicBezTo>
                    <a:pt x="133789" y="356"/>
                    <a:pt x="124636" y="1768"/>
                    <a:pt x="124636" y="1768"/>
                  </a:cubicBezTo>
                  <a:lnTo>
                    <a:pt x="2355" y="18444"/>
                  </a:lnTo>
                  <a:lnTo>
                    <a:pt x="1" y="17895"/>
                  </a:lnTo>
                  <a:lnTo>
                    <a:pt x="124555" y="908"/>
                  </a:lnTo>
                  <a:cubicBezTo>
                    <a:pt x="131223" y="0"/>
                    <a:pt x="137324" y="4339"/>
                    <a:pt x="138862" y="106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1" name="Google Shape;2091;p63"/>
            <p:cNvGrpSpPr/>
            <p:nvPr/>
          </p:nvGrpSpPr>
          <p:grpSpPr>
            <a:xfrm rot="-667173" flipH="1">
              <a:off x="7978968" y="437957"/>
              <a:ext cx="462701" cy="1312267"/>
              <a:chOff x="7473676" y="2044096"/>
              <a:chExt cx="576453" cy="1634880"/>
            </a:xfrm>
          </p:grpSpPr>
          <p:sp>
            <p:nvSpPr>
              <p:cNvPr id="2092" name="Google Shape;2092;p63"/>
              <p:cNvSpPr/>
              <p:nvPr/>
            </p:nvSpPr>
            <p:spPr>
              <a:xfrm rot="980539" flipH="1">
                <a:off x="7706566" y="2025904"/>
                <a:ext cx="110672" cy="1671262"/>
              </a:xfrm>
              <a:custGeom>
                <a:avLst/>
                <a:gdLst/>
                <a:ahLst/>
                <a:cxnLst/>
                <a:rect l="l" t="t" r="r" b="b"/>
                <a:pathLst>
                  <a:path w="12200" h="184232" extrusionOk="0">
                    <a:moveTo>
                      <a:pt x="0" y="3180"/>
                    </a:moveTo>
                    <a:lnTo>
                      <a:pt x="468" y="2009"/>
                    </a:lnTo>
                    <a:cubicBezTo>
                      <a:pt x="468" y="2009"/>
                      <a:pt x="2538" y="3468"/>
                      <a:pt x="9633" y="1"/>
                    </a:cubicBezTo>
                    <a:lnTo>
                      <a:pt x="10908" y="1842"/>
                    </a:lnTo>
                    <a:lnTo>
                      <a:pt x="12199" y="182914"/>
                    </a:lnTo>
                    <a:lnTo>
                      <a:pt x="11513" y="184023"/>
                    </a:lnTo>
                    <a:cubicBezTo>
                      <a:pt x="11513" y="184023"/>
                      <a:pt x="7409" y="183748"/>
                      <a:pt x="4231" y="184231"/>
                    </a:cubicBezTo>
                    <a:lnTo>
                      <a:pt x="3634" y="183721"/>
                    </a:lnTo>
                    <a:lnTo>
                      <a:pt x="4823" y="182775"/>
                    </a:lnTo>
                    <a:lnTo>
                      <a:pt x="1163" y="302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3"/>
              <p:cNvSpPr/>
              <p:nvPr/>
            </p:nvSpPr>
            <p:spPr>
              <a:xfrm rot="980539" flipH="1">
                <a:off x="7706566" y="2025904"/>
                <a:ext cx="110672" cy="1671262"/>
              </a:xfrm>
              <a:custGeom>
                <a:avLst/>
                <a:gdLst/>
                <a:ahLst/>
                <a:cxnLst/>
                <a:rect l="l" t="t" r="r" b="b"/>
                <a:pathLst>
                  <a:path w="12200" h="184232" extrusionOk="0">
                    <a:moveTo>
                      <a:pt x="0" y="3180"/>
                    </a:moveTo>
                    <a:lnTo>
                      <a:pt x="468" y="2009"/>
                    </a:lnTo>
                    <a:cubicBezTo>
                      <a:pt x="468" y="2009"/>
                      <a:pt x="2538" y="3468"/>
                      <a:pt x="9633" y="1"/>
                    </a:cubicBezTo>
                    <a:lnTo>
                      <a:pt x="10908" y="1842"/>
                    </a:lnTo>
                    <a:lnTo>
                      <a:pt x="12199" y="182914"/>
                    </a:lnTo>
                    <a:lnTo>
                      <a:pt x="11513" y="184023"/>
                    </a:lnTo>
                    <a:cubicBezTo>
                      <a:pt x="11513" y="184023"/>
                      <a:pt x="7409" y="183748"/>
                      <a:pt x="4231" y="184231"/>
                    </a:cubicBezTo>
                    <a:lnTo>
                      <a:pt x="3634" y="183721"/>
                    </a:lnTo>
                    <a:lnTo>
                      <a:pt x="4823" y="182775"/>
                    </a:lnTo>
                    <a:lnTo>
                      <a:pt x="1163" y="3022"/>
                    </a:ln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4" name="Google Shape;2094;p63"/>
            <p:cNvSpPr/>
            <p:nvPr/>
          </p:nvSpPr>
          <p:spPr>
            <a:xfrm rot="-1647711">
              <a:off x="8172036" y="448461"/>
              <a:ext cx="39829" cy="1326841"/>
            </a:xfrm>
            <a:custGeom>
              <a:avLst/>
              <a:gdLst/>
              <a:ahLst/>
              <a:cxnLst/>
              <a:rect l="l" t="t" r="r" b="b"/>
              <a:pathLst>
                <a:path w="5470" h="182223" extrusionOk="0">
                  <a:moveTo>
                    <a:pt x="468" y="0"/>
                  </a:moveTo>
                  <a:lnTo>
                    <a:pt x="1256" y="137"/>
                  </a:lnTo>
                  <a:lnTo>
                    <a:pt x="5469" y="181801"/>
                  </a:lnTo>
                  <a:lnTo>
                    <a:pt x="4231" y="182222"/>
                  </a:lnTo>
                  <a:lnTo>
                    <a:pt x="3634" y="181713"/>
                  </a:lnTo>
                  <a:lnTo>
                    <a:pt x="3946" y="180816"/>
                  </a:lnTo>
                  <a:lnTo>
                    <a:pt x="444" y="1111"/>
                  </a:lnTo>
                  <a:lnTo>
                    <a:pt x="0" y="1171"/>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3"/>
            <p:cNvSpPr/>
            <p:nvPr/>
          </p:nvSpPr>
          <p:spPr>
            <a:xfrm rot="-1647711">
              <a:off x="7481473" y="895773"/>
              <a:ext cx="195521" cy="1261039"/>
            </a:xfrm>
            <a:custGeom>
              <a:avLst/>
              <a:gdLst/>
              <a:ahLst/>
              <a:cxnLst/>
              <a:rect l="l" t="t" r="r" b="b"/>
              <a:pathLst>
                <a:path w="26852" h="173186" extrusionOk="0">
                  <a:moveTo>
                    <a:pt x="1" y="218"/>
                  </a:moveTo>
                  <a:lnTo>
                    <a:pt x="5274" y="1"/>
                  </a:lnTo>
                  <a:lnTo>
                    <a:pt x="26851" y="172947"/>
                  </a:lnTo>
                  <a:lnTo>
                    <a:pt x="24321" y="173186"/>
                  </a:ln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3"/>
            <p:cNvSpPr/>
            <p:nvPr/>
          </p:nvSpPr>
          <p:spPr>
            <a:xfrm rot="-1647711">
              <a:off x="7445075" y="912571"/>
              <a:ext cx="118906" cy="939536"/>
            </a:xfrm>
            <a:custGeom>
              <a:avLst/>
              <a:gdLst/>
              <a:ahLst/>
              <a:cxnLst/>
              <a:rect l="l" t="t" r="r" b="b"/>
              <a:pathLst>
                <a:path w="16330" h="129032" extrusionOk="0">
                  <a:moveTo>
                    <a:pt x="0" y="198"/>
                  </a:moveTo>
                  <a:lnTo>
                    <a:pt x="16330" y="129031"/>
                  </a:lnTo>
                  <a:lnTo>
                    <a:pt x="208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Bảng 1">
            <a:extLst>
              <a:ext uri="{FF2B5EF4-FFF2-40B4-BE49-F238E27FC236}">
                <a16:creationId xmlns:a16="http://schemas.microsoft.com/office/drawing/2014/main" id="{ED7EF2FE-0C74-4BE1-6698-ECCF58223482}"/>
              </a:ext>
            </a:extLst>
          </p:cNvPr>
          <p:cNvGraphicFramePr>
            <a:graphicFrameLocks noGrp="1"/>
          </p:cNvGraphicFramePr>
          <p:nvPr>
            <p:extLst>
              <p:ext uri="{D42A27DB-BD31-4B8C-83A1-F6EECF244321}">
                <p14:modId xmlns:p14="http://schemas.microsoft.com/office/powerpoint/2010/main" val="390465383"/>
              </p:ext>
            </p:extLst>
          </p:nvPr>
        </p:nvGraphicFramePr>
        <p:xfrm>
          <a:off x="497387" y="380145"/>
          <a:ext cx="8035799" cy="4548320"/>
        </p:xfrm>
        <a:graphic>
          <a:graphicData uri="http://schemas.openxmlformats.org/drawingml/2006/table">
            <a:tbl>
              <a:tblPr firstRow="1" firstCol="1" bandRow="1">
                <a:tableStyleId>{21E4AEA4-8DFA-4A89-87EB-49C32662AFE0}</a:tableStyleId>
              </a:tblPr>
              <a:tblGrid>
                <a:gridCol w="1980025">
                  <a:extLst>
                    <a:ext uri="{9D8B030D-6E8A-4147-A177-3AD203B41FA5}">
                      <a16:colId xmlns:a16="http://schemas.microsoft.com/office/drawing/2014/main" val="612551063"/>
                    </a:ext>
                  </a:extLst>
                </a:gridCol>
                <a:gridCol w="1532465">
                  <a:extLst>
                    <a:ext uri="{9D8B030D-6E8A-4147-A177-3AD203B41FA5}">
                      <a16:colId xmlns:a16="http://schemas.microsoft.com/office/drawing/2014/main" val="2194374167"/>
                    </a:ext>
                  </a:extLst>
                </a:gridCol>
                <a:gridCol w="1918120">
                  <a:extLst>
                    <a:ext uri="{9D8B030D-6E8A-4147-A177-3AD203B41FA5}">
                      <a16:colId xmlns:a16="http://schemas.microsoft.com/office/drawing/2014/main" val="1392875011"/>
                    </a:ext>
                  </a:extLst>
                </a:gridCol>
                <a:gridCol w="2605189">
                  <a:extLst>
                    <a:ext uri="{9D8B030D-6E8A-4147-A177-3AD203B41FA5}">
                      <a16:colId xmlns:a16="http://schemas.microsoft.com/office/drawing/2014/main" val="1123428865"/>
                    </a:ext>
                  </a:extLst>
                </a:gridCol>
              </a:tblGrid>
              <a:tr h="671537">
                <a:tc>
                  <a:txBody>
                    <a:bodyPr/>
                    <a:lstStyle/>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TIÊU CHÍ</a:t>
                      </a:r>
                    </a:p>
                  </a:txBody>
                  <a:tcPr marL="28300" marR="28300" marT="0" marB="0"/>
                </a:tc>
                <a:tc>
                  <a:txBody>
                    <a:bodyPr/>
                    <a:lstStyle/>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CẦN CỐ GẮNG</a:t>
                      </a:r>
                    </a:p>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(0 – 4 điểm)</a:t>
                      </a:r>
                    </a:p>
                  </a:txBody>
                  <a:tcPr marL="28300" marR="28300" marT="0" marB="0"/>
                </a:tc>
                <a:tc>
                  <a:txBody>
                    <a:bodyPr/>
                    <a:lstStyle/>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ĐÃ LÀM TỐT</a:t>
                      </a:r>
                    </a:p>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(5 – 7 điểm)</a:t>
                      </a:r>
                    </a:p>
                  </a:txBody>
                  <a:tcPr marL="28300" marR="28300" marT="0" marB="0"/>
                </a:tc>
                <a:tc>
                  <a:txBody>
                    <a:bodyPr/>
                    <a:lstStyle/>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RẤT XUẤT SẮC</a:t>
                      </a:r>
                    </a:p>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(8 – 10 điểm)</a:t>
                      </a:r>
                    </a:p>
                  </a:txBody>
                  <a:tcPr marL="28300" marR="28300" marT="0" marB="0"/>
                </a:tc>
                <a:extLst>
                  <a:ext uri="{0D108BD9-81ED-4DB2-BD59-A6C34878D82A}">
                    <a16:rowId xmlns:a16="http://schemas.microsoft.com/office/drawing/2014/main" val="1400772086"/>
                  </a:ext>
                </a:extLst>
              </a:tr>
              <a:tr h="2315564">
                <a:tc>
                  <a:txBody>
                    <a:bodyPr/>
                    <a:lstStyle/>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Hình thức</a:t>
                      </a:r>
                    </a:p>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(3 điểm)</a:t>
                      </a:r>
                    </a:p>
                  </a:txBody>
                  <a:tcPr marL="28300" marR="28300" marT="0" marB="0" anchor="ctr"/>
                </a:tc>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1 điểm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Bài làm còn sơ sài, trình bày cẩu thả</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Sai lỗi chính tả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Sai kết cấu bài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Sai phương thức thuyết minh</a:t>
                      </a:r>
                    </a:p>
                  </a:txBody>
                  <a:tcPr marL="28300" marR="28300" marT="0" marB="0"/>
                </a:tc>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2 điểm</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Bài làm tương đối đẩy đủ, chỉn chu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Trình bày cẩn thận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Chuẩn kết cấu bài văn thuyết minh</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Chuẩn phương thức biểu đạt</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Không có lỗi chính tả </a:t>
                      </a:r>
                    </a:p>
                  </a:txBody>
                  <a:tcPr marL="28300" marR="28300" marT="0" marB="0"/>
                </a:tc>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3 điểm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Bài làm tương đối đẩy đủ, chỉn chu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Trình bày cẩn thận Chuẩn kết cấu bài văn thuyết minh</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Chuẩn phương thức biểu đạt</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Không có lỗi chính tả</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Có sự sáng tạo</a:t>
                      </a:r>
                    </a:p>
                  </a:txBody>
                  <a:tcPr marL="28300" marR="28300" marT="0" marB="0"/>
                </a:tc>
                <a:extLst>
                  <a:ext uri="{0D108BD9-81ED-4DB2-BD59-A6C34878D82A}">
                    <a16:rowId xmlns:a16="http://schemas.microsoft.com/office/drawing/2014/main" val="3898612082"/>
                  </a:ext>
                </a:extLst>
              </a:tr>
              <a:tr h="1176261">
                <a:tc>
                  <a:txBody>
                    <a:bodyPr/>
                    <a:lstStyle/>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Nội dung</a:t>
                      </a:r>
                    </a:p>
                    <a:p>
                      <a:pPr algn="ctr">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(7 điểm)</a:t>
                      </a:r>
                    </a:p>
                  </a:txBody>
                  <a:tcPr marL="28300" marR="28300" marT="0" marB="0" anchor="ctr"/>
                </a:tc>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1 – 4 điểm</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Nội dung sơ sài mới dừng lại ở mức độ biết và nhận diện </a:t>
                      </a:r>
                    </a:p>
                  </a:txBody>
                  <a:tcPr marL="28300" marR="28300" marT="0" marB="0"/>
                </a:tc>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5 – 6 điểm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Nội dung đúng, đủ và trọng tâm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Có ít nhất 1 – 2 ý mở rộng nâng cao </a:t>
                      </a:r>
                    </a:p>
                  </a:txBody>
                  <a:tcPr marL="28300" marR="28300" marT="0" marB="0"/>
                </a:tc>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7 điểm</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Nội dung đúng, đủ và trọng tâm </a:t>
                      </a:r>
                    </a:p>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Có ít nhất 1 – 2 ý mở rộng nâng cao Có sự sáng tạo </a:t>
                      </a:r>
                    </a:p>
                  </a:txBody>
                  <a:tcPr marL="28300" marR="28300" marT="0" marB="0"/>
                </a:tc>
                <a:extLst>
                  <a:ext uri="{0D108BD9-81ED-4DB2-BD59-A6C34878D82A}">
                    <a16:rowId xmlns:a16="http://schemas.microsoft.com/office/drawing/2014/main" val="2044782326"/>
                  </a:ext>
                </a:extLst>
              </a:tr>
              <a:tr h="192479">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Điểm </a:t>
                      </a:r>
                    </a:p>
                  </a:txBody>
                  <a:tcPr marL="28300" marR="28300" marT="0" marB="0"/>
                </a:tc>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 </a:t>
                      </a:r>
                    </a:p>
                  </a:txBody>
                  <a:tcPr marL="28300" marR="28300" marT="0" marB="0"/>
                </a:tc>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 </a:t>
                      </a:r>
                    </a:p>
                  </a:txBody>
                  <a:tcPr marL="28300" marR="28300" marT="0" marB="0"/>
                </a:tc>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 </a:t>
                      </a:r>
                    </a:p>
                  </a:txBody>
                  <a:tcPr marL="28300" marR="28300" marT="0" marB="0"/>
                </a:tc>
                <a:extLst>
                  <a:ext uri="{0D108BD9-81ED-4DB2-BD59-A6C34878D82A}">
                    <a16:rowId xmlns:a16="http://schemas.microsoft.com/office/drawing/2014/main" val="3539737736"/>
                  </a:ext>
                </a:extLst>
              </a:tr>
              <a:tr h="192479">
                <a:tc>
                  <a:txBody>
                    <a:bodyPr/>
                    <a:lstStyle/>
                    <a:p>
                      <a:pPr algn="just">
                        <a:lnSpc>
                          <a:spcPct val="100000"/>
                        </a:lnSpc>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TỔNG </a:t>
                      </a:r>
                    </a:p>
                  </a:txBody>
                  <a:tcPr marL="28300" marR="28300" marT="0" marB="0"/>
                </a:tc>
                <a:tc gridSpan="3">
                  <a:txBody>
                    <a:bodyPr/>
                    <a:lstStyle/>
                    <a:p>
                      <a:pPr algn="just">
                        <a:lnSpc>
                          <a:spcPct val="100000"/>
                        </a:lnSpc>
                        <a:spcAft>
                          <a:spcPts val="800"/>
                        </a:spcAft>
                      </a:pPr>
                      <a:r>
                        <a:rPr lang="en-US" sz="1200" dirty="0">
                          <a:effectLst/>
                          <a:latin typeface="Tahoma" panose="020B0604030504040204" pitchFamily="34" charset="0"/>
                          <a:ea typeface="Tahoma" panose="020B0604030504040204" pitchFamily="34" charset="0"/>
                          <a:cs typeface="Tahoma" panose="020B0604030504040204" pitchFamily="34" charset="0"/>
                        </a:rPr>
                        <a:t> </a:t>
                      </a:r>
                    </a:p>
                  </a:txBody>
                  <a:tcPr marL="28300" marR="2830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0021368"/>
                  </a:ext>
                </a:extLst>
              </a:tr>
            </a:tbl>
          </a:graphicData>
        </a:graphic>
      </p:graphicFrame>
    </p:spTree>
    <p:extLst>
      <p:ext uri="{BB962C8B-B14F-4D97-AF65-F5344CB8AC3E}">
        <p14:creationId xmlns:p14="http://schemas.microsoft.com/office/powerpoint/2010/main" val="2965087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637" name="Google Shape;637;p47"/>
          <p:cNvGrpSpPr/>
          <p:nvPr/>
        </p:nvGrpSpPr>
        <p:grpSpPr>
          <a:xfrm rot="-59863">
            <a:off x="1617848" y="1532728"/>
            <a:ext cx="5912946" cy="2344545"/>
            <a:chOff x="1619054" y="2953626"/>
            <a:chExt cx="4381243" cy="2529997"/>
          </a:xfrm>
        </p:grpSpPr>
        <p:sp>
          <p:nvSpPr>
            <p:cNvPr id="638" name="Google Shape;638;p47"/>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7"/>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7"/>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4" name="Google Shape;654;p47"/>
          <p:cNvSpPr txBox="1">
            <a:spLocks noGrp="1"/>
          </p:cNvSpPr>
          <p:nvPr>
            <p:ph type="title"/>
          </p:nvPr>
        </p:nvSpPr>
        <p:spPr>
          <a:xfrm>
            <a:off x="2102631" y="1381272"/>
            <a:ext cx="4980332" cy="23218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latin typeface="Fira Sans Black" panose="020B0A03050000020004" pitchFamily="34" charset="0"/>
              </a:rPr>
              <a:t>Vận dụng</a:t>
            </a:r>
            <a:endParaRPr sz="7200" dirty="0">
              <a:latin typeface="Fira Sans Black" panose="020B0A03050000020004" pitchFamily="34" charset="0"/>
            </a:endParaRPr>
          </a:p>
        </p:txBody>
      </p:sp>
      <p:grpSp>
        <p:nvGrpSpPr>
          <p:cNvPr id="655" name="Google Shape;655;p47"/>
          <p:cNvGrpSpPr/>
          <p:nvPr/>
        </p:nvGrpSpPr>
        <p:grpSpPr>
          <a:xfrm>
            <a:off x="486501" y="112914"/>
            <a:ext cx="2288552" cy="3008674"/>
            <a:chOff x="486501" y="112914"/>
            <a:chExt cx="2288552" cy="3008674"/>
          </a:xfrm>
        </p:grpSpPr>
        <p:sp>
          <p:nvSpPr>
            <p:cNvPr id="656" name="Google Shape;656;p47"/>
            <p:cNvSpPr/>
            <p:nvPr/>
          </p:nvSpPr>
          <p:spPr>
            <a:xfrm rot="1369088">
              <a:off x="956685" y="268803"/>
              <a:ext cx="1348185" cy="2696896"/>
            </a:xfrm>
            <a:custGeom>
              <a:avLst/>
              <a:gdLst/>
              <a:ahLst/>
              <a:cxnLst/>
              <a:rect l="l" t="t" r="r" b="b"/>
              <a:pathLst>
                <a:path w="30746" h="61504" extrusionOk="0">
                  <a:moveTo>
                    <a:pt x="13938" y="2"/>
                  </a:moveTo>
                  <a:lnTo>
                    <a:pt x="9446" y="12935"/>
                  </a:lnTo>
                  <a:cubicBezTo>
                    <a:pt x="9446" y="12935"/>
                    <a:pt x="5962" y="22231"/>
                    <a:pt x="3560" y="24680"/>
                  </a:cubicBezTo>
                  <a:cubicBezTo>
                    <a:pt x="1157" y="27128"/>
                    <a:pt x="0" y="37823"/>
                    <a:pt x="0" y="37823"/>
                  </a:cubicBezTo>
                  <a:lnTo>
                    <a:pt x="2169" y="57764"/>
                  </a:lnTo>
                  <a:lnTo>
                    <a:pt x="15294" y="61504"/>
                  </a:lnTo>
                  <a:lnTo>
                    <a:pt x="29657" y="58897"/>
                  </a:lnTo>
                  <a:lnTo>
                    <a:pt x="30663" y="32621"/>
                  </a:lnTo>
                  <a:cubicBezTo>
                    <a:pt x="30745" y="30464"/>
                    <a:pt x="29928" y="28370"/>
                    <a:pt x="28408" y="26837"/>
                  </a:cubicBezTo>
                  <a:lnTo>
                    <a:pt x="25375" y="21122"/>
                  </a:lnTo>
                  <a:lnTo>
                    <a:pt x="23022" y="12597"/>
                  </a:lnTo>
                  <a:lnTo>
                    <a:pt x="17330" y="0"/>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7"/>
            <p:cNvSpPr/>
            <p:nvPr/>
          </p:nvSpPr>
          <p:spPr>
            <a:xfrm rot="1369088">
              <a:off x="1087158" y="517597"/>
              <a:ext cx="1059175" cy="2333737"/>
            </a:xfrm>
            <a:custGeom>
              <a:avLst/>
              <a:gdLst/>
              <a:ahLst/>
              <a:cxnLst/>
              <a:rect l="l" t="t" r="r" b="b"/>
              <a:pathLst>
                <a:path w="24155" h="53222" extrusionOk="0">
                  <a:moveTo>
                    <a:pt x="24154" y="28372"/>
                  </a:moveTo>
                  <a:cubicBezTo>
                    <a:pt x="24154" y="28372"/>
                    <a:pt x="22766" y="24628"/>
                    <a:pt x="18283" y="21264"/>
                  </a:cubicBezTo>
                  <a:cubicBezTo>
                    <a:pt x="18297" y="21259"/>
                    <a:pt x="18310" y="21256"/>
                    <a:pt x="18323" y="21251"/>
                  </a:cubicBezTo>
                  <a:lnTo>
                    <a:pt x="17481" y="20674"/>
                  </a:lnTo>
                  <a:lnTo>
                    <a:pt x="18101" y="13272"/>
                  </a:lnTo>
                  <a:cubicBezTo>
                    <a:pt x="17240" y="13062"/>
                    <a:pt x="16369" y="12917"/>
                    <a:pt x="15510" y="12820"/>
                  </a:cubicBezTo>
                  <a:lnTo>
                    <a:pt x="15630" y="12016"/>
                  </a:lnTo>
                  <a:cubicBezTo>
                    <a:pt x="15500" y="11997"/>
                    <a:pt x="15370" y="11982"/>
                    <a:pt x="15240" y="11967"/>
                  </a:cubicBezTo>
                  <a:lnTo>
                    <a:pt x="15250" y="11966"/>
                  </a:lnTo>
                  <a:lnTo>
                    <a:pt x="15156" y="11503"/>
                  </a:lnTo>
                  <a:lnTo>
                    <a:pt x="15156" y="11503"/>
                  </a:lnTo>
                  <a:lnTo>
                    <a:pt x="12832" y="1"/>
                  </a:lnTo>
                  <a:lnTo>
                    <a:pt x="11766" y="1"/>
                  </a:lnTo>
                  <a:lnTo>
                    <a:pt x="9760" y="10499"/>
                  </a:lnTo>
                  <a:lnTo>
                    <a:pt x="9760" y="10499"/>
                  </a:lnTo>
                  <a:lnTo>
                    <a:pt x="9481" y="11957"/>
                  </a:lnTo>
                  <a:cubicBezTo>
                    <a:pt x="9187" y="11990"/>
                    <a:pt x="9014" y="12016"/>
                    <a:pt x="9014" y="12016"/>
                  </a:cubicBezTo>
                  <a:lnTo>
                    <a:pt x="9097" y="12870"/>
                  </a:lnTo>
                  <a:cubicBezTo>
                    <a:pt x="7535" y="13046"/>
                    <a:pt x="6536" y="13273"/>
                    <a:pt x="6536" y="13273"/>
                  </a:cubicBezTo>
                  <a:lnTo>
                    <a:pt x="6945" y="20498"/>
                  </a:lnTo>
                  <a:lnTo>
                    <a:pt x="5831" y="21253"/>
                  </a:lnTo>
                  <a:lnTo>
                    <a:pt x="5872" y="21264"/>
                  </a:lnTo>
                  <a:cubicBezTo>
                    <a:pt x="1388" y="24630"/>
                    <a:pt x="0" y="28374"/>
                    <a:pt x="0" y="28374"/>
                  </a:cubicBezTo>
                  <a:lnTo>
                    <a:pt x="1370" y="51293"/>
                  </a:lnTo>
                  <a:cubicBezTo>
                    <a:pt x="3513" y="52035"/>
                    <a:pt x="5778" y="52494"/>
                    <a:pt x="7672" y="52778"/>
                  </a:cubicBezTo>
                  <a:cubicBezTo>
                    <a:pt x="10369" y="53210"/>
                    <a:pt x="12077" y="53222"/>
                    <a:pt x="12077" y="53222"/>
                  </a:cubicBezTo>
                  <a:cubicBezTo>
                    <a:pt x="12077" y="53222"/>
                    <a:pt x="16739" y="53220"/>
                    <a:pt x="21941" y="51572"/>
                  </a:cubicBezTo>
                  <a:cubicBezTo>
                    <a:pt x="22485" y="51404"/>
                    <a:pt x="22783" y="51293"/>
                    <a:pt x="22783" y="51293"/>
                  </a:cubicBezTo>
                  <a:lnTo>
                    <a:pt x="22975" y="48090"/>
                  </a:lnTo>
                  <a:cubicBezTo>
                    <a:pt x="23340" y="46074"/>
                    <a:pt x="23616" y="43344"/>
                    <a:pt x="23720" y="40329"/>
                  </a:cubicBezTo>
                  <a:cubicBezTo>
                    <a:pt x="23778" y="38641"/>
                    <a:pt x="23774" y="37038"/>
                    <a:pt x="23721" y="35596"/>
                  </a:cubicBezTo>
                  <a:close/>
                </a:path>
              </a:pathLst>
            </a:custGeom>
            <a:gradFill>
              <a:gsLst>
                <a:gs pos="0">
                  <a:srgbClr val="000000">
                    <a:alpha val="14509"/>
                  </a:srgbClr>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47"/>
            <p:cNvGrpSpPr/>
            <p:nvPr/>
          </p:nvGrpSpPr>
          <p:grpSpPr>
            <a:xfrm>
              <a:off x="704110" y="1062169"/>
              <a:ext cx="1598509" cy="1783561"/>
              <a:chOff x="704110" y="1062169"/>
              <a:chExt cx="1598509" cy="1783561"/>
            </a:xfrm>
          </p:grpSpPr>
          <p:sp>
            <p:nvSpPr>
              <p:cNvPr id="659" name="Google Shape;659;p47"/>
              <p:cNvSpPr/>
              <p:nvPr/>
            </p:nvSpPr>
            <p:spPr>
              <a:xfrm rot="1369088">
                <a:off x="944355" y="1221647"/>
                <a:ext cx="1118021" cy="1464604"/>
              </a:xfrm>
              <a:custGeom>
                <a:avLst/>
                <a:gdLst/>
                <a:ahLst/>
                <a:cxnLst/>
                <a:rect l="l" t="t" r="r" b="b"/>
                <a:pathLst>
                  <a:path w="25497" h="33401" extrusionOk="0">
                    <a:moveTo>
                      <a:pt x="17001" y="1"/>
                    </a:moveTo>
                    <a:lnTo>
                      <a:pt x="8496" y="1"/>
                    </a:lnTo>
                    <a:cubicBezTo>
                      <a:pt x="1925" y="3630"/>
                      <a:pt x="0" y="8554"/>
                      <a:pt x="0" y="8554"/>
                    </a:cubicBezTo>
                    <a:lnTo>
                      <a:pt x="1448" y="31474"/>
                    </a:lnTo>
                    <a:cubicBezTo>
                      <a:pt x="6737" y="33207"/>
                      <a:pt x="12749" y="33401"/>
                      <a:pt x="12749" y="33401"/>
                    </a:cubicBezTo>
                    <a:cubicBezTo>
                      <a:pt x="12749" y="33401"/>
                      <a:pt x="18213" y="33401"/>
                      <a:pt x="24050" y="31474"/>
                    </a:cubicBezTo>
                    <a:lnTo>
                      <a:pt x="25496" y="8554"/>
                    </a:lnTo>
                    <a:cubicBezTo>
                      <a:pt x="25496" y="8554"/>
                      <a:pt x="23572" y="3630"/>
                      <a:pt x="17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rot="1369088">
                <a:off x="944355" y="1221647"/>
                <a:ext cx="1118021" cy="1464604"/>
              </a:xfrm>
              <a:custGeom>
                <a:avLst/>
                <a:gdLst/>
                <a:ahLst/>
                <a:cxnLst/>
                <a:rect l="l" t="t" r="r" b="b"/>
                <a:pathLst>
                  <a:path w="25497" h="33401" extrusionOk="0">
                    <a:moveTo>
                      <a:pt x="17001" y="1"/>
                    </a:moveTo>
                    <a:lnTo>
                      <a:pt x="8496" y="1"/>
                    </a:lnTo>
                    <a:cubicBezTo>
                      <a:pt x="1925" y="3630"/>
                      <a:pt x="0" y="8554"/>
                      <a:pt x="0" y="8554"/>
                    </a:cubicBezTo>
                    <a:lnTo>
                      <a:pt x="1448" y="31474"/>
                    </a:lnTo>
                    <a:cubicBezTo>
                      <a:pt x="6737" y="33207"/>
                      <a:pt x="12749" y="33401"/>
                      <a:pt x="12749" y="33401"/>
                    </a:cubicBezTo>
                    <a:cubicBezTo>
                      <a:pt x="12749" y="33401"/>
                      <a:pt x="18213" y="33401"/>
                      <a:pt x="24050" y="31474"/>
                    </a:cubicBezTo>
                    <a:lnTo>
                      <a:pt x="25496" y="8554"/>
                    </a:lnTo>
                    <a:cubicBezTo>
                      <a:pt x="25496" y="8554"/>
                      <a:pt x="23572" y="3630"/>
                      <a:pt x="17001" y="1"/>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47"/>
            <p:cNvGrpSpPr/>
            <p:nvPr/>
          </p:nvGrpSpPr>
          <p:grpSpPr>
            <a:xfrm>
              <a:off x="1530750" y="914873"/>
              <a:ext cx="624974" cy="520203"/>
              <a:chOff x="1530750" y="914873"/>
              <a:chExt cx="624974" cy="520203"/>
            </a:xfrm>
          </p:grpSpPr>
          <p:sp>
            <p:nvSpPr>
              <p:cNvPr id="662" name="Google Shape;662;p47"/>
              <p:cNvSpPr/>
              <p:nvPr/>
            </p:nvSpPr>
            <p:spPr>
              <a:xfrm rot="1369088">
                <a:off x="1575560" y="1005410"/>
                <a:ext cx="535354" cy="339129"/>
              </a:xfrm>
              <a:custGeom>
                <a:avLst/>
                <a:gdLst/>
                <a:ahLst/>
                <a:cxnLst/>
                <a:rect l="l" t="t" r="r" b="b"/>
                <a:pathLst>
                  <a:path w="12209" h="7734" extrusionOk="0">
                    <a:moveTo>
                      <a:pt x="1" y="1"/>
                    </a:moveTo>
                    <a:lnTo>
                      <a:pt x="444" y="7414"/>
                    </a:lnTo>
                    <a:cubicBezTo>
                      <a:pt x="444" y="7414"/>
                      <a:pt x="2525" y="7734"/>
                      <a:pt x="6247" y="7734"/>
                    </a:cubicBezTo>
                    <a:cubicBezTo>
                      <a:pt x="7753" y="7734"/>
                      <a:pt x="9528" y="7681"/>
                      <a:pt x="11543" y="7534"/>
                    </a:cubicBezTo>
                    <a:lnTo>
                      <a:pt x="122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7"/>
              <p:cNvSpPr/>
              <p:nvPr/>
            </p:nvSpPr>
            <p:spPr>
              <a:xfrm rot="1369088">
                <a:off x="1575560" y="1005410"/>
                <a:ext cx="535354" cy="339129"/>
              </a:xfrm>
              <a:custGeom>
                <a:avLst/>
                <a:gdLst/>
                <a:ahLst/>
                <a:cxnLst/>
                <a:rect l="l" t="t" r="r" b="b"/>
                <a:pathLst>
                  <a:path w="12209" h="7734" extrusionOk="0">
                    <a:moveTo>
                      <a:pt x="1" y="1"/>
                    </a:moveTo>
                    <a:lnTo>
                      <a:pt x="444" y="7414"/>
                    </a:lnTo>
                    <a:cubicBezTo>
                      <a:pt x="444" y="7414"/>
                      <a:pt x="2525" y="7734"/>
                      <a:pt x="6247" y="7734"/>
                    </a:cubicBezTo>
                    <a:cubicBezTo>
                      <a:pt x="7753" y="7734"/>
                      <a:pt x="9528" y="7681"/>
                      <a:pt x="11543" y="7534"/>
                    </a:cubicBezTo>
                    <a:lnTo>
                      <a:pt x="12209" y="1"/>
                    </a:lnTo>
                    <a:close/>
                  </a:path>
                </a:pathLst>
              </a:custGeom>
              <a:gradFill>
                <a:gsLst>
                  <a:gs pos="0">
                    <a:srgbClr val="000000">
                      <a:alpha val="14509"/>
                    </a:srgbClr>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47"/>
            <p:cNvSpPr/>
            <p:nvPr/>
          </p:nvSpPr>
          <p:spPr>
            <a:xfrm rot="1369088">
              <a:off x="1473128" y="1303584"/>
              <a:ext cx="578282" cy="70115"/>
            </a:xfrm>
            <a:custGeom>
              <a:avLst/>
              <a:gdLst/>
              <a:ahLst/>
              <a:cxnLst/>
              <a:rect l="l" t="t" r="r" b="b"/>
              <a:pathLst>
                <a:path w="13188" h="1599" extrusionOk="0">
                  <a:moveTo>
                    <a:pt x="1177" y="1"/>
                  </a:moveTo>
                  <a:lnTo>
                    <a:pt x="1" y="755"/>
                  </a:lnTo>
                  <a:cubicBezTo>
                    <a:pt x="1" y="755"/>
                    <a:pt x="3153" y="1599"/>
                    <a:pt x="7060" y="1599"/>
                  </a:cubicBezTo>
                  <a:cubicBezTo>
                    <a:pt x="9014" y="1599"/>
                    <a:pt x="11156" y="1388"/>
                    <a:pt x="13187" y="755"/>
                  </a:cubicBezTo>
                  <a:lnTo>
                    <a:pt x="12092" y="46"/>
                  </a:lnTo>
                  <a:lnTo>
                    <a:pt x="1177" y="1"/>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7"/>
            <p:cNvSpPr/>
            <p:nvPr/>
          </p:nvSpPr>
          <p:spPr>
            <a:xfrm rot="1369088">
              <a:off x="1643240" y="992451"/>
              <a:ext cx="535354" cy="43323"/>
            </a:xfrm>
            <a:custGeom>
              <a:avLst/>
              <a:gdLst/>
              <a:ahLst/>
              <a:cxnLst/>
              <a:rect l="l" t="t" r="r" b="b"/>
              <a:pathLst>
                <a:path w="12209" h="988" extrusionOk="0">
                  <a:moveTo>
                    <a:pt x="6429" y="1"/>
                  </a:moveTo>
                  <a:cubicBezTo>
                    <a:pt x="2812" y="1"/>
                    <a:pt x="1" y="608"/>
                    <a:pt x="1" y="608"/>
                  </a:cubicBezTo>
                  <a:cubicBezTo>
                    <a:pt x="1425" y="893"/>
                    <a:pt x="3256" y="988"/>
                    <a:pt x="5065" y="988"/>
                  </a:cubicBezTo>
                  <a:cubicBezTo>
                    <a:pt x="8682" y="988"/>
                    <a:pt x="12209" y="608"/>
                    <a:pt x="12209" y="608"/>
                  </a:cubicBezTo>
                  <a:cubicBezTo>
                    <a:pt x="10248" y="152"/>
                    <a:pt x="8238" y="1"/>
                    <a:pt x="6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7"/>
            <p:cNvSpPr/>
            <p:nvPr/>
          </p:nvSpPr>
          <p:spPr>
            <a:xfrm rot="1369088">
              <a:off x="1759239" y="1009072"/>
              <a:ext cx="293877" cy="27976"/>
            </a:xfrm>
            <a:custGeom>
              <a:avLst/>
              <a:gdLst/>
              <a:ahLst/>
              <a:cxnLst/>
              <a:rect l="l" t="t" r="r" b="b"/>
              <a:pathLst>
                <a:path w="6702" h="638" extrusionOk="0">
                  <a:moveTo>
                    <a:pt x="6701" y="0"/>
                  </a:moveTo>
                  <a:lnTo>
                    <a:pt x="6701" y="0"/>
                  </a:lnTo>
                  <a:cubicBezTo>
                    <a:pt x="6701" y="0"/>
                    <a:pt x="3697" y="93"/>
                    <a:pt x="874" y="93"/>
                  </a:cubicBezTo>
                  <a:cubicBezTo>
                    <a:pt x="580" y="93"/>
                    <a:pt x="288" y="92"/>
                    <a:pt x="1" y="90"/>
                  </a:cubicBezTo>
                  <a:lnTo>
                    <a:pt x="1" y="90"/>
                  </a:lnTo>
                  <a:lnTo>
                    <a:pt x="289" y="536"/>
                  </a:lnTo>
                  <a:cubicBezTo>
                    <a:pt x="289" y="536"/>
                    <a:pt x="1406" y="638"/>
                    <a:pt x="2955" y="638"/>
                  </a:cubicBezTo>
                  <a:cubicBezTo>
                    <a:pt x="4002" y="638"/>
                    <a:pt x="5247" y="591"/>
                    <a:pt x="6479" y="434"/>
                  </a:cubicBezTo>
                  <a:lnTo>
                    <a:pt x="6701"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7"/>
            <p:cNvSpPr/>
            <p:nvPr/>
          </p:nvSpPr>
          <p:spPr>
            <a:xfrm rot="1369088">
              <a:off x="1765994" y="965652"/>
              <a:ext cx="306330" cy="58758"/>
            </a:xfrm>
            <a:custGeom>
              <a:avLst/>
              <a:gdLst/>
              <a:ahLst/>
              <a:cxnLst/>
              <a:rect l="l" t="t" r="r" b="b"/>
              <a:pathLst>
                <a:path w="6986" h="1340" extrusionOk="0">
                  <a:moveTo>
                    <a:pt x="0" y="0"/>
                  </a:moveTo>
                  <a:lnTo>
                    <a:pt x="118" y="1145"/>
                  </a:lnTo>
                  <a:cubicBezTo>
                    <a:pt x="118" y="1145"/>
                    <a:pt x="1198" y="1340"/>
                    <a:pt x="2986" y="1340"/>
                  </a:cubicBezTo>
                  <a:cubicBezTo>
                    <a:pt x="4042" y="1340"/>
                    <a:pt x="5345" y="1271"/>
                    <a:pt x="6818" y="1055"/>
                  </a:cubicBezTo>
                  <a:lnTo>
                    <a:pt x="6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7"/>
            <p:cNvSpPr/>
            <p:nvPr/>
          </p:nvSpPr>
          <p:spPr>
            <a:xfrm rot="1369088">
              <a:off x="1777370" y="958520"/>
              <a:ext cx="306330" cy="18943"/>
            </a:xfrm>
            <a:custGeom>
              <a:avLst/>
              <a:gdLst/>
              <a:ahLst/>
              <a:cxnLst/>
              <a:rect l="l" t="t" r="r" b="b"/>
              <a:pathLst>
                <a:path w="6986" h="432" extrusionOk="0">
                  <a:moveTo>
                    <a:pt x="3581" y="0"/>
                  </a:moveTo>
                  <a:cubicBezTo>
                    <a:pt x="1511" y="0"/>
                    <a:pt x="0" y="215"/>
                    <a:pt x="0" y="215"/>
                  </a:cubicBezTo>
                  <a:cubicBezTo>
                    <a:pt x="936" y="377"/>
                    <a:pt x="2025" y="431"/>
                    <a:pt x="3059" y="431"/>
                  </a:cubicBezTo>
                  <a:cubicBezTo>
                    <a:pt x="5129" y="431"/>
                    <a:pt x="6985" y="215"/>
                    <a:pt x="6985" y="215"/>
                  </a:cubicBezTo>
                  <a:cubicBezTo>
                    <a:pt x="5790" y="54"/>
                    <a:pt x="4616" y="0"/>
                    <a:pt x="358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47"/>
            <p:cNvGrpSpPr/>
            <p:nvPr/>
          </p:nvGrpSpPr>
          <p:grpSpPr>
            <a:xfrm>
              <a:off x="1807708" y="431282"/>
              <a:ext cx="452016" cy="592327"/>
              <a:chOff x="1807708" y="431282"/>
              <a:chExt cx="452016" cy="592327"/>
            </a:xfrm>
          </p:grpSpPr>
          <p:sp>
            <p:nvSpPr>
              <p:cNvPr id="670" name="Google Shape;670;p47"/>
              <p:cNvSpPr/>
              <p:nvPr/>
            </p:nvSpPr>
            <p:spPr>
              <a:xfrm rot="1369088">
                <a:off x="1900041" y="462378"/>
                <a:ext cx="267348" cy="530136"/>
              </a:xfrm>
              <a:custGeom>
                <a:avLst/>
                <a:gdLst/>
                <a:ahLst/>
                <a:cxnLst/>
                <a:rect l="l" t="t" r="r" b="b"/>
                <a:pathLst>
                  <a:path w="6097" h="12090" extrusionOk="0">
                    <a:moveTo>
                      <a:pt x="2419" y="0"/>
                    </a:moveTo>
                    <a:lnTo>
                      <a:pt x="0" y="11992"/>
                    </a:lnTo>
                    <a:cubicBezTo>
                      <a:pt x="924" y="12065"/>
                      <a:pt x="1857" y="12090"/>
                      <a:pt x="2705" y="12090"/>
                    </a:cubicBezTo>
                    <a:cubicBezTo>
                      <a:pt x="4614" y="12090"/>
                      <a:pt x="6097" y="11963"/>
                      <a:pt x="6097" y="11963"/>
                    </a:cubicBezTo>
                    <a:lnTo>
                      <a:pt x="3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rot="1369088">
                <a:off x="1900041" y="462378"/>
                <a:ext cx="267348" cy="530136"/>
              </a:xfrm>
              <a:custGeom>
                <a:avLst/>
                <a:gdLst/>
                <a:ahLst/>
                <a:cxnLst/>
                <a:rect l="l" t="t" r="r" b="b"/>
                <a:pathLst>
                  <a:path w="6097" h="12090" extrusionOk="0">
                    <a:moveTo>
                      <a:pt x="2419" y="0"/>
                    </a:moveTo>
                    <a:lnTo>
                      <a:pt x="0" y="11992"/>
                    </a:lnTo>
                    <a:cubicBezTo>
                      <a:pt x="924" y="12065"/>
                      <a:pt x="1857" y="12090"/>
                      <a:pt x="2705" y="12090"/>
                    </a:cubicBezTo>
                    <a:cubicBezTo>
                      <a:pt x="4614" y="12090"/>
                      <a:pt x="6097" y="11963"/>
                      <a:pt x="6097" y="11963"/>
                    </a:cubicBezTo>
                    <a:lnTo>
                      <a:pt x="3546" y="0"/>
                    </a:lnTo>
                    <a:close/>
                  </a:path>
                </a:pathLst>
              </a:custGeom>
              <a:gradFill>
                <a:gsLst>
                  <a:gs pos="0">
                    <a:srgbClr val="000000">
                      <a:alpha val="14509"/>
                    </a:srgbClr>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47"/>
            <p:cNvSpPr/>
            <p:nvPr/>
          </p:nvSpPr>
          <p:spPr>
            <a:xfrm rot="1369088">
              <a:off x="1610471" y="913340"/>
              <a:ext cx="24249" cy="332420"/>
            </a:xfrm>
            <a:custGeom>
              <a:avLst/>
              <a:gdLst/>
              <a:ahLst/>
              <a:cxnLst/>
              <a:rect l="l" t="t" r="r" b="b"/>
              <a:pathLst>
                <a:path w="553" h="7581" extrusionOk="0">
                  <a:moveTo>
                    <a:pt x="98" y="1"/>
                  </a:moveTo>
                  <a:cubicBezTo>
                    <a:pt x="97" y="1"/>
                    <a:pt x="95" y="1"/>
                    <a:pt x="94" y="1"/>
                  </a:cubicBezTo>
                  <a:cubicBezTo>
                    <a:pt x="42" y="3"/>
                    <a:pt x="1" y="47"/>
                    <a:pt x="4" y="100"/>
                  </a:cubicBezTo>
                  <a:lnTo>
                    <a:pt x="361" y="7490"/>
                  </a:lnTo>
                  <a:cubicBezTo>
                    <a:pt x="363" y="7541"/>
                    <a:pt x="404" y="7580"/>
                    <a:pt x="455" y="7581"/>
                  </a:cubicBezTo>
                  <a:lnTo>
                    <a:pt x="460" y="7581"/>
                  </a:lnTo>
                  <a:cubicBezTo>
                    <a:pt x="512" y="7578"/>
                    <a:pt x="553" y="7534"/>
                    <a:pt x="550" y="7482"/>
                  </a:cubicBezTo>
                  <a:lnTo>
                    <a:pt x="193" y="90"/>
                  </a:lnTo>
                  <a:cubicBezTo>
                    <a:pt x="190" y="40"/>
                    <a:pt x="148" y="1"/>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rot="1369088">
              <a:off x="1706981" y="961969"/>
              <a:ext cx="15391" cy="328868"/>
            </a:xfrm>
            <a:custGeom>
              <a:avLst/>
              <a:gdLst/>
              <a:ahLst/>
              <a:cxnLst/>
              <a:rect l="l" t="t" r="r" b="b"/>
              <a:pathLst>
                <a:path w="351" h="7500" extrusionOk="0">
                  <a:moveTo>
                    <a:pt x="93" y="1"/>
                  </a:moveTo>
                  <a:cubicBezTo>
                    <a:pt x="42" y="2"/>
                    <a:pt x="0" y="45"/>
                    <a:pt x="2" y="97"/>
                  </a:cubicBezTo>
                  <a:lnTo>
                    <a:pt x="161" y="7407"/>
                  </a:lnTo>
                  <a:cubicBezTo>
                    <a:pt x="162" y="7458"/>
                    <a:pt x="203" y="7499"/>
                    <a:pt x="255" y="7499"/>
                  </a:cubicBezTo>
                  <a:lnTo>
                    <a:pt x="257" y="7499"/>
                  </a:lnTo>
                  <a:cubicBezTo>
                    <a:pt x="309" y="7498"/>
                    <a:pt x="350" y="7454"/>
                    <a:pt x="349" y="7403"/>
                  </a:cubicBezTo>
                  <a:lnTo>
                    <a:pt x="191" y="92"/>
                  </a:lnTo>
                  <a:cubicBezTo>
                    <a:pt x="189" y="41"/>
                    <a:pt x="145" y="1"/>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rot="1369088">
              <a:off x="1652986" y="940965"/>
              <a:ext cx="13023" cy="322686"/>
            </a:xfrm>
            <a:custGeom>
              <a:avLst/>
              <a:gdLst/>
              <a:ahLst/>
              <a:cxnLst/>
              <a:rect l="l" t="t" r="r" b="b"/>
              <a:pathLst>
                <a:path w="297" h="7359" extrusionOk="0">
                  <a:moveTo>
                    <a:pt x="95" y="0"/>
                  </a:moveTo>
                  <a:cubicBezTo>
                    <a:pt x="42" y="2"/>
                    <a:pt x="1" y="45"/>
                    <a:pt x="2" y="97"/>
                  </a:cubicBezTo>
                  <a:lnTo>
                    <a:pt x="106" y="7266"/>
                  </a:lnTo>
                  <a:cubicBezTo>
                    <a:pt x="107" y="7317"/>
                    <a:pt x="149" y="7359"/>
                    <a:pt x="201" y="7359"/>
                  </a:cubicBezTo>
                  <a:lnTo>
                    <a:pt x="202" y="7359"/>
                  </a:lnTo>
                  <a:cubicBezTo>
                    <a:pt x="254" y="7358"/>
                    <a:pt x="296" y="7314"/>
                    <a:pt x="295" y="7262"/>
                  </a:cubicBezTo>
                  <a:lnTo>
                    <a:pt x="191" y="93"/>
                  </a:lnTo>
                  <a:cubicBezTo>
                    <a:pt x="189" y="43"/>
                    <a:pt x="148" y="0"/>
                    <a:pt x="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rot="1369088">
              <a:off x="1765972" y="993422"/>
              <a:ext cx="8507" cy="324264"/>
            </a:xfrm>
            <a:custGeom>
              <a:avLst/>
              <a:gdLst/>
              <a:ahLst/>
              <a:cxnLst/>
              <a:rect l="l" t="t" r="r" b="b"/>
              <a:pathLst>
                <a:path w="194" h="7395" extrusionOk="0">
                  <a:moveTo>
                    <a:pt x="97" y="1"/>
                  </a:moveTo>
                  <a:cubicBezTo>
                    <a:pt x="43" y="1"/>
                    <a:pt x="1" y="46"/>
                    <a:pt x="3" y="99"/>
                  </a:cubicBezTo>
                  <a:lnTo>
                    <a:pt x="3" y="7299"/>
                  </a:lnTo>
                  <a:cubicBezTo>
                    <a:pt x="3" y="7352"/>
                    <a:pt x="46" y="7395"/>
                    <a:pt x="97" y="7395"/>
                  </a:cubicBezTo>
                  <a:cubicBezTo>
                    <a:pt x="149" y="7395"/>
                    <a:pt x="192" y="7351"/>
                    <a:pt x="192" y="7299"/>
                  </a:cubicBezTo>
                  <a:lnTo>
                    <a:pt x="192" y="99"/>
                  </a:lnTo>
                  <a:cubicBezTo>
                    <a:pt x="194" y="46"/>
                    <a:pt x="152"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rot="1369088">
              <a:off x="1835373" y="1022532"/>
              <a:ext cx="8551" cy="321940"/>
            </a:xfrm>
            <a:custGeom>
              <a:avLst/>
              <a:gdLst/>
              <a:ahLst/>
              <a:cxnLst/>
              <a:rect l="l" t="t" r="r" b="b"/>
              <a:pathLst>
                <a:path w="195" h="7342" extrusionOk="0">
                  <a:moveTo>
                    <a:pt x="97" y="1"/>
                  </a:moveTo>
                  <a:cubicBezTo>
                    <a:pt x="44" y="1"/>
                    <a:pt x="1" y="46"/>
                    <a:pt x="3" y="99"/>
                  </a:cubicBezTo>
                  <a:lnTo>
                    <a:pt x="3" y="7247"/>
                  </a:lnTo>
                  <a:cubicBezTo>
                    <a:pt x="3" y="7299"/>
                    <a:pt x="45" y="7342"/>
                    <a:pt x="97" y="7342"/>
                  </a:cubicBezTo>
                  <a:cubicBezTo>
                    <a:pt x="150" y="7342"/>
                    <a:pt x="192" y="7299"/>
                    <a:pt x="192" y="7247"/>
                  </a:cubicBezTo>
                  <a:lnTo>
                    <a:pt x="192" y="99"/>
                  </a:lnTo>
                  <a:cubicBezTo>
                    <a:pt x="195" y="46"/>
                    <a:pt x="151"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rot="1369088">
              <a:off x="1890935" y="1045761"/>
              <a:ext cx="22188" cy="324834"/>
            </a:xfrm>
            <a:custGeom>
              <a:avLst/>
              <a:gdLst/>
              <a:ahLst/>
              <a:cxnLst/>
              <a:rect l="l" t="t" r="r" b="b"/>
              <a:pathLst>
                <a:path w="506" h="7408" extrusionOk="0">
                  <a:moveTo>
                    <a:pt x="409" y="1"/>
                  </a:moveTo>
                  <a:cubicBezTo>
                    <a:pt x="359" y="1"/>
                    <a:pt x="317" y="40"/>
                    <a:pt x="315" y="90"/>
                  </a:cubicBezTo>
                  <a:lnTo>
                    <a:pt x="3" y="7310"/>
                  </a:lnTo>
                  <a:cubicBezTo>
                    <a:pt x="0" y="7362"/>
                    <a:pt x="40" y="7405"/>
                    <a:pt x="93" y="7408"/>
                  </a:cubicBezTo>
                  <a:lnTo>
                    <a:pt x="97" y="7408"/>
                  </a:lnTo>
                  <a:cubicBezTo>
                    <a:pt x="147" y="7408"/>
                    <a:pt x="190" y="7368"/>
                    <a:pt x="191" y="7318"/>
                  </a:cubicBezTo>
                  <a:lnTo>
                    <a:pt x="504" y="99"/>
                  </a:lnTo>
                  <a:cubicBezTo>
                    <a:pt x="505" y="47"/>
                    <a:pt x="465" y="2"/>
                    <a:pt x="414" y="1"/>
                  </a:cubicBezTo>
                  <a:cubicBezTo>
                    <a:pt x="412" y="1"/>
                    <a:pt x="411" y="1"/>
                    <a:pt x="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rot="1369088">
              <a:off x="1960350" y="1071948"/>
              <a:ext cx="19425" cy="327947"/>
            </a:xfrm>
            <a:custGeom>
              <a:avLst/>
              <a:gdLst/>
              <a:ahLst/>
              <a:cxnLst/>
              <a:rect l="l" t="t" r="r" b="b"/>
              <a:pathLst>
                <a:path w="443" h="7479" extrusionOk="0">
                  <a:moveTo>
                    <a:pt x="346" y="1"/>
                  </a:moveTo>
                  <a:cubicBezTo>
                    <a:pt x="297" y="1"/>
                    <a:pt x="256" y="40"/>
                    <a:pt x="252" y="90"/>
                  </a:cubicBezTo>
                  <a:lnTo>
                    <a:pt x="3" y="7379"/>
                  </a:lnTo>
                  <a:cubicBezTo>
                    <a:pt x="0" y="7432"/>
                    <a:pt x="41" y="7476"/>
                    <a:pt x="93" y="7478"/>
                  </a:cubicBezTo>
                  <a:lnTo>
                    <a:pt x="97" y="7478"/>
                  </a:lnTo>
                  <a:cubicBezTo>
                    <a:pt x="147" y="7477"/>
                    <a:pt x="190" y="7437"/>
                    <a:pt x="191" y="7386"/>
                  </a:cubicBezTo>
                  <a:lnTo>
                    <a:pt x="442" y="97"/>
                  </a:lnTo>
                  <a:cubicBezTo>
                    <a:pt x="443" y="46"/>
                    <a:pt x="402" y="2"/>
                    <a:pt x="350" y="1"/>
                  </a:cubicBezTo>
                  <a:cubicBezTo>
                    <a:pt x="348" y="1"/>
                    <a:pt x="347" y="1"/>
                    <a:pt x="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rot="1369088">
              <a:off x="2003996" y="1081997"/>
              <a:ext cx="30957" cy="332683"/>
            </a:xfrm>
            <a:custGeom>
              <a:avLst/>
              <a:gdLst/>
              <a:ahLst/>
              <a:cxnLst/>
              <a:rect l="l" t="t" r="r" b="b"/>
              <a:pathLst>
                <a:path w="706" h="7587" extrusionOk="0">
                  <a:moveTo>
                    <a:pt x="599" y="0"/>
                  </a:moveTo>
                  <a:cubicBezTo>
                    <a:pt x="556" y="0"/>
                    <a:pt x="516" y="41"/>
                    <a:pt x="512" y="88"/>
                  </a:cubicBezTo>
                  <a:lnTo>
                    <a:pt x="5" y="7486"/>
                  </a:lnTo>
                  <a:cubicBezTo>
                    <a:pt x="0" y="7537"/>
                    <a:pt x="40" y="7583"/>
                    <a:pt x="92" y="7587"/>
                  </a:cubicBezTo>
                  <a:lnTo>
                    <a:pt x="99" y="7587"/>
                  </a:lnTo>
                  <a:cubicBezTo>
                    <a:pt x="149" y="7587"/>
                    <a:pt x="191" y="7548"/>
                    <a:pt x="193" y="7499"/>
                  </a:cubicBezTo>
                  <a:lnTo>
                    <a:pt x="701" y="103"/>
                  </a:lnTo>
                  <a:cubicBezTo>
                    <a:pt x="705" y="50"/>
                    <a:pt x="665" y="4"/>
                    <a:pt x="612" y="1"/>
                  </a:cubicBezTo>
                  <a:cubicBezTo>
                    <a:pt x="608" y="0"/>
                    <a:pt x="604" y="0"/>
                    <a:pt x="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7"/>
            <p:cNvSpPr/>
            <p:nvPr/>
          </p:nvSpPr>
          <p:spPr>
            <a:xfrm rot="1369088">
              <a:off x="2045466" y="1099436"/>
              <a:ext cx="30914" cy="332683"/>
            </a:xfrm>
            <a:custGeom>
              <a:avLst/>
              <a:gdLst/>
              <a:ahLst/>
              <a:cxnLst/>
              <a:rect l="l" t="t" r="r" b="b"/>
              <a:pathLst>
                <a:path w="705" h="7587" extrusionOk="0">
                  <a:moveTo>
                    <a:pt x="601" y="0"/>
                  </a:moveTo>
                  <a:cubicBezTo>
                    <a:pt x="556" y="0"/>
                    <a:pt x="515" y="41"/>
                    <a:pt x="512" y="88"/>
                  </a:cubicBezTo>
                  <a:lnTo>
                    <a:pt x="4" y="7486"/>
                  </a:lnTo>
                  <a:cubicBezTo>
                    <a:pt x="1" y="7537"/>
                    <a:pt x="40" y="7583"/>
                    <a:pt x="93" y="7587"/>
                  </a:cubicBezTo>
                  <a:lnTo>
                    <a:pt x="98" y="7587"/>
                  </a:lnTo>
                  <a:cubicBezTo>
                    <a:pt x="148" y="7587"/>
                    <a:pt x="189" y="7548"/>
                    <a:pt x="193" y="7499"/>
                  </a:cubicBezTo>
                  <a:lnTo>
                    <a:pt x="701" y="103"/>
                  </a:lnTo>
                  <a:cubicBezTo>
                    <a:pt x="705" y="50"/>
                    <a:pt x="665" y="5"/>
                    <a:pt x="613" y="1"/>
                  </a:cubicBezTo>
                  <a:cubicBezTo>
                    <a:pt x="609" y="1"/>
                    <a:pt x="605"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7"/>
            <p:cNvSpPr/>
            <p:nvPr/>
          </p:nvSpPr>
          <p:spPr>
            <a:xfrm rot="1369088">
              <a:off x="1810612" y="904615"/>
              <a:ext cx="267348" cy="70772"/>
            </a:xfrm>
            <a:custGeom>
              <a:avLst/>
              <a:gdLst/>
              <a:ahLst/>
              <a:cxnLst/>
              <a:rect l="l" t="t" r="r" b="b"/>
              <a:pathLst>
                <a:path w="6097" h="1614" extrusionOk="0">
                  <a:moveTo>
                    <a:pt x="302" y="0"/>
                  </a:moveTo>
                  <a:lnTo>
                    <a:pt x="0" y="1495"/>
                  </a:lnTo>
                  <a:cubicBezTo>
                    <a:pt x="970" y="1583"/>
                    <a:pt x="1929" y="1614"/>
                    <a:pt x="2789" y="1614"/>
                  </a:cubicBezTo>
                  <a:cubicBezTo>
                    <a:pt x="4681" y="1614"/>
                    <a:pt x="6097" y="1467"/>
                    <a:pt x="6097" y="1467"/>
                  </a:cubicBezTo>
                  <a:lnTo>
                    <a:pt x="5999" y="1004"/>
                  </a:lnTo>
                  <a:cubicBezTo>
                    <a:pt x="5999" y="1004"/>
                    <a:pt x="5504" y="1519"/>
                    <a:pt x="3947" y="1519"/>
                  </a:cubicBezTo>
                  <a:cubicBezTo>
                    <a:pt x="3662" y="1519"/>
                    <a:pt x="3342" y="1502"/>
                    <a:pt x="2982" y="1461"/>
                  </a:cubicBezTo>
                  <a:cubicBezTo>
                    <a:pt x="658" y="1197"/>
                    <a:pt x="302" y="0"/>
                    <a:pt x="302"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rot="1369088">
              <a:off x="737305" y="2547124"/>
              <a:ext cx="991078" cy="99713"/>
            </a:xfrm>
            <a:custGeom>
              <a:avLst/>
              <a:gdLst/>
              <a:ahLst/>
              <a:cxnLst/>
              <a:rect l="l" t="t" r="r" b="b"/>
              <a:pathLst>
                <a:path w="22602" h="2274" extrusionOk="0">
                  <a:moveTo>
                    <a:pt x="0" y="1"/>
                  </a:moveTo>
                  <a:cubicBezTo>
                    <a:pt x="0" y="1"/>
                    <a:pt x="10991" y="2274"/>
                    <a:pt x="22602" y="1"/>
                  </a:cubicBezTo>
                  <a:cubicBezTo>
                    <a:pt x="22602" y="1"/>
                    <a:pt x="17856" y="1677"/>
                    <a:pt x="11301" y="1928"/>
                  </a:cubicBezTo>
                  <a:cubicBezTo>
                    <a:pt x="11301" y="1928"/>
                    <a:pt x="6409" y="1899"/>
                    <a:pt x="0"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7"/>
            <p:cNvSpPr/>
            <p:nvPr/>
          </p:nvSpPr>
          <p:spPr>
            <a:xfrm rot="1369088">
              <a:off x="866557" y="1580989"/>
              <a:ext cx="1118021" cy="1115741"/>
            </a:xfrm>
            <a:custGeom>
              <a:avLst/>
              <a:gdLst/>
              <a:ahLst/>
              <a:cxnLst/>
              <a:rect l="l" t="t" r="r" b="b"/>
              <a:pathLst>
                <a:path w="25497" h="25445" extrusionOk="0">
                  <a:moveTo>
                    <a:pt x="0" y="0"/>
                  </a:moveTo>
                  <a:cubicBezTo>
                    <a:pt x="0" y="0"/>
                    <a:pt x="11871" y="2079"/>
                    <a:pt x="25496" y="0"/>
                  </a:cubicBezTo>
                  <a:lnTo>
                    <a:pt x="24050" y="22921"/>
                  </a:lnTo>
                  <a:cubicBezTo>
                    <a:pt x="24050" y="22921"/>
                    <a:pt x="14904" y="25444"/>
                    <a:pt x="1448" y="22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7"/>
            <p:cNvSpPr/>
            <p:nvPr/>
          </p:nvSpPr>
          <p:spPr>
            <a:xfrm rot="1369088">
              <a:off x="1028385" y="1747111"/>
              <a:ext cx="825591" cy="752582"/>
            </a:xfrm>
            <a:custGeom>
              <a:avLst/>
              <a:gdLst/>
              <a:ahLst/>
              <a:cxnLst/>
              <a:rect l="l" t="t" r="r" b="b"/>
              <a:pathLst>
                <a:path w="18828" h="17163" extrusionOk="0">
                  <a:moveTo>
                    <a:pt x="48" y="1595"/>
                  </a:moveTo>
                  <a:lnTo>
                    <a:pt x="769" y="15033"/>
                  </a:lnTo>
                  <a:cubicBezTo>
                    <a:pt x="807" y="15755"/>
                    <a:pt x="1364" y="16342"/>
                    <a:pt x="2082" y="16420"/>
                  </a:cubicBezTo>
                  <a:cubicBezTo>
                    <a:pt x="4595" y="16690"/>
                    <a:pt x="10574" y="17162"/>
                    <a:pt x="16971" y="16428"/>
                  </a:cubicBezTo>
                  <a:cubicBezTo>
                    <a:pt x="17695" y="16346"/>
                    <a:pt x="18250" y="15746"/>
                    <a:pt x="18280" y="15018"/>
                  </a:cubicBezTo>
                  <a:lnTo>
                    <a:pt x="18793" y="1595"/>
                  </a:lnTo>
                  <a:cubicBezTo>
                    <a:pt x="18827" y="726"/>
                    <a:pt x="18104" y="17"/>
                    <a:pt x="17237" y="67"/>
                  </a:cubicBezTo>
                  <a:cubicBezTo>
                    <a:pt x="14651" y="213"/>
                    <a:pt x="9106" y="410"/>
                    <a:pt x="1594" y="44"/>
                  </a:cubicBezTo>
                  <a:cubicBezTo>
                    <a:pt x="721" y="1"/>
                    <a:pt x="1" y="721"/>
                    <a:pt x="48" y="1595"/>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rot="1369088">
              <a:off x="1032109" y="1738260"/>
              <a:ext cx="825591" cy="752582"/>
            </a:xfrm>
            <a:custGeom>
              <a:avLst/>
              <a:gdLst/>
              <a:ahLst/>
              <a:cxnLst/>
              <a:rect l="l" t="t" r="r" b="b"/>
              <a:pathLst>
                <a:path w="18828" h="17163" extrusionOk="0">
                  <a:moveTo>
                    <a:pt x="48" y="1595"/>
                  </a:moveTo>
                  <a:lnTo>
                    <a:pt x="769" y="15033"/>
                  </a:lnTo>
                  <a:cubicBezTo>
                    <a:pt x="807" y="15755"/>
                    <a:pt x="1364" y="16342"/>
                    <a:pt x="2082" y="16419"/>
                  </a:cubicBezTo>
                  <a:cubicBezTo>
                    <a:pt x="4595" y="16689"/>
                    <a:pt x="10574" y="17163"/>
                    <a:pt x="16971" y="16428"/>
                  </a:cubicBezTo>
                  <a:cubicBezTo>
                    <a:pt x="17695" y="16344"/>
                    <a:pt x="18250" y="15746"/>
                    <a:pt x="18280" y="15018"/>
                  </a:cubicBezTo>
                  <a:lnTo>
                    <a:pt x="18793" y="1595"/>
                  </a:lnTo>
                  <a:cubicBezTo>
                    <a:pt x="18827" y="726"/>
                    <a:pt x="18104" y="17"/>
                    <a:pt x="17237" y="67"/>
                  </a:cubicBezTo>
                  <a:cubicBezTo>
                    <a:pt x="14651" y="213"/>
                    <a:pt x="9106" y="410"/>
                    <a:pt x="1594" y="43"/>
                  </a:cubicBezTo>
                  <a:cubicBezTo>
                    <a:pt x="721" y="1"/>
                    <a:pt x="1" y="721"/>
                    <a:pt x="48" y="1595"/>
                  </a:cubicBez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 name="Google Shape;686;p47"/>
            <p:cNvGrpSpPr/>
            <p:nvPr/>
          </p:nvGrpSpPr>
          <p:grpSpPr>
            <a:xfrm rot="1600384">
              <a:off x="980237" y="1354071"/>
              <a:ext cx="967577" cy="1193886"/>
              <a:chOff x="1572575" y="2429875"/>
              <a:chExt cx="582700" cy="718950"/>
            </a:xfrm>
          </p:grpSpPr>
          <p:sp>
            <p:nvSpPr>
              <p:cNvPr id="687" name="Google Shape;687;p47"/>
              <p:cNvSpPr/>
              <p:nvPr/>
            </p:nvSpPr>
            <p:spPr>
              <a:xfrm>
                <a:off x="1572575" y="2429875"/>
                <a:ext cx="329700" cy="231300"/>
              </a:xfrm>
              <a:custGeom>
                <a:avLst/>
                <a:gdLst/>
                <a:ahLst/>
                <a:cxnLst/>
                <a:rect l="l" t="t" r="r" b="b"/>
                <a:pathLst>
                  <a:path w="13188" h="9252" extrusionOk="0">
                    <a:moveTo>
                      <a:pt x="12995" y="3559"/>
                    </a:moveTo>
                    <a:cubicBezTo>
                      <a:pt x="13187" y="4711"/>
                      <a:pt x="12698" y="5927"/>
                      <a:pt x="11632" y="6942"/>
                    </a:cubicBezTo>
                    <a:cubicBezTo>
                      <a:pt x="10568" y="7957"/>
                      <a:pt x="9016" y="8685"/>
                      <a:pt x="7318" y="8968"/>
                    </a:cubicBezTo>
                    <a:cubicBezTo>
                      <a:pt x="5621" y="9252"/>
                      <a:pt x="3916" y="9064"/>
                      <a:pt x="2580" y="8451"/>
                    </a:cubicBezTo>
                    <a:cubicBezTo>
                      <a:pt x="1243" y="7837"/>
                      <a:pt x="385" y="6844"/>
                      <a:pt x="193" y="5693"/>
                    </a:cubicBezTo>
                    <a:cubicBezTo>
                      <a:pt x="1" y="4541"/>
                      <a:pt x="492" y="3325"/>
                      <a:pt x="1556" y="2310"/>
                    </a:cubicBezTo>
                    <a:cubicBezTo>
                      <a:pt x="2621" y="1295"/>
                      <a:pt x="4173" y="566"/>
                      <a:pt x="5871" y="284"/>
                    </a:cubicBezTo>
                    <a:cubicBezTo>
                      <a:pt x="7569" y="0"/>
                      <a:pt x="9273" y="187"/>
                      <a:pt x="10609" y="801"/>
                    </a:cubicBezTo>
                    <a:cubicBezTo>
                      <a:pt x="11945" y="1415"/>
                      <a:pt x="12804" y="2408"/>
                      <a:pt x="12995" y="355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7"/>
              <p:cNvSpPr/>
              <p:nvPr/>
            </p:nvSpPr>
            <p:spPr>
              <a:xfrm>
                <a:off x="2052050" y="2581775"/>
                <a:ext cx="103225" cy="567050"/>
              </a:xfrm>
              <a:custGeom>
                <a:avLst/>
                <a:gdLst/>
                <a:ahLst/>
                <a:cxnLst/>
                <a:rect l="l" t="t" r="r" b="b"/>
                <a:pathLst>
                  <a:path w="4129" h="22682" extrusionOk="0">
                    <a:moveTo>
                      <a:pt x="2473" y="37"/>
                    </a:moveTo>
                    <a:cubicBezTo>
                      <a:pt x="3488" y="74"/>
                      <a:pt x="4128" y="5165"/>
                      <a:pt x="3902" y="11407"/>
                    </a:cubicBezTo>
                    <a:cubicBezTo>
                      <a:pt x="3676" y="17650"/>
                      <a:pt x="2671" y="22681"/>
                      <a:pt x="1655" y="22645"/>
                    </a:cubicBezTo>
                    <a:cubicBezTo>
                      <a:pt x="640" y="22608"/>
                      <a:pt x="0" y="17517"/>
                      <a:pt x="226" y="11274"/>
                    </a:cubicBezTo>
                    <a:cubicBezTo>
                      <a:pt x="452" y="5032"/>
                      <a:pt x="1457" y="1"/>
                      <a:pt x="2473" y="37"/>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9" name="Google Shape;689;p47"/>
          <p:cNvSpPr/>
          <p:nvPr/>
        </p:nvSpPr>
        <p:spPr>
          <a:xfrm rot="-8100000">
            <a:off x="6961325" y="322990"/>
            <a:ext cx="721993" cy="1164464"/>
          </a:xfrm>
          <a:custGeom>
            <a:avLst/>
            <a:gdLst/>
            <a:ahLst/>
            <a:cxnLst/>
            <a:rect l="l" t="t" r="r" b="b"/>
            <a:pathLst>
              <a:path w="28880" h="46579" extrusionOk="0">
                <a:moveTo>
                  <a:pt x="14441" y="0"/>
                </a:moveTo>
                <a:lnTo>
                  <a:pt x="0" y="19691"/>
                </a:lnTo>
                <a:lnTo>
                  <a:pt x="7339" y="19691"/>
                </a:lnTo>
                <a:lnTo>
                  <a:pt x="7339" y="46579"/>
                </a:lnTo>
                <a:lnTo>
                  <a:pt x="22333" y="46579"/>
                </a:lnTo>
                <a:lnTo>
                  <a:pt x="22333" y="19691"/>
                </a:lnTo>
                <a:lnTo>
                  <a:pt x="28880" y="19691"/>
                </a:lnTo>
                <a:lnTo>
                  <a:pt x="14441" y="0"/>
                </a:lnTo>
                <a:close/>
              </a:path>
            </a:pathLst>
          </a:custGeom>
          <a:solidFill>
            <a:schemeClr val="accen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47"/>
          <p:cNvGrpSpPr/>
          <p:nvPr/>
        </p:nvGrpSpPr>
        <p:grpSpPr>
          <a:xfrm>
            <a:off x="6981970" y="2110243"/>
            <a:ext cx="1633360" cy="2517249"/>
            <a:chOff x="6981970" y="2110243"/>
            <a:chExt cx="1633360" cy="2517249"/>
          </a:xfrm>
        </p:grpSpPr>
        <p:sp>
          <p:nvSpPr>
            <p:cNvPr id="691" name="Google Shape;691;p47"/>
            <p:cNvSpPr/>
            <p:nvPr/>
          </p:nvSpPr>
          <p:spPr>
            <a:xfrm rot="-1773283">
              <a:off x="7624135" y="2020937"/>
              <a:ext cx="349029" cy="2695861"/>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 name="Google Shape;692;p47"/>
            <p:cNvGrpSpPr/>
            <p:nvPr/>
          </p:nvGrpSpPr>
          <p:grpSpPr>
            <a:xfrm>
              <a:off x="7342708" y="2693732"/>
              <a:ext cx="1129599" cy="1743643"/>
              <a:chOff x="7342708" y="2693732"/>
              <a:chExt cx="1129599" cy="1743643"/>
            </a:xfrm>
          </p:grpSpPr>
          <p:sp>
            <p:nvSpPr>
              <p:cNvPr id="693" name="Google Shape;693;p47"/>
              <p:cNvSpPr/>
              <p:nvPr/>
            </p:nvSpPr>
            <p:spPr>
              <a:xfrm rot="-1773283">
                <a:off x="7788145" y="2631010"/>
                <a:ext cx="238725" cy="1869087"/>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7"/>
              <p:cNvSpPr/>
              <p:nvPr/>
            </p:nvSpPr>
            <p:spPr>
              <a:xfrm rot="-1773283">
                <a:off x="7788145" y="2631010"/>
                <a:ext cx="238725" cy="1869087"/>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gradFill>
                <a:gsLst>
                  <a:gs pos="0">
                    <a:srgbClr val="000000">
                      <a:alpha val="14509"/>
                    </a:srgbClr>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47"/>
            <p:cNvSpPr/>
            <p:nvPr/>
          </p:nvSpPr>
          <p:spPr>
            <a:xfrm rot="-1773283">
              <a:off x="7525025" y="2709341"/>
              <a:ext cx="173818" cy="675464"/>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47"/>
            <p:cNvGrpSpPr/>
            <p:nvPr/>
          </p:nvGrpSpPr>
          <p:grpSpPr>
            <a:xfrm>
              <a:off x="7098973" y="2240454"/>
              <a:ext cx="465181" cy="565124"/>
              <a:chOff x="7098973" y="2240454"/>
              <a:chExt cx="465181" cy="565124"/>
            </a:xfrm>
          </p:grpSpPr>
          <p:sp>
            <p:nvSpPr>
              <p:cNvPr id="697" name="Google Shape;697;p47"/>
              <p:cNvSpPr/>
              <p:nvPr/>
            </p:nvSpPr>
            <p:spPr>
              <a:xfrm rot="-1773283">
                <a:off x="7215416" y="2266338"/>
                <a:ext cx="198311" cy="524451"/>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rot="-1773283">
                <a:off x="7369690" y="2224067"/>
                <a:ext cx="70777" cy="520186"/>
              </a:xfrm>
              <a:custGeom>
                <a:avLst/>
                <a:gdLst/>
                <a:ahLst/>
                <a:cxnLst/>
                <a:rect l="l" t="t" r="r" b="b"/>
                <a:pathLst>
                  <a:path w="1676" h="12318" extrusionOk="0">
                    <a:moveTo>
                      <a:pt x="0" y="12174"/>
                    </a:moveTo>
                    <a:lnTo>
                      <a:pt x="1437" y="6"/>
                    </a:lnTo>
                    <a:lnTo>
                      <a:pt x="1676" y="1"/>
                    </a:lnTo>
                    <a:lnTo>
                      <a:pt x="10" y="1231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rot="-1773283">
                <a:off x="7215416" y="2266338"/>
                <a:ext cx="198311" cy="524451"/>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47"/>
            <p:cNvSpPr/>
            <p:nvPr/>
          </p:nvSpPr>
          <p:spPr>
            <a:xfrm rot="-1773283">
              <a:off x="7349022" y="2634352"/>
              <a:ext cx="130701" cy="129392"/>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rot="-1773283">
              <a:off x="7139055" y="2286819"/>
              <a:ext cx="152914" cy="42061"/>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p:nvPr/>
          </p:nvSpPr>
          <p:spPr>
            <a:xfrm rot="-1773283">
              <a:off x="7103273" y="2339187"/>
              <a:ext cx="34291" cy="26478"/>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7"/>
            <p:cNvSpPr/>
            <p:nvPr/>
          </p:nvSpPr>
          <p:spPr>
            <a:xfrm rot="-1773283">
              <a:off x="7321691" y="2253824"/>
              <a:ext cx="29603" cy="443497"/>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7"/>
            <p:cNvSpPr/>
            <p:nvPr/>
          </p:nvSpPr>
          <p:spPr>
            <a:xfrm rot="-1773283">
              <a:off x="7358498" y="2237754"/>
              <a:ext cx="23564" cy="469214"/>
            </a:xfrm>
            <a:custGeom>
              <a:avLst/>
              <a:gdLst/>
              <a:ahLst/>
              <a:cxnLst/>
              <a:rect l="l" t="t" r="r" b="b"/>
              <a:pathLst>
                <a:path w="558" h="11111" extrusionOk="0">
                  <a:moveTo>
                    <a:pt x="358" y="1"/>
                  </a:moveTo>
                  <a:lnTo>
                    <a:pt x="557" y="109"/>
                  </a:lnTo>
                  <a:lnTo>
                    <a:pt x="0" y="11111"/>
                  </a:lnTo>
                  <a:lnTo>
                    <a:pt x="523" y="121"/>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7"/>
            <p:cNvSpPr/>
            <p:nvPr/>
          </p:nvSpPr>
          <p:spPr>
            <a:xfrm rot="-1773283">
              <a:off x="7369690" y="2224067"/>
              <a:ext cx="70777" cy="520186"/>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7"/>
            <p:cNvSpPr/>
            <p:nvPr/>
          </p:nvSpPr>
          <p:spPr>
            <a:xfrm rot="-1773283">
              <a:off x="7824885" y="2637529"/>
              <a:ext cx="104603" cy="1627702"/>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Nhóm 74">
            <a:extLst>
              <a:ext uri="{FF2B5EF4-FFF2-40B4-BE49-F238E27FC236}">
                <a16:creationId xmlns:a16="http://schemas.microsoft.com/office/drawing/2014/main" id="{17127BBE-382A-C854-CAA9-F11B986060F8}"/>
              </a:ext>
            </a:extLst>
          </p:cNvPr>
          <p:cNvGrpSpPr/>
          <p:nvPr/>
        </p:nvGrpSpPr>
        <p:grpSpPr>
          <a:xfrm>
            <a:off x="2393893" y="476687"/>
            <a:ext cx="1212312" cy="1200329"/>
            <a:chOff x="445375" y="941422"/>
            <a:chExt cx="1663449" cy="1647003"/>
          </a:xfrm>
        </p:grpSpPr>
        <p:sp>
          <p:nvSpPr>
            <p:cNvPr id="76" name="Google Shape;712;p48">
              <a:extLst>
                <a:ext uri="{FF2B5EF4-FFF2-40B4-BE49-F238E27FC236}">
                  <a16:creationId xmlns:a16="http://schemas.microsoft.com/office/drawing/2014/main" id="{6F335C68-EB2F-7ADC-2EB8-4C7823F82638}"/>
                </a:ext>
              </a:extLst>
            </p:cNvPr>
            <p:cNvSpPr/>
            <p:nvPr/>
          </p:nvSpPr>
          <p:spPr>
            <a:xfrm rot="-504450">
              <a:off x="529940" y="983660"/>
              <a:ext cx="1578884" cy="1353904"/>
            </a:xfrm>
            <a:custGeom>
              <a:avLst/>
              <a:gdLst/>
              <a:ahLst/>
              <a:cxnLst/>
              <a:rect l="l" t="t" r="r" b="b"/>
              <a:pathLst>
                <a:path w="58592" h="67516" extrusionOk="0">
                  <a:moveTo>
                    <a:pt x="1" y="1"/>
                  </a:moveTo>
                  <a:lnTo>
                    <a:pt x="1" y="67516"/>
                  </a:lnTo>
                  <a:lnTo>
                    <a:pt x="58592" y="67516"/>
                  </a:lnTo>
                  <a:lnTo>
                    <a:pt x="58592"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 name="Hình chữ nhật 76">
              <a:extLst>
                <a:ext uri="{FF2B5EF4-FFF2-40B4-BE49-F238E27FC236}">
                  <a16:creationId xmlns:a16="http://schemas.microsoft.com/office/drawing/2014/main" id="{F288F028-CC79-5811-0D87-14BA1BEDCFC9}"/>
                </a:ext>
              </a:extLst>
            </p:cNvPr>
            <p:cNvSpPr/>
            <p:nvPr/>
          </p:nvSpPr>
          <p:spPr>
            <a:xfrm>
              <a:off x="445375" y="941422"/>
              <a:ext cx="1643487" cy="1647003"/>
            </a:xfrm>
            <a:prstGeom prst="rect">
              <a:avLst/>
            </a:prstGeom>
            <a:noFill/>
          </p:spPr>
          <p:txBody>
            <a:bodyPr wrap="none" lIns="91440" tIns="45720" rIns="91440" bIns="45720">
              <a:spAutoFit/>
            </a:bodyPr>
            <a:lstStyle/>
            <a:p>
              <a:pPr algn="ctr">
                <a:buClr>
                  <a:schemeClr val="accent2"/>
                </a:buClr>
                <a:buSzPts val="12000"/>
              </a:pPr>
              <a:r>
                <a:rPr lang="en-US" sz="7200" dirty="0">
                  <a:solidFill>
                    <a:schemeClr val="lt2"/>
                  </a:solidFill>
                  <a:latin typeface="Ranchers"/>
                  <a:sym typeface="Ranchers"/>
                </a:rPr>
                <a:t>04</a:t>
              </a:r>
              <a:endParaRPr lang="vi-VN" sz="7200" dirty="0">
                <a:solidFill>
                  <a:schemeClr val="lt2"/>
                </a:solidFill>
                <a:sym typeface="Ranchers"/>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800" decel="100000"/>
                                            <p:tgtEl>
                                              <p:spTgt spid="655"/>
                                            </p:tgtEl>
                                          </p:cBhvr>
                                        </p:animEffect>
                                        <p:anim calcmode="lin" valueType="num">
                                          <p:cBhvr>
                                            <p:cTn id="8" dur="800" decel="100000" fill="hold"/>
                                            <p:tgtEl>
                                              <p:spTgt spid="655"/>
                                            </p:tgtEl>
                                            <p:attrNameLst>
                                              <p:attrName>style.rotation</p:attrName>
                                            </p:attrNameLst>
                                          </p:cBhvr>
                                          <p:tavLst>
                                            <p:tav tm="0">
                                              <p:val>
                                                <p:fltVal val="-90"/>
                                              </p:val>
                                            </p:tav>
                                            <p:tav tm="100000">
                                              <p:val>
                                                <p:fltVal val="0"/>
                                              </p:val>
                                            </p:tav>
                                          </p:tavLst>
                                        </p:anim>
                                        <p:anim calcmode="lin" valueType="num">
                                          <p:cBhvr>
                                            <p:cTn id="9" dur="800" decel="100000" fill="hold"/>
                                            <p:tgtEl>
                                              <p:spTgt spid="655"/>
                                            </p:tgtEl>
                                            <p:attrNameLst>
                                              <p:attrName>ppt_x</p:attrName>
                                            </p:attrNameLst>
                                          </p:cBhvr>
                                          <p:tavLst>
                                            <p:tav tm="0">
                                              <p:val>
                                                <p:strVal val="#ppt_x+0.4"/>
                                              </p:val>
                                            </p:tav>
                                            <p:tav tm="100000">
                                              <p:val>
                                                <p:strVal val="#ppt_x-0.05"/>
                                              </p:val>
                                            </p:tav>
                                          </p:tavLst>
                                        </p:anim>
                                        <p:anim calcmode="lin" valueType="num">
                                          <p:cBhvr>
                                            <p:cTn id="10" dur="800" decel="100000" fill="hold"/>
                                            <p:tgtEl>
                                              <p:spTgt spid="65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5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5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89"/>
                                            </p:tgtEl>
                                            <p:attrNameLst>
                                              <p:attrName>style.visibility</p:attrName>
                                            </p:attrNameLst>
                                          </p:cBhvr>
                                          <p:to>
                                            <p:strVal val="visible"/>
                                          </p:to>
                                        </p:set>
                                        <p:animEffect transition="in" filter="fade">
                                          <p:cBhvr>
                                            <p:cTn id="15" dur="800" decel="100000"/>
                                            <p:tgtEl>
                                              <p:spTgt spid="689"/>
                                            </p:tgtEl>
                                          </p:cBhvr>
                                        </p:animEffect>
                                        <p:anim calcmode="lin" valueType="num">
                                          <p:cBhvr>
                                            <p:cTn id="16" dur="800" decel="100000" fill="hold"/>
                                            <p:tgtEl>
                                              <p:spTgt spid="689"/>
                                            </p:tgtEl>
                                            <p:attrNameLst>
                                              <p:attrName>style.rotation</p:attrName>
                                            </p:attrNameLst>
                                          </p:cBhvr>
                                          <p:tavLst>
                                            <p:tav tm="0">
                                              <p:val>
                                                <p:fltVal val="-90"/>
                                              </p:val>
                                            </p:tav>
                                            <p:tav tm="100000">
                                              <p:val>
                                                <p:fltVal val="0"/>
                                              </p:val>
                                            </p:tav>
                                          </p:tavLst>
                                        </p:anim>
                                        <p:anim calcmode="lin" valueType="num">
                                          <p:cBhvr>
                                            <p:cTn id="17" dur="800" decel="100000" fill="hold"/>
                                            <p:tgtEl>
                                              <p:spTgt spid="689"/>
                                            </p:tgtEl>
                                            <p:attrNameLst>
                                              <p:attrName>ppt_x</p:attrName>
                                            </p:attrNameLst>
                                          </p:cBhvr>
                                          <p:tavLst>
                                            <p:tav tm="0">
                                              <p:val>
                                                <p:strVal val="#ppt_x+0.4"/>
                                              </p:val>
                                            </p:tav>
                                            <p:tav tm="100000">
                                              <p:val>
                                                <p:strVal val="#ppt_x-0.05"/>
                                              </p:val>
                                            </p:tav>
                                          </p:tavLst>
                                        </p:anim>
                                        <p:anim calcmode="lin" valueType="num">
                                          <p:cBhvr>
                                            <p:cTn id="18" dur="800" decel="100000" fill="hold"/>
                                            <p:tgtEl>
                                              <p:spTgt spid="68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8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89"/>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90"/>
                                            </p:tgtEl>
                                            <p:attrNameLst>
                                              <p:attrName>style.visibility</p:attrName>
                                            </p:attrNameLst>
                                          </p:cBhvr>
                                          <p:to>
                                            <p:strVal val="visible"/>
                                          </p:to>
                                        </p:set>
                                        <p:animEffect transition="in" filter="fade">
                                          <p:cBhvr>
                                            <p:cTn id="23" dur="800" decel="100000"/>
                                            <p:tgtEl>
                                              <p:spTgt spid="690"/>
                                            </p:tgtEl>
                                          </p:cBhvr>
                                        </p:animEffect>
                                        <p:anim calcmode="lin" valueType="num">
                                          <p:cBhvr>
                                            <p:cTn id="24" dur="800" decel="100000" fill="hold"/>
                                            <p:tgtEl>
                                              <p:spTgt spid="690"/>
                                            </p:tgtEl>
                                            <p:attrNameLst>
                                              <p:attrName>style.rotation</p:attrName>
                                            </p:attrNameLst>
                                          </p:cBhvr>
                                          <p:tavLst>
                                            <p:tav tm="0">
                                              <p:val>
                                                <p:fltVal val="-90"/>
                                              </p:val>
                                            </p:tav>
                                            <p:tav tm="100000">
                                              <p:val>
                                                <p:fltVal val="0"/>
                                              </p:val>
                                            </p:tav>
                                          </p:tavLst>
                                        </p:anim>
                                        <p:anim calcmode="lin" valueType="num">
                                          <p:cBhvr>
                                            <p:cTn id="25" dur="800" decel="100000" fill="hold"/>
                                            <p:tgtEl>
                                              <p:spTgt spid="690"/>
                                            </p:tgtEl>
                                            <p:attrNameLst>
                                              <p:attrName>ppt_x</p:attrName>
                                            </p:attrNameLst>
                                          </p:cBhvr>
                                          <p:tavLst>
                                            <p:tav tm="0">
                                              <p:val>
                                                <p:strVal val="#ppt_x+0.4"/>
                                              </p:val>
                                            </p:tav>
                                            <p:tav tm="100000">
                                              <p:val>
                                                <p:strVal val="#ppt_x-0.05"/>
                                              </p:val>
                                            </p:tav>
                                          </p:tavLst>
                                        </p:anim>
                                        <p:anim calcmode="lin" valueType="num">
                                          <p:cBhvr>
                                            <p:cTn id="26" dur="800" decel="100000" fill="hold"/>
                                            <p:tgtEl>
                                              <p:spTgt spid="69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9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90"/>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 presetClass="entr" presetSubtype="1" fill="hold" nodeType="afterEffect" p14:presetBounceEnd="80000">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14:bounceEnd="80000">
                                          <p:cBhvr additive="base">
                                            <p:cTn id="32" dur="1500" fill="hold"/>
                                            <p:tgtEl>
                                              <p:spTgt spid="75"/>
                                            </p:tgtEl>
                                            <p:attrNameLst>
                                              <p:attrName>ppt_x</p:attrName>
                                            </p:attrNameLst>
                                          </p:cBhvr>
                                          <p:tavLst>
                                            <p:tav tm="0">
                                              <p:val>
                                                <p:strVal val="#ppt_x"/>
                                              </p:val>
                                            </p:tav>
                                            <p:tav tm="100000">
                                              <p:val>
                                                <p:strVal val="#ppt_x"/>
                                              </p:val>
                                            </p:tav>
                                          </p:tavLst>
                                        </p:anim>
                                        <p:anim calcmode="lin" valueType="num" p14:bounceEnd="80000">
                                          <p:cBhvr additive="base">
                                            <p:cTn id="33" dur="1500" fill="hold"/>
                                            <p:tgtEl>
                                              <p:spTgt spid="75"/>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80000">
                                      <p:stCondLst>
                                        <p:cond delay="0"/>
                                      </p:stCondLst>
                                      <p:childTnLst>
                                        <p:set>
                                          <p:cBhvr>
                                            <p:cTn id="35" dur="1" fill="hold">
                                              <p:stCondLst>
                                                <p:cond delay="0"/>
                                              </p:stCondLst>
                                            </p:cTn>
                                            <p:tgtEl>
                                              <p:spTgt spid="654"/>
                                            </p:tgtEl>
                                            <p:attrNameLst>
                                              <p:attrName>style.visibility</p:attrName>
                                            </p:attrNameLst>
                                          </p:cBhvr>
                                          <p:to>
                                            <p:strVal val="visible"/>
                                          </p:to>
                                        </p:set>
                                        <p:anim calcmode="lin" valueType="num" p14:bounceEnd="80000">
                                          <p:cBhvr additive="base">
                                            <p:cTn id="36" dur="1500" fill="hold"/>
                                            <p:tgtEl>
                                              <p:spTgt spid="654"/>
                                            </p:tgtEl>
                                            <p:attrNameLst>
                                              <p:attrName>ppt_x</p:attrName>
                                            </p:attrNameLst>
                                          </p:cBhvr>
                                          <p:tavLst>
                                            <p:tav tm="0">
                                              <p:val>
                                                <p:strVal val="#ppt_x"/>
                                              </p:val>
                                            </p:tav>
                                            <p:tav tm="100000">
                                              <p:val>
                                                <p:strVal val="#ppt_x"/>
                                              </p:val>
                                            </p:tav>
                                          </p:tavLst>
                                        </p:anim>
                                        <p:anim calcmode="lin" valueType="num" p14:bounceEnd="80000">
                                          <p:cBhvr additive="base">
                                            <p:cTn id="37" dur="1500" fill="hold"/>
                                            <p:tgtEl>
                                              <p:spTgt spid="654"/>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14:presetBounceEnd="80000">
                                      <p:stCondLst>
                                        <p:cond delay="0"/>
                                      </p:stCondLst>
                                      <p:childTnLst>
                                        <p:set>
                                          <p:cBhvr>
                                            <p:cTn id="39" dur="1" fill="hold">
                                              <p:stCondLst>
                                                <p:cond delay="0"/>
                                              </p:stCondLst>
                                            </p:cTn>
                                            <p:tgtEl>
                                              <p:spTgt spid="637"/>
                                            </p:tgtEl>
                                            <p:attrNameLst>
                                              <p:attrName>style.visibility</p:attrName>
                                            </p:attrNameLst>
                                          </p:cBhvr>
                                          <p:to>
                                            <p:strVal val="visible"/>
                                          </p:to>
                                        </p:set>
                                        <p:anim calcmode="lin" valueType="num" p14:bounceEnd="80000">
                                          <p:cBhvr additive="base">
                                            <p:cTn id="40" dur="1500" fill="hold"/>
                                            <p:tgtEl>
                                              <p:spTgt spid="637"/>
                                            </p:tgtEl>
                                            <p:attrNameLst>
                                              <p:attrName>ppt_x</p:attrName>
                                            </p:attrNameLst>
                                          </p:cBhvr>
                                          <p:tavLst>
                                            <p:tav tm="0">
                                              <p:val>
                                                <p:strVal val="#ppt_x"/>
                                              </p:val>
                                            </p:tav>
                                            <p:tav tm="100000">
                                              <p:val>
                                                <p:strVal val="#ppt_x"/>
                                              </p:val>
                                            </p:tav>
                                          </p:tavLst>
                                        </p:anim>
                                        <p:anim calcmode="lin" valueType="num" p14:bounceEnd="80000">
                                          <p:cBhvr additive="base">
                                            <p:cTn id="41" dur="1500" fill="hold"/>
                                            <p:tgtEl>
                                              <p:spTgt spid="6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 grpId="0"/>
          <p:bldP spid="68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800" decel="100000"/>
                                            <p:tgtEl>
                                              <p:spTgt spid="655"/>
                                            </p:tgtEl>
                                          </p:cBhvr>
                                        </p:animEffect>
                                        <p:anim calcmode="lin" valueType="num">
                                          <p:cBhvr>
                                            <p:cTn id="8" dur="800" decel="100000" fill="hold"/>
                                            <p:tgtEl>
                                              <p:spTgt spid="655"/>
                                            </p:tgtEl>
                                            <p:attrNameLst>
                                              <p:attrName>style.rotation</p:attrName>
                                            </p:attrNameLst>
                                          </p:cBhvr>
                                          <p:tavLst>
                                            <p:tav tm="0">
                                              <p:val>
                                                <p:fltVal val="-90"/>
                                              </p:val>
                                            </p:tav>
                                            <p:tav tm="100000">
                                              <p:val>
                                                <p:fltVal val="0"/>
                                              </p:val>
                                            </p:tav>
                                          </p:tavLst>
                                        </p:anim>
                                        <p:anim calcmode="lin" valueType="num">
                                          <p:cBhvr>
                                            <p:cTn id="9" dur="800" decel="100000" fill="hold"/>
                                            <p:tgtEl>
                                              <p:spTgt spid="655"/>
                                            </p:tgtEl>
                                            <p:attrNameLst>
                                              <p:attrName>ppt_x</p:attrName>
                                            </p:attrNameLst>
                                          </p:cBhvr>
                                          <p:tavLst>
                                            <p:tav tm="0">
                                              <p:val>
                                                <p:strVal val="#ppt_x+0.4"/>
                                              </p:val>
                                            </p:tav>
                                            <p:tav tm="100000">
                                              <p:val>
                                                <p:strVal val="#ppt_x-0.05"/>
                                              </p:val>
                                            </p:tav>
                                          </p:tavLst>
                                        </p:anim>
                                        <p:anim calcmode="lin" valueType="num">
                                          <p:cBhvr>
                                            <p:cTn id="10" dur="800" decel="100000" fill="hold"/>
                                            <p:tgtEl>
                                              <p:spTgt spid="65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5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5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89"/>
                                            </p:tgtEl>
                                            <p:attrNameLst>
                                              <p:attrName>style.visibility</p:attrName>
                                            </p:attrNameLst>
                                          </p:cBhvr>
                                          <p:to>
                                            <p:strVal val="visible"/>
                                          </p:to>
                                        </p:set>
                                        <p:animEffect transition="in" filter="fade">
                                          <p:cBhvr>
                                            <p:cTn id="15" dur="800" decel="100000"/>
                                            <p:tgtEl>
                                              <p:spTgt spid="689"/>
                                            </p:tgtEl>
                                          </p:cBhvr>
                                        </p:animEffect>
                                        <p:anim calcmode="lin" valueType="num">
                                          <p:cBhvr>
                                            <p:cTn id="16" dur="800" decel="100000" fill="hold"/>
                                            <p:tgtEl>
                                              <p:spTgt spid="689"/>
                                            </p:tgtEl>
                                            <p:attrNameLst>
                                              <p:attrName>style.rotation</p:attrName>
                                            </p:attrNameLst>
                                          </p:cBhvr>
                                          <p:tavLst>
                                            <p:tav tm="0">
                                              <p:val>
                                                <p:fltVal val="-90"/>
                                              </p:val>
                                            </p:tav>
                                            <p:tav tm="100000">
                                              <p:val>
                                                <p:fltVal val="0"/>
                                              </p:val>
                                            </p:tav>
                                          </p:tavLst>
                                        </p:anim>
                                        <p:anim calcmode="lin" valueType="num">
                                          <p:cBhvr>
                                            <p:cTn id="17" dur="800" decel="100000" fill="hold"/>
                                            <p:tgtEl>
                                              <p:spTgt spid="689"/>
                                            </p:tgtEl>
                                            <p:attrNameLst>
                                              <p:attrName>ppt_x</p:attrName>
                                            </p:attrNameLst>
                                          </p:cBhvr>
                                          <p:tavLst>
                                            <p:tav tm="0">
                                              <p:val>
                                                <p:strVal val="#ppt_x+0.4"/>
                                              </p:val>
                                            </p:tav>
                                            <p:tav tm="100000">
                                              <p:val>
                                                <p:strVal val="#ppt_x-0.05"/>
                                              </p:val>
                                            </p:tav>
                                          </p:tavLst>
                                        </p:anim>
                                        <p:anim calcmode="lin" valueType="num">
                                          <p:cBhvr>
                                            <p:cTn id="18" dur="800" decel="100000" fill="hold"/>
                                            <p:tgtEl>
                                              <p:spTgt spid="68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8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89"/>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90"/>
                                            </p:tgtEl>
                                            <p:attrNameLst>
                                              <p:attrName>style.visibility</p:attrName>
                                            </p:attrNameLst>
                                          </p:cBhvr>
                                          <p:to>
                                            <p:strVal val="visible"/>
                                          </p:to>
                                        </p:set>
                                        <p:animEffect transition="in" filter="fade">
                                          <p:cBhvr>
                                            <p:cTn id="23" dur="800" decel="100000"/>
                                            <p:tgtEl>
                                              <p:spTgt spid="690"/>
                                            </p:tgtEl>
                                          </p:cBhvr>
                                        </p:animEffect>
                                        <p:anim calcmode="lin" valueType="num">
                                          <p:cBhvr>
                                            <p:cTn id="24" dur="800" decel="100000" fill="hold"/>
                                            <p:tgtEl>
                                              <p:spTgt spid="690"/>
                                            </p:tgtEl>
                                            <p:attrNameLst>
                                              <p:attrName>style.rotation</p:attrName>
                                            </p:attrNameLst>
                                          </p:cBhvr>
                                          <p:tavLst>
                                            <p:tav tm="0">
                                              <p:val>
                                                <p:fltVal val="-90"/>
                                              </p:val>
                                            </p:tav>
                                            <p:tav tm="100000">
                                              <p:val>
                                                <p:fltVal val="0"/>
                                              </p:val>
                                            </p:tav>
                                          </p:tavLst>
                                        </p:anim>
                                        <p:anim calcmode="lin" valueType="num">
                                          <p:cBhvr>
                                            <p:cTn id="25" dur="800" decel="100000" fill="hold"/>
                                            <p:tgtEl>
                                              <p:spTgt spid="690"/>
                                            </p:tgtEl>
                                            <p:attrNameLst>
                                              <p:attrName>ppt_x</p:attrName>
                                            </p:attrNameLst>
                                          </p:cBhvr>
                                          <p:tavLst>
                                            <p:tav tm="0">
                                              <p:val>
                                                <p:strVal val="#ppt_x+0.4"/>
                                              </p:val>
                                            </p:tav>
                                            <p:tav tm="100000">
                                              <p:val>
                                                <p:strVal val="#ppt_x-0.05"/>
                                              </p:val>
                                            </p:tav>
                                          </p:tavLst>
                                        </p:anim>
                                        <p:anim calcmode="lin" valueType="num">
                                          <p:cBhvr>
                                            <p:cTn id="26" dur="800" decel="100000" fill="hold"/>
                                            <p:tgtEl>
                                              <p:spTgt spid="69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9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90"/>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1500" fill="hold"/>
                                            <p:tgtEl>
                                              <p:spTgt spid="75"/>
                                            </p:tgtEl>
                                            <p:attrNameLst>
                                              <p:attrName>ppt_x</p:attrName>
                                            </p:attrNameLst>
                                          </p:cBhvr>
                                          <p:tavLst>
                                            <p:tav tm="0">
                                              <p:val>
                                                <p:strVal val="#ppt_x"/>
                                              </p:val>
                                            </p:tav>
                                            <p:tav tm="100000">
                                              <p:val>
                                                <p:strVal val="#ppt_x"/>
                                              </p:val>
                                            </p:tav>
                                          </p:tavLst>
                                        </p:anim>
                                        <p:anim calcmode="lin" valueType="num">
                                          <p:cBhvr additive="base">
                                            <p:cTn id="33" dur="1500" fill="hold"/>
                                            <p:tgtEl>
                                              <p:spTgt spid="75"/>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654"/>
                                            </p:tgtEl>
                                            <p:attrNameLst>
                                              <p:attrName>style.visibility</p:attrName>
                                            </p:attrNameLst>
                                          </p:cBhvr>
                                          <p:to>
                                            <p:strVal val="visible"/>
                                          </p:to>
                                        </p:set>
                                        <p:anim calcmode="lin" valueType="num">
                                          <p:cBhvr additive="base">
                                            <p:cTn id="36" dur="1500" fill="hold"/>
                                            <p:tgtEl>
                                              <p:spTgt spid="654"/>
                                            </p:tgtEl>
                                            <p:attrNameLst>
                                              <p:attrName>ppt_x</p:attrName>
                                            </p:attrNameLst>
                                          </p:cBhvr>
                                          <p:tavLst>
                                            <p:tav tm="0">
                                              <p:val>
                                                <p:strVal val="#ppt_x"/>
                                              </p:val>
                                            </p:tav>
                                            <p:tav tm="100000">
                                              <p:val>
                                                <p:strVal val="#ppt_x"/>
                                              </p:val>
                                            </p:tav>
                                          </p:tavLst>
                                        </p:anim>
                                        <p:anim calcmode="lin" valueType="num">
                                          <p:cBhvr additive="base">
                                            <p:cTn id="37" dur="1500" fill="hold"/>
                                            <p:tgtEl>
                                              <p:spTgt spid="654"/>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637"/>
                                            </p:tgtEl>
                                            <p:attrNameLst>
                                              <p:attrName>style.visibility</p:attrName>
                                            </p:attrNameLst>
                                          </p:cBhvr>
                                          <p:to>
                                            <p:strVal val="visible"/>
                                          </p:to>
                                        </p:set>
                                        <p:anim calcmode="lin" valueType="num">
                                          <p:cBhvr additive="base">
                                            <p:cTn id="40" dur="1500" fill="hold"/>
                                            <p:tgtEl>
                                              <p:spTgt spid="637"/>
                                            </p:tgtEl>
                                            <p:attrNameLst>
                                              <p:attrName>ppt_x</p:attrName>
                                            </p:attrNameLst>
                                          </p:cBhvr>
                                          <p:tavLst>
                                            <p:tav tm="0">
                                              <p:val>
                                                <p:strVal val="#ppt_x"/>
                                              </p:val>
                                            </p:tav>
                                            <p:tav tm="100000">
                                              <p:val>
                                                <p:strVal val="#ppt_x"/>
                                              </p:val>
                                            </p:tav>
                                          </p:tavLst>
                                        </p:anim>
                                        <p:anim calcmode="lin" valueType="num">
                                          <p:cBhvr additive="base">
                                            <p:cTn id="41" dur="1500" fill="hold"/>
                                            <p:tgtEl>
                                              <p:spTgt spid="6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 grpId="0"/>
          <p:bldP spid="68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304" name="Google Shape;1304;p54"/>
          <p:cNvGrpSpPr/>
          <p:nvPr/>
        </p:nvGrpSpPr>
        <p:grpSpPr>
          <a:xfrm rot="-8871299" flipH="1">
            <a:off x="7289901" y="386924"/>
            <a:ext cx="2058309" cy="2096022"/>
            <a:chOff x="1237575" y="238125"/>
            <a:chExt cx="5143975" cy="5238225"/>
          </a:xfrm>
        </p:grpSpPr>
        <p:sp>
          <p:nvSpPr>
            <p:cNvPr id="1305" name="Google Shape;1305;p54"/>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4"/>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4"/>
            <p:cNvSpPr/>
            <p:nvPr/>
          </p:nvSpPr>
          <p:spPr>
            <a:xfrm>
              <a:off x="2708375" y="405400"/>
              <a:ext cx="3384700" cy="4901650"/>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4"/>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4"/>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4"/>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4"/>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4"/>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4"/>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4"/>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4"/>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4"/>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4"/>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4"/>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4"/>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4"/>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4"/>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4"/>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4"/>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4"/>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4"/>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4"/>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54"/>
          <p:cNvGrpSpPr/>
          <p:nvPr/>
        </p:nvGrpSpPr>
        <p:grpSpPr>
          <a:xfrm>
            <a:off x="-151745" y="2617048"/>
            <a:ext cx="1519876" cy="2422662"/>
            <a:chOff x="-151745" y="2617048"/>
            <a:chExt cx="1519876" cy="2422662"/>
          </a:xfrm>
        </p:grpSpPr>
        <p:sp>
          <p:nvSpPr>
            <p:cNvPr id="1350" name="Google Shape;1350;p54"/>
            <p:cNvSpPr/>
            <p:nvPr/>
          </p:nvSpPr>
          <p:spPr>
            <a:xfrm rot="10072077" flipH="1">
              <a:off x="72483" y="2704535"/>
              <a:ext cx="1071419" cy="2247687"/>
            </a:xfrm>
            <a:custGeom>
              <a:avLst/>
              <a:gdLst/>
              <a:ahLst/>
              <a:cxnLst/>
              <a:rect l="l" t="t" r="r" b="b"/>
              <a:pathLst>
                <a:path w="99856" h="209484" extrusionOk="0">
                  <a:moveTo>
                    <a:pt x="85501" y="200586"/>
                  </a:moveTo>
                  <a:lnTo>
                    <a:pt x="66191" y="174708"/>
                  </a:lnTo>
                  <a:lnTo>
                    <a:pt x="0" y="12292"/>
                  </a:lnTo>
                  <a:lnTo>
                    <a:pt x="1765" y="10081"/>
                  </a:lnTo>
                  <a:cubicBezTo>
                    <a:pt x="3844" y="7486"/>
                    <a:pt x="6255" y="5350"/>
                    <a:pt x="8935" y="3731"/>
                  </a:cubicBezTo>
                  <a:cubicBezTo>
                    <a:pt x="11140" y="2398"/>
                    <a:pt x="13538" y="1411"/>
                    <a:pt x="16043" y="802"/>
                  </a:cubicBezTo>
                  <a:cubicBezTo>
                    <a:pt x="17953" y="275"/>
                    <a:pt x="19924" y="5"/>
                    <a:pt x="21905" y="0"/>
                  </a:cubicBezTo>
                  <a:cubicBezTo>
                    <a:pt x="23203" y="0"/>
                    <a:pt x="24498" y="118"/>
                    <a:pt x="25775" y="355"/>
                  </a:cubicBezTo>
                  <a:cubicBezTo>
                    <a:pt x="25927" y="380"/>
                    <a:pt x="26032" y="401"/>
                    <a:pt x="26084" y="414"/>
                  </a:cubicBezTo>
                  <a:lnTo>
                    <a:pt x="28576" y="946"/>
                  </a:lnTo>
                  <a:lnTo>
                    <a:pt x="33924" y="14070"/>
                  </a:lnTo>
                  <a:lnTo>
                    <a:pt x="33945" y="14088"/>
                  </a:lnTo>
                  <a:lnTo>
                    <a:pt x="34305" y="15000"/>
                  </a:lnTo>
                  <a:lnTo>
                    <a:pt x="36168" y="19569"/>
                  </a:lnTo>
                  <a:lnTo>
                    <a:pt x="44273" y="40293"/>
                  </a:lnTo>
                  <a:lnTo>
                    <a:pt x="92938" y="163807"/>
                  </a:lnTo>
                  <a:lnTo>
                    <a:pt x="97289" y="193735"/>
                  </a:lnTo>
                  <a:lnTo>
                    <a:pt x="99856" y="205914"/>
                  </a:lnTo>
                  <a:lnTo>
                    <a:pt x="91093" y="209483"/>
                  </a:ln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1" name="Google Shape;1351;p54"/>
            <p:cNvGrpSpPr/>
            <p:nvPr/>
          </p:nvGrpSpPr>
          <p:grpSpPr>
            <a:xfrm>
              <a:off x="-26243" y="2713324"/>
              <a:ext cx="1296622" cy="2163059"/>
              <a:chOff x="-26243" y="2713324"/>
              <a:chExt cx="1296622" cy="2163059"/>
            </a:xfrm>
          </p:grpSpPr>
          <p:sp>
            <p:nvSpPr>
              <p:cNvPr id="1352" name="Google Shape;1352;p54"/>
              <p:cNvSpPr/>
              <p:nvPr/>
            </p:nvSpPr>
            <p:spPr>
              <a:xfrm rot="10072077" flipH="1">
                <a:off x="176145" y="2784476"/>
                <a:ext cx="891847" cy="2020756"/>
              </a:xfrm>
              <a:custGeom>
                <a:avLst/>
                <a:gdLst/>
                <a:ahLst/>
                <a:cxnLst/>
                <a:rect l="l" t="t" r="r" b="b"/>
                <a:pathLst>
                  <a:path w="83120" h="188334" extrusionOk="0">
                    <a:moveTo>
                      <a:pt x="60140" y="159546"/>
                    </a:moveTo>
                    <a:lnTo>
                      <a:pt x="1" y="11981"/>
                    </a:lnTo>
                    <a:cubicBezTo>
                      <a:pt x="1" y="11981"/>
                      <a:pt x="6890" y="0"/>
                      <a:pt x="19549" y="4014"/>
                    </a:cubicBezTo>
                    <a:lnTo>
                      <a:pt x="77969" y="152281"/>
                    </a:lnTo>
                    <a:lnTo>
                      <a:pt x="83119" y="187709"/>
                    </a:lnTo>
                    <a:lnTo>
                      <a:pt x="81618" y="18833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rot="10072077" flipH="1">
                <a:off x="176145" y="2784476"/>
                <a:ext cx="891847" cy="2020756"/>
              </a:xfrm>
              <a:custGeom>
                <a:avLst/>
                <a:gdLst/>
                <a:ahLst/>
                <a:cxnLst/>
                <a:rect l="l" t="t" r="r" b="b"/>
                <a:pathLst>
                  <a:path w="83120" h="188334" extrusionOk="0">
                    <a:moveTo>
                      <a:pt x="60140" y="159546"/>
                    </a:moveTo>
                    <a:lnTo>
                      <a:pt x="1" y="11981"/>
                    </a:lnTo>
                    <a:cubicBezTo>
                      <a:pt x="1" y="11981"/>
                      <a:pt x="6890" y="0"/>
                      <a:pt x="19549" y="4014"/>
                    </a:cubicBezTo>
                    <a:lnTo>
                      <a:pt x="77969" y="152281"/>
                    </a:lnTo>
                    <a:lnTo>
                      <a:pt x="83119" y="187709"/>
                    </a:lnTo>
                    <a:lnTo>
                      <a:pt x="81618" y="188333"/>
                    </a:ln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54"/>
            <p:cNvGrpSpPr/>
            <p:nvPr/>
          </p:nvGrpSpPr>
          <p:grpSpPr>
            <a:xfrm>
              <a:off x="611935" y="2749316"/>
              <a:ext cx="306019" cy="394026"/>
              <a:chOff x="611935" y="2749316"/>
              <a:chExt cx="306019" cy="394026"/>
            </a:xfrm>
          </p:grpSpPr>
          <p:sp>
            <p:nvSpPr>
              <p:cNvPr id="1355" name="Google Shape;1355;p54"/>
              <p:cNvSpPr/>
              <p:nvPr/>
            </p:nvSpPr>
            <p:spPr>
              <a:xfrm rot="10072077" flipH="1">
                <a:off x="646275" y="2770325"/>
                <a:ext cx="237340" cy="352007"/>
              </a:xfrm>
              <a:custGeom>
                <a:avLst/>
                <a:gdLst/>
                <a:ahLst/>
                <a:cxnLst/>
                <a:rect l="l" t="t" r="r" b="b"/>
                <a:pathLst>
                  <a:path w="22120" h="32807" extrusionOk="0">
                    <a:moveTo>
                      <a:pt x="1" y="7265"/>
                    </a:moveTo>
                    <a:cubicBezTo>
                      <a:pt x="1" y="7265"/>
                      <a:pt x="7304" y="604"/>
                      <a:pt x="17828" y="0"/>
                    </a:cubicBezTo>
                    <a:lnTo>
                      <a:pt x="22119" y="29525"/>
                    </a:lnTo>
                    <a:lnTo>
                      <a:pt x="19056" y="32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rot="10072077" flipH="1">
                <a:off x="646275" y="2770325"/>
                <a:ext cx="237340" cy="352007"/>
              </a:xfrm>
              <a:custGeom>
                <a:avLst/>
                <a:gdLst/>
                <a:ahLst/>
                <a:cxnLst/>
                <a:rect l="l" t="t" r="r" b="b"/>
                <a:pathLst>
                  <a:path w="22120" h="32807" extrusionOk="0">
                    <a:moveTo>
                      <a:pt x="1" y="7265"/>
                    </a:moveTo>
                    <a:cubicBezTo>
                      <a:pt x="1" y="7265"/>
                      <a:pt x="7304" y="604"/>
                      <a:pt x="17828" y="0"/>
                    </a:cubicBezTo>
                    <a:lnTo>
                      <a:pt x="22119" y="29525"/>
                    </a:lnTo>
                    <a:lnTo>
                      <a:pt x="19056" y="32807"/>
                    </a:lnTo>
                    <a:close/>
                  </a:path>
                </a:pathLst>
              </a:custGeom>
              <a:gradFill>
                <a:gsLst>
                  <a:gs pos="0">
                    <a:srgbClr val="000000">
                      <a:alpha val="14509"/>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54"/>
            <p:cNvSpPr/>
            <p:nvPr/>
          </p:nvSpPr>
          <p:spPr>
            <a:xfrm rot="10072077" flipH="1">
              <a:off x="808621" y="2690583"/>
              <a:ext cx="51846" cy="95687"/>
            </a:xfrm>
            <a:custGeom>
              <a:avLst/>
              <a:gdLst/>
              <a:ahLst/>
              <a:cxnLst/>
              <a:rect l="l" t="t" r="r" b="b"/>
              <a:pathLst>
                <a:path w="4832" h="8918" extrusionOk="0">
                  <a:moveTo>
                    <a:pt x="1" y="3282"/>
                  </a:moveTo>
                  <a:lnTo>
                    <a:pt x="3064" y="0"/>
                  </a:lnTo>
                  <a:lnTo>
                    <a:pt x="4832" y="8391"/>
                  </a:lnTo>
                  <a:lnTo>
                    <a:pt x="3542" y="891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4"/>
            <p:cNvSpPr/>
            <p:nvPr/>
          </p:nvSpPr>
          <p:spPr>
            <a:xfrm rot="10072077" flipH="1">
              <a:off x="361215" y="4400660"/>
              <a:ext cx="307780" cy="382286"/>
            </a:xfrm>
            <a:custGeom>
              <a:avLst/>
              <a:gdLst/>
              <a:ahLst/>
              <a:cxnLst/>
              <a:rect l="l" t="t" r="r" b="b"/>
              <a:pathLst>
                <a:path w="28685" h="35629" extrusionOk="0">
                  <a:moveTo>
                    <a:pt x="10154" y="35628"/>
                  </a:moveTo>
                  <a:cubicBezTo>
                    <a:pt x="10154" y="35628"/>
                    <a:pt x="13201" y="30666"/>
                    <a:pt x="28685" y="26112"/>
                  </a:cubicBezTo>
                  <a:lnTo>
                    <a:pt x="19549" y="2750"/>
                  </a:lnTo>
                  <a:cubicBezTo>
                    <a:pt x="19549" y="2750"/>
                    <a:pt x="13171" y="0"/>
                    <a:pt x="0" y="107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4"/>
            <p:cNvSpPr/>
            <p:nvPr/>
          </p:nvSpPr>
          <p:spPr>
            <a:xfrm rot="10072077" flipH="1">
              <a:off x="337899" y="4680852"/>
              <a:ext cx="280709" cy="283080"/>
            </a:xfrm>
            <a:custGeom>
              <a:avLst/>
              <a:gdLst/>
              <a:ahLst/>
              <a:cxnLst/>
              <a:rect l="l" t="t" r="r" b="b"/>
              <a:pathLst>
                <a:path w="26162" h="26383" extrusionOk="0">
                  <a:moveTo>
                    <a:pt x="6613" y="26382"/>
                  </a:moveTo>
                  <a:lnTo>
                    <a:pt x="1" y="10154"/>
                  </a:lnTo>
                  <a:cubicBezTo>
                    <a:pt x="1" y="10154"/>
                    <a:pt x="8386" y="0"/>
                    <a:pt x="19547" y="2187"/>
                  </a:cubicBezTo>
                  <a:lnTo>
                    <a:pt x="26162" y="18416"/>
                  </a:lnTo>
                  <a:cubicBezTo>
                    <a:pt x="26162" y="18416"/>
                    <a:pt x="14891" y="18413"/>
                    <a:pt x="6613" y="263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4"/>
            <p:cNvSpPr/>
            <p:nvPr/>
          </p:nvSpPr>
          <p:spPr>
            <a:xfrm rot="10072077" flipH="1">
              <a:off x="357229" y="4860438"/>
              <a:ext cx="209743" cy="111299"/>
            </a:xfrm>
            <a:custGeom>
              <a:avLst/>
              <a:gdLst/>
              <a:ahLst/>
              <a:cxnLst/>
              <a:rect l="l" t="t" r="r" b="b"/>
              <a:pathLst>
                <a:path w="19548" h="10373" extrusionOk="0">
                  <a:moveTo>
                    <a:pt x="1" y="10372"/>
                  </a:moveTo>
                  <a:cubicBezTo>
                    <a:pt x="1" y="10372"/>
                    <a:pt x="7217" y="5955"/>
                    <a:pt x="19547" y="2406"/>
                  </a:cubicBezTo>
                  <a:cubicBezTo>
                    <a:pt x="19547" y="2406"/>
                    <a:pt x="8302" y="0"/>
                    <a:pt x="1" y="1037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4"/>
            <p:cNvSpPr/>
            <p:nvPr/>
          </p:nvSpPr>
          <p:spPr>
            <a:xfrm rot="10072077" flipH="1">
              <a:off x="439466" y="4392072"/>
              <a:ext cx="201406" cy="102114"/>
            </a:xfrm>
            <a:custGeom>
              <a:avLst/>
              <a:gdLst/>
              <a:ahLst/>
              <a:cxnLst/>
              <a:rect l="l" t="t" r="r" b="b"/>
              <a:pathLst>
                <a:path w="18771" h="9517" extrusionOk="0">
                  <a:moveTo>
                    <a:pt x="1" y="9516"/>
                  </a:moveTo>
                  <a:cubicBezTo>
                    <a:pt x="1" y="9516"/>
                    <a:pt x="5788" y="3441"/>
                    <a:pt x="18771" y="589"/>
                  </a:cubicBezTo>
                  <a:lnTo>
                    <a:pt x="18532" y="0"/>
                  </a:lnTo>
                  <a:cubicBezTo>
                    <a:pt x="18532" y="0"/>
                    <a:pt x="5248" y="3099"/>
                    <a:pt x="1" y="951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4"/>
            <p:cNvSpPr/>
            <p:nvPr/>
          </p:nvSpPr>
          <p:spPr>
            <a:xfrm rot="10072077" flipH="1">
              <a:off x="421576" y="4483476"/>
              <a:ext cx="206202" cy="86846"/>
            </a:xfrm>
            <a:custGeom>
              <a:avLst/>
              <a:gdLst/>
              <a:ahLst/>
              <a:cxnLst/>
              <a:rect l="l" t="t" r="r" b="b"/>
              <a:pathLst>
                <a:path w="19218" h="8094" extrusionOk="0">
                  <a:moveTo>
                    <a:pt x="0" y="8093"/>
                  </a:moveTo>
                  <a:cubicBezTo>
                    <a:pt x="0" y="8093"/>
                    <a:pt x="9221" y="1"/>
                    <a:pt x="19217" y="260"/>
                  </a:cubicBezTo>
                  <a:cubicBezTo>
                    <a:pt x="19217" y="263"/>
                    <a:pt x="9627" y="558"/>
                    <a:pt x="0" y="8093"/>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4"/>
            <p:cNvSpPr/>
            <p:nvPr/>
          </p:nvSpPr>
          <p:spPr>
            <a:xfrm rot="10072077" flipH="1">
              <a:off x="401351" y="4598942"/>
              <a:ext cx="204357" cy="88627"/>
            </a:xfrm>
            <a:custGeom>
              <a:avLst/>
              <a:gdLst/>
              <a:ahLst/>
              <a:cxnLst/>
              <a:rect l="l" t="t" r="r" b="b"/>
              <a:pathLst>
                <a:path w="19046" h="8260" extrusionOk="0">
                  <a:moveTo>
                    <a:pt x="1" y="8260"/>
                  </a:moveTo>
                  <a:cubicBezTo>
                    <a:pt x="1" y="8260"/>
                    <a:pt x="8075" y="1701"/>
                    <a:pt x="19046" y="0"/>
                  </a:cubicBezTo>
                  <a:cubicBezTo>
                    <a:pt x="19043" y="0"/>
                    <a:pt x="9080" y="2169"/>
                    <a:pt x="1" y="82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4"/>
            <p:cNvSpPr/>
            <p:nvPr/>
          </p:nvSpPr>
          <p:spPr>
            <a:xfrm rot="10072077" flipH="1">
              <a:off x="432461" y="3229993"/>
              <a:ext cx="517100" cy="1179544"/>
            </a:xfrm>
            <a:custGeom>
              <a:avLst/>
              <a:gdLst/>
              <a:ahLst/>
              <a:cxnLst/>
              <a:rect l="l" t="t" r="r" b="b"/>
              <a:pathLst>
                <a:path w="53489" h="121999" extrusionOk="0">
                  <a:moveTo>
                    <a:pt x="30835" y="59330"/>
                  </a:moveTo>
                  <a:cubicBezTo>
                    <a:pt x="44360" y="92512"/>
                    <a:pt x="53488" y="120156"/>
                    <a:pt x="51227" y="121076"/>
                  </a:cubicBezTo>
                  <a:cubicBezTo>
                    <a:pt x="48968" y="121999"/>
                    <a:pt x="36173" y="95848"/>
                    <a:pt x="22650" y="62666"/>
                  </a:cubicBezTo>
                  <a:cubicBezTo>
                    <a:pt x="9128" y="29487"/>
                    <a:pt x="0" y="1841"/>
                    <a:pt x="2259" y="921"/>
                  </a:cubicBezTo>
                  <a:cubicBezTo>
                    <a:pt x="4518" y="1"/>
                    <a:pt x="17313" y="26151"/>
                    <a:pt x="30835" y="5933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rot="10072077" flipH="1">
              <a:off x="337899" y="4680852"/>
              <a:ext cx="280709" cy="283080"/>
            </a:xfrm>
            <a:custGeom>
              <a:avLst/>
              <a:gdLst/>
              <a:ahLst/>
              <a:cxnLst/>
              <a:rect l="l" t="t" r="r" b="b"/>
              <a:pathLst>
                <a:path w="26162" h="26383" extrusionOk="0">
                  <a:moveTo>
                    <a:pt x="6613" y="26382"/>
                  </a:moveTo>
                  <a:lnTo>
                    <a:pt x="1" y="10154"/>
                  </a:lnTo>
                  <a:cubicBezTo>
                    <a:pt x="1" y="10154"/>
                    <a:pt x="8386" y="0"/>
                    <a:pt x="19547" y="2187"/>
                  </a:cubicBezTo>
                  <a:lnTo>
                    <a:pt x="26162" y="18416"/>
                  </a:lnTo>
                  <a:cubicBezTo>
                    <a:pt x="26162" y="18416"/>
                    <a:pt x="14891" y="18413"/>
                    <a:pt x="6613" y="26382"/>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ED1DFF96-9564-4218-0CD4-D6DE4D3FB1B7}"/>
              </a:ext>
            </a:extLst>
          </p:cNvPr>
          <p:cNvSpPr/>
          <p:nvPr/>
        </p:nvSpPr>
        <p:spPr>
          <a:xfrm>
            <a:off x="1162177" y="591710"/>
            <a:ext cx="2775119" cy="830997"/>
          </a:xfrm>
          <a:prstGeom prst="rect">
            <a:avLst/>
          </a:prstGeom>
          <a:noFill/>
        </p:spPr>
        <p:txBody>
          <a:bodyPr wrap="none" lIns="91440" tIns="45720" rIns="91440" bIns="45720">
            <a:spAutoFit/>
          </a:bodyPr>
          <a:lstStyle/>
          <a:p>
            <a:pPr algn="ctr"/>
            <a:r>
              <a:rPr lang="en-US" sz="4800" dirty="0">
                <a:solidFill>
                  <a:schemeClr val="accent2"/>
                </a:solidFill>
                <a:latin typeface="Fira Sans Black" panose="020B0A03050000020004" pitchFamily="34" charset="0"/>
              </a:rPr>
              <a:t>Nhiệm vụ</a:t>
            </a:r>
            <a:endParaRPr lang="vi-VN" sz="4800" dirty="0">
              <a:solidFill>
                <a:schemeClr val="accent2"/>
              </a:solidFill>
              <a:latin typeface="Fira Sans Black" panose="020B0A03050000020004" pitchFamily="34" charset="0"/>
            </a:endParaRPr>
          </a:p>
        </p:txBody>
      </p:sp>
      <p:sp>
        <p:nvSpPr>
          <p:cNvPr id="96" name="Hộp Văn bản 95">
            <a:extLst>
              <a:ext uri="{FF2B5EF4-FFF2-40B4-BE49-F238E27FC236}">
                <a16:creationId xmlns:a16="http://schemas.microsoft.com/office/drawing/2014/main" id="{C316EEFE-E0EC-6514-5B06-E8DF3E7C613C}"/>
              </a:ext>
            </a:extLst>
          </p:cNvPr>
          <p:cNvSpPr txBox="1"/>
          <p:nvPr/>
        </p:nvSpPr>
        <p:spPr>
          <a:xfrm>
            <a:off x="1120319" y="1546779"/>
            <a:ext cx="6605729" cy="1943481"/>
          </a:xfrm>
          <a:prstGeom prst="rect">
            <a:avLst/>
          </a:prstGeom>
          <a:noFill/>
        </p:spPr>
        <p:txBody>
          <a:bodyPr wrap="square">
            <a:spAutoFit/>
          </a:bodyPr>
          <a:lstStyle/>
          <a:p>
            <a:pPr lvl="0" algn="just">
              <a:lnSpc>
                <a:spcPct val="150000"/>
              </a:lnSpc>
              <a:spcAft>
                <a:spcPts val="800"/>
              </a:spcAft>
            </a:pPr>
            <a:r>
              <a:rPr lang="en-US" sz="2800" dirty="0">
                <a:effectLst/>
                <a:latin typeface="Tahoma" panose="020B0604030504040204" pitchFamily="34" charset="0"/>
                <a:ea typeface="Tahoma" panose="020B0604030504040204" pitchFamily="34" charset="0"/>
                <a:cs typeface="Tahoma" panose="020B0604030504040204" pitchFamily="34" charset="0"/>
              </a:rPr>
              <a:t>HS hoàn thành bài phân tích, đánh giá, chọn một vấn đề mang tính toàn cầu, xã hội để bàn luận cùng bạn bè trong lớp. </a:t>
            </a:r>
            <a:endParaRPr lang="en-US" sz="5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88175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4" name="Google Shape;714;p48"/>
          <p:cNvSpPr/>
          <p:nvPr/>
        </p:nvSpPr>
        <p:spPr>
          <a:xfrm rot="-1452357">
            <a:off x="1433869" y="2342265"/>
            <a:ext cx="3045650" cy="1953092"/>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chemeClr val="lt2"/>
          </a:solidFill>
          <a:ln>
            <a:noFill/>
          </a:ln>
          <a:effectLst>
            <a:outerShdw blurRad="57150" dist="28575" dir="684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9BEE0"/>
              </a:solidFill>
            </a:endParaRPr>
          </a:p>
        </p:txBody>
      </p:sp>
      <p:sp>
        <p:nvSpPr>
          <p:cNvPr id="715" name="Google Shape;715;p48"/>
          <p:cNvSpPr/>
          <p:nvPr/>
        </p:nvSpPr>
        <p:spPr>
          <a:xfrm rot="-3169848">
            <a:off x="4604211" y="-2768216"/>
            <a:ext cx="7750789" cy="4965809"/>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rot="2498867">
            <a:off x="7847239" y="2637815"/>
            <a:ext cx="356865" cy="69741"/>
          </a:xfrm>
          <a:custGeom>
            <a:avLst/>
            <a:gdLst/>
            <a:ahLst/>
            <a:cxnLst/>
            <a:rect l="l" t="t" r="r" b="b"/>
            <a:pathLst>
              <a:path w="6190" h="1222" extrusionOk="0">
                <a:moveTo>
                  <a:pt x="8" y="1221"/>
                </a:moveTo>
                <a:cubicBezTo>
                  <a:pt x="8" y="1221"/>
                  <a:pt x="421" y="596"/>
                  <a:pt x="2741" y="383"/>
                </a:cubicBezTo>
                <a:cubicBezTo>
                  <a:pt x="5063" y="170"/>
                  <a:pt x="6189" y="1012"/>
                  <a:pt x="6189" y="1012"/>
                </a:cubicBezTo>
                <a:lnTo>
                  <a:pt x="6183" y="404"/>
                </a:lnTo>
                <a:cubicBezTo>
                  <a:pt x="6183" y="404"/>
                  <a:pt x="2686" y="0"/>
                  <a:pt x="1" y="4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rot="2498867">
            <a:off x="7104392" y="2841961"/>
            <a:ext cx="356865" cy="67401"/>
          </a:xfrm>
          <a:custGeom>
            <a:avLst/>
            <a:gdLst/>
            <a:ahLst/>
            <a:cxnLst/>
            <a:rect l="l" t="t" r="r" b="b"/>
            <a:pathLst>
              <a:path w="6190" h="1181" extrusionOk="0">
                <a:moveTo>
                  <a:pt x="1" y="1181"/>
                </a:moveTo>
                <a:cubicBezTo>
                  <a:pt x="1" y="1181"/>
                  <a:pt x="425" y="563"/>
                  <a:pt x="2747" y="384"/>
                </a:cubicBezTo>
                <a:cubicBezTo>
                  <a:pt x="5071" y="205"/>
                  <a:pt x="6185" y="1063"/>
                  <a:pt x="6185" y="1063"/>
                </a:cubicBezTo>
                <a:lnTo>
                  <a:pt x="6189" y="456"/>
                </a:lnTo>
                <a:cubicBezTo>
                  <a:pt x="6189" y="456"/>
                  <a:pt x="2697" y="0"/>
                  <a:pt x="6" y="4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48"/>
          <p:cNvGrpSpPr/>
          <p:nvPr/>
        </p:nvGrpSpPr>
        <p:grpSpPr>
          <a:xfrm>
            <a:off x="5526014" y="2097267"/>
            <a:ext cx="2823031" cy="2985438"/>
            <a:chOff x="5526014" y="2097267"/>
            <a:chExt cx="2823031" cy="2985438"/>
          </a:xfrm>
        </p:grpSpPr>
        <p:sp>
          <p:nvSpPr>
            <p:cNvPr id="719" name="Google Shape;719;p48"/>
            <p:cNvSpPr/>
            <p:nvPr/>
          </p:nvSpPr>
          <p:spPr>
            <a:xfrm rot="2498867">
              <a:off x="6399465" y="2070924"/>
              <a:ext cx="1076129" cy="3038125"/>
            </a:xfrm>
            <a:custGeom>
              <a:avLst/>
              <a:gdLst/>
              <a:ahLst/>
              <a:cxnLst/>
              <a:rect l="l" t="t" r="r" b="b"/>
              <a:pathLst>
                <a:path w="18666" h="53234" extrusionOk="0">
                  <a:moveTo>
                    <a:pt x="16883" y="0"/>
                  </a:moveTo>
                  <a:lnTo>
                    <a:pt x="8290" y="0"/>
                  </a:lnTo>
                  <a:lnTo>
                    <a:pt x="7428" y="12006"/>
                  </a:lnTo>
                  <a:lnTo>
                    <a:pt x="1095" y="12006"/>
                  </a:lnTo>
                  <a:lnTo>
                    <a:pt x="1" y="13834"/>
                  </a:lnTo>
                  <a:lnTo>
                    <a:pt x="1" y="47318"/>
                  </a:lnTo>
                  <a:lnTo>
                    <a:pt x="4703" y="53234"/>
                  </a:lnTo>
                  <a:lnTo>
                    <a:pt x="6503" y="53234"/>
                  </a:lnTo>
                  <a:lnTo>
                    <a:pt x="10245" y="43946"/>
                  </a:lnTo>
                  <a:lnTo>
                    <a:pt x="10245" y="41994"/>
                  </a:lnTo>
                  <a:lnTo>
                    <a:pt x="14198" y="42218"/>
                  </a:lnTo>
                  <a:lnTo>
                    <a:pt x="18666" y="35004"/>
                  </a:lnTo>
                  <a:lnTo>
                    <a:pt x="18507" y="0"/>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rot="2498867">
              <a:off x="7129731" y="2384769"/>
              <a:ext cx="372143" cy="2195698"/>
            </a:xfrm>
            <a:custGeom>
              <a:avLst/>
              <a:gdLst/>
              <a:ahLst/>
              <a:cxnLst/>
              <a:rect l="l" t="t" r="r" b="b"/>
              <a:pathLst>
                <a:path w="6455" h="38473" extrusionOk="0">
                  <a:moveTo>
                    <a:pt x="5775" y="33394"/>
                  </a:moveTo>
                  <a:lnTo>
                    <a:pt x="3935" y="38463"/>
                  </a:lnTo>
                  <a:lnTo>
                    <a:pt x="3409" y="38468"/>
                  </a:lnTo>
                  <a:lnTo>
                    <a:pt x="2884" y="38472"/>
                  </a:lnTo>
                  <a:lnTo>
                    <a:pt x="959" y="33434"/>
                  </a:lnTo>
                  <a:lnTo>
                    <a:pt x="273" y="33093"/>
                  </a:lnTo>
                  <a:lnTo>
                    <a:pt x="0" y="210"/>
                  </a:lnTo>
                  <a:cubicBezTo>
                    <a:pt x="1732" y="23"/>
                    <a:pt x="2892" y="3"/>
                    <a:pt x="2892" y="3"/>
                  </a:cubicBezTo>
                  <a:cubicBezTo>
                    <a:pt x="2892" y="3"/>
                    <a:pt x="4447" y="0"/>
                    <a:pt x="6182" y="159"/>
                  </a:cubicBezTo>
                  <a:lnTo>
                    <a:pt x="6454" y="3285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rot="2498867">
              <a:off x="6626620" y="4036538"/>
              <a:ext cx="356404" cy="65061"/>
            </a:xfrm>
            <a:custGeom>
              <a:avLst/>
              <a:gdLst/>
              <a:ahLst/>
              <a:cxnLst/>
              <a:rect l="l" t="t" r="r" b="b"/>
              <a:pathLst>
                <a:path w="6182" h="1140" extrusionOk="0">
                  <a:moveTo>
                    <a:pt x="0" y="798"/>
                  </a:moveTo>
                  <a:cubicBezTo>
                    <a:pt x="0" y="798"/>
                    <a:pt x="2131" y="1"/>
                    <a:pt x="6181" y="562"/>
                  </a:cubicBezTo>
                  <a:lnTo>
                    <a:pt x="5502" y="1099"/>
                  </a:lnTo>
                  <a:cubicBezTo>
                    <a:pt x="5502" y="1099"/>
                    <a:pt x="3567" y="90"/>
                    <a:pt x="686" y="1139"/>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rot="2498867">
              <a:off x="6675741" y="4058930"/>
              <a:ext cx="99161" cy="314291"/>
            </a:xfrm>
            <a:custGeom>
              <a:avLst/>
              <a:gdLst/>
              <a:ahLst/>
              <a:cxnLst/>
              <a:rect l="l" t="t" r="r" b="b"/>
              <a:pathLst>
                <a:path w="1720" h="5507" extrusionOk="0">
                  <a:moveTo>
                    <a:pt x="1" y="5507"/>
                  </a:moveTo>
                  <a:lnTo>
                    <a:pt x="634" y="0"/>
                  </a:lnTo>
                  <a:lnTo>
                    <a:pt x="1720" y="139"/>
                  </a:lnTo>
                  <a:lnTo>
                    <a:pt x="460" y="5503"/>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rot="2498867">
              <a:off x="6808719" y="4111744"/>
              <a:ext cx="115765" cy="25910"/>
            </a:xfrm>
            <a:custGeom>
              <a:avLst/>
              <a:gdLst/>
              <a:ahLst/>
              <a:cxnLst/>
              <a:rect l="l" t="t" r="r" b="b"/>
              <a:pathLst>
                <a:path w="2008" h="454" extrusionOk="0">
                  <a:moveTo>
                    <a:pt x="0" y="315"/>
                  </a:moveTo>
                  <a:lnTo>
                    <a:pt x="785" y="1"/>
                  </a:lnTo>
                  <a:lnTo>
                    <a:pt x="2007" y="129"/>
                  </a:lnTo>
                  <a:lnTo>
                    <a:pt x="1086" y="45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8"/>
            <p:cNvSpPr/>
            <p:nvPr/>
          </p:nvSpPr>
          <p:spPr>
            <a:xfrm rot="2498867">
              <a:off x="7451404" y="2501016"/>
              <a:ext cx="92704" cy="1862574"/>
            </a:xfrm>
            <a:custGeom>
              <a:avLst/>
              <a:gdLst/>
              <a:ahLst/>
              <a:cxnLst/>
              <a:rect l="l" t="t" r="r" b="b"/>
              <a:pathLst>
                <a:path w="1608" h="32636" extrusionOk="0">
                  <a:moveTo>
                    <a:pt x="385" y="32507"/>
                  </a:moveTo>
                  <a:lnTo>
                    <a:pt x="0" y="1"/>
                  </a:lnTo>
                  <a:lnTo>
                    <a:pt x="677" y="155"/>
                  </a:lnTo>
                  <a:lnTo>
                    <a:pt x="1607" y="32635"/>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8"/>
            <p:cNvSpPr/>
            <p:nvPr/>
          </p:nvSpPr>
          <p:spPr>
            <a:xfrm rot="2498867">
              <a:off x="7238399" y="2522974"/>
              <a:ext cx="370182" cy="1677092"/>
            </a:xfrm>
            <a:custGeom>
              <a:avLst/>
              <a:gdLst/>
              <a:ahLst/>
              <a:cxnLst/>
              <a:rect l="l" t="t" r="r" b="b"/>
              <a:pathLst>
                <a:path w="6421" h="29386" extrusionOk="0">
                  <a:moveTo>
                    <a:pt x="240" y="29385"/>
                  </a:moveTo>
                  <a:cubicBezTo>
                    <a:pt x="240" y="29385"/>
                    <a:pt x="3245" y="28401"/>
                    <a:pt x="6421" y="29184"/>
                  </a:cubicBezTo>
                  <a:lnTo>
                    <a:pt x="6187" y="1084"/>
                  </a:lnTo>
                  <a:cubicBezTo>
                    <a:pt x="6187" y="1084"/>
                    <a:pt x="4128" y="1"/>
                    <a:pt x="1" y="734"/>
                  </a:cubicBezTo>
                  <a:close/>
                </a:path>
              </a:pathLst>
            </a:custGeom>
            <a:gradFill>
              <a:gsLst>
                <a:gs pos="0">
                  <a:srgbClr val="000000">
                    <a:alpha val="14509"/>
                  </a:srgbClr>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8"/>
            <p:cNvSpPr/>
            <p:nvPr/>
          </p:nvSpPr>
          <p:spPr>
            <a:xfrm rot="2498867">
              <a:off x="6377021" y="2579538"/>
              <a:ext cx="369202" cy="2195698"/>
            </a:xfrm>
            <a:custGeom>
              <a:avLst/>
              <a:gdLst/>
              <a:ahLst/>
              <a:cxnLst/>
              <a:rect l="l" t="t" r="r" b="b"/>
              <a:pathLst>
                <a:path w="6404" h="38473" extrusionOk="0">
                  <a:moveTo>
                    <a:pt x="5498" y="33432"/>
                  </a:moveTo>
                  <a:lnTo>
                    <a:pt x="3582" y="38473"/>
                  </a:lnTo>
                  <a:lnTo>
                    <a:pt x="3055" y="38469"/>
                  </a:lnTo>
                  <a:lnTo>
                    <a:pt x="2530" y="38466"/>
                  </a:lnTo>
                  <a:lnTo>
                    <a:pt x="681" y="33399"/>
                  </a:lnTo>
                  <a:lnTo>
                    <a:pt x="1" y="33046"/>
                  </a:lnTo>
                  <a:lnTo>
                    <a:pt x="220" y="164"/>
                  </a:lnTo>
                  <a:cubicBezTo>
                    <a:pt x="1955" y="3"/>
                    <a:pt x="3115" y="1"/>
                    <a:pt x="3115" y="1"/>
                  </a:cubicBezTo>
                  <a:cubicBezTo>
                    <a:pt x="3115" y="1"/>
                    <a:pt x="4670" y="22"/>
                    <a:pt x="6403" y="207"/>
                  </a:cubicBezTo>
                  <a:lnTo>
                    <a:pt x="6184" y="3290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8"/>
            <p:cNvSpPr/>
            <p:nvPr/>
          </p:nvSpPr>
          <p:spPr>
            <a:xfrm rot="2498867">
              <a:off x="5862021" y="4221299"/>
              <a:ext cx="356577" cy="65632"/>
            </a:xfrm>
            <a:custGeom>
              <a:avLst/>
              <a:gdLst/>
              <a:ahLst/>
              <a:cxnLst/>
              <a:rect l="l" t="t" r="r" b="b"/>
              <a:pathLst>
                <a:path w="6185" h="1150" extrusionOk="0">
                  <a:moveTo>
                    <a:pt x="1" y="764"/>
                  </a:moveTo>
                  <a:cubicBezTo>
                    <a:pt x="1" y="764"/>
                    <a:pt x="2143" y="0"/>
                    <a:pt x="6184" y="622"/>
                  </a:cubicBezTo>
                  <a:lnTo>
                    <a:pt x="5498" y="1149"/>
                  </a:lnTo>
                  <a:cubicBezTo>
                    <a:pt x="5498" y="1149"/>
                    <a:pt x="3578" y="111"/>
                    <a:pt x="681" y="111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8"/>
            <p:cNvSpPr/>
            <p:nvPr/>
          </p:nvSpPr>
          <p:spPr>
            <a:xfrm rot="2498867">
              <a:off x="5906672" y="4243088"/>
              <a:ext cx="103831" cy="313948"/>
            </a:xfrm>
            <a:custGeom>
              <a:avLst/>
              <a:gdLst/>
              <a:ahLst/>
              <a:cxnLst/>
              <a:rect l="l" t="t" r="r" b="b"/>
              <a:pathLst>
                <a:path w="1801" h="5501" extrusionOk="0">
                  <a:moveTo>
                    <a:pt x="0" y="5497"/>
                  </a:moveTo>
                  <a:lnTo>
                    <a:pt x="716" y="1"/>
                  </a:lnTo>
                  <a:lnTo>
                    <a:pt x="1800" y="156"/>
                  </a:lnTo>
                  <a:lnTo>
                    <a:pt x="459" y="550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8"/>
            <p:cNvSpPr/>
            <p:nvPr/>
          </p:nvSpPr>
          <p:spPr>
            <a:xfrm rot="2498867">
              <a:off x="6043007" y="4297986"/>
              <a:ext cx="115938" cy="26196"/>
            </a:xfrm>
            <a:custGeom>
              <a:avLst/>
              <a:gdLst/>
              <a:ahLst/>
              <a:cxnLst/>
              <a:rect l="l" t="t" r="r" b="b"/>
              <a:pathLst>
                <a:path w="2011" h="459" extrusionOk="0">
                  <a:moveTo>
                    <a:pt x="1" y="303"/>
                  </a:moveTo>
                  <a:lnTo>
                    <a:pt x="791" y="0"/>
                  </a:lnTo>
                  <a:lnTo>
                    <a:pt x="2010" y="147"/>
                  </a:lnTo>
                  <a:lnTo>
                    <a:pt x="1085" y="458"/>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8"/>
            <p:cNvSpPr/>
            <p:nvPr/>
          </p:nvSpPr>
          <p:spPr>
            <a:xfrm rot="2498867">
              <a:off x="6705145" y="2694486"/>
              <a:ext cx="70393" cy="1863772"/>
            </a:xfrm>
            <a:custGeom>
              <a:avLst/>
              <a:gdLst/>
              <a:ahLst/>
              <a:cxnLst/>
              <a:rect l="l" t="t" r="r" b="b"/>
              <a:pathLst>
                <a:path w="1221" h="32657" extrusionOk="0">
                  <a:moveTo>
                    <a:pt x="1" y="32509"/>
                  </a:moveTo>
                  <a:lnTo>
                    <a:pt x="104" y="1"/>
                  </a:lnTo>
                  <a:lnTo>
                    <a:pt x="779" y="166"/>
                  </a:lnTo>
                  <a:lnTo>
                    <a:pt x="1220" y="32656"/>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8"/>
            <p:cNvSpPr/>
            <p:nvPr/>
          </p:nvSpPr>
          <p:spPr>
            <a:xfrm rot="2498867">
              <a:off x="6486045" y="2718827"/>
              <a:ext cx="367415" cy="1673497"/>
            </a:xfrm>
            <a:custGeom>
              <a:avLst/>
              <a:gdLst/>
              <a:ahLst/>
              <a:cxnLst/>
              <a:rect l="l" t="t" r="r" b="b"/>
              <a:pathLst>
                <a:path w="6373" h="29323" extrusionOk="0">
                  <a:moveTo>
                    <a:pt x="1" y="29323"/>
                  </a:moveTo>
                  <a:cubicBezTo>
                    <a:pt x="1" y="29323"/>
                    <a:pt x="3020" y="28385"/>
                    <a:pt x="6184" y="29216"/>
                  </a:cubicBezTo>
                  <a:lnTo>
                    <a:pt x="6373" y="1114"/>
                  </a:lnTo>
                  <a:cubicBezTo>
                    <a:pt x="6373" y="1114"/>
                    <a:pt x="4330" y="1"/>
                    <a:pt x="192" y="673"/>
                  </a:cubicBez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48"/>
          <p:cNvSpPr/>
          <p:nvPr/>
        </p:nvSpPr>
        <p:spPr>
          <a:xfrm rot="869368">
            <a:off x="6990764" y="892179"/>
            <a:ext cx="125633" cy="87473"/>
          </a:xfrm>
          <a:custGeom>
            <a:avLst/>
            <a:gdLst/>
            <a:ahLst/>
            <a:cxnLst/>
            <a:rect l="l" t="t" r="r" b="b"/>
            <a:pathLst>
              <a:path w="4849" h="3376" extrusionOk="0">
                <a:moveTo>
                  <a:pt x="0" y="0"/>
                </a:moveTo>
                <a:lnTo>
                  <a:pt x="1356" y="2507"/>
                </a:lnTo>
                <a:lnTo>
                  <a:pt x="4849" y="3376"/>
                </a:lnTo>
                <a:lnTo>
                  <a:pt x="3982" y="1391"/>
                </a:lnTo>
                <a:lnTo>
                  <a:pt x="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8"/>
          <p:cNvSpPr/>
          <p:nvPr/>
        </p:nvSpPr>
        <p:spPr>
          <a:xfrm rot="869368">
            <a:off x="6727389" y="1106714"/>
            <a:ext cx="102056" cy="145590"/>
          </a:xfrm>
          <a:custGeom>
            <a:avLst/>
            <a:gdLst/>
            <a:ahLst/>
            <a:cxnLst/>
            <a:rect l="l" t="t" r="r" b="b"/>
            <a:pathLst>
              <a:path w="3939" h="5619" extrusionOk="0">
                <a:moveTo>
                  <a:pt x="676" y="0"/>
                </a:moveTo>
                <a:lnTo>
                  <a:pt x="231" y="3139"/>
                </a:lnTo>
                <a:lnTo>
                  <a:pt x="1210" y="3278"/>
                </a:lnTo>
                <a:cubicBezTo>
                  <a:pt x="1345" y="2974"/>
                  <a:pt x="1590" y="2822"/>
                  <a:pt x="1945" y="2822"/>
                </a:cubicBezTo>
                <a:cubicBezTo>
                  <a:pt x="2010" y="2822"/>
                  <a:pt x="2079" y="2827"/>
                  <a:pt x="2151" y="2837"/>
                </a:cubicBezTo>
                <a:cubicBezTo>
                  <a:pt x="2398" y="2873"/>
                  <a:pt x="2584" y="2980"/>
                  <a:pt x="2707" y="3162"/>
                </a:cubicBezTo>
                <a:cubicBezTo>
                  <a:pt x="2836" y="3344"/>
                  <a:pt x="2880" y="3583"/>
                  <a:pt x="2836" y="3880"/>
                </a:cubicBezTo>
                <a:cubicBezTo>
                  <a:pt x="2795" y="4177"/>
                  <a:pt x="2688" y="4405"/>
                  <a:pt x="2517" y="4565"/>
                </a:cubicBezTo>
                <a:cubicBezTo>
                  <a:pt x="2378" y="4693"/>
                  <a:pt x="2209" y="4757"/>
                  <a:pt x="2008" y="4757"/>
                </a:cubicBezTo>
                <a:cubicBezTo>
                  <a:pt x="1960" y="4757"/>
                  <a:pt x="1910" y="4753"/>
                  <a:pt x="1859" y="4746"/>
                </a:cubicBezTo>
                <a:cubicBezTo>
                  <a:pt x="1595" y="4709"/>
                  <a:pt x="1391" y="4623"/>
                  <a:pt x="1247" y="4489"/>
                </a:cubicBezTo>
                <a:cubicBezTo>
                  <a:pt x="1108" y="4355"/>
                  <a:pt x="1029" y="4190"/>
                  <a:pt x="1011" y="3994"/>
                </a:cubicBezTo>
                <a:lnTo>
                  <a:pt x="4" y="3852"/>
                </a:lnTo>
                <a:lnTo>
                  <a:pt x="4" y="3852"/>
                </a:lnTo>
                <a:cubicBezTo>
                  <a:pt x="1" y="4298"/>
                  <a:pt x="142" y="4680"/>
                  <a:pt x="430" y="4999"/>
                </a:cubicBezTo>
                <a:cubicBezTo>
                  <a:pt x="724" y="5313"/>
                  <a:pt x="1157" y="5511"/>
                  <a:pt x="1731" y="5592"/>
                </a:cubicBezTo>
                <a:cubicBezTo>
                  <a:pt x="1857" y="5610"/>
                  <a:pt x="1977" y="5619"/>
                  <a:pt x="2093" y="5619"/>
                </a:cubicBezTo>
                <a:cubicBezTo>
                  <a:pt x="2507" y="5619"/>
                  <a:pt x="2858" y="5506"/>
                  <a:pt x="3145" y="5278"/>
                </a:cubicBezTo>
                <a:cubicBezTo>
                  <a:pt x="3519" y="4984"/>
                  <a:pt x="3747" y="4555"/>
                  <a:pt x="3827" y="3990"/>
                </a:cubicBezTo>
                <a:cubicBezTo>
                  <a:pt x="3888" y="3562"/>
                  <a:pt x="3821" y="3155"/>
                  <a:pt x="3627" y="2770"/>
                </a:cubicBezTo>
                <a:cubicBezTo>
                  <a:pt x="3531" y="2574"/>
                  <a:pt x="3373" y="2404"/>
                  <a:pt x="3154" y="2265"/>
                </a:cubicBezTo>
                <a:cubicBezTo>
                  <a:pt x="2942" y="2125"/>
                  <a:pt x="2706" y="2037"/>
                  <a:pt x="2448" y="2001"/>
                </a:cubicBezTo>
                <a:cubicBezTo>
                  <a:pt x="2341" y="1986"/>
                  <a:pt x="2239" y="1979"/>
                  <a:pt x="2144" y="1979"/>
                </a:cubicBezTo>
                <a:cubicBezTo>
                  <a:pt x="2009" y="1979"/>
                  <a:pt x="1886" y="1994"/>
                  <a:pt x="1774" y="2024"/>
                </a:cubicBezTo>
                <a:cubicBezTo>
                  <a:pt x="1584" y="2072"/>
                  <a:pt x="1429" y="2144"/>
                  <a:pt x="1312" y="2242"/>
                </a:cubicBezTo>
                <a:lnTo>
                  <a:pt x="1483" y="1030"/>
                </a:lnTo>
                <a:lnTo>
                  <a:pt x="3812" y="1359"/>
                </a:lnTo>
                <a:lnTo>
                  <a:pt x="3938" y="462"/>
                </a:lnTo>
                <a:lnTo>
                  <a:pt x="676" y="0"/>
                </a:lnTo>
                <a:close/>
              </a:path>
            </a:pathLst>
          </a:custGeom>
          <a:gradFill>
            <a:gsLst>
              <a:gs pos="0">
                <a:srgbClr val="A4A4A4"/>
              </a:gs>
              <a:gs pos="100000">
                <a:srgbClr val="63636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48"/>
          <p:cNvGrpSpPr/>
          <p:nvPr/>
        </p:nvGrpSpPr>
        <p:grpSpPr>
          <a:xfrm>
            <a:off x="4763192" y="217732"/>
            <a:ext cx="2595743" cy="2810238"/>
            <a:chOff x="4763192" y="217732"/>
            <a:chExt cx="2595743" cy="2810238"/>
          </a:xfrm>
        </p:grpSpPr>
        <p:sp>
          <p:nvSpPr>
            <p:cNvPr id="737" name="Google Shape;737;p48"/>
            <p:cNvSpPr/>
            <p:nvPr/>
          </p:nvSpPr>
          <p:spPr>
            <a:xfrm rot="869368">
              <a:off x="5026761" y="438801"/>
              <a:ext cx="2068606" cy="2368100"/>
            </a:xfrm>
            <a:custGeom>
              <a:avLst/>
              <a:gdLst/>
              <a:ahLst/>
              <a:cxnLst/>
              <a:rect l="l" t="t" r="r" b="b"/>
              <a:pathLst>
                <a:path w="79841" h="91396" extrusionOk="0">
                  <a:moveTo>
                    <a:pt x="79841" y="8757"/>
                  </a:moveTo>
                  <a:lnTo>
                    <a:pt x="52597" y="0"/>
                  </a:lnTo>
                  <a:lnTo>
                    <a:pt x="19755" y="0"/>
                  </a:lnTo>
                  <a:lnTo>
                    <a:pt x="6217" y="0"/>
                  </a:lnTo>
                  <a:lnTo>
                    <a:pt x="4068" y="25603"/>
                  </a:lnTo>
                  <a:lnTo>
                    <a:pt x="1" y="82954"/>
                  </a:lnTo>
                  <a:lnTo>
                    <a:pt x="64635" y="91396"/>
                  </a:lnTo>
                  <a:lnTo>
                    <a:pt x="70370" y="59925"/>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738;p48"/>
            <p:cNvGrpSpPr/>
            <p:nvPr/>
          </p:nvGrpSpPr>
          <p:grpSpPr>
            <a:xfrm>
              <a:off x="4889236" y="331041"/>
              <a:ext cx="2353947" cy="2579937"/>
              <a:chOff x="4889236" y="331041"/>
              <a:chExt cx="2353947" cy="2579937"/>
            </a:xfrm>
          </p:grpSpPr>
          <p:sp>
            <p:nvSpPr>
              <p:cNvPr id="739" name="Google Shape;739;p48"/>
              <p:cNvSpPr/>
              <p:nvPr/>
            </p:nvSpPr>
            <p:spPr>
              <a:xfrm rot="869368">
                <a:off x="5132758" y="529835"/>
                <a:ext cx="1866904" cy="2182349"/>
              </a:xfrm>
              <a:custGeom>
                <a:avLst/>
                <a:gdLst/>
                <a:ahLst/>
                <a:cxnLst/>
                <a:rect l="l" t="t" r="r" b="b"/>
                <a:pathLst>
                  <a:path w="72056" h="84227" extrusionOk="0">
                    <a:moveTo>
                      <a:pt x="1" y="76304"/>
                    </a:moveTo>
                    <a:lnTo>
                      <a:pt x="5256" y="22024"/>
                    </a:lnTo>
                    <a:lnTo>
                      <a:pt x="5903" y="1340"/>
                    </a:lnTo>
                    <a:cubicBezTo>
                      <a:pt x="5903" y="1340"/>
                      <a:pt x="43902" y="1"/>
                      <a:pt x="72055" y="9582"/>
                    </a:cubicBezTo>
                    <a:lnTo>
                      <a:pt x="66838" y="30519"/>
                    </a:lnTo>
                    <a:lnTo>
                      <a:pt x="57432" y="8422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rot="869368">
                <a:off x="5132758" y="529835"/>
                <a:ext cx="1866904" cy="2182349"/>
              </a:xfrm>
              <a:custGeom>
                <a:avLst/>
                <a:gdLst/>
                <a:ahLst/>
                <a:cxnLst/>
                <a:rect l="l" t="t" r="r" b="b"/>
                <a:pathLst>
                  <a:path w="72056" h="84227" extrusionOk="0">
                    <a:moveTo>
                      <a:pt x="1" y="76304"/>
                    </a:moveTo>
                    <a:lnTo>
                      <a:pt x="5256" y="22024"/>
                    </a:lnTo>
                    <a:lnTo>
                      <a:pt x="5903" y="1340"/>
                    </a:lnTo>
                    <a:cubicBezTo>
                      <a:pt x="5903" y="1340"/>
                      <a:pt x="43902" y="1"/>
                      <a:pt x="72055" y="9582"/>
                    </a:cubicBezTo>
                    <a:lnTo>
                      <a:pt x="66838" y="30519"/>
                    </a:lnTo>
                    <a:lnTo>
                      <a:pt x="57432" y="84226"/>
                    </a:ln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48"/>
            <p:cNvSpPr/>
            <p:nvPr/>
          </p:nvSpPr>
          <p:spPr>
            <a:xfrm rot="869368">
              <a:off x="6194020" y="1349395"/>
              <a:ext cx="644436" cy="865716"/>
            </a:xfrm>
            <a:custGeom>
              <a:avLst/>
              <a:gdLst/>
              <a:ahLst/>
              <a:cxnLst/>
              <a:rect l="l" t="t" r="r" b="b"/>
              <a:pathLst>
                <a:path w="24873" h="33412" extrusionOk="0">
                  <a:moveTo>
                    <a:pt x="1" y="1"/>
                  </a:moveTo>
                  <a:lnTo>
                    <a:pt x="19611" y="33411"/>
                  </a:lnTo>
                  <a:lnTo>
                    <a:pt x="24872" y="3432"/>
                  </a:lnTo>
                  <a:lnTo>
                    <a:pt x="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8"/>
            <p:cNvSpPr/>
            <p:nvPr/>
          </p:nvSpPr>
          <p:spPr>
            <a:xfrm rot="869368">
              <a:off x="5443429" y="549628"/>
              <a:ext cx="1730752" cy="810475"/>
            </a:xfrm>
            <a:custGeom>
              <a:avLst/>
              <a:gdLst/>
              <a:ahLst/>
              <a:cxnLst/>
              <a:rect l="l" t="t" r="r" b="b"/>
              <a:pathLst>
                <a:path w="66801" h="31280" extrusionOk="0">
                  <a:moveTo>
                    <a:pt x="1" y="22785"/>
                  </a:moveTo>
                  <a:lnTo>
                    <a:pt x="61583" y="31280"/>
                  </a:lnTo>
                  <a:lnTo>
                    <a:pt x="66800" y="10343"/>
                  </a:lnTo>
                  <a:cubicBezTo>
                    <a:pt x="66800" y="10343"/>
                    <a:pt x="36533" y="1"/>
                    <a:pt x="648" y="21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8"/>
            <p:cNvSpPr/>
            <p:nvPr/>
          </p:nvSpPr>
          <p:spPr>
            <a:xfrm rot="869368">
              <a:off x="5539222" y="470868"/>
              <a:ext cx="1713989" cy="358962"/>
            </a:xfrm>
            <a:custGeom>
              <a:avLst/>
              <a:gdLst/>
              <a:ahLst/>
              <a:cxnLst/>
              <a:rect l="l" t="t" r="r" b="b"/>
              <a:pathLst>
                <a:path w="66154" h="13854" extrusionOk="0">
                  <a:moveTo>
                    <a:pt x="1" y="5611"/>
                  </a:moveTo>
                  <a:lnTo>
                    <a:pt x="1167" y="4305"/>
                  </a:lnTo>
                  <a:cubicBezTo>
                    <a:pt x="1167" y="4305"/>
                    <a:pt x="36003" y="1"/>
                    <a:pt x="65146" y="12216"/>
                  </a:cubicBezTo>
                  <a:lnTo>
                    <a:pt x="66153" y="13853"/>
                  </a:lnTo>
                  <a:cubicBezTo>
                    <a:pt x="66153" y="13853"/>
                    <a:pt x="36279" y="4818"/>
                    <a:pt x="1" y="56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rot="869368">
              <a:off x="5565038" y="718496"/>
              <a:ext cx="1445156" cy="523285"/>
            </a:xfrm>
            <a:custGeom>
              <a:avLst/>
              <a:gdLst/>
              <a:ahLst/>
              <a:cxnLst/>
              <a:rect l="l" t="t" r="r" b="b"/>
              <a:pathLst>
                <a:path w="55778" h="20196" extrusionOk="0">
                  <a:moveTo>
                    <a:pt x="0" y="13216"/>
                  </a:moveTo>
                  <a:lnTo>
                    <a:pt x="948" y="527"/>
                  </a:lnTo>
                  <a:cubicBezTo>
                    <a:pt x="948" y="527"/>
                    <a:pt x="28808" y="1"/>
                    <a:pt x="55777" y="7130"/>
                  </a:cubicBezTo>
                  <a:lnTo>
                    <a:pt x="53230" y="20195"/>
                  </a:ln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8"/>
            <p:cNvSpPr/>
            <p:nvPr/>
          </p:nvSpPr>
          <p:spPr>
            <a:xfrm rot="869368">
              <a:off x="5526344" y="1022652"/>
              <a:ext cx="1386006" cy="206687"/>
            </a:xfrm>
            <a:custGeom>
              <a:avLst/>
              <a:gdLst/>
              <a:ahLst/>
              <a:cxnLst/>
              <a:rect l="l" t="t" r="r" b="b"/>
              <a:pathLst>
                <a:path w="53495" h="7977" extrusionOk="0">
                  <a:moveTo>
                    <a:pt x="0" y="997"/>
                  </a:moveTo>
                  <a:lnTo>
                    <a:pt x="75" y="0"/>
                  </a:lnTo>
                  <a:cubicBezTo>
                    <a:pt x="75" y="0"/>
                    <a:pt x="28028" y="4672"/>
                    <a:pt x="53495" y="6756"/>
                  </a:cubicBezTo>
                  <a:lnTo>
                    <a:pt x="53230" y="7976"/>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8"/>
            <p:cNvSpPr/>
            <p:nvPr/>
          </p:nvSpPr>
          <p:spPr>
            <a:xfrm rot="869368">
              <a:off x="5468977" y="1105941"/>
              <a:ext cx="289663" cy="297295"/>
            </a:xfrm>
            <a:custGeom>
              <a:avLst/>
              <a:gdLst/>
              <a:ahLst/>
              <a:cxnLst/>
              <a:rect l="l" t="t" r="r" b="b"/>
              <a:pathLst>
                <a:path w="11180" h="11474" extrusionOk="0">
                  <a:moveTo>
                    <a:pt x="8328" y="11332"/>
                  </a:moveTo>
                  <a:lnTo>
                    <a:pt x="1785" y="10429"/>
                  </a:lnTo>
                  <a:cubicBezTo>
                    <a:pt x="762" y="10289"/>
                    <a:pt x="1" y="9358"/>
                    <a:pt x="84" y="8347"/>
                  </a:cubicBezTo>
                  <a:lnTo>
                    <a:pt x="631" y="1779"/>
                  </a:lnTo>
                  <a:cubicBezTo>
                    <a:pt x="719" y="734"/>
                    <a:pt x="1638" y="0"/>
                    <a:pt x="2684" y="145"/>
                  </a:cubicBezTo>
                  <a:lnTo>
                    <a:pt x="9374" y="1068"/>
                  </a:lnTo>
                  <a:cubicBezTo>
                    <a:pt x="10421" y="1213"/>
                    <a:pt x="11179" y="2176"/>
                    <a:pt x="11068" y="3219"/>
                  </a:cubicBezTo>
                  <a:lnTo>
                    <a:pt x="10374" y="9767"/>
                  </a:lnTo>
                  <a:cubicBezTo>
                    <a:pt x="10267" y="10774"/>
                    <a:pt x="9350" y="11473"/>
                    <a:pt x="8328" y="1133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8"/>
            <p:cNvSpPr/>
            <p:nvPr/>
          </p:nvSpPr>
          <p:spPr>
            <a:xfrm rot="869368">
              <a:off x="5776754" y="1234248"/>
              <a:ext cx="295882" cy="296285"/>
            </a:xfrm>
            <a:custGeom>
              <a:avLst/>
              <a:gdLst/>
              <a:ahLst/>
              <a:cxnLst/>
              <a:rect l="l" t="t" r="r" b="b"/>
              <a:pathLst>
                <a:path w="11420" h="11435" extrusionOk="0">
                  <a:moveTo>
                    <a:pt x="8305" y="11292"/>
                  </a:moveTo>
                  <a:lnTo>
                    <a:pt x="1762" y="10391"/>
                  </a:lnTo>
                  <a:cubicBezTo>
                    <a:pt x="738" y="10249"/>
                    <a:pt x="0" y="9322"/>
                    <a:pt x="113" y="8315"/>
                  </a:cubicBezTo>
                  <a:lnTo>
                    <a:pt x="842" y="1772"/>
                  </a:lnTo>
                  <a:cubicBezTo>
                    <a:pt x="958" y="730"/>
                    <a:pt x="1901" y="1"/>
                    <a:pt x="2947" y="145"/>
                  </a:cubicBezTo>
                  <a:lnTo>
                    <a:pt x="9637" y="1067"/>
                  </a:lnTo>
                  <a:cubicBezTo>
                    <a:pt x="10683" y="1212"/>
                    <a:pt x="11419" y="2173"/>
                    <a:pt x="11279" y="3210"/>
                  </a:cubicBezTo>
                  <a:lnTo>
                    <a:pt x="10402" y="9733"/>
                  </a:lnTo>
                  <a:cubicBezTo>
                    <a:pt x="10267" y="10738"/>
                    <a:pt x="9328" y="11434"/>
                    <a:pt x="8305" y="112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rot="869368">
              <a:off x="6084511" y="1362542"/>
              <a:ext cx="302048" cy="295248"/>
            </a:xfrm>
            <a:custGeom>
              <a:avLst/>
              <a:gdLst/>
              <a:ahLst/>
              <a:cxnLst/>
              <a:rect l="l" t="t" r="r" b="b"/>
              <a:pathLst>
                <a:path w="11658" h="11395" extrusionOk="0">
                  <a:moveTo>
                    <a:pt x="8283" y="11252"/>
                  </a:moveTo>
                  <a:lnTo>
                    <a:pt x="1739" y="10351"/>
                  </a:lnTo>
                  <a:cubicBezTo>
                    <a:pt x="716" y="10209"/>
                    <a:pt x="0" y="9284"/>
                    <a:pt x="141" y="8282"/>
                  </a:cubicBezTo>
                  <a:lnTo>
                    <a:pt x="1053" y="1763"/>
                  </a:lnTo>
                  <a:cubicBezTo>
                    <a:pt x="1199" y="727"/>
                    <a:pt x="2165" y="0"/>
                    <a:pt x="3211" y="144"/>
                  </a:cubicBezTo>
                  <a:lnTo>
                    <a:pt x="9901" y="1068"/>
                  </a:lnTo>
                  <a:cubicBezTo>
                    <a:pt x="10947" y="1212"/>
                    <a:pt x="11658" y="2170"/>
                    <a:pt x="11489" y="3203"/>
                  </a:cubicBezTo>
                  <a:lnTo>
                    <a:pt x="10431" y="9701"/>
                  </a:lnTo>
                  <a:cubicBezTo>
                    <a:pt x="10267" y="10701"/>
                    <a:pt x="9306" y="11394"/>
                    <a:pt x="8283" y="1125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rot="869368">
              <a:off x="6407642" y="1497266"/>
              <a:ext cx="308603" cy="294134"/>
            </a:xfrm>
            <a:custGeom>
              <a:avLst/>
              <a:gdLst/>
              <a:ahLst/>
              <a:cxnLst/>
              <a:rect l="l" t="t" r="r" b="b"/>
              <a:pathLst>
                <a:path w="11911" h="11352" extrusionOk="0">
                  <a:moveTo>
                    <a:pt x="8259" y="11211"/>
                  </a:moveTo>
                  <a:lnTo>
                    <a:pt x="1717" y="10308"/>
                  </a:lnTo>
                  <a:cubicBezTo>
                    <a:pt x="694" y="10167"/>
                    <a:pt x="1" y="9245"/>
                    <a:pt x="170" y="8247"/>
                  </a:cubicBezTo>
                  <a:lnTo>
                    <a:pt x="1275" y="1756"/>
                  </a:lnTo>
                  <a:cubicBezTo>
                    <a:pt x="1451" y="724"/>
                    <a:pt x="2441" y="0"/>
                    <a:pt x="3488" y="144"/>
                  </a:cubicBezTo>
                  <a:lnTo>
                    <a:pt x="10178" y="1067"/>
                  </a:lnTo>
                  <a:cubicBezTo>
                    <a:pt x="11224" y="1211"/>
                    <a:pt x="11910" y="2165"/>
                    <a:pt x="11711" y="3195"/>
                  </a:cubicBezTo>
                  <a:lnTo>
                    <a:pt x="10460" y="9666"/>
                  </a:lnTo>
                  <a:cubicBezTo>
                    <a:pt x="10267" y="10662"/>
                    <a:pt x="9282" y="11351"/>
                    <a:pt x="8259" y="1121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8"/>
            <p:cNvSpPr/>
            <p:nvPr/>
          </p:nvSpPr>
          <p:spPr>
            <a:xfrm rot="869368">
              <a:off x="5358609" y="1430254"/>
              <a:ext cx="280958" cy="281697"/>
            </a:xfrm>
            <a:custGeom>
              <a:avLst/>
              <a:gdLst/>
              <a:ahLst/>
              <a:cxnLst/>
              <a:rect l="l" t="t" r="r" b="b"/>
              <a:pathLst>
                <a:path w="10844" h="10872" extrusionOk="0">
                  <a:moveTo>
                    <a:pt x="8099" y="10734"/>
                  </a:moveTo>
                  <a:lnTo>
                    <a:pt x="1738" y="9857"/>
                  </a:lnTo>
                  <a:cubicBezTo>
                    <a:pt x="743" y="9720"/>
                    <a:pt x="0" y="8837"/>
                    <a:pt x="80" y="7882"/>
                  </a:cubicBezTo>
                  <a:lnTo>
                    <a:pt x="597" y="1676"/>
                  </a:lnTo>
                  <a:cubicBezTo>
                    <a:pt x="679" y="689"/>
                    <a:pt x="1571" y="0"/>
                    <a:pt x="2587" y="139"/>
                  </a:cubicBezTo>
                  <a:lnTo>
                    <a:pt x="9088" y="1036"/>
                  </a:lnTo>
                  <a:cubicBezTo>
                    <a:pt x="10105" y="1177"/>
                    <a:pt x="10843" y="2090"/>
                    <a:pt x="10740" y="3074"/>
                  </a:cubicBezTo>
                  <a:lnTo>
                    <a:pt x="10084" y="9260"/>
                  </a:lnTo>
                  <a:cubicBezTo>
                    <a:pt x="9982" y="10214"/>
                    <a:pt x="9094" y="10871"/>
                    <a:pt x="8099" y="1073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8"/>
            <p:cNvSpPr/>
            <p:nvPr/>
          </p:nvSpPr>
          <p:spPr>
            <a:xfrm rot="869368">
              <a:off x="5657843" y="1554919"/>
              <a:ext cx="286839" cy="280738"/>
            </a:xfrm>
            <a:custGeom>
              <a:avLst/>
              <a:gdLst/>
              <a:ahLst/>
              <a:cxnLst/>
              <a:rect l="l" t="t" r="r" b="b"/>
              <a:pathLst>
                <a:path w="11071" h="10835" extrusionOk="0">
                  <a:moveTo>
                    <a:pt x="8079" y="10698"/>
                  </a:moveTo>
                  <a:lnTo>
                    <a:pt x="1717" y="9820"/>
                  </a:lnTo>
                  <a:cubicBezTo>
                    <a:pt x="721" y="9684"/>
                    <a:pt x="1" y="8803"/>
                    <a:pt x="107" y="7852"/>
                  </a:cubicBezTo>
                  <a:lnTo>
                    <a:pt x="797" y="1670"/>
                  </a:lnTo>
                  <a:cubicBezTo>
                    <a:pt x="906" y="687"/>
                    <a:pt x="1819" y="1"/>
                    <a:pt x="2836" y="141"/>
                  </a:cubicBezTo>
                  <a:lnTo>
                    <a:pt x="9336" y="1038"/>
                  </a:lnTo>
                  <a:cubicBezTo>
                    <a:pt x="10353" y="1179"/>
                    <a:pt x="11070" y="2089"/>
                    <a:pt x="10939" y="3068"/>
                  </a:cubicBezTo>
                  <a:lnTo>
                    <a:pt x="10110" y="9231"/>
                  </a:lnTo>
                  <a:cubicBezTo>
                    <a:pt x="9984" y="10180"/>
                    <a:pt x="9073" y="10835"/>
                    <a:pt x="8079" y="1069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8"/>
            <p:cNvSpPr/>
            <p:nvPr/>
          </p:nvSpPr>
          <p:spPr>
            <a:xfrm rot="869368">
              <a:off x="5957096" y="1679615"/>
              <a:ext cx="292721" cy="279780"/>
            </a:xfrm>
            <a:custGeom>
              <a:avLst/>
              <a:gdLst/>
              <a:ahLst/>
              <a:cxnLst/>
              <a:rect l="l" t="t" r="r" b="b"/>
              <a:pathLst>
                <a:path w="11298" h="10798" extrusionOk="0">
                  <a:moveTo>
                    <a:pt x="8056" y="10661"/>
                  </a:moveTo>
                  <a:lnTo>
                    <a:pt x="1694" y="9783"/>
                  </a:lnTo>
                  <a:cubicBezTo>
                    <a:pt x="700" y="9646"/>
                    <a:pt x="1" y="8769"/>
                    <a:pt x="133" y="7821"/>
                  </a:cubicBezTo>
                  <a:lnTo>
                    <a:pt x="995" y="1662"/>
                  </a:lnTo>
                  <a:cubicBezTo>
                    <a:pt x="1132" y="683"/>
                    <a:pt x="2068" y="0"/>
                    <a:pt x="3085" y="141"/>
                  </a:cubicBezTo>
                  <a:lnTo>
                    <a:pt x="9585" y="1037"/>
                  </a:lnTo>
                  <a:cubicBezTo>
                    <a:pt x="10602" y="1178"/>
                    <a:pt x="11297" y="2085"/>
                    <a:pt x="11138" y="3061"/>
                  </a:cubicBezTo>
                  <a:lnTo>
                    <a:pt x="10136" y="9201"/>
                  </a:lnTo>
                  <a:cubicBezTo>
                    <a:pt x="9983" y="10145"/>
                    <a:pt x="9050" y="10798"/>
                    <a:pt x="8056" y="106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8"/>
            <p:cNvSpPr/>
            <p:nvPr/>
          </p:nvSpPr>
          <p:spPr>
            <a:xfrm rot="869368">
              <a:off x="6271289" y="1810529"/>
              <a:ext cx="298835" cy="278769"/>
            </a:xfrm>
            <a:custGeom>
              <a:avLst/>
              <a:gdLst/>
              <a:ahLst/>
              <a:cxnLst/>
              <a:rect l="l" t="t" r="r" b="b"/>
              <a:pathLst>
                <a:path w="11534" h="10759" extrusionOk="0">
                  <a:moveTo>
                    <a:pt x="8033" y="10622"/>
                  </a:moveTo>
                  <a:lnTo>
                    <a:pt x="1672" y="9744"/>
                  </a:lnTo>
                  <a:cubicBezTo>
                    <a:pt x="676" y="9607"/>
                    <a:pt x="0" y="8733"/>
                    <a:pt x="160" y="7788"/>
                  </a:cubicBezTo>
                  <a:lnTo>
                    <a:pt x="1203" y="1655"/>
                  </a:lnTo>
                  <a:cubicBezTo>
                    <a:pt x="1369" y="680"/>
                    <a:pt x="2328" y="0"/>
                    <a:pt x="3345" y="141"/>
                  </a:cubicBezTo>
                  <a:lnTo>
                    <a:pt x="9845" y="1037"/>
                  </a:lnTo>
                  <a:cubicBezTo>
                    <a:pt x="10862" y="1178"/>
                    <a:pt x="11533" y="2082"/>
                    <a:pt x="11346" y="3054"/>
                  </a:cubicBezTo>
                  <a:lnTo>
                    <a:pt x="10164" y="9169"/>
                  </a:lnTo>
                  <a:cubicBezTo>
                    <a:pt x="9982" y="10110"/>
                    <a:pt x="9028" y="10758"/>
                    <a:pt x="8033" y="1062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rot="869368">
              <a:off x="5257691" y="1726529"/>
              <a:ext cx="273082" cy="267835"/>
            </a:xfrm>
            <a:custGeom>
              <a:avLst/>
              <a:gdLst/>
              <a:ahLst/>
              <a:cxnLst/>
              <a:rect l="l" t="t" r="r" b="b"/>
              <a:pathLst>
                <a:path w="10540" h="10337" extrusionOk="0">
                  <a:moveTo>
                    <a:pt x="7890" y="10204"/>
                  </a:moveTo>
                  <a:lnTo>
                    <a:pt x="1695" y="9349"/>
                  </a:lnTo>
                  <a:cubicBezTo>
                    <a:pt x="725" y="9216"/>
                    <a:pt x="0" y="8375"/>
                    <a:pt x="76" y="7469"/>
                  </a:cubicBezTo>
                  <a:lnTo>
                    <a:pt x="566" y="1586"/>
                  </a:lnTo>
                  <a:cubicBezTo>
                    <a:pt x="645" y="651"/>
                    <a:pt x="1511" y="0"/>
                    <a:pt x="2500" y="137"/>
                  </a:cubicBezTo>
                  <a:lnTo>
                    <a:pt x="8828" y="1009"/>
                  </a:lnTo>
                  <a:cubicBezTo>
                    <a:pt x="9817" y="1146"/>
                    <a:pt x="10539" y="2015"/>
                    <a:pt x="10441" y="2947"/>
                  </a:cubicBezTo>
                  <a:lnTo>
                    <a:pt x="9819" y="8813"/>
                  </a:lnTo>
                  <a:cubicBezTo>
                    <a:pt x="9722" y="9716"/>
                    <a:pt x="8860" y="10336"/>
                    <a:pt x="7890" y="102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8"/>
            <p:cNvSpPr/>
            <p:nvPr/>
          </p:nvSpPr>
          <p:spPr>
            <a:xfrm rot="869368">
              <a:off x="5549144" y="1847910"/>
              <a:ext cx="278626" cy="266928"/>
            </a:xfrm>
            <a:custGeom>
              <a:avLst/>
              <a:gdLst/>
              <a:ahLst/>
              <a:cxnLst/>
              <a:rect l="l" t="t" r="r" b="b"/>
              <a:pathLst>
                <a:path w="10754" h="10302" extrusionOk="0">
                  <a:moveTo>
                    <a:pt x="7870" y="10169"/>
                  </a:moveTo>
                  <a:lnTo>
                    <a:pt x="1674" y="9314"/>
                  </a:lnTo>
                  <a:cubicBezTo>
                    <a:pt x="705" y="9180"/>
                    <a:pt x="1" y="8343"/>
                    <a:pt x="101" y="7440"/>
                  </a:cubicBezTo>
                  <a:lnTo>
                    <a:pt x="754" y="1579"/>
                  </a:lnTo>
                  <a:cubicBezTo>
                    <a:pt x="858" y="648"/>
                    <a:pt x="1746" y="1"/>
                    <a:pt x="2735" y="138"/>
                  </a:cubicBezTo>
                  <a:lnTo>
                    <a:pt x="9063" y="1010"/>
                  </a:lnTo>
                  <a:cubicBezTo>
                    <a:pt x="10052" y="1147"/>
                    <a:pt x="10754" y="2014"/>
                    <a:pt x="10628" y="2942"/>
                  </a:cubicBezTo>
                  <a:lnTo>
                    <a:pt x="9843" y="8785"/>
                  </a:lnTo>
                  <a:cubicBezTo>
                    <a:pt x="9721" y="9684"/>
                    <a:pt x="8839" y="10302"/>
                    <a:pt x="7870" y="10169"/>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8"/>
            <p:cNvSpPr/>
            <p:nvPr/>
          </p:nvSpPr>
          <p:spPr>
            <a:xfrm rot="869368">
              <a:off x="5840544" y="1969280"/>
              <a:ext cx="284197" cy="266047"/>
            </a:xfrm>
            <a:custGeom>
              <a:avLst/>
              <a:gdLst/>
              <a:ahLst/>
              <a:cxnLst/>
              <a:rect l="l" t="t" r="r" b="b"/>
              <a:pathLst>
                <a:path w="10969" h="10268" extrusionOk="0">
                  <a:moveTo>
                    <a:pt x="7849" y="10134"/>
                  </a:moveTo>
                  <a:lnTo>
                    <a:pt x="1655" y="9280"/>
                  </a:lnTo>
                  <a:cubicBezTo>
                    <a:pt x="684" y="9145"/>
                    <a:pt x="0" y="8311"/>
                    <a:pt x="127" y="7411"/>
                  </a:cubicBezTo>
                  <a:lnTo>
                    <a:pt x="944" y="1572"/>
                  </a:lnTo>
                  <a:cubicBezTo>
                    <a:pt x="1075" y="645"/>
                    <a:pt x="1983" y="1"/>
                    <a:pt x="2972" y="137"/>
                  </a:cubicBezTo>
                  <a:lnTo>
                    <a:pt x="9300" y="1010"/>
                  </a:lnTo>
                  <a:cubicBezTo>
                    <a:pt x="10289" y="1147"/>
                    <a:pt x="10969" y="2009"/>
                    <a:pt x="10818" y="2935"/>
                  </a:cubicBezTo>
                  <a:lnTo>
                    <a:pt x="9868" y="8755"/>
                  </a:lnTo>
                  <a:cubicBezTo>
                    <a:pt x="9723" y="9652"/>
                    <a:pt x="8820" y="10267"/>
                    <a:pt x="7849" y="1013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8"/>
            <p:cNvSpPr/>
            <p:nvPr/>
          </p:nvSpPr>
          <p:spPr>
            <a:xfrm rot="869368">
              <a:off x="5158712" y="2017067"/>
              <a:ext cx="265309" cy="254595"/>
            </a:xfrm>
            <a:custGeom>
              <a:avLst/>
              <a:gdLst/>
              <a:ahLst/>
              <a:cxnLst/>
              <a:rect l="l" t="t" r="r" b="b"/>
              <a:pathLst>
                <a:path w="10240" h="9826" extrusionOk="0">
                  <a:moveTo>
                    <a:pt x="7683" y="9695"/>
                  </a:moveTo>
                  <a:lnTo>
                    <a:pt x="1651" y="8863"/>
                  </a:lnTo>
                  <a:cubicBezTo>
                    <a:pt x="707" y="8733"/>
                    <a:pt x="0" y="7933"/>
                    <a:pt x="71" y="7075"/>
                  </a:cubicBezTo>
                  <a:lnTo>
                    <a:pt x="536" y="1499"/>
                  </a:lnTo>
                  <a:cubicBezTo>
                    <a:pt x="610" y="614"/>
                    <a:pt x="1451" y="1"/>
                    <a:pt x="2414" y="134"/>
                  </a:cubicBezTo>
                  <a:lnTo>
                    <a:pt x="8571" y="982"/>
                  </a:lnTo>
                  <a:cubicBezTo>
                    <a:pt x="9535" y="1115"/>
                    <a:pt x="10239" y="1941"/>
                    <a:pt x="10145" y="2824"/>
                  </a:cubicBezTo>
                  <a:lnTo>
                    <a:pt x="9557" y="8382"/>
                  </a:lnTo>
                  <a:cubicBezTo>
                    <a:pt x="9465" y="9239"/>
                    <a:pt x="8627" y="9826"/>
                    <a:pt x="7683" y="9695"/>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8"/>
            <p:cNvSpPr/>
            <p:nvPr/>
          </p:nvSpPr>
          <p:spPr>
            <a:xfrm rot="869368">
              <a:off x="5442453" y="2135244"/>
              <a:ext cx="270594" cy="253688"/>
            </a:xfrm>
            <a:custGeom>
              <a:avLst/>
              <a:gdLst/>
              <a:ahLst/>
              <a:cxnLst/>
              <a:rect l="l" t="t" r="r" b="b"/>
              <a:pathLst>
                <a:path w="10444" h="9791" extrusionOk="0">
                  <a:moveTo>
                    <a:pt x="7665" y="9660"/>
                  </a:moveTo>
                  <a:lnTo>
                    <a:pt x="1632" y="8828"/>
                  </a:lnTo>
                  <a:cubicBezTo>
                    <a:pt x="688" y="8699"/>
                    <a:pt x="1" y="7902"/>
                    <a:pt x="97" y="7046"/>
                  </a:cubicBezTo>
                  <a:lnTo>
                    <a:pt x="716" y="1492"/>
                  </a:lnTo>
                  <a:cubicBezTo>
                    <a:pt x="814" y="611"/>
                    <a:pt x="1675" y="0"/>
                    <a:pt x="2639" y="133"/>
                  </a:cubicBezTo>
                  <a:lnTo>
                    <a:pt x="8796" y="982"/>
                  </a:lnTo>
                  <a:cubicBezTo>
                    <a:pt x="9759" y="1115"/>
                    <a:pt x="10443" y="1938"/>
                    <a:pt x="10326" y="2818"/>
                  </a:cubicBezTo>
                  <a:lnTo>
                    <a:pt x="9581" y="8355"/>
                  </a:lnTo>
                  <a:cubicBezTo>
                    <a:pt x="9466" y="9208"/>
                    <a:pt x="8608" y="9791"/>
                    <a:pt x="7665" y="96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p:nvPr/>
          </p:nvSpPr>
          <p:spPr>
            <a:xfrm rot="869368">
              <a:off x="5726242" y="2253403"/>
              <a:ext cx="275854" cy="252859"/>
            </a:xfrm>
            <a:custGeom>
              <a:avLst/>
              <a:gdLst/>
              <a:ahLst/>
              <a:cxnLst/>
              <a:rect l="l" t="t" r="r" b="b"/>
              <a:pathLst>
                <a:path w="10647" h="9759" extrusionOk="0">
                  <a:moveTo>
                    <a:pt x="7645" y="9628"/>
                  </a:moveTo>
                  <a:lnTo>
                    <a:pt x="1612" y="8796"/>
                  </a:lnTo>
                  <a:cubicBezTo>
                    <a:pt x="669" y="8665"/>
                    <a:pt x="0" y="7871"/>
                    <a:pt x="119" y="7019"/>
                  </a:cubicBezTo>
                  <a:lnTo>
                    <a:pt x="894" y="1486"/>
                  </a:lnTo>
                  <a:cubicBezTo>
                    <a:pt x="1017" y="607"/>
                    <a:pt x="1899" y="1"/>
                    <a:pt x="2861" y="134"/>
                  </a:cubicBezTo>
                  <a:lnTo>
                    <a:pt x="9019" y="982"/>
                  </a:lnTo>
                  <a:cubicBezTo>
                    <a:pt x="9982" y="1115"/>
                    <a:pt x="10647" y="1936"/>
                    <a:pt x="10504" y="2812"/>
                  </a:cubicBezTo>
                  <a:lnTo>
                    <a:pt x="9604" y="8327"/>
                  </a:lnTo>
                  <a:cubicBezTo>
                    <a:pt x="9465" y="9177"/>
                    <a:pt x="8589" y="9758"/>
                    <a:pt x="7645" y="96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8"/>
            <p:cNvSpPr/>
            <p:nvPr/>
          </p:nvSpPr>
          <p:spPr>
            <a:xfrm rot="869368">
              <a:off x="6060549" y="2091564"/>
              <a:ext cx="338632" cy="549739"/>
            </a:xfrm>
            <a:custGeom>
              <a:avLst/>
              <a:gdLst/>
              <a:ahLst/>
              <a:cxnLst/>
              <a:rect l="l" t="t" r="r" b="b"/>
              <a:pathLst>
                <a:path w="13070" h="21217" extrusionOk="0">
                  <a:moveTo>
                    <a:pt x="7624" y="21086"/>
                  </a:moveTo>
                  <a:lnTo>
                    <a:pt x="1593" y="20254"/>
                  </a:lnTo>
                  <a:cubicBezTo>
                    <a:pt x="649" y="20123"/>
                    <a:pt x="1" y="19332"/>
                    <a:pt x="145" y="18483"/>
                  </a:cubicBezTo>
                  <a:lnTo>
                    <a:pt x="3023" y="1563"/>
                  </a:lnTo>
                  <a:cubicBezTo>
                    <a:pt x="3180" y="641"/>
                    <a:pt x="4110" y="0"/>
                    <a:pt x="5099" y="137"/>
                  </a:cubicBezTo>
                  <a:lnTo>
                    <a:pt x="11423" y="1010"/>
                  </a:lnTo>
                  <a:cubicBezTo>
                    <a:pt x="12412" y="1146"/>
                    <a:pt x="13069" y="2005"/>
                    <a:pt x="12891" y="2925"/>
                  </a:cubicBezTo>
                  <a:lnTo>
                    <a:pt x="9629" y="19792"/>
                  </a:lnTo>
                  <a:cubicBezTo>
                    <a:pt x="9466" y="20638"/>
                    <a:pt x="8568" y="21216"/>
                    <a:pt x="7624" y="2108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8"/>
            <p:cNvSpPr/>
            <p:nvPr/>
          </p:nvSpPr>
          <p:spPr>
            <a:xfrm rot="869368">
              <a:off x="5479307" y="1075555"/>
              <a:ext cx="290467" cy="298772"/>
            </a:xfrm>
            <a:custGeom>
              <a:avLst/>
              <a:gdLst/>
              <a:ahLst/>
              <a:cxnLst/>
              <a:rect l="l" t="t" r="r" b="b"/>
              <a:pathLst>
                <a:path w="11211" h="11531" extrusionOk="0">
                  <a:moveTo>
                    <a:pt x="8350" y="11389"/>
                  </a:moveTo>
                  <a:lnTo>
                    <a:pt x="1790" y="10484"/>
                  </a:lnTo>
                  <a:cubicBezTo>
                    <a:pt x="764" y="10342"/>
                    <a:pt x="0" y="9407"/>
                    <a:pt x="85" y="8391"/>
                  </a:cubicBezTo>
                  <a:lnTo>
                    <a:pt x="635" y="1789"/>
                  </a:lnTo>
                  <a:cubicBezTo>
                    <a:pt x="724" y="738"/>
                    <a:pt x="1644" y="0"/>
                    <a:pt x="2693" y="146"/>
                  </a:cubicBezTo>
                  <a:lnTo>
                    <a:pt x="9401" y="1071"/>
                  </a:lnTo>
                  <a:cubicBezTo>
                    <a:pt x="10451" y="1215"/>
                    <a:pt x="11211" y="2185"/>
                    <a:pt x="11099" y="3231"/>
                  </a:cubicBezTo>
                  <a:lnTo>
                    <a:pt x="10401" y="9814"/>
                  </a:lnTo>
                  <a:cubicBezTo>
                    <a:pt x="10294" y="10827"/>
                    <a:pt x="9375" y="11530"/>
                    <a:pt x="8350" y="11389"/>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8"/>
            <p:cNvSpPr/>
            <p:nvPr/>
          </p:nvSpPr>
          <p:spPr>
            <a:xfrm rot="869368">
              <a:off x="5787861" y="1204172"/>
              <a:ext cx="296711" cy="297761"/>
            </a:xfrm>
            <a:custGeom>
              <a:avLst/>
              <a:gdLst/>
              <a:ahLst/>
              <a:cxnLst/>
              <a:rect l="l" t="t" r="r" b="b"/>
              <a:pathLst>
                <a:path w="11452" h="11492" extrusionOk="0">
                  <a:moveTo>
                    <a:pt x="8327" y="11349"/>
                  </a:moveTo>
                  <a:lnTo>
                    <a:pt x="1768" y="10445"/>
                  </a:lnTo>
                  <a:cubicBezTo>
                    <a:pt x="742" y="10303"/>
                    <a:pt x="1" y="9371"/>
                    <a:pt x="113" y="8359"/>
                  </a:cubicBezTo>
                  <a:lnTo>
                    <a:pt x="848" y="1782"/>
                  </a:lnTo>
                  <a:cubicBezTo>
                    <a:pt x="965" y="735"/>
                    <a:pt x="1911" y="1"/>
                    <a:pt x="2959" y="146"/>
                  </a:cubicBezTo>
                  <a:lnTo>
                    <a:pt x="9667" y="1071"/>
                  </a:lnTo>
                  <a:cubicBezTo>
                    <a:pt x="10716" y="1215"/>
                    <a:pt x="11452" y="2182"/>
                    <a:pt x="11312" y="3224"/>
                  </a:cubicBezTo>
                  <a:lnTo>
                    <a:pt x="10431" y="9781"/>
                  </a:lnTo>
                  <a:cubicBezTo>
                    <a:pt x="10295" y="10791"/>
                    <a:pt x="9353" y="11491"/>
                    <a:pt x="8327" y="11349"/>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8"/>
            <p:cNvSpPr/>
            <p:nvPr/>
          </p:nvSpPr>
          <p:spPr>
            <a:xfrm rot="869368">
              <a:off x="6096466" y="1332799"/>
              <a:ext cx="302929" cy="296751"/>
            </a:xfrm>
            <a:custGeom>
              <a:avLst/>
              <a:gdLst/>
              <a:ahLst/>
              <a:cxnLst/>
              <a:rect l="l" t="t" r="r" b="b"/>
              <a:pathLst>
                <a:path w="11692" h="11453" extrusionOk="0">
                  <a:moveTo>
                    <a:pt x="8304" y="11310"/>
                  </a:moveTo>
                  <a:lnTo>
                    <a:pt x="1744" y="10406"/>
                  </a:lnTo>
                  <a:cubicBezTo>
                    <a:pt x="717" y="10264"/>
                    <a:pt x="0" y="9336"/>
                    <a:pt x="141" y="8327"/>
                  </a:cubicBezTo>
                  <a:lnTo>
                    <a:pt x="1058" y="1774"/>
                  </a:lnTo>
                  <a:cubicBezTo>
                    <a:pt x="1204" y="732"/>
                    <a:pt x="2174" y="1"/>
                    <a:pt x="3223" y="147"/>
                  </a:cubicBezTo>
                  <a:lnTo>
                    <a:pt x="9930" y="1071"/>
                  </a:lnTo>
                  <a:cubicBezTo>
                    <a:pt x="10979" y="1217"/>
                    <a:pt x="11692" y="2179"/>
                    <a:pt x="11522" y="3218"/>
                  </a:cubicBezTo>
                  <a:lnTo>
                    <a:pt x="10457" y="9750"/>
                  </a:lnTo>
                  <a:cubicBezTo>
                    <a:pt x="10294" y="10755"/>
                    <a:pt x="9330" y="11452"/>
                    <a:pt x="8304" y="11310"/>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8"/>
            <p:cNvSpPr/>
            <p:nvPr/>
          </p:nvSpPr>
          <p:spPr>
            <a:xfrm rot="869368">
              <a:off x="6420416" y="1467873"/>
              <a:ext cx="309510" cy="295637"/>
            </a:xfrm>
            <a:custGeom>
              <a:avLst/>
              <a:gdLst/>
              <a:ahLst/>
              <a:cxnLst/>
              <a:rect l="l" t="t" r="r" b="b"/>
              <a:pathLst>
                <a:path w="11946" h="11410" extrusionOk="0">
                  <a:moveTo>
                    <a:pt x="8280" y="11268"/>
                  </a:moveTo>
                  <a:lnTo>
                    <a:pt x="1721" y="10363"/>
                  </a:lnTo>
                  <a:cubicBezTo>
                    <a:pt x="695" y="10221"/>
                    <a:pt x="1" y="9296"/>
                    <a:pt x="172" y="8291"/>
                  </a:cubicBezTo>
                  <a:lnTo>
                    <a:pt x="1281" y="1766"/>
                  </a:lnTo>
                  <a:cubicBezTo>
                    <a:pt x="1459" y="728"/>
                    <a:pt x="2453" y="0"/>
                    <a:pt x="3502" y="146"/>
                  </a:cubicBezTo>
                  <a:lnTo>
                    <a:pt x="10209" y="1070"/>
                  </a:lnTo>
                  <a:cubicBezTo>
                    <a:pt x="11258" y="1215"/>
                    <a:pt x="11946" y="2175"/>
                    <a:pt x="11746" y="3210"/>
                  </a:cubicBezTo>
                  <a:lnTo>
                    <a:pt x="10488" y="9715"/>
                  </a:lnTo>
                  <a:cubicBezTo>
                    <a:pt x="10294" y="10715"/>
                    <a:pt x="9306" y="11409"/>
                    <a:pt x="8280" y="11268"/>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8"/>
            <p:cNvSpPr/>
            <p:nvPr/>
          </p:nvSpPr>
          <p:spPr>
            <a:xfrm rot="869368">
              <a:off x="5368383" y="1401539"/>
              <a:ext cx="281735" cy="283096"/>
            </a:xfrm>
            <a:custGeom>
              <a:avLst/>
              <a:gdLst/>
              <a:ahLst/>
              <a:cxnLst/>
              <a:rect l="l" t="t" r="r" b="b"/>
              <a:pathLst>
                <a:path w="10874" h="10926" extrusionOk="0">
                  <a:moveTo>
                    <a:pt x="8119" y="10788"/>
                  </a:moveTo>
                  <a:lnTo>
                    <a:pt x="1742" y="9908"/>
                  </a:lnTo>
                  <a:cubicBezTo>
                    <a:pt x="744" y="9771"/>
                    <a:pt x="0" y="8883"/>
                    <a:pt x="80" y="7923"/>
                  </a:cubicBezTo>
                  <a:lnTo>
                    <a:pt x="599" y="1685"/>
                  </a:lnTo>
                  <a:cubicBezTo>
                    <a:pt x="683" y="693"/>
                    <a:pt x="1576" y="1"/>
                    <a:pt x="2595" y="141"/>
                  </a:cubicBezTo>
                  <a:lnTo>
                    <a:pt x="9113" y="1040"/>
                  </a:lnTo>
                  <a:cubicBezTo>
                    <a:pt x="10133" y="1181"/>
                    <a:pt x="10874" y="2099"/>
                    <a:pt x="10768" y="3088"/>
                  </a:cubicBezTo>
                  <a:lnTo>
                    <a:pt x="10109" y="9306"/>
                  </a:lnTo>
                  <a:cubicBezTo>
                    <a:pt x="10007" y="10264"/>
                    <a:pt x="9117" y="10926"/>
                    <a:pt x="8119" y="10788"/>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p:nvPr/>
          </p:nvSpPr>
          <p:spPr>
            <a:xfrm rot="869368">
              <a:off x="5668358" y="1526558"/>
              <a:ext cx="287643" cy="282112"/>
            </a:xfrm>
            <a:custGeom>
              <a:avLst/>
              <a:gdLst/>
              <a:ahLst/>
              <a:cxnLst/>
              <a:rect l="l" t="t" r="r" b="b"/>
              <a:pathLst>
                <a:path w="11102" h="10888" extrusionOk="0">
                  <a:moveTo>
                    <a:pt x="8098" y="10749"/>
                  </a:moveTo>
                  <a:lnTo>
                    <a:pt x="1721" y="9870"/>
                  </a:lnTo>
                  <a:cubicBezTo>
                    <a:pt x="723" y="9732"/>
                    <a:pt x="1" y="8848"/>
                    <a:pt x="107" y="7892"/>
                  </a:cubicBezTo>
                  <a:lnTo>
                    <a:pt x="800" y="1678"/>
                  </a:lnTo>
                  <a:cubicBezTo>
                    <a:pt x="912" y="690"/>
                    <a:pt x="1826" y="0"/>
                    <a:pt x="2846" y="141"/>
                  </a:cubicBezTo>
                  <a:lnTo>
                    <a:pt x="9363" y="1040"/>
                  </a:lnTo>
                  <a:cubicBezTo>
                    <a:pt x="10383" y="1181"/>
                    <a:pt x="11101" y="2096"/>
                    <a:pt x="10969" y="3080"/>
                  </a:cubicBezTo>
                  <a:lnTo>
                    <a:pt x="10136" y="9275"/>
                  </a:lnTo>
                  <a:cubicBezTo>
                    <a:pt x="10008" y="10229"/>
                    <a:pt x="9096" y="10888"/>
                    <a:pt x="8098" y="10749"/>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8"/>
            <p:cNvSpPr/>
            <p:nvPr/>
          </p:nvSpPr>
          <p:spPr>
            <a:xfrm rot="869368">
              <a:off x="5968363" y="1651556"/>
              <a:ext cx="293524" cy="281153"/>
            </a:xfrm>
            <a:custGeom>
              <a:avLst/>
              <a:gdLst/>
              <a:ahLst/>
              <a:cxnLst/>
              <a:rect l="l" t="t" r="r" b="b"/>
              <a:pathLst>
                <a:path w="11329" h="10851" extrusionOk="0">
                  <a:moveTo>
                    <a:pt x="8076" y="10712"/>
                  </a:moveTo>
                  <a:lnTo>
                    <a:pt x="1699" y="9833"/>
                  </a:lnTo>
                  <a:cubicBezTo>
                    <a:pt x="702" y="9695"/>
                    <a:pt x="1" y="8815"/>
                    <a:pt x="134" y="7861"/>
                  </a:cubicBezTo>
                  <a:lnTo>
                    <a:pt x="1000" y="1671"/>
                  </a:lnTo>
                  <a:cubicBezTo>
                    <a:pt x="1138" y="687"/>
                    <a:pt x="2077" y="1"/>
                    <a:pt x="3096" y="141"/>
                  </a:cubicBezTo>
                  <a:lnTo>
                    <a:pt x="9614" y="1041"/>
                  </a:lnTo>
                  <a:cubicBezTo>
                    <a:pt x="10632" y="1181"/>
                    <a:pt x="11329" y="2093"/>
                    <a:pt x="11169" y="3073"/>
                  </a:cubicBezTo>
                  <a:lnTo>
                    <a:pt x="10162" y="9244"/>
                  </a:lnTo>
                  <a:cubicBezTo>
                    <a:pt x="10008" y="10194"/>
                    <a:pt x="9074" y="10850"/>
                    <a:pt x="8076" y="10712"/>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8"/>
            <p:cNvSpPr/>
            <p:nvPr/>
          </p:nvSpPr>
          <p:spPr>
            <a:xfrm rot="869368">
              <a:off x="6283328" y="1782816"/>
              <a:ext cx="299742" cy="280117"/>
            </a:xfrm>
            <a:custGeom>
              <a:avLst/>
              <a:gdLst/>
              <a:ahLst/>
              <a:cxnLst/>
              <a:rect l="l" t="t" r="r" b="b"/>
              <a:pathLst>
                <a:path w="11569" h="10811" extrusionOk="0">
                  <a:moveTo>
                    <a:pt x="8054" y="10673"/>
                  </a:moveTo>
                  <a:lnTo>
                    <a:pt x="1676" y="9793"/>
                  </a:lnTo>
                  <a:cubicBezTo>
                    <a:pt x="680" y="9656"/>
                    <a:pt x="1" y="8778"/>
                    <a:pt x="163" y="7828"/>
                  </a:cubicBezTo>
                  <a:lnTo>
                    <a:pt x="1210" y="1664"/>
                  </a:lnTo>
                  <a:cubicBezTo>
                    <a:pt x="1378" y="683"/>
                    <a:pt x="2340" y="1"/>
                    <a:pt x="3358" y="141"/>
                  </a:cubicBezTo>
                  <a:lnTo>
                    <a:pt x="9876" y="1041"/>
                  </a:lnTo>
                  <a:cubicBezTo>
                    <a:pt x="10896" y="1181"/>
                    <a:pt x="11568" y="2089"/>
                    <a:pt x="11380" y="3067"/>
                  </a:cubicBezTo>
                  <a:lnTo>
                    <a:pt x="10193" y="9212"/>
                  </a:lnTo>
                  <a:cubicBezTo>
                    <a:pt x="10008" y="10157"/>
                    <a:pt x="9052" y="10811"/>
                    <a:pt x="8054" y="10673"/>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rot="869368">
              <a:off x="5266973" y="1699358"/>
              <a:ext cx="273755" cy="269105"/>
            </a:xfrm>
            <a:custGeom>
              <a:avLst/>
              <a:gdLst/>
              <a:ahLst/>
              <a:cxnLst/>
              <a:rect l="l" t="t" r="r" b="b"/>
              <a:pathLst>
                <a:path w="10566" h="10386" extrusionOk="0">
                  <a:moveTo>
                    <a:pt x="7909" y="10251"/>
                  </a:moveTo>
                  <a:lnTo>
                    <a:pt x="1697" y="9395"/>
                  </a:lnTo>
                  <a:cubicBezTo>
                    <a:pt x="726" y="9261"/>
                    <a:pt x="0" y="8417"/>
                    <a:pt x="76" y="7506"/>
                  </a:cubicBezTo>
                  <a:lnTo>
                    <a:pt x="569" y="1594"/>
                  </a:lnTo>
                  <a:cubicBezTo>
                    <a:pt x="647" y="654"/>
                    <a:pt x="1515" y="1"/>
                    <a:pt x="2507" y="138"/>
                  </a:cubicBezTo>
                  <a:lnTo>
                    <a:pt x="8850" y="1013"/>
                  </a:lnTo>
                  <a:cubicBezTo>
                    <a:pt x="9843" y="1150"/>
                    <a:pt x="10566" y="2022"/>
                    <a:pt x="10466" y="2959"/>
                  </a:cubicBezTo>
                  <a:lnTo>
                    <a:pt x="9841" y="8853"/>
                  </a:lnTo>
                  <a:cubicBezTo>
                    <a:pt x="9745" y="9761"/>
                    <a:pt x="8880" y="10385"/>
                    <a:pt x="7909" y="10251"/>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rot="869368">
              <a:off x="5559099" y="1821055"/>
              <a:ext cx="279378" cy="268172"/>
            </a:xfrm>
            <a:custGeom>
              <a:avLst/>
              <a:gdLst/>
              <a:ahLst/>
              <a:cxnLst/>
              <a:rect l="l" t="t" r="r" b="b"/>
              <a:pathLst>
                <a:path w="10783" h="10350" extrusionOk="0">
                  <a:moveTo>
                    <a:pt x="7889" y="10215"/>
                  </a:moveTo>
                  <a:lnTo>
                    <a:pt x="1679" y="9359"/>
                  </a:lnTo>
                  <a:cubicBezTo>
                    <a:pt x="707" y="9225"/>
                    <a:pt x="0" y="8384"/>
                    <a:pt x="102" y="7477"/>
                  </a:cubicBezTo>
                  <a:lnTo>
                    <a:pt x="759" y="1588"/>
                  </a:lnTo>
                  <a:cubicBezTo>
                    <a:pt x="863" y="652"/>
                    <a:pt x="1753" y="1"/>
                    <a:pt x="2745" y="137"/>
                  </a:cubicBezTo>
                  <a:lnTo>
                    <a:pt x="9088" y="1012"/>
                  </a:lnTo>
                  <a:cubicBezTo>
                    <a:pt x="10081" y="1149"/>
                    <a:pt x="10783" y="2019"/>
                    <a:pt x="10657" y="2953"/>
                  </a:cubicBezTo>
                  <a:lnTo>
                    <a:pt x="9868" y="8825"/>
                  </a:lnTo>
                  <a:cubicBezTo>
                    <a:pt x="9747" y="9728"/>
                    <a:pt x="8860" y="10350"/>
                    <a:pt x="7889" y="10215"/>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8"/>
            <p:cNvSpPr/>
            <p:nvPr/>
          </p:nvSpPr>
          <p:spPr>
            <a:xfrm rot="869368">
              <a:off x="5851250" y="1942755"/>
              <a:ext cx="284974" cy="267239"/>
            </a:xfrm>
            <a:custGeom>
              <a:avLst/>
              <a:gdLst/>
              <a:ahLst/>
              <a:cxnLst/>
              <a:rect l="l" t="t" r="r" b="b"/>
              <a:pathLst>
                <a:path w="10999" h="10314" extrusionOk="0">
                  <a:moveTo>
                    <a:pt x="7869" y="10180"/>
                  </a:moveTo>
                  <a:lnTo>
                    <a:pt x="1658" y="9323"/>
                  </a:lnTo>
                  <a:cubicBezTo>
                    <a:pt x="686" y="9189"/>
                    <a:pt x="1" y="8351"/>
                    <a:pt x="128" y="7448"/>
                  </a:cubicBezTo>
                  <a:lnTo>
                    <a:pt x="948" y="1580"/>
                  </a:lnTo>
                  <a:cubicBezTo>
                    <a:pt x="1079" y="647"/>
                    <a:pt x="1989" y="0"/>
                    <a:pt x="2982" y="137"/>
                  </a:cubicBezTo>
                  <a:lnTo>
                    <a:pt x="9325" y="1012"/>
                  </a:lnTo>
                  <a:cubicBezTo>
                    <a:pt x="10317" y="1149"/>
                    <a:pt x="10998" y="2017"/>
                    <a:pt x="10846" y="2945"/>
                  </a:cubicBezTo>
                  <a:lnTo>
                    <a:pt x="9893" y="8794"/>
                  </a:lnTo>
                  <a:cubicBezTo>
                    <a:pt x="9746" y="9695"/>
                    <a:pt x="8840" y="10314"/>
                    <a:pt x="7869" y="10180"/>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rot="869368">
              <a:off x="5167424" y="1991329"/>
              <a:ext cx="266008" cy="255761"/>
            </a:xfrm>
            <a:custGeom>
              <a:avLst/>
              <a:gdLst/>
              <a:ahLst/>
              <a:cxnLst/>
              <a:rect l="l" t="t" r="r" b="b"/>
              <a:pathLst>
                <a:path w="10267" h="9871" extrusionOk="0">
                  <a:moveTo>
                    <a:pt x="7704" y="9740"/>
                  </a:moveTo>
                  <a:lnTo>
                    <a:pt x="1656" y="8905"/>
                  </a:lnTo>
                  <a:cubicBezTo>
                    <a:pt x="710" y="8774"/>
                    <a:pt x="1" y="7971"/>
                    <a:pt x="73" y="7109"/>
                  </a:cubicBezTo>
                  <a:lnTo>
                    <a:pt x="539" y="1507"/>
                  </a:lnTo>
                  <a:cubicBezTo>
                    <a:pt x="614" y="616"/>
                    <a:pt x="1456" y="1"/>
                    <a:pt x="2422" y="134"/>
                  </a:cubicBezTo>
                  <a:lnTo>
                    <a:pt x="8594" y="985"/>
                  </a:lnTo>
                  <a:cubicBezTo>
                    <a:pt x="9561" y="1118"/>
                    <a:pt x="10266" y="1948"/>
                    <a:pt x="10172" y="2836"/>
                  </a:cubicBezTo>
                  <a:lnTo>
                    <a:pt x="9580" y="8420"/>
                  </a:lnTo>
                  <a:cubicBezTo>
                    <a:pt x="9490" y="9281"/>
                    <a:pt x="8649" y="9870"/>
                    <a:pt x="7704" y="9740"/>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rot="869368">
              <a:off x="5451895" y="2109800"/>
              <a:ext cx="271294" cy="254828"/>
            </a:xfrm>
            <a:custGeom>
              <a:avLst/>
              <a:gdLst/>
              <a:ahLst/>
              <a:cxnLst/>
              <a:rect l="l" t="t" r="r" b="b"/>
              <a:pathLst>
                <a:path w="10471" h="9835" extrusionOk="0">
                  <a:moveTo>
                    <a:pt x="7683" y="9705"/>
                  </a:moveTo>
                  <a:lnTo>
                    <a:pt x="1635" y="8871"/>
                  </a:lnTo>
                  <a:cubicBezTo>
                    <a:pt x="689" y="8741"/>
                    <a:pt x="0" y="7940"/>
                    <a:pt x="96" y="7080"/>
                  </a:cubicBezTo>
                  <a:lnTo>
                    <a:pt x="719" y="1500"/>
                  </a:lnTo>
                  <a:cubicBezTo>
                    <a:pt x="818" y="613"/>
                    <a:pt x="1681" y="0"/>
                    <a:pt x="2646" y="133"/>
                  </a:cubicBezTo>
                  <a:lnTo>
                    <a:pt x="8819" y="984"/>
                  </a:lnTo>
                  <a:cubicBezTo>
                    <a:pt x="9785" y="1117"/>
                    <a:pt x="10471" y="1944"/>
                    <a:pt x="10352" y="2828"/>
                  </a:cubicBezTo>
                  <a:lnTo>
                    <a:pt x="9604" y="8391"/>
                  </a:lnTo>
                  <a:cubicBezTo>
                    <a:pt x="9489" y="9249"/>
                    <a:pt x="8629" y="9835"/>
                    <a:pt x="7683" y="9705"/>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rot="869368">
              <a:off x="5736335" y="2228238"/>
              <a:ext cx="276579" cy="253999"/>
            </a:xfrm>
            <a:custGeom>
              <a:avLst/>
              <a:gdLst/>
              <a:ahLst/>
              <a:cxnLst/>
              <a:rect l="l" t="t" r="r" b="b"/>
              <a:pathLst>
                <a:path w="10675" h="9803" extrusionOk="0">
                  <a:moveTo>
                    <a:pt x="7664" y="9672"/>
                  </a:moveTo>
                  <a:lnTo>
                    <a:pt x="1616" y="8837"/>
                  </a:lnTo>
                  <a:cubicBezTo>
                    <a:pt x="670" y="8707"/>
                    <a:pt x="0" y="7909"/>
                    <a:pt x="119" y="7052"/>
                  </a:cubicBezTo>
                  <a:lnTo>
                    <a:pt x="898" y="1493"/>
                  </a:lnTo>
                  <a:cubicBezTo>
                    <a:pt x="1022" y="611"/>
                    <a:pt x="1905" y="0"/>
                    <a:pt x="2870" y="133"/>
                  </a:cubicBezTo>
                  <a:lnTo>
                    <a:pt x="9044" y="984"/>
                  </a:lnTo>
                  <a:cubicBezTo>
                    <a:pt x="10009" y="1117"/>
                    <a:pt x="10675" y="1942"/>
                    <a:pt x="10532" y="2822"/>
                  </a:cubicBezTo>
                  <a:lnTo>
                    <a:pt x="9627" y="8363"/>
                  </a:lnTo>
                  <a:cubicBezTo>
                    <a:pt x="9489" y="9218"/>
                    <a:pt x="8610" y="9802"/>
                    <a:pt x="7664" y="9672"/>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8"/>
            <p:cNvSpPr/>
            <p:nvPr/>
          </p:nvSpPr>
          <p:spPr>
            <a:xfrm rot="869368">
              <a:off x="6071523" y="2065270"/>
              <a:ext cx="339642" cy="552356"/>
            </a:xfrm>
            <a:custGeom>
              <a:avLst/>
              <a:gdLst/>
              <a:ahLst/>
              <a:cxnLst/>
              <a:rect l="l" t="t" r="r" b="b"/>
              <a:pathLst>
                <a:path w="13109" h="21318" extrusionOk="0">
                  <a:moveTo>
                    <a:pt x="7644" y="21187"/>
                  </a:moveTo>
                  <a:lnTo>
                    <a:pt x="1596" y="20352"/>
                  </a:lnTo>
                  <a:cubicBezTo>
                    <a:pt x="650" y="20222"/>
                    <a:pt x="0" y="19427"/>
                    <a:pt x="146" y="18574"/>
                  </a:cubicBezTo>
                  <a:lnTo>
                    <a:pt x="3037" y="1571"/>
                  </a:lnTo>
                  <a:cubicBezTo>
                    <a:pt x="3196" y="644"/>
                    <a:pt x="4128" y="1"/>
                    <a:pt x="5120" y="138"/>
                  </a:cubicBezTo>
                  <a:lnTo>
                    <a:pt x="11459" y="1012"/>
                  </a:lnTo>
                  <a:cubicBezTo>
                    <a:pt x="12450" y="1148"/>
                    <a:pt x="13109" y="2012"/>
                    <a:pt x="12932" y="2937"/>
                  </a:cubicBezTo>
                  <a:lnTo>
                    <a:pt x="9655" y="19886"/>
                  </a:lnTo>
                  <a:cubicBezTo>
                    <a:pt x="9490" y="20736"/>
                    <a:pt x="8591" y="21317"/>
                    <a:pt x="7644" y="21187"/>
                  </a:cubicBezTo>
                  <a:close/>
                </a:path>
              </a:pathLst>
            </a:custGeom>
            <a:solidFill>
              <a:srgbClr val="5E4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8"/>
            <p:cNvSpPr/>
            <p:nvPr/>
          </p:nvSpPr>
          <p:spPr>
            <a:xfrm rot="869368">
              <a:off x="5470392" y="1066120"/>
              <a:ext cx="308733" cy="317298"/>
            </a:xfrm>
            <a:custGeom>
              <a:avLst/>
              <a:gdLst/>
              <a:ahLst/>
              <a:cxnLst/>
              <a:rect l="l" t="t" r="r" b="b"/>
              <a:pathLst>
                <a:path w="11916" h="12246" extrusionOk="0">
                  <a:moveTo>
                    <a:pt x="2107" y="11175"/>
                  </a:moveTo>
                  <a:cubicBezTo>
                    <a:pt x="901" y="11009"/>
                    <a:pt x="1" y="9906"/>
                    <a:pt x="99" y="8712"/>
                  </a:cubicBezTo>
                  <a:lnTo>
                    <a:pt x="645" y="2108"/>
                  </a:lnTo>
                  <a:cubicBezTo>
                    <a:pt x="747" y="873"/>
                    <a:pt x="1835" y="0"/>
                    <a:pt x="3069" y="171"/>
                  </a:cubicBezTo>
                  <a:lnTo>
                    <a:pt x="9782" y="1097"/>
                  </a:lnTo>
                  <a:cubicBezTo>
                    <a:pt x="11017" y="1267"/>
                    <a:pt x="11915" y="2412"/>
                    <a:pt x="11783" y="3644"/>
                  </a:cubicBezTo>
                  <a:lnTo>
                    <a:pt x="11080" y="10227"/>
                  </a:lnTo>
                  <a:cubicBezTo>
                    <a:pt x="10954" y="11417"/>
                    <a:pt x="9868" y="12246"/>
                    <a:pt x="8663" y="120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rot="869368">
              <a:off x="5778817" y="1194764"/>
              <a:ext cx="315236" cy="316236"/>
            </a:xfrm>
            <a:custGeom>
              <a:avLst/>
              <a:gdLst/>
              <a:ahLst/>
              <a:cxnLst/>
              <a:rect l="l" t="t" r="r" b="b"/>
              <a:pathLst>
                <a:path w="12167" h="12205" extrusionOk="0">
                  <a:moveTo>
                    <a:pt x="2082" y="11134"/>
                  </a:moveTo>
                  <a:cubicBezTo>
                    <a:pt x="875" y="10968"/>
                    <a:pt x="1" y="9869"/>
                    <a:pt x="133" y="8678"/>
                  </a:cubicBezTo>
                  <a:lnTo>
                    <a:pt x="862" y="2100"/>
                  </a:lnTo>
                  <a:cubicBezTo>
                    <a:pt x="998" y="869"/>
                    <a:pt x="2115" y="1"/>
                    <a:pt x="3350" y="172"/>
                  </a:cubicBezTo>
                  <a:lnTo>
                    <a:pt x="10062" y="1098"/>
                  </a:lnTo>
                  <a:cubicBezTo>
                    <a:pt x="11297" y="1268"/>
                    <a:pt x="12166" y="2409"/>
                    <a:pt x="12000" y="3636"/>
                  </a:cubicBezTo>
                  <a:lnTo>
                    <a:pt x="11114" y="10193"/>
                  </a:lnTo>
                  <a:cubicBezTo>
                    <a:pt x="10954" y="11380"/>
                    <a:pt x="9843" y="12204"/>
                    <a:pt x="8636" y="120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rot="869368">
              <a:off x="6087263" y="1323439"/>
              <a:ext cx="321739" cy="315147"/>
            </a:xfrm>
            <a:custGeom>
              <a:avLst/>
              <a:gdLst/>
              <a:ahLst/>
              <a:cxnLst/>
              <a:rect l="l" t="t" r="r" b="b"/>
              <a:pathLst>
                <a:path w="12418" h="12163" extrusionOk="0">
                  <a:moveTo>
                    <a:pt x="2055" y="11092"/>
                  </a:moveTo>
                  <a:cubicBezTo>
                    <a:pt x="849" y="10925"/>
                    <a:pt x="0" y="9830"/>
                    <a:pt x="166" y="8644"/>
                  </a:cubicBezTo>
                  <a:lnTo>
                    <a:pt x="1078" y="2090"/>
                  </a:lnTo>
                  <a:cubicBezTo>
                    <a:pt x="1249" y="864"/>
                    <a:pt x="2394" y="0"/>
                    <a:pt x="3629" y="171"/>
                  </a:cubicBezTo>
                  <a:lnTo>
                    <a:pt x="10342" y="1097"/>
                  </a:lnTo>
                  <a:cubicBezTo>
                    <a:pt x="11577" y="1267"/>
                    <a:pt x="12418" y="2406"/>
                    <a:pt x="12217" y="3627"/>
                  </a:cubicBezTo>
                  <a:lnTo>
                    <a:pt x="11147" y="10158"/>
                  </a:lnTo>
                  <a:cubicBezTo>
                    <a:pt x="10953" y="11340"/>
                    <a:pt x="9816" y="12162"/>
                    <a:pt x="8610" y="11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8"/>
            <p:cNvSpPr/>
            <p:nvPr/>
          </p:nvSpPr>
          <p:spPr>
            <a:xfrm rot="869368">
              <a:off x="6411103" y="1458570"/>
              <a:ext cx="328579" cy="313981"/>
            </a:xfrm>
            <a:custGeom>
              <a:avLst/>
              <a:gdLst/>
              <a:ahLst/>
              <a:cxnLst/>
              <a:rect l="l" t="t" r="r" b="b"/>
              <a:pathLst>
                <a:path w="12682" h="12118" extrusionOk="0">
                  <a:moveTo>
                    <a:pt x="2026" y="11046"/>
                  </a:moveTo>
                  <a:cubicBezTo>
                    <a:pt x="820" y="10879"/>
                    <a:pt x="1" y="9788"/>
                    <a:pt x="201" y="8608"/>
                  </a:cubicBezTo>
                  <a:lnTo>
                    <a:pt x="1305" y="2081"/>
                  </a:lnTo>
                  <a:cubicBezTo>
                    <a:pt x="1513" y="860"/>
                    <a:pt x="2686" y="0"/>
                    <a:pt x="3922" y="170"/>
                  </a:cubicBezTo>
                  <a:lnTo>
                    <a:pt x="10635" y="1096"/>
                  </a:lnTo>
                  <a:cubicBezTo>
                    <a:pt x="11870" y="1267"/>
                    <a:pt x="12682" y="2400"/>
                    <a:pt x="12445" y="3618"/>
                  </a:cubicBezTo>
                  <a:lnTo>
                    <a:pt x="11182" y="10123"/>
                  </a:lnTo>
                  <a:cubicBezTo>
                    <a:pt x="10954" y="11299"/>
                    <a:pt x="9788" y="12117"/>
                    <a:pt x="8582" y="11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8"/>
            <p:cNvSpPr/>
            <p:nvPr/>
          </p:nvSpPr>
          <p:spPr>
            <a:xfrm rot="869368">
              <a:off x="5359722" y="1392612"/>
              <a:ext cx="299405" cy="300637"/>
            </a:xfrm>
            <a:custGeom>
              <a:avLst/>
              <a:gdLst/>
              <a:ahLst/>
              <a:cxnLst/>
              <a:rect l="l" t="t" r="r" b="b"/>
              <a:pathLst>
                <a:path w="11556" h="11603" extrusionOk="0">
                  <a:moveTo>
                    <a:pt x="2051" y="10561"/>
                  </a:moveTo>
                  <a:cubicBezTo>
                    <a:pt x="878" y="10399"/>
                    <a:pt x="1" y="9354"/>
                    <a:pt x="93" y="8225"/>
                  </a:cubicBezTo>
                  <a:lnTo>
                    <a:pt x="608" y="1987"/>
                  </a:lnTo>
                  <a:cubicBezTo>
                    <a:pt x="705" y="820"/>
                    <a:pt x="1760" y="1"/>
                    <a:pt x="2960" y="167"/>
                  </a:cubicBezTo>
                  <a:lnTo>
                    <a:pt x="9482" y="1066"/>
                  </a:lnTo>
                  <a:cubicBezTo>
                    <a:pt x="10681" y="1232"/>
                    <a:pt x="11555" y="2316"/>
                    <a:pt x="11433" y="3480"/>
                  </a:cubicBezTo>
                  <a:lnTo>
                    <a:pt x="10768" y="9698"/>
                  </a:lnTo>
                  <a:cubicBezTo>
                    <a:pt x="10647" y="10822"/>
                    <a:pt x="9596" y="11603"/>
                    <a:pt x="8424" y="114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8"/>
            <p:cNvSpPr/>
            <p:nvPr/>
          </p:nvSpPr>
          <p:spPr>
            <a:xfrm rot="869368">
              <a:off x="5659542" y="1517632"/>
              <a:ext cx="305623" cy="299653"/>
            </a:xfrm>
            <a:custGeom>
              <a:avLst/>
              <a:gdLst/>
              <a:ahLst/>
              <a:cxnLst/>
              <a:rect l="l" t="t" r="r" b="b"/>
              <a:pathLst>
                <a:path w="11796" h="11565" extrusionOk="0">
                  <a:moveTo>
                    <a:pt x="2027" y="10522"/>
                  </a:moveTo>
                  <a:cubicBezTo>
                    <a:pt x="855" y="10361"/>
                    <a:pt x="1" y="9318"/>
                    <a:pt x="126" y="8194"/>
                  </a:cubicBezTo>
                  <a:lnTo>
                    <a:pt x="815" y="1979"/>
                  </a:lnTo>
                  <a:cubicBezTo>
                    <a:pt x="945" y="816"/>
                    <a:pt x="2026" y="0"/>
                    <a:pt x="3226" y="166"/>
                  </a:cubicBezTo>
                  <a:lnTo>
                    <a:pt x="9747" y="1067"/>
                  </a:lnTo>
                  <a:cubicBezTo>
                    <a:pt x="10948" y="1231"/>
                    <a:pt x="11795" y="2313"/>
                    <a:pt x="11639" y="3473"/>
                  </a:cubicBezTo>
                  <a:lnTo>
                    <a:pt x="10801" y="9667"/>
                  </a:lnTo>
                  <a:cubicBezTo>
                    <a:pt x="10650" y="10788"/>
                    <a:pt x="9574" y="11564"/>
                    <a:pt x="8401" y="114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8"/>
            <p:cNvSpPr/>
            <p:nvPr/>
          </p:nvSpPr>
          <p:spPr>
            <a:xfrm rot="869368">
              <a:off x="5959439" y="1642710"/>
              <a:ext cx="311738" cy="298565"/>
            </a:xfrm>
            <a:custGeom>
              <a:avLst/>
              <a:gdLst/>
              <a:ahLst/>
              <a:cxnLst/>
              <a:rect l="l" t="t" r="r" b="b"/>
              <a:pathLst>
                <a:path w="12032" h="11523" extrusionOk="0">
                  <a:moveTo>
                    <a:pt x="2001" y="10481"/>
                  </a:moveTo>
                  <a:cubicBezTo>
                    <a:pt x="829" y="10319"/>
                    <a:pt x="1" y="9281"/>
                    <a:pt x="157" y="8160"/>
                  </a:cubicBezTo>
                  <a:lnTo>
                    <a:pt x="1019" y="1970"/>
                  </a:lnTo>
                  <a:cubicBezTo>
                    <a:pt x="1180" y="811"/>
                    <a:pt x="2288" y="0"/>
                    <a:pt x="3489" y="165"/>
                  </a:cubicBezTo>
                  <a:lnTo>
                    <a:pt x="10011" y="1064"/>
                  </a:lnTo>
                  <a:cubicBezTo>
                    <a:pt x="11211" y="1230"/>
                    <a:pt x="12032" y="2308"/>
                    <a:pt x="11843" y="3463"/>
                  </a:cubicBezTo>
                  <a:lnTo>
                    <a:pt x="10833" y="9633"/>
                  </a:lnTo>
                  <a:cubicBezTo>
                    <a:pt x="10649" y="10750"/>
                    <a:pt x="9547" y="11522"/>
                    <a:pt x="8375" y="1136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8"/>
            <p:cNvSpPr/>
            <p:nvPr/>
          </p:nvSpPr>
          <p:spPr>
            <a:xfrm rot="869368">
              <a:off x="6274281" y="1773971"/>
              <a:ext cx="318215" cy="297476"/>
            </a:xfrm>
            <a:custGeom>
              <a:avLst/>
              <a:gdLst/>
              <a:ahLst/>
              <a:cxnLst/>
              <a:rect l="l" t="t" r="r" b="b"/>
              <a:pathLst>
                <a:path w="12282" h="11481" extrusionOk="0">
                  <a:moveTo>
                    <a:pt x="1974" y="10440"/>
                  </a:moveTo>
                  <a:cubicBezTo>
                    <a:pt x="803" y="10279"/>
                    <a:pt x="1" y="9243"/>
                    <a:pt x="190" y="8127"/>
                  </a:cubicBezTo>
                  <a:lnTo>
                    <a:pt x="1235" y="1961"/>
                  </a:lnTo>
                  <a:cubicBezTo>
                    <a:pt x="1430" y="809"/>
                    <a:pt x="2566" y="0"/>
                    <a:pt x="3766" y="166"/>
                  </a:cubicBezTo>
                  <a:lnTo>
                    <a:pt x="10288" y="1066"/>
                  </a:lnTo>
                  <a:cubicBezTo>
                    <a:pt x="11487" y="1232"/>
                    <a:pt x="12281" y="2304"/>
                    <a:pt x="12059" y="3454"/>
                  </a:cubicBezTo>
                  <a:lnTo>
                    <a:pt x="10865" y="9600"/>
                  </a:lnTo>
                  <a:cubicBezTo>
                    <a:pt x="10650" y="10712"/>
                    <a:pt x="9522" y="11481"/>
                    <a:pt x="8349" y="113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8"/>
            <p:cNvSpPr/>
            <p:nvPr/>
          </p:nvSpPr>
          <p:spPr>
            <a:xfrm rot="869368">
              <a:off x="5258542" y="1690871"/>
              <a:ext cx="290959" cy="285791"/>
            </a:xfrm>
            <a:custGeom>
              <a:avLst/>
              <a:gdLst/>
              <a:ahLst/>
              <a:cxnLst/>
              <a:rect l="l" t="t" r="r" b="b"/>
              <a:pathLst>
                <a:path w="11230" h="11030" extrusionOk="0">
                  <a:moveTo>
                    <a:pt x="1999" y="10015"/>
                  </a:moveTo>
                  <a:cubicBezTo>
                    <a:pt x="857" y="9857"/>
                    <a:pt x="0" y="8863"/>
                    <a:pt x="88" y="7792"/>
                  </a:cubicBezTo>
                  <a:lnTo>
                    <a:pt x="577" y="1879"/>
                  </a:lnTo>
                  <a:cubicBezTo>
                    <a:pt x="668" y="773"/>
                    <a:pt x="1693" y="0"/>
                    <a:pt x="2860" y="163"/>
                  </a:cubicBezTo>
                  <a:lnTo>
                    <a:pt x="9208" y="1038"/>
                  </a:lnTo>
                  <a:cubicBezTo>
                    <a:pt x="10376" y="1199"/>
                    <a:pt x="11230" y="2230"/>
                    <a:pt x="11113" y="3332"/>
                  </a:cubicBezTo>
                  <a:lnTo>
                    <a:pt x="10482" y="9226"/>
                  </a:lnTo>
                  <a:cubicBezTo>
                    <a:pt x="10368" y="10293"/>
                    <a:pt x="9348" y="11030"/>
                    <a:pt x="8205" y="108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8"/>
            <p:cNvSpPr/>
            <p:nvPr/>
          </p:nvSpPr>
          <p:spPr>
            <a:xfrm rot="869368">
              <a:off x="5550542" y="1812595"/>
              <a:ext cx="296840" cy="284780"/>
            </a:xfrm>
            <a:custGeom>
              <a:avLst/>
              <a:gdLst/>
              <a:ahLst/>
              <a:cxnLst/>
              <a:rect l="l" t="t" r="r" b="b"/>
              <a:pathLst>
                <a:path w="11457" h="10991" extrusionOk="0">
                  <a:moveTo>
                    <a:pt x="1976" y="9977"/>
                  </a:moveTo>
                  <a:cubicBezTo>
                    <a:pt x="834" y="9820"/>
                    <a:pt x="1" y="8828"/>
                    <a:pt x="120" y="7761"/>
                  </a:cubicBezTo>
                  <a:lnTo>
                    <a:pt x="772" y="1870"/>
                  </a:lnTo>
                  <a:cubicBezTo>
                    <a:pt x="895" y="769"/>
                    <a:pt x="1943" y="0"/>
                    <a:pt x="3113" y="161"/>
                  </a:cubicBezTo>
                  <a:lnTo>
                    <a:pt x="9459" y="1037"/>
                  </a:lnTo>
                  <a:cubicBezTo>
                    <a:pt x="10628" y="1199"/>
                    <a:pt x="11457" y="2226"/>
                    <a:pt x="11308" y="3324"/>
                  </a:cubicBezTo>
                  <a:lnTo>
                    <a:pt x="10514" y="9194"/>
                  </a:lnTo>
                  <a:cubicBezTo>
                    <a:pt x="10370" y="10257"/>
                    <a:pt x="9325" y="10990"/>
                    <a:pt x="8184" y="108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8"/>
            <p:cNvSpPr/>
            <p:nvPr/>
          </p:nvSpPr>
          <p:spPr>
            <a:xfrm rot="869368">
              <a:off x="5842615" y="1934324"/>
              <a:ext cx="302618" cy="283796"/>
            </a:xfrm>
            <a:custGeom>
              <a:avLst/>
              <a:gdLst/>
              <a:ahLst/>
              <a:cxnLst/>
              <a:rect l="l" t="t" r="r" b="b"/>
              <a:pathLst>
                <a:path w="11680" h="10953" extrusionOk="0">
                  <a:moveTo>
                    <a:pt x="1951" y="9939"/>
                  </a:moveTo>
                  <a:cubicBezTo>
                    <a:pt x="810" y="9781"/>
                    <a:pt x="0" y="8793"/>
                    <a:pt x="147" y="7732"/>
                  </a:cubicBezTo>
                  <a:lnTo>
                    <a:pt x="965" y="1862"/>
                  </a:lnTo>
                  <a:cubicBezTo>
                    <a:pt x="1117" y="765"/>
                    <a:pt x="2193" y="0"/>
                    <a:pt x="3360" y="161"/>
                  </a:cubicBezTo>
                  <a:lnTo>
                    <a:pt x="9708" y="1038"/>
                  </a:lnTo>
                  <a:cubicBezTo>
                    <a:pt x="10876" y="1199"/>
                    <a:pt x="11679" y="2223"/>
                    <a:pt x="11501" y="3316"/>
                  </a:cubicBezTo>
                  <a:lnTo>
                    <a:pt x="10543" y="9164"/>
                  </a:lnTo>
                  <a:cubicBezTo>
                    <a:pt x="10368" y="10223"/>
                    <a:pt x="9299" y="10952"/>
                    <a:pt x="8158" y="107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8"/>
            <p:cNvSpPr/>
            <p:nvPr/>
          </p:nvSpPr>
          <p:spPr>
            <a:xfrm rot="869368">
              <a:off x="5159277" y="1983293"/>
              <a:ext cx="282720" cy="271566"/>
            </a:xfrm>
            <a:custGeom>
              <a:avLst/>
              <a:gdLst/>
              <a:ahLst/>
              <a:cxnLst/>
              <a:rect l="l" t="t" r="r" b="b"/>
              <a:pathLst>
                <a:path w="10912" h="10481" extrusionOk="0">
                  <a:moveTo>
                    <a:pt x="1948" y="9493"/>
                  </a:moveTo>
                  <a:cubicBezTo>
                    <a:pt x="836" y="9340"/>
                    <a:pt x="0" y="8394"/>
                    <a:pt x="84" y="7378"/>
                  </a:cubicBezTo>
                  <a:lnTo>
                    <a:pt x="546" y="1776"/>
                  </a:lnTo>
                  <a:cubicBezTo>
                    <a:pt x="633" y="728"/>
                    <a:pt x="1628" y="0"/>
                    <a:pt x="2765" y="157"/>
                  </a:cubicBezTo>
                  <a:lnTo>
                    <a:pt x="8941" y="1010"/>
                  </a:lnTo>
                  <a:cubicBezTo>
                    <a:pt x="10078" y="1167"/>
                    <a:pt x="10911" y="2146"/>
                    <a:pt x="10800" y="3191"/>
                  </a:cubicBezTo>
                  <a:lnTo>
                    <a:pt x="10203" y="8774"/>
                  </a:lnTo>
                  <a:cubicBezTo>
                    <a:pt x="10095" y="9786"/>
                    <a:pt x="9103" y="10481"/>
                    <a:pt x="7991" y="10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8"/>
            <p:cNvSpPr/>
            <p:nvPr/>
          </p:nvSpPr>
          <p:spPr>
            <a:xfrm rot="869368">
              <a:off x="5443587" y="2101783"/>
              <a:ext cx="288264" cy="270633"/>
            </a:xfrm>
            <a:custGeom>
              <a:avLst/>
              <a:gdLst/>
              <a:ahLst/>
              <a:cxnLst/>
              <a:rect l="l" t="t" r="r" b="b"/>
              <a:pathLst>
                <a:path w="11126" h="10445" extrusionOk="0">
                  <a:moveTo>
                    <a:pt x="1927" y="9457"/>
                  </a:moveTo>
                  <a:cubicBezTo>
                    <a:pt x="815" y="9304"/>
                    <a:pt x="0" y="8360"/>
                    <a:pt x="113" y="7349"/>
                  </a:cubicBezTo>
                  <a:lnTo>
                    <a:pt x="731" y="1768"/>
                  </a:lnTo>
                  <a:cubicBezTo>
                    <a:pt x="846" y="725"/>
                    <a:pt x="1866" y="1"/>
                    <a:pt x="3002" y="157"/>
                  </a:cubicBezTo>
                  <a:lnTo>
                    <a:pt x="9179" y="1009"/>
                  </a:lnTo>
                  <a:cubicBezTo>
                    <a:pt x="10315" y="1166"/>
                    <a:pt x="11126" y="2143"/>
                    <a:pt x="10984" y="3182"/>
                  </a:cubicBezTo>
                  <a:lnTo>
                    <a:pt x="10233" y="8745"/>
                  </a:lnTo>
                  <a:cubicBezTo>
                    <a:pt x="10096" y="9753"/>
                    <a:pt x="9082" y="10445"/>
                    <a:pt x="7969" y="10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8"/>
            <p:cNvSpPr/>
            <p:nvPr/>
          </p:nvSpPr>
          <p:spPr>
            <a:xfrm rot="869368">
              <a:off x="5727932" y="2220228"/>
              <a:ext cx="293809" cy="269726"/>
            </a:xfrm>
            <a:custGeom>
              <a:avLst/>
              <a:gdLst/>
              <a:ahLst/>
              <a:cxnLst/>
              <a:rect l="l" t="t" r="r" b="b"/>
              <a:pathLst>
                <a:path w="11340" h="10410" extrusionOk="0">
                  <a:moveTo>
                    <a:pt x="1903" y="9423"/>
                  </a:moveTo>
                  <a:cubicBezTo>
                    <a:pt x="791" y="9268"/>
                    <a:pt x="1" y="8329"/>
                    <a:pt x="140" y="7320"/>
                  </a:cubicBezTo>
                  <a:lnTo>
                    <a:pt x="915" y="1761"/>
                  </a:lnTo>
                  <a:cubicBezTo>
                    <a:pt x="1060" y="722"/>
                    <a:pt x="2102" y="1"/>
                    <a:pt x="3239" y="158"/>
                  </a:cubicBezTo>
                  <a:lnTo>
                    <a:pt x="9416" y="1009"/>
                  </a:lnTo>
                  <a:cubicBezTo>
                    <a:pt x="10553" y="1166"/>
                    <a:pt x="11339" y="2140"/>
                    <a:pt x="11169" y="3176"/>
                  </a:cubicBezTo>
                  <a:lnTo>
                    <a:pt x="10261" y="8717"/>
                  </a:lnTo>
                  <a:cubicBezTo>
                    <a:pt x="10097" y="9722"/>
                    <a:pt x="9059" y="10410"/>
                    <a:pt x="7947" y="102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8"/>
            <p:cNvSpPr/>
            <p:nvPr/>
          </p:nvSpPr>
          <p:spPr>
            <a:xfrm rot="869368">
              <a:off x="6063058" y="2056935"/>
              <a:ext cx="357338" cy="568447"/>
            </a:xfrm>
            <a:custGeom>
              <a:avLst/>
              <a:gdLst/>
              <a:ahLst/>
              <a:cxnLst/>
              <a:rect l="l" t="t" r="r" b="b"/>
              <a:pathLst>
                <a:path w="13792" h="21939" extrusionOk="0">
                  <a:moveTo>
                    <a:pt x="1880" y="20951"/>
                  </a:moveTo>
                  <a:cubicBezTo>
                    <a:pt x="768" y="20797"/>
                    <a:pt x="1" y="19860"/>
                    <a:pt x="171" y="18857"/>
                  </a:cubicBezTo>
                  <a:lnTo>
                    <a:pt x="3049" y="1853"/>
                  </a:lnTo>
                  <a:cubicBezTo>
                    <a:pt x="3234" y="762"/>
                    <a:pt x="4335" y="0"/>
                    <a:pt x="5503" y="162"/>
                  </a:cubicBezTo>
                  <a:lnTo>
                    <a:pt x="11847" y="1038"/>
                  </a:lnTo>
                  <a:cubicBezTo>
                    <a:pt x="13013" y="1198"/>
                    <a:pt x="13791" y="2218"/>
                    <a:pt x="13580" y="3306"/>
                  </a:cubicBezTo>
                  <a:lnTo>
                    <a:pt x="10290" y="20253"/>
                  </a:lnTo>
                  <a:cubicBezTo>
                    <a:pt x="10097" y="21253"/>
                    <a:pt x="9034" y="21939"/>
                    <a:pt x="7923" y="217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8"/>
            <p:cNvSpPr/>
            <p:nvPr/>
          </p:nvSpPr>
          <p:spPr>
            <a:xfrm rot="869368">
              <a:off x="6420416" y="1467873"/>
              <a:ext cx="309510" cy="295637"/>
            </a:xfrm>
            <a:custGeom>
              <a:avLst/>
              <a:gdLst/>
              <a:ahLst/>
              <a:cxnLst/>
              <a:rect l="l" t="t" r="r" b="b"/>
              <a:pathLst>
                <a:path w="11946" h="11410" extrusionOk="0">
                  <a:moveTo>
                    <a:pt x="8280" y="11268"/>
                  </a:moveTo>
                  <a:lnTo>
                    <a:pt x="1721" y="10363"/>
                  </a:lnTo>
                  <a:cubicBezTo>
                    <a:pt x="695" y="10221"/>
                    <a:pt x="1" y="9296"/>
                    <a:pt x="172" y="8291"/>
                  </a:cubicBezTo>
                  <a:lnTo>
                    <a:pt x="1281" y="1766"/>
                  </a:lnTo>
                  <a:cubicBezTo>
                    <a:pt x="1459" y="728"/>
                    <a:pt x="2453" y="0"/>
                    <a:pt x="3502" y="146"/>
                  </a:cubicBezTo>
                  <a:lnTo>
                    <a:pt x="10209" y="1070"/>
                  </a:lnTo>
                  <a:cubicBezTo>
                    <a:pt x="11258" y="1215"/>
                    <a:pt x="11946" y="2175"/>
                    <a:pt x="11746" y="3210"/>
                  </a:cubicBezTo>
                  <a:lnTo>
                    <a:pt x="10488" y="9715"/>
                  </a:lnTo>
                  <a:cubicBezTo>
                    <a:pt x="10294" y="10715"/>
                    <a:pt x="9306" y="11409"/>
                    <a:pt x="8280" y="11268"/>
                  </a:cubicBezTo>
                  <a:close/>
                </a:path>
              </a:pathLst>
            </a:custGeom>
            <a:gradFill>
              <a:gsLst>
                <a:gs pos="0">
                  <a:srgbClr val="000000">
                    <a:alpha val="14509"/>
                  </a:srgbClr>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8"/>
            <p:cNvSpPr/>
            <p:nvPr/>
          </p:nvSpPr>
          <p:spPr>
            <a:xfrm rot="869368">
              <a:off x="6283328" y="1782816"/>
              <a:ext cx="299742" cy="280117"/>
            </a:xfrm>
            <a:custGeom>
              <a:avLst/>
              <a:gdLst/>
              <a:ahLst/>
              <a:cxnLst/>
              <a:rect l="l" t="t" r="r" b="b"/>
              <a:pathLst>
                <a:path w="11569" h="10811" extrusionOk="0">
                  <a:moveTo>
                    <a:pt x="8054" y="10673"/>
                  </a:moveTo>
                  <a:lnTo>
                    <a:pt x="1676" y="9793"/>
                  </a:lnTo>
                  <a:cubicBezTo>
                    <a:pt x="680" y="9656"/>
                    <a:pt x="1" y="8778"/>
                    <a:pt x="163" y="7828"/>
                  </a:cubicBezTo>
                  <a:lnTo>
                    <a:pt x="1210" y="1664"/>
                  </a:lnTo>
                  <a:cubicBezTo>
                    <a:pt x="1378" y="683"/>
                    <a:pt x="2340" y="1"/>
                    <a:pt x="3358" y="141"/>
                  </a:cubicBezTo>
                  <a:lnTo>
                    <a:pt x="9876" y="1041"/>
                  </a:lnTo>
                  <a:cubicBezTo>
                    <a:pt x="10896" y="1181"/>
                    <a:pt x="11568" y="2089"/>
                    <a:pt x="11380" y="3067"/>
                  </a:cubicBezTo>
                  <a:lnTo>
                    <a:pt x="10193" y="9212"/>
                  </a:lnTo>
                  <a:cubicBezTo>
                    <a:pt x="10008" y="10157"/>
                    <a:pt x="9052" y="10811"/>
                    <a:pt x="8054" y="10673"/>
                  </a:cubicBezTo>
                  <a:close/>
                </a:path>
              </a:pathLst>
            </a:custGeom>
            <a:gradFill>
              <a:gsLst>
                <a:gs pos="0">
                  <a:srgbClr val="000000">
                    <a:alpha val="14509"/>
                  </a:srgbClr>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8"/>
            <p:cNvSpPr/>
            <p:nvPr/>
          </p:nvSpPr>
          <p:spPr>
            <a:xfrm rot="869368">
              <a:off x="6071523" y="2065270"/>
              <a:ext cx="339642" cy="552356"/>
            </a:xfrm>
            <a:custGeom>
              <a:avLst/>
              <a:gdLst/>
              <a:ahLst/>
              <a:cxnLst/>
              <a:rect l="l" t="t" r="r" b="b"/>
              <a:pathLst>
                <a:path w="13109" h="21318" extrusionOk="0">
                  <a:moveTo>
                    <a:pt x="7644" y="21187"/>
                  </a:moveTo>
                  <a:lnTo>
                    <a:pt x="1596" y="20352"/>
                  </a:lnTo>
                  <a:cubicBezTo>
                    <a:pt x="650" y="20222"/>
                    <a:pt x="0" y="19427"/>
                    <a:pt x="146" y="18574"/>
                  </a:cubicBezTo>
                  <a:lnTo>
                    <a:pt x="3037" y="1571"/>
                  </a:lnTo>
                  <a:cubicBezTo>
                    <a:pt x="3196" y="644"/>
                    <a:pt x="4128" y="1"/>
                    <a:pt x="5120" y="138"/>
                  </a:cubicBezTo>
                  <a:lnTo>
                    <a:pt x="11459" y="1012"/>
                  </a:lnTo>
                  <a:cubicBezTo>
                    <a:pt x="12450" y="1148"/>
                    <a:pt x="13109" y="2012"/>
                    <a:pt x="12932" y="2937"/>
                  </a:cubicBezTo>
                  <a:lnTo>
                    <a:pt x="9655" y="19886"/>
                  </a:lnTo>
                  <a:cubicBezTo>
                    <a:pt x="9490" y="20736"/>
                    <a:pt x="8591" y="21317"/>
                    <a:pt x="7644" y="21187"/>
                  </a:cubicBezTo>
                  <a:close/>
                </a:path>
              </a:pathLst>
            </a:custGeom>
            <a:gradFill>
              <a:gsLst>
                <a:gs pos="0">
                  <a:srgbClr val="000000">
                    <a:alpha val="14509"/>
                  </a:srgbClr>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8"/>
            <p:cNvSpPr/>
            <p:nvPr/>
          </p:nvSpPr>
          <p:spPr>
            <a:xfrm rot="869368">
              <a:off x="6460475" y="656336"/>
              <a:ext cx="345161" cy="133101"/>
            </a:xfrm>
            <a:custGeom>
              <a:avLst/>
              <a:gdLst/>
              <a:ahLst/>
              <a:cxnLst/>
              <a:rect l="l" t="t" r="r" b="b"/>
              <a:pathLst>
                <a:path w="13322" h="5137" extrusionOk="0">
                  <a:moveTo>
                    <a:pt x="0" y="0"/>
                  </a:moveTo>
                  <a:lnTo>
                    <a:pt x="3291" y="3433"/>
                  </a:lnTo>
                  <a:lnTo>
                    <a:pt x="13322" y="5136"/>
                  </a:lnTo>
                  <a:lnTo>
                    <a:pt x="10924" y="1833"/>
                  </a:lnTo>
                  <a:cubicBezTo>
                    <a:pt x="10924" y="1833"/>
                    <a:pt x="5705" y="608"/>
                    <a:pt x="0"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8"/>
            <p:cNvSpPr/>
            <p:nvPr/>
          </p:nvSpPr>
          <p:spPr>
            <a:xfrm rot="869368">
              <a:off x="6076861" y="790973"/>
              <a:ext cx="727553" cy="442807"/>
            </a:xfrm>
            <a:custGeom>
              <a:avLst/>
              <a:gdLst/>
              <a:ahLst/>
              <a:cxnLst/>
              <a:rect l="l" t="t" r="r" b="b"/>
              <a:pathLst>
                <a:path w="28081" h="17090" extrusionOk="0">
                  <a:moveTo>
                    <a:pt x="1" y="0"/>
                  </a:moveTo>
                  <a:lnTo>
                    <a:pt x="7737" y="14937"/>
                  </a:lnTo>
                  <a:cubicBezTo>
                    <a:pt x="7737" y="14937"/>
                    <a:pt x="20480" y="16393"/>
                    <a:pt x="28081" y="17090"/>
                  </a:cubicBezTo>
                  <a:lnTo>
                    <a:pt x="25559" y="3472"/>
                  </a:lnTo>
                  <a:cubicBezTo>
                    <a:pt x="25559" y="3472"/>
                    <a:pt x="14362" y="1525"/>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8"/>
            <p:cNvSpPr/>
            <p:nvPr/>
          </p:nvSpPr>
          <p:spPr>
            <a:xfrm rot="869368">
              <a:off x="5620710" y="739206"/>
              <a:ext cx="1424688" cy="212231"/>
            </a:xfrm>
            <a:custGeom>
              <a:avLst/>
              <a:gdLst/>
              <a:ahLst/>
              <a:cxnLst/>
              <a:rect l="l" t="t" r="r" b="b"/>
              <a:pathLst>
                <a:path w="54988" h="8191" extrusionOk="0">
                  <a:moveTo>
                    <a:pt x="158" y="1"/>
                  </a:moveTo>
                  <a:lnTo>
                    <a:pt x="1" y="1641"/>
                  </a:lnTo>
                  <a:cubicBezTo>
                    <a:pt x="1" y="1641"/>
                    <a:pt x="4385" y="1143"/>
                    <a:pt x="11334" y="1143"/>
                  </a:cubicBezTo>
                  <a:cubicBezTo>
                    <a:pt x="21962" y="1143"/>
                    <a:pt x="38591" y="2306"/>
                    <a:pt x="54716" y="8190"/>
                  </a:cubicBezTo>
                  <a:lnTo>
                    <a:pt x="54987" y="6604"/>
                  </a:lnTo>
                  <a:cubicBezTo>
                    <a:pt x="54987" y="6604"/>
                    <a:pt x="34917" y="255"/>
                    <a:pt x="158"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8"/>
            <p:cNvSpPr/>
            <p:nvPr/>
          </p:nvSpPr>
          <p:spPr>
            <a:xfrm rot="869368">
              <a:off x="6501603" y="1019684"/>
              <a:ext cx="105217" cy="143932"/>
            </a:xfrm>
            <a:custGeom>
              <a:avLst/>
              <a:gdLst/>
              <a:ahLst/>
              <a:cxnLst/>
              <a:rect l="l" t="t" r="r" b="b"/>
              <a:pathLst>
                <a:path w="4061" h="5555" extrusionOk="0">
                  <a:moveTo>
                    <a:pt x="2165" y="0"/>
                  </a:moveTo>
                  <a:cubicBezTo>
                    <a:pt x="1785" y="0"/>
                    <a:pt x="1452" y="96"/>
                    <a:pt x="1165" y="290"/>
                  </a:cubicBezTo>
                  <a:cubicBezTo>
                    <a:pt x="796" y="539"/>
                    <a:pt x="570" y="949"/>
                    <a:pt x="485" y="1518"/>
                  </a:cubicBezTo>
                  <a:lnTo>
                    <a:pt x="1478" y="1659"/>
                  </a:lnTo>
                  <a:cubicBezTo>
                    <a:pt x="1521" y="1386"/>
                    <a:pt x="1618" y="1182"/>
                    <a:pt x="1773" y="1044"/>
                  </a:cubicBezTo>
                  <a:cubicBezTo>
                    <a:pt x="1896" y="934"/>
                    <a:pt x="2045" y="879"/>
                    <a:pt x="2221" y="879"/>
                  </a:cubicBezTo>
                  <a:cubicBezTo>
                    <a:pt x="2264" y="879"/>
                    <a:pt x="2307" y="882"/>
                    <a:pt x="2353" y="889"/>
                  </a:cubicBezTo>
                  <a:cubicBezTo>
                    <a:pt x="2829" y="956"/>
                    <a:pt x="3032" y="1248"/>
                    <a:pt x="2958" y="1764"/>
                  </a:cubicBezTo>
                  <a:cubicBezTo>
                    <a:pt x="2922" y="2026"/>
                    <a:pt x="2760" y="2311"/>
                    <a:pt x="2473" y="2619"/>
                  </a:cubicBezTo>
                  <a:cubicBezTo>
                    <a:pt x="2362" y="2737"/>
                    <a:pt x="2196" y="2880"/>
                    <a:pt x="1973" y="3047"/>
                  </a:cubicBezTo>
                  <a:cubicBezTo>
                    <a:pt x="1756" y="3209"/>
                    <a:pt x="1574" y="3339"/>
                    <a:pt x="1427" y="3438"/>
                  </a:cubicBezTo>
                  <a:cubicBezTo>
                    <a:pt x="1279" y="3536"/>
                    <a:pt x="1057" y="3681"/>
                    <a:pt x="762" y="3873"/>
                  </a:cubicBezTo>
                  <a:cubicBezTo>
                    <a:pt x="467" y="4059"/>
                    <a:pt x="249" y="4199"/>
                    <a:pt x="107" y="4294"/>
                  </a:cubicBezTo>
                  <a:lnTo>
                    <a:pt x="1" y="5045"/>
                  </a:lnTo>
                  <a:lnTo>
                    <a:pt x="3599" y="5555"/>
                  </a:lnTo>
                  <a:lnTo>
                    <a:pt x="3718" y="4715"/>
                  </a:lnTo>
                  <a:lnTo>
                    <a:pt x="1593" y="4415"/>
                  </a:lnTo>
                  <a:cubicBezTo>
                    <a:pt x="1670" y="4362"/>
                    <a:pt x="1808" y="4269"/>
                    <a:pt x="2005" y="4137"/>
                  </a:cubicBezTo>
                  <a:cubicBezTo>
                    <a:pt x="2207" y="4003"/>
                    <a:pt x="2359" y="3898"/>
                    <a:pt x="2459" y="3822"/>
                  </a:cubicBezTo>
                  <a:cubicBezTo>
                    <a:pt x="2559" y="3747"/>
                    <a:pt x="2695" y="3642"/>
                    <a:pt x="2868" y="3508"/>
                  </a:cubicBezTo>
                  <a:cubicBezTo>
                    <a:pt x="3046" y="3375"/>
                    <a:pt x="3185" y="3255"/>
                    <a:pt x="3284" y="3149"/>
                  </a:cubicBezTo>
                  <a:cubicBezTo>
                    <a:pt x="3384" y="3039"/>
                    <a:pt x="3489" y="2913"/>
                    <a:pt x="3598" y="2769"/>
                  </a:cubicBezTo>
                  <a:cubicBezTo>
                    <a:pt x="3815" y="2502"/>
                    <a:pt x="3948" y="2198"/>
                    <a:pt x="3996" y="1858"/>
                  </a:cubicBezTo>
                  <a:cubicBezTo>
                    <a:pt x="4060" y="1400"/>
                    <a:pt x="3963" y="1000"/>
                    <a:pt x="3703" y="656"/>
                  </a:cubicBezTo>
                  <a:cubicBezTo>
                    <a:pt x="3445" y="311"/>
                    <a:pt x="3050" y="101"/>
                    <a:pt x="2519" y="26"/>
                  </a:cubicBezTo>
                  <a:cubicBezTo>
                    <a:pt x="2397" y="9"/>
                    <a:pt x="2279" y="0"/>
                    <a:pt x="2165" y="0"/>
                  </a:cubicBezTo>
                  <a:close/>
                </a:path>
              </a:pathLst>
            </a:custGeom>
            <a:gradFill>
              <a:gsLst>
                <a:gs pos="0">
                  <a:schemeClr val="dk1"/>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8"/>
            <p:cNvSpPr/>
            <p:nvPr/>
          </p:nvSpPr>
          <p:spPr>
            <a:xfrm rot="869368">
              <a:off x="6613804" y="1059565"/>
              <a:ext cx="102056" cy="145590"/>
            </a:xfrm>
            <a:custGeom>
              <a:avLst/>
              <a:gdLst/>
              <a:ahLst/>
              <a:cxnLst/>
              <a:rect l="l" t="t" r="r" b="b"/>
              <a:pathLst>
                <a:path w="3939" h="5619" extrusionOk="0">
                  <a:moveTo>
                    <a:pt x="676" y="0"/>
                  </a:moveTo>
                  <a:lnTo>
                    <a:pt x="231" y="3140"/>
                  </a:lnTo>
                  <a:lnTo>
                    <a:pt x="1209" y="3278"/>
                  </a:lnTo>
                  <a:cubicBezTo>
                    <a:pt x="1345" y="2974"/>
                    <a:pt x="1589" y="2822"/>
                    <a:pt x="1944" y="2822"/>
                  </a:cubicBezTo>
                  <a:cubicBezTo>
                    <a:pt x="2009" y="2822"/>
                    <a:pt x="2077" y="2827"/>
                    <a:pt x="2150" y="2837"/>
                  </a:cubicBezTo>
                  <a:cubicBezTo>
                    <a:pt x="2398" y="2873"/>
                    <a:pt x="2584" y="2980"/>
                    <a:pt x="2707" y="3162"/>
                  </a:cubicBezTo>
                  <a:cubicBezTo>
                    <a:pt x="2835" y="3344"/>
                    <a:pt x="2878" y="3583"/>
                    <a:pt x="2836" y="3880"/>
                  </a:cubicBezTo>
                  <a:cubicBezTo>
                    <a:pt x="2794" y="4177"/>
                    <a:pt x="2688" y="4405"/>
                    <a:pt x="2516" y="4565"/>
                  </a:cubicBezTo>
                  <a:cubicBezTo>
                    <a:pt x="2378" y="4694"/>
                    <a:pt x="2208" y="4758"/>
                    <a:pt x="2007" y="4758"/>
                  </a:cubicBezTo>
                  <a:cubicBezTo>
                    <a:pt x="1959" y="4758"/>
                    <a:pt x="1909" y="4755"/>
                    <a:pt x="1857" y="4747"/>
                  </a:cubicBezTo>
                  <a:cubicBezTo>
                    <a:pt x="1595" y="4709"/>
                    <a:pt x="1391" y="4623"/>
                    <a:pt x="1247" y="4489"/>
                  </a:cubicBezTo>
                  <a:cubicBezTo>
                    <a:pt x="1106" y="4355"/>
                    <a:pt x="1028" y="4190"/>
                    <a:pt x="1011" y="3994"/>
                  </a:cubicBezTo>
                  <a:lnTo>
                    <a:pt x="4" y="3852"/>
                  </a:lnTo>
                  <a:lnTo>
                    <a:pt x="4" y="3852"/>
                  </a:lnTo>
                  <a:cubicBezTo>
                    <a:pt x="0" y="4298"/>
                    <a:pt x="142" y="4680"/>
                    <a:pt x="430" y="4999"/>
                  </a:cubicBezTo>
                  <a:cubicBezTo>
                    <a:pt x="722" y="5313"/>
                    <a:pt x="1157" y="5511"/>
                    <a:pt x="1731" y="5592"/>
                  </a:cubicBezTo>
                  <a:cubicBezTo>
                    <a:pt x="1856" y="5610"/>
                    <a:pt x="1977" y="5619"/>
                    <a:pt x="2093" y="5619"/>
                  </a:cubicBezTo>
                  <a:cubicBezTo>
                    <a:pt x="2506" y="5619"/>
                    <a:pt x="2857" y="5506"/>
                    <a:pt x="3145" y="5279"/>
                  </a:cubicBezTo>
                  <a:cubicBezTo>
                    <a:pt x="3519" y="4984"/>
                    <a:pt x="3746" y="4555"/>
                    <a:pt x="3825" y="3990"/>
                  </a:cubicBezTo>
                  <a:cubicBezTo>
                    <a:pt x="3886" y="3562"/>
                    <a:pt x="3820" y="3155"/>
                    <a:pt x="3627" y="2770"/>
                  </a:cubicBezTo>
                  <a:cubicBezTo>
                    <a:pt x="3530" y="2574"/>
                    <a:pt x="3372" y="2405"/>
                    <a:pt x="3154" y="2265"/>
                  </a:cubicBezTo>
                  <a:cubicBezTo>
                    <a:pt x="2940" y="2126"/>
                    <a:pt x="2705" y="2037"/>
                    <a:pt x="2447" y="2001"/>
                  </a:cubicBezTo>
                  <a:cubicBezTo>
                    <a:pt x="2341" y="1986"/>
                    <a:pt x="2240" y="1979"/>
                    <a:pt x="2145" y="1979"/>
                  </a:cubicBezTo>
                  <a:cubicBezTo>
                    <a:pt x="2010" y="1979"/>
                    <a:pt x="1886" y="1994"/>
                    <a:pt x="1774" y="2025"/>
                  </a:cubicBezTo>
                  <a:cubicBezTo>
                    <a:pt x="1584" y="2072"/>
                    <a:pt x="1429" y="2145"/>
                    <a:pt x="1311" y="2242"/>
                  </a:cubicBezTo>
                  <a:lnTo>
                    <a:pt x="1482" y="1031"/>
                  </a:lnTo>
                  <a:lnTo>
                    <a:pt x="3810" y="1361"/>
                  </a:lnTo>
                  <a:lnTo>
                    <a:pt x="3938" y="463"/>
                  </a:lnTo>
                  <a:lnTo>
                    <a:pt x="676" y="0"/>
                  </a:lnTo>
                  <a:close/>
                </a:path>
              </a:pathLst>
            </a:custGeom>
            <a:gradFill>
              <a:gsLst>
                <a:gs pos="0">
                  <a:schemeClr val="dk1"/>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8"/>
            <p:cNvSpPr/>
            <p:nvPr/>
          </p:nvSpPr>
          <p:spPr>
            <a:xfrm rot="869368">
              <a:off x="5474358" y="582142"/>
              <a:ext cx="1738758" cy="443326"/>
            </a:xfrm>
            <a:custGeom>
              <a:avLst/>
              <a:gdLst/>
              <a:ahLst/>
              <a:cxnLst/>
              <a:rect l="l" t="t" r="r" b="b"/>
              <a:pathLst>
                <a:path w="67110" h="17110" extrusionOk="0">
                  <a:moveTo>
                    <a:pt x="957" y="998"/>
                  </a:moveTo>
                  <a:cubicBezTo>
                    <a:pt x="957" y="998"/>
                    <a:pt x="34635" y="1"/>
                    <a:pt x="67109" y="9240"/>
                  </a:cubicBezTo>
                  <a:lnTo>
                    <a:pt x="65149" y="17110"/>
                  </a:lnTo>
                  <a:cubicBezTo>
                    <a:pt x="65149" y="17110"/>
                    <a:pt x="66397" y="11435"/>
                    <a:pt x="64705" y="9793"/>
                  </a:cubicBezTo>
                  <a:cubicBezTo>
                    <a:pt x="63012" y="8149"/>
                    <a:pt x="15854" y="154"/>
                    <a:pt x="7927" y="1960"/>
                  </a:cubicBezTo>
                  <a:cubicBezTo>
                    <a:pt x="1" y="3765"/>
                    <a:pt x="597" y="12490"/>
                    <a:pt x="597" y="1249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8"/>
            <p:cNvSpPr/>
            <p:nvPr/>
          </p:nvSpPr>
          <p:spPr>
            <a:xfrm rot="869368">
              <a:off x="4992545" y="1832744"/>
              <a:ext cx="1551332" cy="778813"/>
            </a:xfrm>
            <a:custGeom>
              <a:avLst/>
              <a:gdLst/>
              <a:ahLst/>
              <a:cxnLst/>
              <a:rect l="l" t="t" r="r" b="b"/>
              <a:pathLst>
                <a:path w="59876" h="30058" extrusionOk="0">
                  <a:moveTo>
                    <a:pt x="2295" y="0"/>
                  </a:moveTo>
                  <a:lnTo>
                    <a:pt x="0" y="22326"/>
                  </a:lnTo>
                  <a:lnTo>
                    <a:pt x="56048" y="30057"/>
                  </a:lnTo>
                  <a:lnTo>
                    <a:pt x="59876" y="10824"/>
                  </a:lnTo>
                  <a:cubicBezTo>
                    <a:pt x="59876" y="10824"/>
                    <a:pt x="56532" y="27676"/>
                    <a:pt x="54669" y="28829"/>
                  </a:cubicBezTo>
                  <a:cubicBezTo>
                    <a:pt x="52806" y="29981"/>
                    <a:pt x="3082" y="22474"/>
                    <a:pt x="1667" y="21166"/>
                  </a:cubicBezTo>
                  <a:cubicBezTo>
                    <a:pt x="252" y="19856"/>
                    <a:pt x="2295" y="0"/>
                    <a:pt x="229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8"/>
            <p:cNvSpPr/>
            <p:nvPr/>
          </p:nvSpPr>
          <p:spPr>
            <a:xfrm rot="869368">
              <a:off x="4896310" y="2388414"/>
              <a:ext cx="1488036" cy="245526"/>
            </a:xfrm>
            <a:custGeom>
              <a:avLst/>
              <a:gdLst/>
              <a:ahLst/>
              <a:cxnLst/>
              <a:rect l="l" t="t" r="r" b="b"/>
              <a:pathLst>
                <a:path w="57433" h="9476" extrusionOk="0">
                  <a:moveTo>
                    <a:pt x="1" y="1553"/>
                  </a:moveTo>
                  <a:lnTo>
                    <a:pt x="763" y="0"/>
                  </a:lnTo>
                  <a:lnTo>
                    <a:pt x="56811" y="7731"/>
                  </a:lnTo>
                  <a:lnTo>
                    <a:pt x="57433" y="9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8"/>
            <p:cNvSpPr/>
            <p:nvPr/>
          </p:nvSpPr>
          <p:spPr>
            <a:xfrm rot="869368">
              <a:off x="5479307" y="1075555"/>
              <a:ext cx="290467" cy="298772"/>
            </a:xfrm>
            <a:custGeom>
              <a:avLst/>
              <a:gdLst/>
              <a:ahLst/>
              <a:cxnLst/>
              <a:rect l="l" t="t" r="r" b="b"/>
              <a:pathLst>
                <a:path w="11211" h="11531" extrusionOk="0">
                  <a:moveTo>
                    <a:pt x="8350" y="11389"/>
                  </a:moveTo>
                  <a:lnTo>
                    <a:pt x="1790" y="10484"/>
                  </a:lnTo>
                  <a:cubicBezTo>
                    <a:pt x="764" y="10342"/>
                    <a:pt x="0" y="9407"/>
                    <a:pt x="85" y="8391"/>
                  </a:cubicBezTo>
                  <a:lnTo>
                    <a:pt x="635" y="1789"/>
                  </a:lnTo>
                  <a:cubicBezTo>
                    <a:pt x="724" y="738"/>
                    <a:pt x="1644" y="0"/>
                    <a:pt x="2693" y="146"/>
                  </a:cubicBezTo>
                  <a:lnTo>
                    <a:pt x="9401" y="1071"/>
                  </a:lnTo>
                  <a:cubicBezTo>
                    <a:pt x="10451" y="1215"/>
                    <a:pt x="11211" y="2185"/>
                    <a:pt x="11099" y="3231"/>
                  </a:cubicBezTo>
                  <a:lnTo>
                    <a:pt x="10401" y="9814"/>
                  </a:lnTo>
                  <a:cubicBezTo>
                    <a:pt x="10294" y="10827"/>
                    <a:pt x="9375" y="11530"/>
                    <a:pt x="8350" y="11389"/>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8"/>
            <p:cNvSpPr/>
            <p:nvPr/>
          </p:nvSpPr>
          <p:spPr>
            <a:xfrm rot="869368">
              <a:off x="5787861" y="1204172"/>
              <a:ext cx="296711" cy="297761"/>
            </a:xfrm>
            <a:custGeom>
              <a:avLst/>
              <a:gdLst/>
              <a:ahLst/>
              <a:cxnLst/>
              <a:rect l="l" t="t" r="r" b="b"/>
              <a:pathLst>
                <a:path w="11452" h="11492" extrusionOk="0">
                  <a:moveTo>
                    <a:pt x="8327" y="11349"/>
                  </a:moveTo>
                  <a:lnTo>
                    <a:pt x="1768" y="10445"/>
                  </a:lnTo>
                  <a:cubicBezTo>
                    <a:pt x="742" y="10303"/>
                    <a:pt x="1" y="9371"/>
                    <a:pt x="113" y="8359"/>
                  </a:cubicBezTo>
                  <a:lnTo>
                    <a:pt x="848" y="1782"/>
                  </a:lnTo>
                  <a:cubicBezTo>
                    <a:pt x="965" y="735"/>
                    <a:pt x="1911" y="1"/>
                    <a:pt x="2959" y="146"/>
                  </a:cubicBezTo>
                  <a:lnTo>
                    <a:pt x="9667" y="1071"/>
                  </a:lnTo>
                  <a:cubicBezTo>
                    <a:pt x="10716" y="1215"/>
                    <a:pt x="11452" y="2182"/>
                    <a:pt x="11312" y="3224"/>
                  </a:cubicBezTo>
                  <a:lnTo>
                    <a:pt x="10431" y="9781"/>
                  </a:lnTo>
                  <a:cubicBezTo>
                    <a:pt x="10295" y="10791"/>
                    <a:pt x="9353" y="11491"/>
                    <a:pt x="8327" y="11349"/>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8"/>
            <p:cNvSpPr/>
            <p:nvPr/>
          </p:nvSpPr>
          <p:spPr>
            <a:xfrm rot="869368">
              <a:off x="6096466" y="1332799"/>
              <a:ext cx="302929" cy="296751"/>
            </a:xfrm>
            <a:custGeom>
              <a:avLst/>
              <a:gdLst/>
              <a:ahLst/>
              <a:cxnLst/>
              <a:rect l="l" t="t" r="r" b="b"/>
              <a:pathLst>
                <a:path w="11692" h="11453" extrusionOk="0">
                  <a:moveTo>
                    <a:pt x="8304" y="11310"/>
                  </a:moveTo>
                  <a:lnTo>
                    <a:pt x="1744" y="10406"/>
                  </a:lnTo>
                  <a:cubicBezTo>
                    <a:pt x="717" y="10264"/>
                    <a:pt x="0" y="9336"/>
                    <a:pt x="141" y="8327"/>
                  </a:cubicBezTo>
                  <a:lnTo>
                    <a:pt x="1058" y="1774"/>
                  </a:lnTo>
                  <a:cubicBezTo>
                    <a:pt x="1204" y="732"/>
                    <a:pt x="2174" y="1"/>
                    <a:pt x="3223" y="147"/>
                  </a:cubicBezTo>
                  <a:lnTo>
                    <a:pt x="9930" y="1071"/>
                  </a:lnTo>
                  <a:cubicBezTo>
                    <a:pt x="10979" y="1217"/>
                    <a:pt x="11692" y="2179"/>
                    <a:pt x="11522" y="3218"/>
                  </a:cubicBezTo>
                  <a:lnTo>
                    <a:pt x="10457" y="9750"/>
                  </a:lnTo>
                  <a:cubicBezTo>
                    <a:pt x="10294" y="10755"/>
                    <a:pt x="9330" y="11452"/>
                    <a:pt x="8304" y="11310"/>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8"/>
            <p:cNvSpPr/>
            <p:nvPr/>
          </p:nvSpPr>
          <p:spPr>
            <a:xfrm rot="869368">
              <a:off x="5968363" y="1651556"/>
              <a:ext cx="293524" cy="281153"/>
            </a:xfrm>
            <a:custGeom>
              <a:avLst/>
              <a:gdLst/>
              <a:ahLst/>
              <a:cxnLst/>
              <a:rect l="l" t="t" r="r" b="b"/>
              <a:pathLst>
                <a:path w="11329" h="10851" extrusionOk="0">
                  <a:moveTo>
                    <a:pt x="8076" y="10712"/>
                  </a:moveTo>
                  <a:lnTo>
                    <a:pt x="1699" y="9833"/>
                  </a:lnTo>
                  <a:cubicBezTo>
                    <a:pt x="702" y="9695"/>
                    <a:pt x="1" y="8815"/>
                    <a:pt x="134" y="7861"/>
                  </a:cubicBezTo>
                  <a:lnTo>
                    <a:pt x="1000" y="1671"/>
                  </a:lnTo>
                  <a:cubicBezTo>
                    <a:pt x="1138" y="687"/>
                    <a:pt x="2077" y="1"/>
                    <a:pt x="3096" y="141"/>
                  </a:cubicBezTo>
                  <a:lnTo>
                    <a:pt x="9614" y="1041"/>
                  </a:lnTo>
                  <a:cubicBezTo>
                    <a:pt x="10632" y="1181"/>
                    <a:pt x="11329" y="2093"/>
                    <a:pt x="11169" y="3073"/>
                  </a:cubicBezTo>
                  <a:lnTo>
                    <a:pt x="10162" y="9244"/>
                  </a:lnTo>
                  <a:cubicBezTo>
                    <a:pt x="10008" y="10194"/>
                    <a:pt x="9074" y="10850"/>
                    <a:pt x="8076" y="10712"/>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8"/>
            <p:cNvSpPr/>
            <p:nvPr/>
          </p:nvSpPr>
          <p:spPr>
            <a:xfrm rot="869368">
              <a:off x="5668358" y="1526558"/>
              <a:ext cx="287643" cy="282112"/>
            </a:xfrm>
            <a:custGeom>
              <a:avLst/>
              <a:gdLst/>
              <a:ahLst/>
              <a:cxnLst/>
              <a:rect l="l" t="t" r="r" b="b"/>
              <a:pathLst>
                <a:path w="11102" h="10888" extrusionOk="0">
                  <a:moveTo>
                    <a:pt x="8098" y="10749"/>
                  </a:moveTo>
                  <a:lnTo>
                    <a:pt x="1721" y="9870"/>
                  </a:lnTo>
                  <a:cubicBezTo>
                    <a:pt x="723" y="9732"/>
                    <a:pt x="1" y="8848"/>
                    <a:pt x="107" y="7892"/>
                  </a:cubicBezTo>
                  <a:lnTo>
                    <a:pt x="800" y="1678"/>
                  </a:lnTo>
                  <a:cubicBezTo>
                    <a:pt x="912" y="690"/>
                    <a:pt x="1826" y="0"/>
                    <a:pt x="2846" y="141"/>
                  </a:cubicBezTo>
                  <a:lnTo>
                    <a:pt x="9363" y="1040"/>
                  </a:lnTo>
                  <a:cubicBezTo>
                    <a:pt x="10383" y="1181"/>
                    <a:pt x="11101" y="2096"/>
                    <a:pt x="10969" y="3080"/>
                  </a:cubicBezTo>
                  <a:lnTo>
                    <a:pt x="10136" y="9275"/>
                  </a:lnTo>
                  <a:cubicBezTo>
                    <a:pt x="10008" y="10229"/>
                    <a:pt x="9096" y="10888"/>
                    <a:pt x="8098" y="10749"/>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8"/>
            <p:cNvSpPr/>
            <p:nvPr/>
          </p:nvSpPr>
          <p:spPr>
            <a:xfrm rot="869368">
              <a:off x="5368383" y="1401539"/>
              <a:ext cx="281735" cy="283096"/>
            </a:xfrm>
            <a:custGeom>
              <a:avLst/>
              <a:gdLst/>
              <a:ahLst/>
              <a:cxnLst/>
              <a:rect l="l" t="t" r="r" b="b"/>
              <a:pathLst>
                <a:path w="10874" h="10926" extrusionOk="0">
                  <a:moveTo>
                    <a:pt x="8119" y="10788"/>
                  </a:moveTo>
                  <a:lnTo>
                    <a:pt x="1742" y="9908"/>
                  </a:lnTo>
                  <a:cubicBezTo>
                    <a:pt x="744" y="9771"/>
                    <a:pt x="0" y="8883"/>
                    <a:pt x="80" y="7923"/>
                  </a:cubicBezTo>
                  <a:lnTo>
                    <a:pt x="599" y="1685"/>
                  </a:lnTo>
                  <a:cubicBezTo>
                    <a:pt x="683" y="693"/>
                    <a:pt x="1576" y="1"/>
                    <a:pt x="2595" y="141"/>
                  </a:cubicBezTo>
                  <a:lnTo>
                    <a:pt x="9113" y="1040"/>
                  </a:lnTo>
                  <a:cubicBezTo>
                    <a:pt x="10133" y="1181"/>
                    <a:pt x="10874" y="2099"/>
                    <a:pt x="10768" y="3088"/>
                  </a:cubicBezTo>
                  <a:lnTo>
                    <a:pt x="10109" y="9306"/>
                  </a:lnTo>
                  <a:cubicBezTo>
                    <a:pt x="10007" y="10264"/>
                    <a:pt x="9117" y="10926"/>
                    <a:pt x="8119" y="10788"/>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8"/>
            <p:cNvSpPr/>
            <p:nvPr/>
          </p:nvSpPr>
          <p:spPr>
            <a:xfrm rot="869368">
              <a:off x="5266973" y="1699358"/>
              <a:ext cx="273755" cy="269105"/>
            </a:xfrm>
            <a:custGeom>
              <a:avLst/>
              <a:gdLst/>
              <a:ahLst/>
              <a:cxnLst/>
              <a:rect l="l" t="t" r="r" b="b"/>
              <a:pathLst>
                <a:path w="10566" h="10386" extrusionOk="0">
                  <a:moveTo>
                    <a:pt x="7909" y="10251"/>
                  </a:moveTo>
                  <a:lnTo>
                    <a:pt x="1697" y="9395"/>
                  </a:lnTo>
                  <a:cubicBezTo>
                    <a:pt x="726" y="9261"/>
                    <a:pt x="0" y="8417"/>
                    <a:pt x="76" y="7506"/>
                  </a:cubicBezTo>
                  <a:lnTo>
                    <a:pt x="569" y="1594"/>
                  </a:lnTo>
                  <a:cubicBezTo>
                    <a:pt x="647" y="654"/>
                    <a:pt x="1515" y="1"/>
                    <a:pt x="2507" y="138"/>
                  </a:cubicBezTo>
                  <a:lnTo>
                    <a:pt x="8850" y="1013"/>
                  </a:lnTo>
                  <a:cubicBezTo>
                    <a:pt x="9843" y="1150"/>
                    <a:pt x="10566" y="2022"/>
                    <a:pt x="10466" y="2959"/>
                  </a:cubicBezTo>
                  <a:lnTo>
                    <a:pt x="9841" y="8853"/>
                  </a:lnTo>
                  <a:cubicBezTo>
                    <a:pt x="9745" y="9761"/>
                    <a:pt x="8880" y="10385"/>
                    <a:pt x="7909" y="10251"/>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8"/>
            <p:cNvSpPr/>
            <p:nvPr/>
          </p:nvSpPr>
          <p:spPr>
            <a:xfrm rot="869368">
              <a:off x="5559099" y="1821055"/>
              <a:ext cx="279378" cy="268172"/>
            </a:xfrm>
            <a:custGeom>
              <a:avLst/>
              <a:gdLst/>
              <a:ahLst/>
              <a:cxnLst/>
              <a:rect l="l" t="t" r="r" b="b"/>
              <a:pathLst>
                <a:path w="10783" h="10350" extrusionOk="0">
                  <a:moveTo>
                    <a:pt x="7889" y="10215"/>
                  </a:moveTo>
                  <a:lnTo>
                    <a:pt x="1679" y="9359"/>
                  </a:lnTo>
                  <a:cubicBezTo>
                    <a:pt x="707" y="9225"/>
                    <a:pt x="0" y="8384"/>
                    <a:pt x="102" y="7477"/>
                  </a:cubicBezTo>
                  <a:lnTo>
                    <a:pt x="759" y="1588"/>
                  </a:lnTo>
                  <a:cubicBezTo>
                    <a:pt x="863" y="652"/>
                    <a:pt x="1753" y="1"/>
                    <a:pt x="2745" y="137"/>
                  </a:cubicBezTo>
                  <a:lnTo>
                    <a:pt x="9088" y="1012"/>
                  </a:lnTo>
                  <a:cubicBezTo>
                    <a:pt x="10081" y="1149"/>
                    <a:pt x="10783" y="2019"/>
                    <a:pt x="10657" y="2953"/>
                  </a:cubicBezTo>
                  <a:lnTo>
                    <a:pt x="9868" y="8825"/>
                  </a:lnTo>
                  <a:cubicBezTo>
                    <a:pt x="9747" y="9728"/>
                    <a:pt x="8860" y="10350"/>
                    <a:pt x="7889" y="10215"/>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8"/>
            <p:cNvSpPr/>
            <p:nvPr/>
          </p:nvSpPr>
          <p:spPr>
            <a:xfrm rot="869368">
              <a:off x="5851250" y="1942755"/>
              <a:ext cx="284974" cy="267239"/>
            </a:xfrm>
            <a:custGeom>
              <a:avLst/>
              <a:gdLst/>
              <a:ahLst/>
              <a:cxnLst/>
              <a:rect l="l" t="t" r="r" b="b"/>
              <a:pathLst>
                <a:path w="10999" h="10314" extrusionOk="0">
                  <a:moveTo>
                    <a:pt x="7869" y="10180"/>
                  </a:moveTo>
                  <a:lnTo>
                    <a:pt x="1658" y="9323"/>
                  </a:lnTo>
                  <a:cubicBezTo>
                    <a:pt x="686" y="9189"/>
                    <a:pt x="1" y="8351"/>
                    <a:pt x="128" y="7448"/>
                  </a:cubicBezTo>
                  <a:lnTo>
                    <a:pt x="948" y="1580"/>
                  </a:lnTo>
                  <a:cubicBezTo>
                    <a:pt x="1079" y="647"/>
                    <a:pt x="1989" y="0"/>
                    <a:pt x="2982" y="137"/>
                  </a:cubicBezTo>
                  <a:lnTo>
                    <a:pt x="9325" y="1012"/>
                  </a:lnTo>
                  <a:cubicBezTo>
                    <a:pt x="10317" y="1149"/>
                    <a:pt x="10998" y="2017"/>
                    <a:pt x="10846" y="2945"/>
                  </a:cubicBezTo>
                  <a:lnTo>
                    <a:pt x="9893" y="8794"/>
                  </a:lnTo>
                  <a:cubicBezTo>
                    <a:pt x="9746" y="9695"/>
                    <a:pt x="8840" y="10314"/>
                    <a:pt x="7869" y="10180"/>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8"/>
            <p:cNvSpPr/>
            <p:nvPr/>
          </p:nvSpPr>
          <p:spPr>
            <a:xfrm rot="869368">
              <a:off x="5736335" y="2228238"/>
              <a:ext cx="276579" cy="253999"/>
            </a:xfrm>
            <a:custGeom>
              <a:avLst/>
              <a:gdLst/>
              <a:ahLst/>
              <a:cxnLst/>
              <a:rect l="l" t="t" r="r" b="b"/>
              <a:pathLst>
                <a:path w="10675" h="9803" extrusionOk="0">
                  <a:moveTo>
                    <a:pt x="7664" y="9672"/>
                  </a:moveTo>
                  <a:lnTo>
                    <a:pt x="1616" y="8837"/>
                  </a:lnTo>
                  <a:cubicBezTo>
                    <a:pt x="670" y="8707"/>
                    <a:pt x="0" y="7909"/>
                    <a:pt x="119" y="7052"/>
                  </a:cubicBezTo>
                  <a:lnTo>
                    <a:pt x="898" y="1493"/>
                  </a:lnTo>
                  <a:cubicBezTo>
                    <a:pt x="1022" y="611"/>
                    <a:pt x="1905" y="0"/>
                    <a:pt x="2870" y="133"/>
                  </a:cubicBezTo>
                  <a:lnTo>
                    <a:pt x="9044" y="984"/>
                  </a:lnTo>
                  <a:cubicBezTo>
                    <a:pt x="10009" y="1117"/>
                    <a:pt x="10675" y="1942"/>
                    <a:pt x="10532" y="2822"/>
                  </a:cubicBezTo>
                  <a:lnTo>
                    <a:pt x="9627" y="8363"/>
                  </a:lnTo>
                  <a:cubicBezTo>
                    <a:pt x="9489" y="9218"/>
                    <a:pt x="8610" y="9802"/>
                    <a:pt x="7664" y="9672"/>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8"/>
            <p:cNvSpPr/>
            <p:nvPr/>
          </p:nvSpPr>
          <p:spPr>
            <a:xfrm rot="869368">
              <a:off x="5451895" y="2109800"/>
              <a:ext cx="271294" cy="254828"/>
            </a:xfrm>
            <a:custGeom>
              <a:avLst/>
              <a:gdLst/>
              <a:ahLst/>
              <a:cxnLst/>
              <a:rect l="l" t="t" r="r" b="b"/>
              <a:pathLst>
                <a:path w="10471" h="9835" extrusionOk="0">
                  <a:moveTo>
                    <a:pt x="7683" y="9705"/>
                  </a:moveTo>
                  <a:lnTo>
                    <a:pt x="1635" y="8871"/>
                  </a:lnTo>
                  <a:cubicBezTo>
                    <a:pt x="689" y="8741"/>
                    <a:pt x="0" y="7940"/>
                    <a:pt x="96" y="7080"/>
                  </a:cubicBezTo>
                  <a:lnTo>
                    <a:pt x="719" y="1500"/>
                  </a:lnTo>
                  <a:cubicBezTo>
                    <a:pt x="818" y="613"/>
                    <a:pt x="1681" y="0"/>
                    <a:pt x="2646" y="133"/>
                  </a:cubicBezTo>
                  <a:lnTo>
                    <a:pt x="8819" y="984"/>
                  </a:lnTo>
                  <a:cubicBezTo>
                    <a:pt x="9785" y="1117"/>
                    <a:pt x="10471" y="1944"/>
                    <a:pt x="10352" y="2828"/>
                  </a:cubicBezTo>
                  <a:lnTo>
                    <a:pt x="9604" y="8391"/>
                  </a:lnTo>
                  <a:cubicBezTo>
                    <a:pt x="9489" y="9249"/>
                    <a:pt x="8629" y="9835"/>
                    <a:pt x="7683" y="9705"/>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8"/>
            <p:cNvSpPr/>
            <p:nvPr/>
          </p:nvSpPr>
          <p:spPr>
            <a:xfrm rot="869368">
              <a:off x="5167424" y="1991329"/>
              <a:ext cx="266008" cy="255761"/>
            </a:xfrm>
            <a:custGeom>
              <a:avLst/>
              <a:gdLst/>
              <a:ahLst/>
              <a:cxnLst/>
              <a:rect l="l" t="t" r="r" b="b"/>
              <a:pathLst>
                <a:path w="10267" h="9871" extrusionOk="0">
                  <a:moveTo>
                    <a:pt x="7704" y="9740"/>
                  </a:moveTo>
                  <a:lnTo>
                    <a:pt x="1656" y="8905"/>
                  </a:lnTo>
                  <a:cubicBezTo>
                    <a:pt x="710" y="8774"/>
                    <a:pt x="1" y="7971"/>
                    <a:pt x="73" y="7109"/>
                  </a:cubicBezTo>
                  <a:lnTo>
                    <a:pt x="539" y="1507"/>
                  </a:lnTo>
                  <a:cubicBezTo>
                    <a:pt x="614" y="616"/>
                    <a:pt x="1456" y="1"/>
                    <a:pt x="2422" y="134"/>
                  </a:cubicBezTo>
                  <a:lnTo>
                    <a:pt x="8594" y="985"/>
                  </a:lnTo>
                  <a:cubicBezTo>
                    <a:pt x="9561" y="1118"/>
                    <a:pt x="10266" y="1948"/>
                    <a:pt x="10172" y="2836"/>
                  </a:cubicBezTo>
                  <a:lnTo>
                    <a:pt x="9580" y="8420"/>
                  </a:lnTo>
                  <a:cubicBezTo>
                    <a:pt x="9490" y="9281"/>
                    <a:pt x="8649" y="9870"/>
                    <a:pt x="7704" y="9740"/>
                  </a:cubicBez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48"/>
          <p:cNvSpPr/>
          <p:nvPr/>
        </p:nvSpPr>
        <p:spPr>
          <a:xfrm rot="869368">
            <a:off x="6717720" y="1103009"/>
            <a:ext cx="102056" cy="145590"/>
          </a:xfrm>
          <a:custGeom>
            <a:avLst/>
            <a:gdLst/>
            <a:ahLst/>
            <a:cxnLst/>
            <a:rect l="l" t="t" r="r" b="b"/>
            <a:pathLst>
              <a:path w="3939" h="5619" extrusionOk="0">
                <a:moveTo>
                  <a:pt x="676" y="0"/>
                </a:moveTo>
                <a:lnTo>
                  <a:pt x="231" y="3140"/>
                </a:lnTo>
                <a:lnTo>
                  <a:pt x="1209" y="3278"/>
                </a:lnTo>
                <a:cubicBezTo>
                  <a:pt x="1345" y="2974"/>
                  <a:pt x="1589" y="2822"/>
                  <a:pt x="1944" y="2822"/>
                </a:cubicBezTo>
                <a:cubicBezTo>
                  <a:pt x="2009" y="2822"/>
                  <a:pt x="2077" y="2827"/>
                  <a:pt x="2150" y="2837"/>
                </a:cubicBezTo>
                <a:cubicBezTo>
                  <a:pt x="2398" y="2873"/>
                  <a:pt x="2584" y="2980"/>
                  <a:pt x="2707" y="3162"/>
                </a:cubicBezTo>
                <a:cubicBezTo>
                  <a:pt x="2835" y="3344"/>
                  <a:pt x="2878" y="3583"/>
                  <a:pt x="2836" y="3880"/>
                </a:cubicBezTo>
                <a:cubicBezTo>
                  <a:pt x="2794" y="4177"/>
                  <a:pt x="2688" y="4405"/>
                  <a:pt x="2516" y="4565"/>
                </a:cubicBezTo>
                <a:cubicBezTo>
                  <a:pt x="2378" y="4694"/>
                  <a:pt x="2208" y="4758"/>
                  <a:pt x="2007" y="4758"/>
                </a:cubicBezTo>
                <a:cubicBezTo>
                  <a:pt x="1959" y="4758"/>
                  <a:pt x="1909" y="4755"/>
                  <a:pt x="1857" y="4747"/>
                </a:cubicBezTo>
                <a:cubicBezTo>
                  <a:pt x="1595" y="4709"/>
                  <a:pt x="1391" y="4623"/>
                  <a:pt x="1247" y="4489"/>
                </a:cubicBezTo>
                <a:cubicBezTo>
                  <a:pt x="1106" y="4355"/>
                  <a:pt x="1028" y="4190"/>
                  <a:pt x="1011" y="3994"/>
                </a:cubicBezTo>
                <a:lnTo>
                  <a:pt x="4" y="3852"/>
                </a:lnTo>
                <a:lnTo>
                  <a:pt x="4" y="3852"/>
                </a:lnTo>
                <a:cubicBezTo>
                  <a:pt x="0" y="4298"/>
                  <a:pt x="142" y="4680"/>
                  <a:pt x="430" y="4999"/>
                </a:cubicBezTo>
                <a:cubicBezTo>
                  <a:pt x="722" y="5313"/>
                  <a:pt x="1157" y="5511"/>
                  <a:pt x="1731" y="5592"/>
                </a:cubicBezTo>
                <a:cubicBezTo>
                  <a:pt x="1856" y="5610"/>
                  <a:pt x="1977" y="5619"/>
                  <a:pt x="2093" y="5619"/>
                </a:cubicBezTo>
                <a:cubicBezTo>
                  <a:pt x="2506" y="5619"/>
                  <a:pt x="2857" y="5506"/>
                  <a:pt x="3145" y="5279"/>
                </a:cubicBezTo>
                <a:cubicBezTo>
                  <a:pt x="3519" y="4984"/>
                  <a:pt x="3746" y="4555"/>
                  <a:pt x="3825" y="3990"/>
                </a:cubicBezTo>
                <a:cubicBezTo>
                  <a:pt x="3886" y="3562"/>
                  <a:pt x="3820" y="3155"/>
                  <a:pt x="3627" y="2770"/>
                </a:cubicBezTo>
                <a:cubicBezTo>
                  <a:pt x="3530" y="2574"/>
                  <a:pt x="3372" y="2405"/>
                  <a:pt x="3154" y="2265"/>
                </a:cubicBezTo>
                <a:cubicBezTo>
                  <a:pt x="2940" y="2126"/>
                  <a:pt x="2705" y="2037"/>
                  <a:pt x="2447" y="2001"/>
                </a:cubicBezTo>
                <a:cubicBezTo>
                  <a:pt x="2341" y="1986"/>
                  <a:pt x="2240" y="1979"/>
                  <a:pt x="2145" y="1979"/>
                </a:cubicBezTo>
                <a:cubicBezTo>
                  <a:pt x="2010" y="1979"/>
                  <a:pt x="1886" y="1994"/>
                  <a:pt x="1774" y="2025"/>
                </a:cubicBezTo>
                <a:cubicBezTo>
                  <a:pt x="1584" y="2072"/>
                  <a:pt x="1429" y="2145"/>
                  <a:pt x="1311" y="2242"/>
                </a:cubicBezTo>
                <a:lnTo>
                  <a:pt x="1482" y="1031"/>
                </a:lnTo>
                <a:lnTo>
                  <a:pt x="3810" y="1361"/>
                </a:lnTo>
                <a:lnTo>
                  <a:pt x="3938" y="463"/>
                </a:lnTo>
                <a:lnTo>
                  <a:pt x="676" y="0"/>
                </a:lnTo>
                <a:close/>
              </a:path>
            </a:pathLst>
          </a:custGeom>
          <a:gradFill>
            <a:gsLst>
              <a:gs pos="0">
                <a:schemeClr val="dk1"/>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Nhóm 4">
            <a:extLst>
              <a:ext uri="{FF2B5EF4-FFF2-40B4-BE49-F238E27FC236}">
                <a16:creationId xmlns:a16="http://schemas.microsoft.com/office/drawing/2014/main" id="{344B3B10-424B-2E66-B8BC-833B719454A3}"/>
              </a:ext>
            </a:extLst>
          </p:cNvPr>
          <p:cNvGrpSpPr/>
          <p:nvPr/>
        </p:nvGrpSpPr>
        <p:grpSpPr>
          <a:xfrm>
            <a:off x="529940" y="941422"/>
            <a:ext cx="1578884" cy="1477328"/>
            <a:chOff x="529940" y="941422"/>
            <a:chExt cx="1578884" cy="1477328"/>
          </a:xfrm>
        </p:grpSpPr>
        <p:sp>
          <p:nvSpPr>
            <p:cNvPr id="712" name="Google Shape;712;p48"/>
            <p:cNvSpPr/>
            <p:nvPr/>
          </p:nvSpPr>
          <p:spPr>
            <a:xfrm rot="-504450">
              <a:off x="529940" y="983660"/>
              <a:ext cx="1578884" cy="1353904"/>
            </a:xfrm>
            <a:custGeom>
              <a:avLst/>
              <a:gdLst/>
              <a:ahLst/>
              <a:cxnLst/>
              <a:rect l="l" t="t" r="r" b="b"/>
              <a:pathLst>
                <a:path w="58592" h="67516" extrusionOk="0">
                  <a:moveTo>
                    <a:pt x="1" y="1"/>
                  </a:moveTo>
                  <a:lnTo>
                    <a:pt x="1" y="67516"/>
                  </a:lnTo>
                  <a:lnTo>
                    <a:pt x="58592" y="67516"/>
                  </a:lnTo>
                  <a:lnTo>
                    <a:pt x="58592"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Hình chữ nhật 3">
              <a:extLst>
                <a:ext uri="{FF2B5EF4-FFF2-40B4-BE49-F238E27FC236}">
                  <a16:creationId xmlns:a16="http://schemas.microsoft.com/office/drawing/2014/main" id="{A2547801-9298-4D45-9048-C374D5080A3C}"/>
                </a:ext>
              </a:extLst>
            </p:cNvPr>
            <p:cNvSpPr/>
            <p:nvPr/>
          </p:nvSpPr>
          <p:spPr>
            <a:xfrm>
              <a:off x="615340" y="941422"/>
              <a:ext cx="1303562" cy="1477328"/>
            </a:xfrm>
            <a:prstGeom prst="rect">
              <a:avLst/>
            </a:prstGeom>
            <a:noFill/>
          </p:spPr>
          <p:txBody>
            <a:bodyPr wrap="none" lIns="91440" tIns="45720" rIns="91440" bIns="45720">
              <a:spAutoFit/>
            </a:bodyPr>
            <a:lstStyle/>
            <a:p>
              <a:pPr algn="ctr">
                <a:buClr>
                  <a:schemeClr val="accent2"/>
                </a:buClr>
                <a:buSzPts val="12000"/>
              </a:pPr>
              <a:r>
                <a:rPr lang="en-US" sz="9000" dirty="0">
                  <a:solidFill>
                    <a:schemeClr val="accent2"/>
                  </a:solidFill>
                  <a:latin typeface="Ranchers"/>
                  <a:sym typeface="Ranchers"/>
                </a:rPr>
                <a:t>01</a:t>
              </a:r>
              <a:endParaRPr lang="vi-VN" sz="9000" dirty="0">
                <a:solidFill>
                  <a:schemeClr val="accent2"/>
                </a:solidFill>
                <a:sym typeface="Ranchers"/>
              </a:endParaRPr>
            </a:p>
          </p:txBody>
        </p:sp>
      </p:grpSp>
      <p:sp>
        <p:nvSpPr>
          <p:cNvPr id="111" name="Hình chữ nhật 110">
            <a:extLst>
              <a:ext uri="{FF2B5EF4-FFF2-40B4-BE49-F238E27FC236}">
                <a16:creationId xmlns:a16="http://schemas.microsoft.com/office/drawing/2014/main" id="{B9BB35C1-C5A9-E961-C726-313E815D8C54}"/>
              </a:ext>
            </a:extLst>
          </p:cNvPr>
          <p:cNvSpPr/>
          <p:nvPr/>
        </p:nvSpPr>
        <p:spPr>
          <a:xfrm>
            <a:off x="1955068" y="1364588"/>
            <a:ext cx="2496721" cy="2554545"/>
          </a:xfrm>
          <a:prstGeom prst="rect">
            <a:avLst/>
          </a:prstGeom>
          <a:noFill/>
        </p:spPr>
        <p:txBody>
          <a:bodyPr wrap="square" lIns="91440" tIns="45720" rIns="91440" bIns="45720">
            <a:spAutoFit/>
          </a:bodyPr>
          <a:lstStyle/>
          <a:p>
            <a:pPr algn="ctr"/>
            <a:r>
              <a:rPr lang="en" sz="7200" dirty="0">
                <a:solidFill>
                  <a:schemeClr val="accent2"/>
                </a:solidFill>
                <a:latin typeface="Fira Sans Black" panose="020B0A03050000020004" pitchFamily="34" charset="0"/>
                <a:sym typeface="Ranchers"/>
              </a:rPr>
              <a:t>Khởi</a:t>
            </a:r>
            <a:r>
              <a:rPr lang="en" sz="8800" dirty="0">
                <a:latin typeface="Fira Sans Black" panose="020B0A03050000020004" pitchFamily="34" charset="0"/>
              </a:rPr>
              <a:t> </a:t>
            </a:r>
            <a:r>
              <a:rPr lang="en" sz="7200" dirty="0">
                <a:solidFill>
                  <a:schemeClr val="dk1"/>
                </a:solidFill>
                <a:latin typeface="Fira Sans Black" panose="020B0A03050000020004" pitchFamily="34" charset="0"/>
                <a:sym typeface="Ranchers"/>
              </a:rPr>
              <a:t>động</a:t>
            </a:r>
            <a:endParaRPr lang="vi-VN" sz="7200" dirty="0">
              <a:solidFill>
                <a:schemeClr val="dk1"/>
              </a:solidFill>
              <a:latin typeface="Fira Sans Black" panose="020B0A03050000020004" pitchFamily="34" charset="0"/>
              <a:sym typeface="Ranchers"/>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16"/>
                                            </p:tgtEl>
                                            <p:attrNameLst>
                                              <p:attrName>style.visibility</p:attrName>
                                            </p:attrNameLst>
                                          </p:cBhvr>
                                          <p:to>
                                            <p:strVal val="visible"/>
                                          </p:to>
                                        </p:set>
                                        <p:animEffect transition="in" filter="fade">
                                          <p:cBhvr>
                                            <p:cTn id="7" dur="800" decel="100000"/>
                                            <p:tgtEl>
                                              <p:spTgt spid="716"/>
                                            </p:tgtEl>
                                          </p:cBhvr>
                                        </p:animEffect>
                                        <p:anim calcmode="lin" valueType="num">
                                          <p:cBhvr>
                                            <p:cTn id="8" dur="800" decel="100000" fill="hold"/>
                                            <p:tgtEl>
                                              <p:spTgt spid="716"/>
                                            </p:tgtEl>
                                            <p:attrNameLst>
                                              <p:attrName>style.rotation</p:attrName>
                                            </p:attrNameLst>
                                          </p:cBhvr>
                                          <p:tavLst>
                                            <p:tav tm="0">
                                              <p:val>
                                                <p:fltVal val="-90"/>
                                              </p:val>
                                            </p:tav>
                                            <p:tav tm="100000">
                                              <p:val>
                                                <p:fltVal val="0"/>
                                              </p:val>
                                            </p:tav>
                                          </p:tavLst>
                                        </p:anim>
                                        <p:anim calcmode="lin" valueType="num">
                                          <p:cBhvr>
                                            <p:cTn id="9" dur="800" decel="100000" fill="hold"/>
                                            <p:tgtEl>
                                              <p:spTgt spid="716"/>
                                            </p:tgtEl>
                                            <p:attrNameLst>
                                              <p:attrName>ppt_x</p:attrName>
                                            </p:attrNameLst>
                                          </p:cBhvr>
                                          <p:tavLst>
                                            <p:tav tm="0">
                                              <p:val>
                                                <p:strVal val="#ppt_x+0.4"/>
                                              </p:val>
                                            </p:tav>
                                            <p:tav tm="100000">
                                              <p:val>
                                                <p:strVal val="#ppt_x-0.05"/>
                                              </p:val>
                                            </p:tav>
                                          </p:tavLst>
                                        </p:anim>
                                        <p:anim calcmode="lin" valueType="num">
                                          <p:cBhvr>
                                            <p:cTn id="10" dur="800" decel="100000" fill="hold"/>
                                            <p:tgtEl>
                                              <p:spTgt spid="7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17"/>
                                            </p:tgtEl>
                                            <p:attrNameLst>
                                              <p:attrName>style.visibility</p:attrName>
                                            </p:attrNameLst>
                                          </p:cBhvr>
                                          <p:to>
                                            <p:strVal val="visible"/>
                                          </p:to>
                                        </p:set>
                                        <p:animEffect transition="in" filter="fade">
                                          <p:cBhvr>
                                            <p:cTn id="15" dur="800" decel="100000"/>
                                            <p:tgtEl>
                                              <p:spTgt spid="717"/>
                                            </p:tgtEl>
                                          </p:cBhvr>
                                        </p:animEffect>
                                        <p:anim calcmode="lin" valueType="num">
                                          <p:cBhvr>
                                            <p:cTn id="16" dur="800" decel="100000" fill="hold"/>
                                            <p:tgtEl>
                                              <p:spTgt spid="717"/>
                                            </p:tgtEl>
                                            <p:attrNameLst>
                                              <p:attrName>style.rotation</p:attrName>
                                            </p:attrNameLst>
                                          </p:cBhvr>
                                          <p:tavLst>
                                            <p:tav tm="0">
                                              <p:val>
                                                <p:fltVal val="-90"/>
                                              </p:val>
                                            </p:tav>
                                            <p:tav tm="100000">
                                              <p:val>
                                                <p:fltVal val="0"/>
                                              </p:val>
                                            </p:tav>
                                          </p:tavLst>
                                        </p:anim>
                                        <p:anim calcmode="lin" valueType="num">
                                          <p:cBhvr>
                                            <p:cTn id="17" dur="800" decel="100000" fill="hold"/>
                                            <p:tgtEl>
                                              <p:spTgt spid="717"/>
                                            </p:tgtEl>
                                            <p:attrNameLst>
                                              <p:attrName>ppt_x</p:attrName>
                                            </p:attrNameLst>
                                          </p:cBhvr>
                                          <p:tavLst>
                                            <p:tav tm="0">
                                              <p:val>
                                                <p:strVal val="#ppt_x+0.4"/>
                                              </p:val>
                                            </p:tav>
                                            <p:tav tm="100000">
                                              <p:val>
                                                <p:strVal val="#ppt_x-0.05"/>
                                              </p:val>
                                            </p:tav>
                                          </p:tavLst>
                                        </p:anim>
                                        <p:anim calcmode="lin" valueType="num">
                                          <p:cBhvr>
                                            <p:cTn id="18" dur="800" decel="100000" fill="hold"/>
                                            <p:tgtEl>
                                              <p:spTgt spid="71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718"/>
                                            </p:tgtEl>
                                            <p:attrNameLst>
                                              <p:attrName>style.visibility</p:attrName>
                                            </p:attrNameLst>
                                          </p:cBhvr>
                                          <p:to>
                                            <p:strVal val="visible"/>
                                          </p:to>
                                        </p:set>
                                        <p:animEffect transition="in" filter="fade">
                                          <p:cBhvr>
                                            <p:cTn id="23" dur="800" decel="100000"/>
                                            <p:tgtEl>
                                              <p:spTgt spid="718"/>
                                            </p:tgtEl>
                                          </p:cBhvr>
                                        </p:animEffect>
                                        <p:anim calcmode="lin" valueType="num">
                                          <p:cBhvr>
                                            <p:cTn id="24" dur="800" decel="100000" fill="hold"/>
                                            <p:tgtEl>
                                              <p:spTgt spid="718"/>
                                            </p:tgtEl>
                                            <p:attrNameLst>
                                              <p:attrName>style.rotation</p:attrName>
                                            </p:attrNameLst>
                                          </p:cBhvr>
                                          <p:tavLst>
                                            <p:tav tm="0">
                                              <p:val>
                                                <p:fltVal val="-90"/>
                                              </p:val>
                                            </p:tav>
                                            <p:tav tm="100000">
                                              <p:val>
                                                <p:fltVal val="0"/>
                                              </p:val>
                                            </p:tav>
                                          </p:tavLst>
                                        </p:anim>
                                        <p:anim calcmode="lin" valueType="num">
                                          <p:cBhvr>
                                            <p:cTn id="25" dur="800" decel="100000" fill="hold"/>
                                            <p:tgtEl>
                                              <p:spTgt spid="718"/>
                                            </p:tgtEl>
                                            <p:attrNameLst>
                                              <p:attrName>ppt_x</p:attrName>
                                            </p:attrNameLst>
                                          </p:cBhvr>
                                          <p:tavLst>
                                            <p:tav tm="0">
                                              <p:val>
                                                <p:strVal val="#ppt_x+0.4"/>
                                              </p:val>
                                            </p:tav>
                                            <p:tav tm="100000">
                                              <p:val>
                                                <p:strVal val="#ppt_x-0.05"/>
                                              </p:val>
                                            </p:tav>
                                          </p:tavLst>
                                        </p:anim>
                                        <p:anim calcmode="lin" valueType="num">
                                          <p:cBhvr>
                                            <p:cTn id="26" dur="800" decel="100000" fill="hold"/>
                                            <p:tgtEl>
                                              <p:spTgt spid="71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1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18"/>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734"/>
                                            </p:tgtEl>
                                            <p:attrNameLst>
                                              <p:attrName>style.visibility</p:attrName>
                                            </p:attrNameLst>
                                          </p:cBhvr>
                                          <p:to>
                                            <p:strVal val="visible"/>
                                          </p:to>
                                        </p:set>
                                        <p:animEffect transition="in" filter="fade">
                                          <p:cBhvr>
                                            <p:cTn id="31" dur="800" decel="100000"/>
                                            <p:tgtEl>
                                              <p:spTgt spid="734"/>
                                            </p:tgtEl>
                                          </p:cBhvr>
                                        </p:animEffect>
                                        <p:anim calcmode="lin" valueType="num">
                                          <p:cBhvr>
                                            <p:cTn id="32" dur="800" decel="100000" fill="hold"/>
                                            <p:tgtEl>
                                              <p:spTgt spid="734"/>
                                            </p:tgtEl>
                                            <p:attrNameLst>
                                              <p:attrName>style.rotation</p:attrName>
                                            </p:attrNameLst>
                                          </p:cBhvr>
                                          <p:tavLst>
                                            <p:tav tm="0">
                                              <p:val>
                                                <p:fltVal val="-90"/>
                                              </p:val>
                                            </p:tav>
                                            <p:tav tm="100000">
                                              <p:val>
                                                <p:fltVal val="0"/>
                                              </p:val>
                                            </p:tav>
                                          </p:tavLst>
                                        </p:anim>
                                        <p:anim calcmode="lin" valueType="num">
                                          <p:cBhvr>
                                            <p:cTn id="33" dur="800" decel="100000" fill="hold"/>
                                            <p:tgtEl>
                                              <p:spTgt spid="734"/>
                                            </p:tgtEl>
                                            <p:attrNameLst>
                                              <p:attrName>ppt_x</p:attrName>
                                            </p:attrNameLst>
                                          </p:cBhvr>
                                          <p:tavLst>
                                            <p:tav tm="0">
                                              <p:val>
                                                <p:strVal val="#ppt_x+0.4"/>
                                              </p:val>
                                            </p:tav>
                                            <p:tav tm="100000">
                                              <p:val>
                                                <p:strVal val="#ppt_x-0.05"/>
                                              </p:val>
                                            </p:tav>
                                          </p:tavLst>
                                        </p:anim>
                                        <p:anim calcmode="lin" valueType="num">
                                          <p:cBhvr>
                                            <p:cTn id="34" dur="800" decel="100000" fill="hold"/>
                                            <p:tgtEl>
                                              <p:spTgt spid="73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3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34"/>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735"/>
                                            </p:tgtEl>
                                            <p:attrNameLst>
                                              <p:attrName>style.visibility</p:attrName>
                                            </p:attrNameLst>
                                          </p:cBhvr>
                                          <p:to>
                                            <p:strVal val="visible"/>
                                          </p:to>
                                        </p:set>
                                        <p:animEffect transition="in" filter="fade">
                                          <p:cBhvr>
                                            <p:cTn id="39" dur="800" decel="100000"/>
                                            <p:tgtEl>
                                              <p:spTgt spid="735"/>
                                            </p:tgtEl>
                                          </p:cBhvr>
                                        </p:animEffect>
                                        <p:anim calcmode="lin" valueType="num">
                                          <p:cBhvr>
                                            <p:cTn id="40" dur="800" decel="100000" fill="hold"/>
                                            <p:tgtEl>
                                              <p:spTgt spid="735"/>
                                            </p:tgtEl>
                                            <p:attrNameLst>
                                              <p:attrName>style.rotation</p:attrName>
                                            </p:attrNameLst>
                                          </p:cBhvr>
                                          <p:tavLst>
                                            <p:tav tm="0">
                                              <p:val>
                                                <p:fltVal val="-90"/>
                                              </p:val>
                                            </p:tav>
                                            <p:tav tm="100000">
                                              <p:val>
                                                <p:fltVal val="0"/>
                                              </p:val>
                                            </p:tav>
                                          </p:tavLst>
                                        </p:anim>
                                        <p:anim calcmode="lin" valueType="num">
                                          <p:cBhvr>
                                            <p:cTn id="41" dur="800" decel="100000" fill="hold"/>
                                            <p:tgtEl>
                                              <p:spTgt spid="735"/>
                                            </p:tgtEl>
                                            <p:attrNameLst>
                                              <p:attrName>ppt_x</p:attrName>
                                            </p:attrNameLst>
                                          </p:cBhvr>
                                          <p:tavLst>
                                            <p:tav tm="0">
                                              <p:val>
                                                <p:strVal val="#ppt_x+0.4"/>
                                              </p:val>
                                            </p:tav>
                                            <p:tav tm="100000">
                                              <p:val>
                                                <p:strVal val="#ppt_x-0.05"/>
                                              </p:val>
                                            </p:tav>
                                          </p:tavLst>
                                        </p:anim>
                                        <p:anim calcmode="lin" valueType="num">
                                          <p:cBhvr>
                                            <p:cTn id="42" dur="800" decel="100000" fill="hold"/>
                                            <p:tgtEl>
                                              <p:spTgt spid="73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3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35"/>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736"/>
                                            </p:tgtEl>
                                            <p:attrNameLst>
                                              <p:attrName>style.visibility</p:attrName>
                                            </p:attrNameLst>
                                          </p:cBhvr>
                                          <p:to>
                                            <p:strVal val="visible"/>
                                          </p:to>
                                        </p:set>
                                        <p:animEffect transition="in" filter="fade">
                                          <p:cBhvr>
                                            <p:cTn id="47" dur="800" decel="100000"/>
                                            <p:tgtEl>
                                              <p:spTgt spid="736"/>
                                            </p:tgtEl>
                                          </p:cBhvr>
                                        </p:animEffect>
                                        <p:anim calcmode="lin" valueType="num">
                                          <p:cBhvr>
                                            <p:cTn id="48" dur="800" decel="100000" fill="hold"/>
                                            <p:tgtEl>
                                              <p:spTgt spid="736"/>
                                            </p:tgtEl>
                                            <p:attrNameLst>
                                              <p:attrName>style.rotation</p:attrName>
                                            </p:attrNameLst>
                                          </p:cBhvr>
                                          <p:tavLst>
                                            <p:tav tm="0">
                                              <p:val>
                                                <p:fltVal val="-90"/>
                                              </p:val>
                                            </p:tav>
                                            <p:tav tm="100000">
                                              <p:val>
                                                <p:fltVal val="0"/>
                                              </p:val>
                                            </p:tav>
                                          </p:tavLst>
                                        </p:anim>
                                        <p:anim calcmode="lin" valueType="num">
                                          <p:cBhvr>
                                            <p:cTn id="49" dur="800" decel="100000" fill="hold"/>
                                            <p:tgtEl>
                                              <p:spTgt spid="736"/>
                                            </p:tgtEl>
                                            <p:attrNameLst>
                                              <p:attrName>ppt_x</p:attrName>
                                            </p:attrNameLst>
                                          </p:cBhvr>
                                          <p:tavLst>
                                            <p:tav tm="0">
                                              <p:val>
                                                <p:strVal val="#ppt_x+0.4"/>
                                              </p:val>
                                            </p:tav>
                                            <p:tav tm="100000">
                                              <p:val>
                                                <p:strVal val="#ppt_x-0.05"/>
                                              </p:val>
                                            </p:tav>
                                          </p:tavLst>
                                        </p:anim>
                                        <p:anim calcmode="lin" valueType="num">
                                          <p:cBhvr>
                                            <p:cTn id="50" dur="800" decel="100000" fill="hold"/>
                                            <p:tgtEl>
                                              <p:spTgt spid="73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3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36"/>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814"/>
                                            </p:tgtEl>
                                            <p:attrNameLst>
                                              <p:attrName>style.visibility</p:attrName>
                                            </p:attrNameLst>
                                          </p:cBhvr>
                                          <p:to>
                                            <p:strVal val="visible"/>
                                          </p:to>
                                        </p:set>
                                        <p:animEffect transition="in" filter="fade">
                                          <p:cBhvr>
                                            <p:cTn id="55" dur="800" decel="100000"/>
                                            <p:tgtEl>
                                              <p:spTgt spid="814"/>
                                            </p:tgtEl>
                                          </p:cBhvr>
                                        </p:animEffect>
                                        <p:anim calcmode="lin" valueType="num">
                                          <p:cBhvr>
                                            <p:cTn id="56" dur="800" decel="100000" fill="hold"/>
                                            <p:tgtEl>
                                              <p:spTgt spid="814"/>
                                            </p:tgtEl>
                                            <p:attrNameLst>
                                              <p:attrName>style.rotation</p:attrName>
                                            </p:attrNameLst>
                                          </p:cBhvr>
                                          <p:tavLst>
                                            <p:tav tm="0">
                                              <p:val>
                                                <p:fltVal val="-90"/>
                                              </p:val>
                                            </p:tav>
                                            <p:tav tm="100000">
                                              <p:val>
                                                <p:fltVal val="0"/>
                                              </p:val>
                                            </p:tav>
                                          </p:tavLst>
                                        </p:anim>
                                        <p:anim calcmode="lin" valueType="num">
                                          <p:cBhvr>
                                            <p:cTn id="57" dur="800" decel="100000" fill="hold"/>
                                            <p:tgtEl>
                                              <p:spTgt spid="814"/>
                                            </p:tgtEl>
                                            <p:attrNameLst>
                                              <p:attrName>ppt_x</p:attrName>
                                            </p:attrNameLst>
                                          </p:cBhvr>
                                          <p:tavLst>
                                            <p:tav tm="0">
                                              <p:val>
                                                <p:strVal val="#ppt_x+0.4"/>
                                              </p:val>
                                            </p:tav>
                                            <p:tav tm="100000">
                                              <p:val>
                                                <p:strVal val="#ppt_x-0.05"/>
                                              </p:val>
                                            </p:tav>
                                          </p:tavLst>
                                        </p:anim>
                                        <p:anim calcmode="lin" valueType="num">
                                          <p:cBhvr>
                                            <p:cTn id="58" dur="800" decel="100000" fill="hold"/>
                                            <p:tgtEl>
                                              <p:spTgt spid="81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81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814"/>
                                            </p:tgtEl>
                                            <p:attrNameLst>
                                              <p:attrName>ppt_y</p:attrName>
                                            </p:attrNameLst>
                                          </p:cBhvr>
                                          <p:tavLst>
                                            <p:tav tm="0">
                                              <p:val>
                                                <p:strVal val="#ppt_y+0.1"/>
                                              </p:val>
                                            </p:tav>
                                            <p:tav tm="100000">
                                              <p:val>
                                                <p:strVal val="#ppt_y"/>
                                              </p:val>
                                            </p:tav>
                                          </p:tavLst>
                                        </p:anim>
                                      </p:childTnLst>
                                    </p:cTn>
                                  </p:par>
                                </p:childTnLst>
                              </p:cTn>
                            </p:par>
                            <p:par>
                              <p:cTn id="61" fill="hold">
                                <p:stCondLst>
                                  <p:cond delay="1000"/>
                                </p:stCondLst>
                                <p:childTnLst>
                                  <p:par>
                                    <p:cTn id="62" presetID="2" presetClass="entr" presetSubtype="1" fill="hold" grpId="0" nodeType="afterEffect" p14:presetBounceEnd="80000">
                                      <p:stCondLst>
                                        <p:cond delay="0"/>
                                      </p:stCondLst>
                                      <p:childTnLst>
                                        <p:set>
                                          <p:cBhvr>
                                            <p:cTn id="63" dur="1" fill="hold">
                                              <p:stCondLst>
                                                <p:cond delay="0"/>
                                              </p:stCondLst>
                                            </p:cTn>
                                            <p:tgtEl>
                                              <p:spTgt spid="714"/>
                                            </p:tgtEl>
                                            <p:attrNameLst>
                                              <p:attrName>style.visibility</p:attrName>
                                            </p:attrNameLst>
                                          </p:cBhvr>
                                          <p:to>
                                            <p:strVal val="visible"/>
                                          </p:to>
                                        </p:set>
                                        <p:anim calcmode="lin" valueType="num" p14:bounceEnd="80000">
                                          <p:cBhvr additive="base">
                                            <p:cTn id="64" dur="1500" fill="hold"/>
                                            <p:tgtEl>
                                              <p:spTgt spid="714"/>
                                            </p:tgtEl>
                                            <p:attrNameLst>
                                              <p:attrName>ppt_x</p:attrName>
                                            </p:attrNameLst>
                                          </p:cBhvr>
                                          <p:tavLst>
                                            <p:tav tm="0">
                                              <p:val>
                                                <p:strVal val="#ppt_x"/>
                                              </p:val>
                                            </p:tav>
                                            <p:tav tm="100000">
                                              <p:val>
                                                <p:strVal val="#ppt_x"/>
                                              </p:val>
                                            </p:tav>
                                          </p:tavLst>
                                        </p:anim>
                                        <p:anim calcmode="lin" valueType="num" p14:bounceEnd="80000">
                                          <p:cBhvr additive="base">
                                            <p:cTn id="65" dur="1500" fill="hold"/>
                                            <p:tgtEl>
                                              <p:spTgt spid="714"/>
                                            </p:tgtEl>
                                            <p:attrNameLst>
                                              <p:attrName>ppt_y</p:attrName>
                                            </p:attrNameLst>
                                          </p:cBhvr>
                                          <p:tavLst>
                                            <p:tav tm="0">
                                              <p:val>
                                                <p:strVal val="0-#ppt_h/2"/>
                                              </p:val>
                                            </p:tav>
                                            <p:tav tm="100000">
                                              <p:val>
                                                <p:strVal val="#ppt_y"/>
                                              </p:val>
                                            </p:tav>
                                          </p:tavLst>
                                        </p:anim>
                                      </p:childTnLst>
                                    </p:cTn>
                                  </p:par>
                                  <p:par>
                                    <p:cTn id="66" presetID="2" presetClass="entr" presetSubtype="1" fill="hold" nodeType="withEffect" p14:presetBounceEnd="80000">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14:bounceEnd="80000">
                                          <p:cBhvr additive="base">
                                            <p:cTn id="68" dur="15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69" dur="1500" fill="hold"/>
                                            <p:tgtEl>
                                              <p:spTgt spid="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14:presetBounceEnd="80000">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14:bounceEnd="80000">
                                          <p:cBhvr additive="base">
                                            <p:cTn id="72" dur="1500" fill="hold"/>
                                            <p:tgtEl>
                                              <p:spTgt spid="111"/>
                                            </p:tgtEl>
                                            <p:attrNameLst>
                                              <p:attrName>ppt_x</p:attrName>
                                            </p:attrNameLst>
                                          </p:cBhvr>
                                          <p:tavLst>
                                            <p:tav tm="0">
                                              <p:val>
                                                <p:strVal val="#ppt_x"/>
                                              </p:val>
                                            </p:tav>
                                            <p:tav tm="100000">
                                              <p:val>
                                                <p:strVal val="#ppt_x"/>
                                              </p:val>
                                            </p:tav>
                                          </p:tavLst>
                                        </p:anim>
                                        <p:anim calcmode="lin" valueType="num" p14:bounceEnd="80000">
                                          <p:cBhvr additive="base">
                                            <p:cTn id="73" dur="15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16" grpId="0" animBg="1"/>
          <p:bldP spid="717" grpId="0" animBg="1"/>
          <p:bldP spid="734" grpId="0" animBg="1"/>
          <p:bldP spid="735" grpId="0" animBg="1"/>
          <p:bldP spid="814" grpId="0" animBg="1"/>
          <p:bldP spid="11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16"/>
                                            </p:tgtEl>
                                            <p:attrNameLst>
                                              <p:attrName>style.visibility</p:attrName>
                                            </p:attrNameLst>
                                          </p:cBhvr>
                                          <p:to>
                                            <p:strVal val="visible"/>
                                          </p:to>
                                        </p:set>
                                        <p:animEffect transition="in" filter="fade">
                                          <p:cBhvr>
                                            <p:cTn id="7" dur="800" decel="100000"/>
                                            <p:tgtEl>
                                              <p:spTgt spid="716"/>
                                            </p:tgtEl>
                                          </p:cBhvr>
                                        </p:animEffect>
                                        <p:anim calcmode="lin" valueType="num">
                                          <p:cBhvr>
                                            <p:cTn id="8" dur="800" decel="100000" fill="hold"/>
                                            <p:tgtEl>
                                              <p:spTgt spid="716"/>
                                            </p:tgtEl>
                                            <p:attrNameLst>
                                              <p:attrName>style.rotation</p:attrName>
                                            </p:attrNameLst>
                                          </p:cBhvr>
                                          <p:tavLst>
                                            <p:tav tm="0">
                                              <p:val>
                                                <p:fltVal val="-90"/>
                                              </p:val>
                                            </p:tav>
                                            <p:tav tm="100000">
                                              <p:val>
                                                <p:fltVal val="0"/>
                                              </p:val>
                                            </p:tav>
                                          </p:tavLst>
                                        </p:anim>
                                        <p:anim calcmode="lin" valueType="num">
                                          <p:cBhvr>
                                            <p:cTn id="9" dur="800" decel="100000" fill="hold"/>
                                            <p:tgtEl>
                                              <p:spTgt spid="716"/>
                                            </p:tgtEl>
                                            <p:attrNameLst>
                                              <p:attrName>ppt_x</p:attrName>
                                            </p:attrNameLst>
                                          </p:cBhvr>
                                          <p:tavLst>
                                            <p:tav tm="0">
                                              <p:val>
                                                <p:strVal val="#ppt_x+0.4"/>
                                              </p:val>
                                            </p:tav>
                                            <p:tav tm="100000">
                                              <p:val>
                                                <p:strVal val="#ppt_x-0.05"/>
                                              </p:val>
                                            </p:tav>
                                          </p:tavLst>
                                        </p:anim>
                                        <p:anim calcmode="lin" valueType="num">
                                          <p:cBhvr>
                                            <p:cTn id="10" dur="800" decel="100000" fill="hold"/>
                                            <p:tgtEl>
                                              <p:spTgt spid="7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17"/>
                                            </p:tgtEl>
                                            <p:attrNameLst>
                                              <p:attrName>style.visibility</p:attrName>
                                            </p:attrNameLst>
                                          </p:cBhvr>
                                          <p:to>
                                            <p:strVal val="visible"/>
                                          </p:to>
                                        </p:set>
                                        <p:animEffect transition="in" filter="fade">
                                          <p:cBhvr>
                                            <p:cTn id="15" dur="800" decel="100000"/>
                                            <p:tgtEl>
                                              <p:spTgt spid="717"/>
                                            </p:tgtEl>
                                          </p:cBhvr>
                                        </p:animEffect>
                                        <p:anim calcmode="lin" valueType="num">
                                          <p:cBhvr>
                                            <p:cTn id="16" dur="800" decel="100000" fill="hold"/>
                                            <p:tgtEl>
                                              <p:spTgt spid="717"/>
                                            </p:tgtEl>
                                            <p:attrNameLst>
                                              <p:attrName>style.rotation</p:attrName>
                                            </p:attrNameLst>
                                          </p:cBhvr>
                                          <p:tavLst>
                                            <p:tav tm="0">
                                              <p:val>
                                                <p:fltVal val="-90"/>
                                              </p:val>
                                            </p:tav>
                                            <p:tav tm="100000">
                                              <p:val>
                                                <p:fltVal val="0"/>
                                              </p:val>
                                            </p:tav>
                                          </p:tavLst>
                                        </p:anim>
                                        <p:anim calcmode="lin" valueType="num">
                                          <p:cBhvr>
                                            <p:cTn id="17" dur="800" decel="100000" fill="hold"/>
                                            <p:tgtEl>
                                              <p:spTgt spid="717"/>
                                            </p:tgtEl>
                                            <p:attrNameLst>
                                              <p:attrName>ppt_x</p:attrName>
                                            </p:attrNameLst>
                                          </p:cBhvr>
                                          <p:tavLst>
                                            <p:tav tm="0">
                                              <p:val>
                                                <p:strVal val="#ppt_x+0.4"/>
                                              </p:val>
                                            </p:tav>
                                            <p:tav tm="100000">
                                              <p:val>
                                                <p:strVal val="#ppt_x-0.05"/>
                                              </p:val>
                                            </p:tav>
                                          </p:tavLst>
                                        </p:anim>
                                        <p:anim calcmode="lin" valueType="num">
                                          <p:cBhvr>
                                            <p:cTn id="18" dur="800" decel="100000" fill="hold"/>
                                            <p:tgtEl>
                                              <p:spTgt spid="71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718"/>
                                            </p:tgtEl>
                                            <p:attrNameLst>
                                              <p:attrName>style.visibility</p:attrName>
                                            </p:attrNameLst>
                                          </p:cBhvr>
                                          <p:to>
                                            <p:strVal val="visible"/>
                                          </p:to>
                                        </p:set>
                                        <p:animEffect transition="in" filter="fade">
                                          <p:cBhvr>
                                            <p:cTn id="23" dur="800" decel="100000"/>
                                            <p:tgtEl>
                                              <p:spTgt spid="718"/>
                                            </p:tgtEl>
                                          </p:cBhvr>
                                        </p:animEffect>
                                        <p:anim calcmode="lin" valueType="num">
                                          <p:cBhvr>
                                            <p:cTn id="24" dur="800" decel="100000" fill="hold"/>
                                            <p:tgtEl>
                                              <p:spTgt spid="718"/>
                                            </p:tgtEl>
                                            <p:attrNameLst>
                                              <p:attrName>style.rotation</p:attrName>
                                            </p:attrNameLst>
                                          </p:cBhvr>
                                          <p:tavLst>
                                            <p:tav tm="0">
                                              <p:val>
                                                <p:fltVal val="-90"/>
                                              </p:val>
                                            </p:tav>
                                            <p:tav tm="100000">
                                              <p:val>
                                                <p:fltVal val="0"/>
                                              </p:val>
                                            </p:tav>
                                          </p:tavLst>
                                        </p:anim>
                                        <p:anim calcmode="lin" valueType="num">
                                          <p:cBhvr>
                                            <p:cTn id="25" dur="800" decel="100000" fill="hold"/>
                                            <p:tgtEl>
                                              <p:spTgt spid="718"/>
                                            </p:tgtEl>
                                            <p:attrNameLst>
                                              <p:attrName>ppt_x</p:attrName>
                                            </p:attrNameLst>
                                          </p:cBhvr>
                                          <p:tavLst>
                                            <p:tav tm="0">
                                              <p:val>
                                                <p:strVal val="#ppt_x+0.4"/>
                                              </p:val>
                                            </p:tav>
                                            <p:tav tm="100000">
                                              <p:val>
                                                <p:strVal val="#ppt_x-0.05"/>
                                              </p:val>
                                            </p:tav>
                                          </p:tavLst>
                                        </p:anim>
                                        <p:anim calcmode="lin" valueType="num">
                                          <p:cBhvr>
                                            <p:cTn id="26" dur="800" decel="100000" fill="hold"/>
                                            <p:tgtEl>
                                              <p:spTgt spid="71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1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18"/>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734"/>
                                            </p:tgtEl>
                                            <p:attrNameLst>
                                              <p:attrName>style.visibility</p:attrName>
                                            </p:attrNameLst>
                                          </p:cBhvr>
                                          <p:to>
                                            <p:strVal val="visible"/>
                                          </p:to>
                                        </p:set>
                                        <p:animEffect transition="in" filter="fade">
                                          <p:cBhvr>
                                            <p:cTn id="31" dur="800" decel="100000"/>
                                            <p:tgtEl>
                                              <p:spTgt spid="734"/>
                                            </p:tgtEl>
                                          </p:cBhvr>
                                        </p:animEffect>
                                        <p:anim calcmode="lin" valueType="num">
                                          <p:cBhvr>
                                            <p:cTn id="32" dur="800" decel="100000" fill="hold"/>
                                            <p:tgtEl>
                                              <p:spTgt spid="734"/>
                                            </p:tgtEl>
                                            <p:attrNameLst>
                                              <p:attrName>style.rotation</p:attrName>
                                            </p:attrNameLst>
                                          </p:cBhvr>
                                          <p:tavLst>
                                            <p:tav tm="0">
                                              <p:val>
                                                <p:fltVal val="-90"/>
                                              </p:val>
                                            </p:tav>
                                            <p:tav tm="100000">
                                              <p:val>
                                                <p:fltVal val="0"/>
                                              </p:val>
                                            </p:tav>
                                          </p:tavLst>
                                        </p:anim>
                                        <p:anim calcmode="lin" valueType="num">
                                          <p:cBhvr>
                                            <p:cTn id="33" dur="800" decel="100000" fill="hold"/>
                                            <p:tgtEl>
                                              <p:spTgt spid="734"/>
                                            </p:tgtEl>
                                            <p:attrNameLst>
                                              <p:attrName>ppt_x</p:attrName>
                                            </p:attrNameLst>
                                          </p:cBhvr>
                                          <p:tavLst>
                                            <p:tav tm="0">
                                              <p:val>
                                                <p:strVal val="#ppt_x+0.4"/>
                                              </p:val>
                                            </p:tav>
                                            <p:tav tm="100000">
                                              <p:val>
                                                <p:strVal val="#ppt_x-0.05"/>
                                              </p:val>
                                            </p:tav>
                                          </p:tavLst>
                                        </p:anim>
                                        <p:anim calcmode="lin" valueType="num">
                                          <p:cBhvr>
                                            <p:cTn id="34" dur="800" decel="100000" fill="hold"/>
                                            <p:tgtEl>
                                              <p:spTgt spid="73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3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34"/>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735"/>
                                            </p:tgtEl>
                                            <p:attrNameLst>
                                              <p:attrName>style.visibility</p:attrName>
                                            </p:attrNameLst>
                                          </p:cBhvr>
                                          <p:to>
                                            <p:strVal val="visible"/>
                                          </p:to>
                                        </p:set>
                                        <p:animEffect transition="in" filter="fade">
                                          <p:cBhvr>
                                            <p:cTn id="39" dur="800" decel="100000"/>
                                            <p:tgtEl>
                                              <p:spTgt spid="735"/>
                                            </p:tgtEl>
                                          </p:cBhvr>
                                        </p:animEffect>
                                        <p:anim calcmode="lin" valueType="num">
                                          <p:cBhvr>
                                            <p:cTn id="40" dur="800" decel="100000" fill="hold"/>
                                            <p:tgtEl>
                                              <p:spTgt spid="735"/>
                                            </p:tgtEl>
                                            <p:attrNameLst>
                                              <p:attrName>style.rotation</p:attrName>
                                            </p:attrNameLst>
                                          </p:cBhvr>
                                          <p:tavLst>
                                            <p:tav tm="0">
                                              <p:val>
                                                <p:fltVal val="-90"/>
                                              </p:val>
                                            </p:tav>
                                            <p:tav tm="100000">
                                              <p:val>
                                                <p:fltVal val="0"/>
                                              </p:val>
                                            </p:tav>
                                          </p:tavLst>
                                        </p:anim>
                                        <p:anim calcmode="lin" valueType="num">
                                          <p:cBhvr>
                                            <p:cTn id="41" dur="800" decel="100000" fill="hold"/>
                                            <p:tgtEl>
                                              <p:spTgt spid="735"/>
                                            </p:tgtEl>
                                            <p:attrNameLst>
                                              <p:attrName>ppt_x</p:attrName>
                                            </p:attrNameLst>
                                          </p:cBhvr>
                                          <p:tavLst>
                                            <p:tav tm="0">
                                              <p:val>
                                                <p:strVal val="#ppt_x+0.4"/>
                                              </p:val>
                                            </p:tav>
                                            <p:tav tm="100000">
                                              <p:val>
                                                <p:strVal val="#ppt_x-0.05"/>
                                              </p:val>
                                            </p:tav>
                                          </p:tavLst>
                                        </p:anim>
                                        <p:anim calcmode="lin" valueType="num">
                                          <p:cBhvr>
                                            <p:cTn id="42" dur="800" decel="100000" fill="hold"/>
                                            <p:tgtEl>
                                              <p:spTgt spid="73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3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35"/>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736"/>
                                            </p:tgtEl>
                                            <p:attrNameLst>
                                              <p:attrName>style.visibility</p:attrName>
                                            </p:attrNameLst>
                                          </p:cBhvr>
                                          <p:to>
                                            <p:strVal val="visible"/>
                                          </p:to>
                                        </p:set>
                                        <p:animEffect transition="in" filter="fade">
                                          <p:cBhvr>
                                            <p:cTn id="47" dur="800" decel="100000"/>
                                            <p:tgtEl>
                                              <p:spTgt spid="736"/>
                                            </p:tgtEl>
                                          </p:cBhvr>
                                        </p:animEffect>
                                        <p:anim calcmode="lin" valueType="num">
                                          <p:cBhvr>
                                            <p:cTn id="48" dur="800" decel="100000" fill="hold"/>
                                            <p:tgtEl>
                                              <p:spTgt spid="736"/>
                                            </p:tgtEl>
                                            <p:attrNameLst>
                                              <p:attrName>style.rotation</p:attrName>
                                            </p:attrNameLst>
                                          </p:cBhvr>
                                          <p:tavLst>
                                            <p:tav tm="0">
                                              <p:val>
                                                <p:fltVal val="-90"/>
                                              </p:val>
                                            </p:tav>
                                            <p:tav tm="100000">
                                              <p:val>
                                                <p:fltVal val="0"/>
                                              </p:val>
                                            </p:tav>
                                          </p:tavLst>
                                        </p:anim>
                                        <p:anim calcmode="lin" valueType="num">
                                          <p:cBhvr>
                                            <p:cTn id="49" dur="800" decel="100000" fill="hold"/>
                                            <p:tgtEl>
                                              <p:spTgt spid="736"/>
                                            </p:tgtEl>
                                            <p:attrNameLst>
                                              <p:attrName>ppt_x</p:attrName>
                                            </p:attrNameLst>
                                          </p:cBhvr>
                                          <p:tavLst>
                                            <p:tav tm="0">
                                              <p:val>
                                                <p:strVal val="#ppt_x+0.4"/>
                                              </p:val>
                                            </p:tav>
                                            <p:tav tm="100000">
                                              <p:val>
                                                <p:strVal val="#ppt_x-0.05"/>
                                              </p:val>
                                            </p:tav>
                                          </p:tavLst>
                                        </p:anim>
                                        <p:anim calcmode="lin" valueType="num">
                                          <p:cBhvr>
                                            <p:cTn id="50" dur="800" decel="100000" fill="hold"/>
                                            <p:tgtEl>
                                              <p:spTgt spid="73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3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36"/>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814"/>
                                            </p:tgtEl>
                                            <p:attrNameLst>
                                              <p:attrName>style.visibility</p:attrName>
                                            </p:attrNameLst>
                                          </p:cBhvr>
                                          <p:to>
                                            <p:strVal val="visible"/>
                                          </p:to>
                                        </p:set>
                                        <p:animEffect transition="in" filter="fade">
                                          <p:cBhvr>
                                            <p:cTn id="55" dur="800" decel="100000"/>
                                            <p:tgtEl>
                                              <p:spTgt spid="814"/>
                                            </p:tgtEl>
                                          </p:cBhvr>
                                        </p:animEffect>
                                        <p:anim calcmode="lin" valueType="num">
                                          <p:cBhvr>
                                            <p:cTn id="56" dur="800" decel="100000" fill="hold"/>
                                            <p:tgtEl>
                                              <p:spTgt spid="814"/>
                                            </p:tgtEl>
                                            <p:attrNameLst>
                                              <p:attrName>style.rotation</p:attrName>
                                            </p:attrNameLst>
                                          </p:cBhvr>
                                          <p:tavLst>
                                            <p:tav tm="0">
                                              <p:val>
                                                <p:fltVal val="-90"/>
                                              </p:val>
                                            </p:tav>
                                            <p:tav tm="100000">
                                              <p:val>
                                                <p:fltVal val="0"/>
                                              </p:val>
                                            </p:tav>
                                          </p:tavLst>
                                        </p:anim>
                                        <p:anim calcmode="lin" valueType="num">
                                          <p:cBhvr>
                                            <p:cTn id="57" dur="800" decel="100000" fill="hold"/>
                                            <p:tgtEl>
                                              <p:spTgt spid="814"/>
                                            </p:tgtEl>
                                            <p:attrNameLst>
                                              <p:attrName>ppt_x</p:attrName>
                                            </p:attrNameLst>
                                          </p:cBhvr>
                                          <p:tavLst>
                                            <p:tav tm="0">
                                              <p:val>
                                                <p:strVal val="#ppt_x+0.4"/>
                                              </p:val>
                                            </p:tav>
                                            <p:tav tm="100000">
                                              <p:val>
                                                <p:strVal val="#ppt_x-0.05"/>
                                              </p:val>
                                            </p:tav>
                                          </p:tavLst>
                                        </p:anim>
                                        <p:anim calcmode="lin" valueType="num">
                                          <p:cBhvr>
                                            <p:cTn id="58" dur="800" decel="100000" fill="hold"/>
                                            <p:tgtEl>
                                              <p:spTgt spid="81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81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814"/>
                                            </p:tgtEl>
                                            <p:attrNameLst>
                                              <p:attrName>ppt_y</p:attrName>
                                            </p:attrNameLst>
                                          </p:cBhvr>
                                          <p:tavLst>
                                            <p:tav tm="0">
                                              <p:val>
                                                <p:strVal val="#ppt_y+0.1"/>
                                              </p:val>
                                            </p:tav>
                                            <p:tav tm="100000">
                                              <p:val>
                                                <p:strVal val="#ppt_y"/>
                                              </p:val>
                                            </p:tav>
                                          </p:tavLst>
                                        </p:anim>
                                      </p:childTnLst>
                                    </p:cTn>
                                  </p:par>
                                </p:childTnLst>
                              </p:cTn>
                            </p:par>
                            <p:par>
                              <p:cTn id="61" fill="hold">
                                <p:stCondLst>
                                  <p:cond delay="1000"/>
                                </p:stCondLst>
                                <p:childTnLst>
                                  <p:par>
                                    <p:cTn id="62" presetID="2" presetClass="entr" presetSubtype="1" fill="hold" grpId="0" nodeType="afterEffect">
                                      <p:stCondLst>
                                        <p:cond delay="0"/>
                                      </p:stCondLst>
                                      <p:childTnLst>
                                        <p:set>
                                          <p:cBhvr>
                                            <p:cTn id="63" dur="1" fill="hold">
                                              <p:stCondLst>
                                                <p:cond delay="0"/>
                                              </p:stCondLst>
                                            </p:cTn>
                                            <p:tgtEl>
                                              <p:spTgt spid="714"/>
                                            </p:tgtEl>
                                            <p:attrNameLst>
                                              <p:attrName>style.visibility</p:attrName>
                                            </p:attrNameLst>
                                          </p:cBhvr>
                                          <p:to>
                                            <p:strVal val="visible"/>
                                          </p:to>
                                        </p:set>
                                        <p:anim calcmode="lin" valueType="num">
                                          <p:cBhvr additive="base">
                                            <p:cTn id="64" dur="1500" fill="hold"/>
                                            <p:tgtEl>
                                              <p:spTgt spid="714"/>
                                            </p:tgtEl>
                                            <p:attrNameLst>
                                              <p:attrName>ppt_x</p:attrName>
                                            </p:attrNameLst>
                                          </p:cBhvr>
                                          <p:tavLst>
                                            <p:tav tm="0">
                                              <p:val>
                                                <p:strVal val="#ppt_x"/>
                                              </p:val>
                                            </p:tav>
                                            <p:tav tm="100000">
                                              <p:val>
                                                <p:strVal val="#ppt_x"/>
                                              </p:val>
                                            </p:tav>
                                          </p:tavLst>
                                        </p:anim>
                                        <p:anim calcmode="lin" valueType="num">
                                          <p:cBhvr additive="base">
                                            <p:cTn id="65" dur="1500" fill="hold"/>
                                            <p:tgtEl>
                                              <p:spTgt spid="714"/>
                                            </p:tgtEl>
                                            <p:attrNameLst>
                                              <p:attrName>ppt_y</p:attrName>
                                            </p:attrNameLst>
                                          </p:cBhvr>
                                          <p:tavLst>
                                            <p:tav tm="0">
                                              <p:val>
                                                <p:strVal val="0-#ppt_h/2"/>
                                              </p:val>
                                            </p:tav>
                                            <p:tav tm="100000">
                                              <p:val>
                                                <p:strVal val="#ppt_y"/>
                                              </p:val>
                                            </p:tav>
                                          </p:tavLst>
                                        </p:anim>
                                      </p:childTnLst>
                                    </p:cTn>
                                  </p:par>
                                  <p:par>
                                    <p:cTn id="66" presetID="2" presetClass="entr" presetSubtype="1" fill="hold"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1500" fill="hold"/>
                                            <p:tgtEl>
                                              <p:spTgt spid="5"/>
                                            </p:tgtEl>
                                            <p:attrNameLst>
                                              <p:attrName>ppt_x</p:attrName>
                                            </p:attrNameLst>
                                          </p:cBhvr>
                                          <p:tavLst>
                                            <p:tav tm="0">
                                              <p:val>
                                                <p:strVal val="#ppt_x"/>
                                              </p:val>
                                            </p:tav>
                                            <p:tav tm="100000">
                                              <p:val>
                                                <p:strVal val="#ppt_x"/>
                                              </p:val>
                                            </p:tav>
                                          </p:tavLst>
                                        </p:anim>
                                        <p:anim calcmode="lin" valueType="num">
                                          <p:cBhvr additive="base">
                                            <p:cTn id="69" dur="1500" fill="hold"/>
                                            <p:tgtEl>
                                              <p:spTgt spid="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1500" fill="hold"/>
                                            <p:tgtEl>
                                              <p:spTgt spid="111"/>
                                            </p:tgtEl>
                                            <p:attrNameLst>
                                              <p:attrName>ppt_x</p:attrName>
                                            </p:attrNameLst>
                                          </p:cBhvr>
                                          <p:tavLst>
                                            <p:tav tm="0">
                                              <p:val>
                                                <p:strVal val="#ppt_x"/>
                                              </p:val>
                                            </p:tav>
                                            <p:tav tm="100000">
                                              <p:val>
                                                <p:strVal val="#ppt_x"/>
                                              </p:val>
                                            </p:tav>
                                          </p:tavLst>
                                        </p:anim>
                                        <p:anim calcmode="lin" valueType="num">
                                          <p:cBhvr additive="base">
                                            <p:cTn id="73" dur="15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16" grpId="0" animBg="1"/>
          <p:bldP spid="717" grpId="0" animBg="1"/>
          <p:bldP spid="734" grpId="0" animBg="1"/>
          <p:bldP spid="735" grpId="0" animBg="1"/>
          <p:bldP spid="814" grpId="0" animBg="1"/>
          <p:bldP spid="1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304" name="Google Shape;1304;p54"/>
          <p:cNvGrpSpPr/>
          <p:nvPr/>
        </p:nvGrpSpPr>
        <p:grpSpPr>
          <a:xfrm rot="-8871299" flipH="1">
            <a:off x="7289901" y="386924"/>
            <a:ext cx="2058309" cy="2096022"/>
            <a:chOff x="1237575" y="238125"/>
            <a:chExt cx="5143975" cy="5238225"/>
          </a:xfrm>
        </p:grpSpPr>
        <p:sp>
          <p:nvSpPr>
            <p:cNvPr id="1305" name="Google Shape;1305;p54"/>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4"/>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4"/>
            <p:cNvSpPr/>
            <p:nvPr/>
          </p:nvSpPr>
          <p:spPr>
            <a:xfrm>
              <a:off x="2708375" y="405400"/>
              <a:ext cx="3384700" cy="4901650"/>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4"/>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4"/>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4"/>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4"/>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4"/>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4"/>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4"/>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4"/>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4"/>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4"/>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4"/>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4"/>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4"/>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4"/>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4"/>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4"/>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4"/>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4"/>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4"/>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54"/>
          <p:cNvGrpSpPr/>
          <p:nvPr/>
        </p:nvGrpSpPr>
        <p:grpSpPr>
          <a:xfrm>
            <a:off x="-151745" y="2617048"/>
            <a:ext cx="1519876" cy="2422662"/>
            <a:chOff x="-151745" y="2617048"/>
            <a:chExt cx="1519876" cy="2422662"/>
          </a:xfrm>
        </p:grpSpPr>
        <p:sp>
          <p:nvSpPr>
            <p:cNvPr id="1350" name="Google Shape;1350;p54"/>
            <p:cNvSpPr/>
            <p:nvPr/>
          </p:nvSpPr>
          <p:spPr>
            <a:xfrm rot="10072077" flipH="1">
              <a:off x="72483" y="2704535"/>
              <a:ext cx="1071419" cy="2247687"/>
            </a:xfrm>
            <a:custGeom>
              <a:avLst/>
              <a:gdLst/>
              <a:ahLst/>
              <a:cxnLst/>
              <a:rect l="l" t="t" r="r" b="b"/>
              <a:pathLst>
                <a:path w="99856" h="209484" extrusionOk="0">
                  <a:moveTo>
                    <a:pt x="85501" y="200586"/>
                  </a:moveTo>
                  <a:lnTo>
                    <a:pt x="66191" y="174708"/>
                  </a:lnTo>
                  <a:lnTo>
                    <a:pt x="0" y="12292"/>
                  </a:lnTo>
                  <a:lnTo>
                    <a:pt x="1765" y="10081"/>
                  </a:lnTo>
                  <a:cubicBezTo>
                    <a:pt x="3844" y="7486"/>
                    <a:pt x="6255" y="5350"/>
                    <a:pt x="8935" y="3731"/>
                  </a:cubicBezTo>
                  <a:cubicBezTo>
                    <a:pt x="11140" y="2398"/>
                    <a:pt x="13538" y="1411"/>
                    <a:pt x="16043" y="802"/>
                  </a:cubicBezTo>
                  <a:cubicBezTo>
                    <a:pt x="17953" y="275"/>
                    <a:pt x="19924" y="5"/>
                    <a:pt x="21905" y="0"/>
                  </a:cubicBezTo>
                  <a:cubicBezTo>
                    <a:pt x="23203" y="0"/>
                    <a:pt x="24498" y="118"/>
                    <a:pt x="25775" y="355"/>
                  </a:cubicBezTo>
                  <a:cubicBezTo>
                    <a:pt x="25927" y="380"/>
                    <a:pt x="26032" y="401"/>
                    <a:pt x="26084" y="414"/>
                  </a:cubicBezTo>
                  <a:lnTo>
                    <a:pt x="28576" y="946"/>
                  </a:lnTo>
                  <a:lnTo>
                    <a:pt x="33924" y="14070"/>
                  </a:lnTo>
                  <a:lnTo>
                    <a:pt x="33945" y="14088"/>
                  </a:lnTo>
                  <a:lnTo>
                    <a:pt x="34305" y="15000"/>
                  </a:lnTo>
                  <a:lnTo>
                    <a:pt x="36168" y="19569"/>
                  </a:lnTo>
                  <a:lnTo>
                    <a:pt x="44273" y="40293"/>
                  </a:lnTo>
                  <a:lnTo>
                    <a:pt x="92938" y="163807"/>
                  </a:lnTo>
                  <a:lnTo>
                    <a:pt x="97289" y="193735"/>
                  </a:lnTo>
                  <a:lnTo>
                    <a:pt x="99856" y="205914"/>
                  </a:lnTo>
                  <a:lnTo>
                    <a:pt x="91093" y="209483"/>
                  </a:ln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1" name="Google Shape;1351;p54"/>
            <p:cNvGrpSpPr/>
            <p:nvPr/>
          </p:nvGrpSpPr>
          <p:grpSpPr>
            <a:xfrm>
              <a:off x="-26243" y="2713324"/>
              <a:ext cx="1296622" cy="2163059"/>
              <a:chOff x="-26243" y="2713324"/>
              <a:chExt cx="1296622" cy="2163059"/>
            </a:xfrm>
          </p:grpSpPr>
          <p:sp>
            <p:nvSpPr>
              <p:cNvPr id="1352" name="Google Shape;1352;p54"/>
              <p:cNvSpPr/>
              <p:nvPr/>
            </p:nvSpPr>
            <p:spPr>
              <a:xfrm rot="10072077" flipH="1">
                <a:off x="176145" y="2784476"/>
                <a:ext cx="891847" cy="2020756"/>
              </a:xfrm>
              <a:custGeom>
                <a:avLst/>
                <a:gdLst/>
                <a:ahLst/>
                <a:cxnLst/>
                <a:rect l="l" t="t" r="r" b="b"/>
                <a:pathLst>
                  <a:path w="83120" h="188334" extrusionOk="0">
                    <a:moveTo>
                      <a:pt x="60140" y="159546"/>
                    </a:moveTo>
                    <a:lnTo>
                      <a:pt x="1" y="11981"/>
                    </a:lnTo>
                    <a:cubicBezTo>
                      <a:pt x="1" y="11981"/>
                      <a:pt x="6890" y="0"/>
                      <a:pt x="19549" y="4014"/>
                    </a:cubicBezTo>
                    <a:lnTo>
                      <a:pt x="77969" y="152281"/>
                    </a:lnTo>
                    <a:lnTo>
                      <a:pt x="83119" y="187709"/>
                    </a:lnTo>
                    <a:lnTo>
                      <a:pt x="81618" y="18833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rot="10072077" flipH="1">
                <a:off x="176145" y="2784476"/>
                <a:ext cx="891847" cy="2020756"/>
              </a:xfrm>
              <a:custGeom>
                <a:avLst/>
                <a:gdLst/>
                <a:ahLst/>
                <a:cxnLst/>
                <a:rect l="l" t="t" r="r" b="b"/>
                <a:pathLst>
                  <a:path w="83120" h="188334" extrusionOk="0">
                    <a:moveTo>
                      <a:pt x="60140" y="159546"/>
                    </a:moveTo>
                    <a:lnTo>
                      <a:pt x="1" y="11981"/>
                    </a:lnTo>
                    <a:cubicBezTo>
                      <a:pt x="1" y="11981"/>
                      <a:pt x="6890" y="0"/>
                      <a:pt x="19549" y="4014"/>
                    </a:cubicBezTo>
                    <a:lnTo>
                      <a:pt x="77969" y="152281"/>
                    </a:lnTo>
                    <a:lnTo>
                      <a:pt x="83119" y="187709"/>
                    </a:lnTo>
                    <a:lnTo>
                      <a:pt x="81618" y="188333"/>
                    </a:ln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54"/>
            <p:cNvGrpSpPr/>
            <p:nvPr/>
          </p:nvGrpSpPr>
          <p:grpSpPr>
            <a:xfrm>
              <a:off x="611935" y="2749316"/>
              <a:ext cx="306019" cy="394026"/>
              <a:chOff x="611935" y="2749316"/>
              <a:chExt cx="306019" cy="394026"/>
            </a:xfrm>
          </p:grpSpPr>
          <p:sp>
            <p:nvSpPr>
              <p:cNvPr id="1355" name="Google Shape;1355;p54"/>
              <p:cNvSpPr/>
              <p:nvPr/>
            </p:nvSpPr>
            <p:spPr>
              <a:xfrm rot="10072077" flipH="1">
                <a:off x="646275" y="2770325"/>
                <a:ext cx="237340" cy="352007"/>
              </a:xfrm>
              <a:custGeom>
                <a:avLst/>
                <a:gdLst/>
                <a:ahLst/>
                <a:cxnLst/>
                <a:rect l="l" t="t" r="r" b="b"/>
                <a:pathLst>
                  <a:path w="22120" h="32807" extrusionOk="0">
                    <a:moveTo>
                      <a:pt x="1" y="7265"/>
                    </a:moveTo>
                    <a:cubicBezTo>
                      <a:pt x="1" y="7265"/>
                      <a:pt x="7304" y="604"/>
                      <a:pt x="17828" y="0"/>
                    </a:cubicBezTo>
                    <a:lnTo>
                      <a:pt x="22119" y="29525"/>
                    </a:lnTo>
                    <a:lnTo>
                      <a:pt x="19056" y="32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rot="10072077" flipH="1">
                <a:off x="646275" y="2770325"/>
                <a:ext cx="237340" cy="352007"/>
              </a:xfrm>
              <a:custGeom>
                <a:avLst/>
                <a:gdLst/>
                <a:ahLst/>
                <a:cxnLst/>
                <a:rect l="l" t="t" r="r" b="b"/>
                <a:pathLst>
                  <a:path w="22120" h="32807" extrusionOk="0">
                    <a:moveTo>
                      <a:pt x="1" y="7265"/>
                    </a:moveTo>
                    <a:cubicBezTo>
                      <a:pt x="1" y="7265"/>
                      <a:pt x="7304" y="604"/>
                      <a:pt x="17828" y="0"/>
                    </a:cubicBezTo>
                    <a:lnTo>
                      <a:pt x="22119" y="29525"/>
                    </a:lnTo>
                    <a:lnTo>
                      <a:pt x="19056" y="32807"/>
                    </a:lnTo>
                    <a:close/>
                  </a:path>
                </a:pathLst>
              </a:custGeom>
              <a:gradFill>
                <a:gsLst>
                  <a:gs pos="0">
                    <a:srgbClr val="000000">
                      <a:alpha val="14509"/>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54"/>
            <p:cNvSpPr/>
            <p:nvPr/>
          </p:nvSpPr>
          <p:spPr>
            <a:xfrm rot="10072077" flipH="1">
              <a:off x="808621" y="2690583"/>
              <a:ext cx="51846" cy="95687"/>
            </a:xfrm>
            <a:custGeom>
              <a:avLst/>
              <a:gdLst/>
              <a:ahLst/>
              <a:cxnLst/>
              <a:rect l="l" t="t" r="r" b="b"/>
              <a:pathLst>
                <a:path w="4832" h="8918" extrusionOk="0">
                  <a:moveTo>
                    <a:pt x="1" y="3282"/>
                  </a:moveTo>
                  <a:lnTo>
                    <a:pt x="3064" y="0"/>
                  </a:lnTo>
                  <a:lnTo>
                    <a:pt x="4832" y="8391"/>
                  </a:lnTo>
                  <a:lnTo>
                    <a:pt x="3542" y="891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4"/>
            <p:cNvSpPr/>
            <p:nvPr/>
          </p:nvSpPr>
          <p:spPr>
            <a:xfrm rot="10072077" flipH="1">
              <a:off x="361215" y="4400660"/>
              <a:ext cx="307780" cy="382286"/>
            </a:xfrm>
            <a:custGeom>
              <a:avLst/>
              <a:gdLst/>
              <a:ahLst/>
              <a:cxnLst/>
              <a:rect l="l" t="t" r="r" b="b"/>
              <a:pathLst>
                <a:path w="28685" h="35629" extrusionOk="0">
                  <a:moveTo>
                    <a:pt x="10154" y="35628"/>
                  </a:moveTo>
                  <a:cubicBezTo>
                    <a:pt x="10154" y="35628"/>
                    <a:pt x="13201" y="30666"/>
                    <a:pt x="28685" y="26112"/>
                  </a:cubicBezTo>
                  <a:lnTo>
                    <a:pt x="19549" y="2750"/>
                  </a:lnTo>
                  <a:cubicBezTo>
                    <a:pt x="19549" y="2750"/>
                    <a:pt x="13171" y="0"/>
                    <a:pt x="0" y="107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4"/>
            <p:cNvSpPr/>
            <p:nvPr/>
          </p:nvSpPr>
          <p:spPr>
            <a:xfrm rot="10072077" flipH="1">
              <a:off x="337899" y="4680852"/>
              <a:ext cx="280709" cy="283080"/>
            </a:xfrm>
            <a:custGeom>
              <a:avLst/>
              <a:gdLst/>
              <a:ahLst/>
              <a:cxnLst/>
              <a:rect l="l" t="t" r="r" b="b"/>
              <a:pathLst>
                <a:path w="26162" h="26383" extrusionOk="0">
                  <a:moveTo>
                    <a:pt x="6613" y="26382"/>
                  </a:moveTo>
                  <a:lnTo>
                    <a:pt x="1" y="10154"/>
                  </a:lnTo>
                  <a:cubicBezTo>
                    <a:pt x="1" y="10154"/>
                    <a:pt x="8386" y="0"/>
                    <a:pt x="19547" y="2187"/>
                  </a:cubicBezTo>
                  <a:lnTo>
                    <a:pt x="26162" y="18416"/>
                  </a:lnTo>
                  <a:cubicBezTo>
                    <a:pt x="26162" y="18416"/>
                    <a:pt x="14891" y="18413"/>
                    <a:pt x="6613" y="263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4"/>
            <p:cNvSpPr/>
            <p:nvPr/>
          </p:nvSpPr>
          <p:spPr>
            <a:xfrm rot="10072077" flipH="1">
              <a:off x="357229" y="4860438"/>
              <a:ext cx="209743" cy="111299"/>
            </a:xfrm>
            <a:custGeom>
              <a:avLst/>
              <a:gdLst/>
              <a:ahLst/>
              <a:cxnLst/>
              <a:rect l="l" t="t" r="r" b="b"/>
              <a:pathLst>
                <a:path w="19548" h="10373" extrusionOk="0">
                  <a:moveTo>
                    <a:pt x="1" y="10372"/>
                  </a:moveTo>
                  <a:cubicBezTo>
                    <a:pt x="1" y="10372"/>
                    <a:pt x="7217" y="5955"/>
                    <a:pt x="19547" y="2406"/>
                  </a:cubicBezTo>
                  <a:cubicBezTo>
                    <a:pt x="19547" y="2406"/>
                    <a:pt x="8302" y="0"/>
                    <a:pt x="1" y="1037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4"/>
            <p:cNvSpPr/>
            <p:nvPr/>
          </p:nvSpPr>
          <p:spPr>
            <a:xfrm rot="10072077" flipH="1">
              <a:off x="439466" y="4392072"/>
              <a:ext cx="201406" cy="102114"/>
            </a:xfrm>
            <a:custGeom>
              <a:avLst/>
              <a:gdLst/>
              <a:ahLst/>
              <a:cxnLst/>
              <a:rect l="l" t="t" r="r" b="b"/>
              <a:pathLst>
                <a:path w="18771" h="9517" extrusionOk="0">
                  <a:moveTo>
                    <a:pt x="1" y="9516"/>
                  </a:moveTo>
                  <a:cubicBezTo>
                    <a:pt x="1" y="9516"/>
                    <a:pt x="5788" y="3441"/>
                    <a:pt x="18771" y="589"/>
                  </a:cubicBezTo>
                  <a:lnTo>
                    <a:pt x="18532" y="0"/>
                  </a:lnTo>
                  <a:cubicBezTo>
                    <a:pt x="18532" y="0"/>
                    <a:pt x="5248" y="3099"/>
                    <a:pt x="1" y="951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4"/>
            <p:cNvSpPr/>
            <p:nvPr/>
          </p:nvSpPr>
          <p:spPr>
            <a:xfrm rot="10072077" flipH="1">
              <a:off x="421576" y="4483476"/>
              <a:ext cx="206202" cy="86846"/>
            </a:xfrm>
            <a:custGeom>
              <a:avLst/>
              <a:gdLst/>
              <a:ahLst/>
              <a:cxnLst/>
              <a:rect l="l" t="t" r="r" b="b"/>
              <a:pathLst>
                <a:path w="19218" h="8094" extrusionOk="0">
                  <a:moveTo>
                    <a:pt x="0" y="8093"/>
                  </a:moveTo>
                  <a:cubicBezTo>
                    <a:pt x="0" y="8093"/>
                    <a:pt x="9221" y="1"/>
                    <a:pt x="19217" y="260"/>
                  </a:cubicBezTo>
                  <a:cubicBezTo>
                    <a:pt x="19217" y="263"/>
                    <a:pt x="9627" y="558"/>
                    <a:pt x="0" y="8093"/>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4"/>
            <p:cNvSpPr/>
            <p:nvPr/>
          </p:nvSpPr>
          <p:spPr>
            <a:xfrm rot="10072077" flipH="1">
              <a:off x="401351" y="4598942"/>
              <a:ext cx="204357" cy="88627"/>
            </a:xfrm>
            <a:custGeom>
              <a:avLst/>
              <a:gdLst/>
              <a:ahLst/>
              <a:cxnLst/>
              <a:rect l="l" t="t" r="r" b="b"/>
              <a:pathLst>
                <a:path w="19046" h="8260" extrusionOk="0">
                  <a:moveTo>
                    <a:pt x="1" y="8260"/>
                  </a:moveTo>
                  <a:cubicBezTo>
                    <a:pt x="1" y="8260"/>
                    <a:pt x="8075" y="1701"/>
                    <a:pt x="19046" y="0"/>
                  </a:cubicBezTo>
                  <a:cubicBezTo>
                    <a:pt x="19043" y="0"/>
                    <a:pt x="9080" y="2169"/>
                    <a:pt x="1" y="82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4"/>
            <p:cNvSpPr/>
            <p:nvPr/>
          </p:nvSpPr>
          <p:spPr>
            <a:xfrm rot="10072077" flipH="1">
              <a:off x="432461" y="3229993"/>
              <a:ext cx="517100" cy="1179544"/>
            </a:xfrm>
            <a:custGeom>
              <a:avLst/>
              <a:gdLst/>
              <a:ahLst/>
              <a:cxnLst/>
              <a:rect l="l" t="t" r="r" b="b"/>
              <a:pathLst>
                <a:path w="53489" h="121999" extrusionOk="0">
                  <a:moveTo>
                    <a:pt x="30835" y="59330"/>
                  </a:moveTo>
                  <a:cubicBezTo>
                    <a:pt x="44360" y="92512"/>
                    <a:pt x="53488" y="120156"/>
                    <a:pt x="51227" y="121076"/>
                  </a:cubicBezTo>
                  <a:cubicBezTo>
                    <a:pt x="48968" y="121999"/>
                    <a:pt x="36173" y="95848"/>
                    <a:pt x="22650" y="62666"/>
                  </a:cubicBezTo>
                  <a:cubicBezTo>
                    <a:pt x="9128" y="29487"/>
                    <a:pt x="0" y="1841"/>
                    <a:pt x="2259" y="921"/>
                  </a:cubicBezTo>
                  <a:cubicBezTo>
                    <a:pt x="4518" y="1"/>
                    <a:pt x="17313" y="26151"/>
                    <a:pt x="30835" y="5933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rot="10072077" flipH="1">
              <a:off x="337899" y="4680852"/>
              <a:ext cx="280709" cy="283080"/>
            </a:xfrm>
            <a:custGeom>
              <a:avLst/>
              <a:gdLst/>
              <a:ahLst/>
              <a:cxnLst/>
              <a:rect l="l" t="t" r="r" b="b"/>
              <a:pathLst>
                <a:path w="26162" h="26383" extrusionOk="0">
                  <a:moveTo>
                    <a:pt x="6613" y="26382"/>
                  </a:moveTo>
                  <a:lnTo>
                    <a:pt x="1" y="10154"/>
                  </a:lnTo>
                  <a:cubicBezTo>
                    <a:pt x="1" y="10154"/>
                    <a:pt x="8386" y="0"/>
                    <a:pt x="19547" y="2187"/>
                  </a:cubicBezTo>
                  <a:lnTo>
                    <a:pt x="26162" y="18416"/>
                  </a:lnTo>
                  <a:cubicBezTo>
                    <a:pt x="26162" y="18416"/>
                    <a:pt x="14891" y="18413"/>
                    <a:pt x="6613" y="26382"/>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ED1DFF96-9564-4218-0CD4-D6DE4D3FB1B7}"/>
              </a:ext>
            </a:extLst>
          </p:cNvPr>
          <p:cNvSpPr/>
          <p:nvPr/>
        </p:nvSpPr>
        <p:spPr>
          <a:xfrm>
            <a:off x="1162177" y="591710"/>
            <a:ext cx="2775119" cy="830997"/>
          </a:xfrm>
          <a:prstGeom prst="rect">
            <a:avLst/>
          </a:prstGeom>
          <a:noFill/>
        </p:spPr>
        <p:txBody>
          <a:bodyPr wrap="none" lIns="91440" tIns="45720" rIns="91440" bIns="45720">
            <a:spAutoFit/>
          </a:bodyPr>
          <a:lstStyle/>
          <a:p>
            <a:pPr algn="ctr"/>
            <a:r>
              <a:rPr lang="en-US" sz="4800" dirty="0">
                <a:solidFill>
                  <a:schemeClr val="accent2"/>
                </a:solidFill>
                <a:latin typeface="Fira Sans Black" panose="020B0A03050000020004" pitchFamily="34" charset="0"/>
              </a:rPr>
              <a:t>Nhiệm vụ</a:t>
            </a:r>
            <a:endParaRPr lang="vi-VN" sz="4800" dirty="0">
              <a:solidFill>
                <a:schemeClr val="accent2"/>
              </a:solidFill>
              <a:latin typeface="Fira Sans Black" panose="020B0A03050000020004" pitchFamily="34" charset="0"/>
            </a:endParaRPr>
          </a:p>
        </p:txBody>
      </p:sp>
      <p:sp>
        <p:nvSpPr>
          <p:cNvPr id="96" name="Hộp Văn bản 95">
            <a:extLst>
              <a:ext uri="{FF2B5EF4-FFF2-40B4-BE49-F238E27FC236}">
                <a16:creationId xmlns:a16="http://schemas.microsoft.com/office/drawing/2014/main" id="{C316EEFE-E0EC-6514-5B06-E8DF3E7C613C}"/>
              </a:ext>
            </a:extLst>
          </p:cNvPr>
          <p:cNvSpPr txBox="1"/>
          <p:nvPr/>
        </p:nvSpPr>
        <p:spPr>
          <a:xfrm>
            <a:off x="1162177" y="1601206"/>
            <a:ext cx="4564941" cy="2246769"/>
          </a:xfrm>
          <a:prstGeom prst="rect">
            <a:avLst/>
          </a:prstGeom>
          <a:noFill/>
        </p:spPr>
        <p:txBody>
          <a:bodyPr wrap="square">
            <a:spAutoFit/>
          </a:bodyPr>
          <a:lstStyle/>
          <a:p>
            <a:pPr algn="just"/>
            <a:r>
              <a:rPr lang="en-US" sz="2800" dirty="0">
                <a:effectLst/>
                <a:latin typeface="Tahoma" panose="020B0604030504040204" pitchFamily="34" charset="0"/>
                <a:ea typeface="Tahoma" panose="020B0604030504040204" pitchFamily="34" charset="0"/>
                <a:cs typeface="Tahoma" panose="020B0604030504040204" pitchFamily="34" charset="0"/>
              </a:rPr>
              <a:t>Con hãy tìm và sưu tầm các bài báo cáo nghiên cứu. Cho biết bối cảnh sử dụng, chức năng của báo cáo nghiên cứu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5" name="Hình ảnh 14" descr="Ảnh có chứa văn bản&#10;&#10;Mô tả được tạo tự động">
            <a:extLst>
              <a:ext uri="{FF2B5EF4-FFF2-40B4-BE49-F238E27FC236}">
                <a16:creationId xmlns:a16="http://schemas.microsoft.com/office/drawing/2014/main" id="{6F8C0677-BBDD-D36C-72D4-0481DD16BB34}"/>
              </a:ext>
            </a:extLst>
          </p:cNvPr>
          <p:cNvPicPr>
            <a:picLocks noChangeAspect="1"/>
          </p:cNvPicPr>
          <p:nvPr/>
        </p:nvPicPr>
        <p:blipFill rotWithShape="1">
          <a:blip r:embed="rId3"/>
          <a:srcRect l="24124" t="11336" r="22043" b="10654"/>
          <a:stretch/>
        </p:blipFill>
        <p:spPr>
          <a:xfrm flipH="1">
            <a:off x="5905477" y="859111"/>
            <a:ext cx="1569132" cy="2728640"/>
          </a:xfrm>
          <a:prstGeom prst="rect">
            <a:avLst/>
          </a:prstGeom>
        </p:spPr>
      </p:pic>
      <p:pic>
        <p:nvPicPr>
          <p:cNvPr id="17" name="Hình ảnh 16">
            <a:extLst>
              <a:ext uri="{FF2B5EF4-FFF2-40B4-BE49-F238E27FC236}">
                <a16:creationId xmlns:a16="http://schemas.microsoft.com/office/drawing/2014/main" id="{1F320D4E-F1A1-5EAB-F580-1BA7621EE862}"/>
              </a:ext>
            </a:extLst>
          </p:cNvPr>
          <p:cNvPicPr>
            <a:picLocks noChangeAspect="1"/>
          </p:cNvPicPr>
          <p:nvPr/>
        </p:nvPicPr>
        <p:blipFill rotWithShape="1">
          <a:blip r:embed="rId4"/>
          <a:srcRect l="15718" t="28281" r="31477" b="23456"/>
          <a:stretch/>
        </p:blipFill>
        <p:spPr>
          <a:xfrm>
            <a:off x="6577873" y="2774794"/>
            <a:ext cx="2164320" cy="19781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1304"/>
                                        </p:tgtEl>
                                        <p:attrNameLst>
                                          <p:attrName>style.visibility</p:attrName>
                                        </p:attrNameLst>
                                      </p:cBhvr>
                                      <p:to>
                                        <p:strVal val="visible"/>
                                      </p:to>
                                    </p:set>
                                    <p:anim calcmode="lin" valueType="num">
                                      <p:cBhvr>
                                        <p:cTn id="23" dur="500" fill="hold"/>
                                        <p:tgtEl>
                                          <p:spTgt spid="1304"/>
                                        </p:tgtEl>
                                        <p:attrNameLst>
                                          <p:attrName>ppt_w</p:attrName>
                                        </p:attrNameLst>
                                      </p:cBhvr>
                                      <p:tavLst>
                                        <p:tav tm="0">
                                          <p:val>
                                            <p:fltVal val="0"/>
                                          </p:val>
                                        </p:tav>
                                        <p:tav tm="100000">
                                          <p:val>
                                            <p:strVal val="#ppt_w"/>
                                          </p:val>
                                        </p:tav>
                                      </p:tavLst>
                                    </p:anim>
                                    <p:anim calcmode="lin" valueType="num">
                                      <p:cBhvr>
                                        <p:cTn id="24" dur="500" fill="hold"/>
                                        <p:tgtEl>
                                          <p:spTgt spid="1304"/>
                                        </p:tgtEl>
                                        <p:attrNameLst>
                                          <p:attrName>ppt_h</p:attrName>
                                        </p:attrNameLst>
                                      </p:cBhvr>
                                      <p:tavLst>
                                        <p:tav tm="0">
                                          <p:val>
                                            <p:fltVal val="0"/>
                                          </p:val>
                                        </p:tav>
                                        <p:tav tm="100000">
                                          <p:val>
                                            <p:strVal val="#ppt_h"/>
                                          </p:val>
                                        </p:tav>
                                      </p:tavLst>
                                    </p:anim>
                                    <p:animEffect transition="in" filter="fade">
                                      <p:cBhvr>
                                        <p:cTn id="25" dur="500"/>
                                        <p:tgtEl>
                                          <p:spTgt spid="1304"/>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349"/>
                                        </p:tgtEl>
                                        <p:attrNameLst>
                                          <p:attrName>style.visibility</p:attrName>
                                        </p:attrNameLst>
                                      </p:cBhvr>
                                      <p:to>
                                        <p:strVal val="visible"/>
                                      </p:to>
                                    </p:set>
                                    <p:anim calcmode="lin" valueType="num">
                                      <p:cBhvr>
                                        <p:cTn id="33" dur="500" fill="hold"/>
                                        <p:tgtEl>
                                          <p:spTgt spid="1349"/>
                                        </p:tgtEl>
                                        <p:attrNameLst>
                                          <p:attrName>ppt_w</p:attrName>
                                        </p:attrNameLst>
                                      </p:cBhvr>
                                      <p:tavLst>
                                        <p:tav tm="0">
                                          <p:val>
                                            <p:fltVal val="0"/>
                                          </p:val>
                                        </p:tav>
                                        <p:tav tm="100000">
                                          <p:val>
                                            <p:strVal val="#ppt_w"/>
                                          </p:val>
                                        </p:tav>
                                      </p:tavLst>
                                    </p:anim>
                                    <p:anim calcmode="lin" valueType="num">
                                      <p:cBhvr>
                                        <p:cTn id="34" dur="500" fill="hold"/>
                                        <p:tgtEl>
                                          <p:spTgt spid="1349"/>
                                        </p:tgtEl>
                                        <p:attrNameLst>
                                          <p:attrName>ppt_h</p:attrName>
                                        </p:attrNameLst>
                                      </p:cBhvr>
                                      <p:tavLst>
                                        <p:tav tm="0">
                                          <p:val>
                                            <p:fltVal val="0"/>
                                          </p:val>
                                        </p:tav>
                                        <p:tav tm="100000">
                                          <p:val>
                                            <p:strVal val="#ppt_h"/>
                                          </p:val>
                                        </p:tav>
                                      </p:tavLst>
                                    </p:anim>
                                    <p:animEffect transition="in" filter="fade">
                                      <p:cBhvr>
                                        <p:cTn id="35" dur="500"/>
                                        <p:tgtEl>
                                          <p:spTgt spid="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grpSp>
        <p:nvGrpSpPr>
          <p:cNvPr id="1070" name="Google Shape;1070;p51"/>
          <p:cNvGrpSpPr/>
          <p:nvPr/>
        </p:nvGrpSpPr>
        <p:grpSpPr>
          <a:xfrm rot="-1069695">
            <a:off x="8071320" y="97924"/>
            <a:ext cx="815283" cy="2301849"/>
            <a:chOff x="2641350" y="238125"/>
            <a:chExt cx="466650" cy="1330850"/>
          </a:xfrm>
        </p:grpSpPr>
        <p:sp>
          <p:nvSpPr>
            <p:cNvPr id="1071" name="Google Shape;1071;p51"/>
            <p:cNvSpPr/>
            <p:nvPr/>
          </p:nvSpPr>
          <p:spPr>
            <a:xfrm>
              <a:off x="2641350" y="238125"/>
              <a:ext cx="466650" cy="1330850"/>
            </a:xfrm>
            <a:custGeom>
              <a:avLst/>
              <a:gdLst/>
              <a:ahLst/>
              <a:cxnLst/>
              <a:rect l="l" t="t" r="r" b="b"/>
              <a:pathLst>
                <a:path w="18666" h="53234" extrusionOk="0">
                  <a:moveTo>
                    <a:pt x="16883" y="0"/>
                  </a:moveTo>
                  <a:lnTo>
                    <a:pt x="8290" y="0"/>
                  </a:lnTo>
                  <a:lnTo>
                    <a:pt x="7428" y="12006"/>
                  </a:lnTo>
                  <a:lnTo>
                    <a:pt x="1095" y="12006"/>
                  </a:lnTo>
                  <a:lnTo>
                    <a:pt x="1" y="13834"/>
                  </a:lnTo>
                  <a:lnTo>
                    <a:pt x="1" y="47318"/>
                  </a:lnTo>
                  <a:lnTo>
                    <a:pt x="4703" y="53234"/>
                  </a:lnTo>
                  <a:lnTo>
                    <a:pt x="6503" y="53234"/>
                  </a:lnTo>
                  <a:lnTo>
                    <a:pt x="10245" y="43946"/>
                  </a:lnTo>
                  <a:lnTo>
                    <a:pt x="10245" y="41994"/>
                  </a:lnTo>
                  <a:lnTo>
                    <a:pt x="14198" y="42218"/>
                  </a:lnTo>
                  <a:lnTo>
                    <a:pt x="18666" y="35004"/>
                  </a:lnTo>
                  <a:lnTo>
                    <a:pt x="18507" y="0"/>
                  </a:ln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1"/>
            <p:cNvSpPr/>
            <p:nvPr/>
          </p:nvSpPr>
          <p:spPr>
            <a:xfrm>
              <a:off x="2885625" y="277375"/>
              <a:ext cx="161375" cy="961825"/>
            </a:xfrm>
            <a:custGeom>
              <a:avLst/>
              <a:gdLst/>
              <a:ahLst/>
              <a:cxnLst/>
              <a:rect l="l" t="t" r="r" b="b"/>
              <a:pathLst>
                <a:path w="6455" h="38473" extrusionOk="0">
                  <a:moveTo>
                    <a:pt x="5775" y="33394"/>
                  </a:moveTo>
                  <a:lnTo>
                    <a:pt x="3935" y="38463"/>
                  </a:lnTo>
                  <a:lnTo>
                    <a:pt x="3409" y="38468"/>
                  </a:lnTo>
                  <a:lnTo>
                    <a:pt x="2884" y="38472"/>
                  </a:lnTo>
                  <a:lnTo>
                    <a:pt x="959" y="33434"/>
                  </a:lnTo>
                  <a:lnTo>
                    <a:pt x="273" y="33093"/>
                  </a:lnTo>
                  <a:lnTo>
                    <a:pt x="0" y="210"/>
                  </a:lnTo>
                  <a:cubicBezTo>
                    <a:pt x="1732" y="23"/>
                    <a:pt x="2892" y="3"/>
                    <a:pt x="2892" y="3"/>
                  </a:cubicBezTo>
                  <a:cubicBezTo>
                    <a:pt x="2892" y="3"/>
                    <a:pt x="4447" y="0"/>
                    <a:pt x="6182" y="159"/>
                  </a:cubicBezTo>
                  <a:lnTo>
                    <a:pt x="6454" y="328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1"/>
            <p:cNvSpPr/>
            <p:nvPr/>
          </p:nvSpPr>
          <p:spPr>
            <a:xfrm>
              <a:off x="2892450" y="1084750"/>
              <a:ext cx="154550" cy="28500"/>
            </a:xfrm>
            <a:custGeom>
              <a:avLst/>
              <a:gdLst/>
              <a:ahLst/>
              <a:cxnLst/>
              <a:rect l="l" t="t" r="r" b="b"/>
              <a:pathLst>
                <a:path w="6182" h="1140" extrusionOk="0">
                  <a:moveTo>
                    <a:pt x="0" y="798"/>
                  </a:moveTo>
                  <a:cubicBezTo>
                    <a:pt x="0" y="798"/>
                    <a:pt x="2131" y="1"/>
                    <a:pt x="6181" y="562"/>
                  </a:cubicBezTo>
                  <a:lnTo>
                    <a:pt x="5502" y="1099"/>
                  </a:lnTo>
                  <a:cubicBezTo>
                    <a:pt x="5502" y="1099"/>
                    <a:pt x="3567" y="90"/>
                    <a:pt x="686" y="1139"/>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1"/>
            <p:cNvSpPr/>
            <p:nvPr/>
          </p:nvSpPr>
          <p:spPr>
            <a:xfrm>
              <a:off x="2885575" y="271250"/>
              <a:ext cx="154750" cy="30550"/>
            </a:xfrm>
            <a:custGeom>
              <a:avLst/>
              <a:gdLst/>
              <a:ahLst/>
              <a:cxnLst/>
              <a:rect l="l" t="t" r="r" b="b"/>
              <a:pathLst>
                <a:path w="6190" h="1222" extrusionOk="0">
                  <a:moveTo>
                    <a:pt x="8" y="1221"/>
                  </a:moveTo>
                  <a:cubicBezTo>
                    <a:pt x="8" y="1221"/>
                    <a:pt x="421" y="596"/>
                    <a:pt x="2741" y="383"/>
                  </a:cubicBezTo>
                  <a:cubicBezTo>
                    <a:pt x="5063" y="170"/>
                    <a:pt x="6189" y="1012"/>
                    <a:pt x="6189" y="1012"/>
                  </a:cubicBezTo>
                  <a:lnTo>
                    <a:pt x="6183" y="404"/>
                  </a:lnTo>
                  <a:cubicBezTo>
                    <a:pt x="6183" y="404"/>
                    <a:pt x="2686" y="0"/>
                    <a:pt x="1" y="4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1"/>
            <p:cNvSpPr/>
            <p:nvPr/>
          </p:nvSpPr>
          <p:spPr>
            <a:xfrm>
              <a:off x="2964825" y="1101425"/>
              <a:ext cx="43000" cy="137675"/>
            </a:xfrm>
            <a:custGeom>
              <a:avLst/>
              <a:gdLst/>
              <a:ahLst/>
              <a:cxnLst/>
              <a:rect l="l" t="t" r="r" b="b"/>
              <a:pathLst>
                <a:path w="1720" h="5507" extrusionOk="0">
                  <a:moveTo>
                    <a:pt x="1" y="5507"/>
                  </a:moveTo>
                  <a:lnTo>
                    <a:pt x="634" y="0"/>
                  </a:lnTo>
                  <a:lnTo>
                    <a:pt x="1720" y="139"/>
                  </a:lnTo>
                  <a:lnTo>
                    <a:pt x="460" y="5503"/>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1"/>
            <p:cNvSpPr/>
            <p:nvPr/>
          </p:nvSpPr>
          <p:spPr>
            <a:xfrm>
              <a:off x="2980675" y="1093550"/>
              <a:ext cx="50200" cy="11350"/>
            </a:xfrm>
            <a:custGeom>
              <a:avLst/>
              <a:gdLst/>
              <a:ahLst/>
              <a:cxnLst/>
              <a:rect l="l" t="t" r="r" b="b"/>
              <a:pathLst>
                <a:path w="2008" h="454" extrusionOk="0">
                  <a:moveTo>
                    <a:pt x="0" y="315"/>
                  </a:moveTo>
                  <a:lnTo>
                    <a:pt x="785" y="1"/>
                  </a:lnTo>
                  <a:lnTo>
                    <a:pt x="2007" y="129"/>
                  </a:lnTo>
                  <a:lnTo>
                    <a:pt x="1086" y="454"/>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1"/>
            <p:cNvSpPr/>
            <p:nvPr/>
          </p:nvSpPr>
          <p:spPr>
            <a:xfrm>
              <a:off x="2990675" y="280900"/>
              <a:ext cx="40200" cy="815900"/>
            </a:xfrm>
            <a:custGeom>
              <a:avLst/>
              <a:gdLst/>
              <a:ahLst/>
              <a:cxnLst/>
              <a:rect l="l" t="t" r="r" b="b"/>
              <a:pathLst>
                <a:path w="1608" h="32636" extrusionOk="0">
                  <a:moveTo>
                    <a:pt x="385" y="32507"/>
                  </a:moveTo>
                  <a:lnTo>
                    <a:pt x="0" y="1"/>
                  </a:lnTo>
                  <a:lnTo>
                    <a:pt x="677" y="155"/>
                  </a:lnTo>
                  <a:lnTo>
                    <a:pt x="1607" y="32635"/>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1"/>
            <p:cNvSpPr/>
            <p:nvPr/>
          </p:nvSpPr>
          <p:spPr>
            <a:xfrm>
              <a:off x="2886050" y="319975"/>
              <a:ext cx="160525" cy="734650"/>
            </a:xfrm>
            <a:custGeom>
              <a:avLst/>
              <a:gdLst/>
              <a:ahLst/>
              <a:cxnLst/>
              <a:rect l="l" t="t" r="r" b="b"/>
              <a:pathLst>
                <a:path w="6421" h="29386" extrusionOk="0">
                  <a:moveTo>
                    <a:pt x="240" y="29385"/>
                  </a:moveTo>
                  <a:cubicBezTo>
                    <a:pt x="240" y="29385"/>
                    <a:pt x="3245" y="28401"/>
                    <a:pt x="6421" y="29184"/>
                  </a:cubicBezTo>
                  <a:lnTo>
                    <a:pt x="6187" y="1084"/>
                  </a:lnTo>
                  <a:cubicBezTo>
                    <a:pt x="6187" y="1084"/>
                    <a:pt x="4128" y="1"/>
                    <a:pt x="1" y="734"/>
                  </a:cubicBez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1"/>
            <p:cNvSpPr/>
            <p:nvPr/>
          </p:nvSpPr>
          <p:spPr>
            <a:xfrm>
              <a:off x="2698000" y="560675"/>
              <a:ext cx="160100" cy="961825"/>
            </a:xfrm>
            <a:custGeom>
              <a:avLst/>
              <a:gdLst/>
              <a:ahLst/>
              <a:cxnLst/>
              <a:rect l="l" t="t" r="r" b="b"/>
              <a:pathLst>
                <a:path w="6404" h="38473" extrusionOk="0">
                  <a:moveTo>
                    <a:pt x="5498" y="33432"/>
                  </a:moveTo>
                  <a:lnTo>
                    <a:pt x="3582" y="38473"/>
                  </a:lnTo>
                  <a:lnTo>
                    <a:pt x="3055" y="38469"/>
                  </a:lnTo>
                  <a:lnTo>
                    <a:pt x="2530" y="38466"/>
                  </a:lnTo>
                  <a:lnTo>
                    <a:pt x="681" y="33399"/>
                  </a:lnTo>
                  <a:lnTo>
                    <a:pt x="1" y="33046"/>
                  </a:lnTo>
                  <a:lnTo>
                    <a:pt x="220" y="164"/>
                  </a:lnTo>
                  <a:cubicBezTo>
                    <a:pt x="1955" y="3"/>
                    <a:pt x="3115" y="1"/>
                    <a:pt x="3115" y="1"/>
                  </a:cubicBezTo>
                  <a:cubicBezTo>
                    <a:pt x="3115" y="1"/>
                    <a:pt x="4670" y="22"/>
                    <a:pt x="6403" y="207"/>
                  </a:cubicBezTo>
                  <a:lnTo>
                    <a:pt x="6184" y="3290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1"/>
            <p:cNvSpPr/>
            <p:nvPr/>
          </p:nvSpPr>
          <p:spPr>
            <a:xfrm>
              <a:off x="2698000" y="1367750"/>
              <a:ext cx="154625" cy="28750"/>
            </a:xfrm>
            <a:custGeom>
              <a:avLst/>
              <a:gdLst/>
              <a:ahLst/>
              <a:cxnLst/>
              <a:rect l="l" t="t" r="r" b="b"/>
              <a:pathLst>
                <a:path w="6185" h="1150" extrusionOk="0">
                  <a:moveTo>
                    <a:pt x="1" y="764"/>
                  </a:moveTo>
                  <a:cubicBezTo>
                    <a:pt x="1" y="764"/>
                    <a:pt x="2143" y="0"/>
                    <a:pt x="6184" y="622"/>
                  </a:cubicBezTo>
                  <a:lnTo>
                    <a:pt x="5498" y="1149"/>
                  </a:lnTo>
                  <a:cubicBezTo>
                    <a:pt x="5498" y="1149"/>
                    <a:pt x="3578" y="111"/>
                    <a:pt x="681" y="111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1"/>
            <p:cNvSpPr/>
            <p:nvPr/>
          </p:nvSpPr>
          <p:spPr>
            <a:xfrm>
              <a:off x="2703350" y="554450"/>
              <a:ext cx="154750" cy="29525"/>
            </a:xfrm>
            <a:custGeom>
              <a:avLst/>
              <a:gdLst/>
              <a:ahLst/>
              <a:cxnLst/>
              <a:rect l="l" t="t" r="r" b="b"/>
              <a:pathLst>
                <a:path w="6190" h="1181" extrusionOk="0">
                  <a:moveTo>
                    <a:pt x="1" y="1181"/>
                  </a:moveTo>
                  <a:cubicBezTo>
                    <a:pt x="1" y="1181"/>
                    <a:pt x="425" y="563"/>
                    <a:pt x="2747" y="384"/>
                  </a:cubicBezTo>
                  <a:cubicBezTo>
                    <a:pt x="5071" y="205"/>
                    <a:pt x="6185" y="1063"/>
                    <a:pt x="6185" y="1063"/>
                  </a:cubicBezTo>
                  <a:lnTo>
                    <a:pt x="6189" y="456"/>
                  </a:lnTo>
                  <a:cubicBezTo>
                    <a:pt x="6189" y="456"/>
                    <a:pt x="2697" y="0"/>
                    <a:pt x="6" y="4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1"/>
            <p:cNvSpPr/>
            <p:nvPr/>
          </p:nvSpPr>
          <p:spPr>
            <a:xfrm>
              <a:off x="2768375" y="1384925"/>
              <a:ext cx="45025" cy="137525"/>
            </a:xfrm>
            <a:custGeom>
              <a:avLst/>
              <a:gdLst/>
              <a:ahLst/>
              <a:cxnLst/>
              <a:rect l="l" t="t" r="r" b="b"/>
              <a:pathLst>
                <a:path w="1801" h="5501" extrusionOk="0">
                  <a:moveTo>
                    <a:pt x="0" y="5497"/>
                  </a:moveTo>
                  <a:lnTo>
                    <a:pt x="716" y="1"/>
                  </a:lnTo>
                  <a:lnTo>
                    <a:pt x="1800" y="156"/>
                  </a:lnTo>
                  <a:lnTo>
                    <a:pt x="459" y="550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1"/>
            <p:cNvSpPr/>
            <p:nvPr/>
          </p:nvSpPr>
          <p:spPr>
            <a:xfrm>
              <a:off x="2786250" y="1377375"/>
              <a:ext cx="50275" cy="11475"/>
            </a:xfrm>
            <a:custGeom>
              <a:avLst/>
              <a:gdLst/>
              <a:ahLst/>
              <a:cxnLst/>
              <a:rect l="l" t="t" r="r" b="b"/>
              <a:pathLst>
                <a:path w="2011" h="459" extrusionOk="0">
                  <a:moveTo>
                    <a:pt x="1" y="303"/>
                  </a:moveTo>
                  <a:lnTo>
                    <a:pt x="791" y="0"/>
                  </a:lnTo>
                  <a:lnTo>
                    <a:pt x="2010" y="147"/>
                  </a:lnTo>
                  <a:lnTo>
                    <a:pt x="1085" y="458"/>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1"/>
            <p:cNvSpPr/>
            <p:nvPr/>
          </p:nvSpPr>
          <p:spPr>
            <a:xfrm>
              <a:off x="2806000" y="564650"/>
              <a:ext cx="30525" cy="816425"/>
            </a:xfrm>
            <a:custGeom>
              <a:avLst/>
              <a:gdLst/>
              <a:ahLst/>
              <a:cxnLst/>
              <a:rect l="l" t="t" r="r" b="b"/>
              <a:pathLst>
                <a:path w="1221" h="32657" extrusionOk="0">
                  <a:moveTo>
                    <a:pt x="1" y="32509"/>
                  </a:moveTo>
                  <a:lnTo>
                    <a:pt x="104" y="1"/>
                  </a:lnTo>
                  <a:lnTo>
                    <a:pt x="779" y="166"/>
                  </a:lnTo>
                  <a:lnTo>
                    <a:pt x="1220" y="32656"/>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1"/>
            <p:cNvSpPr/>
            <p:nvPr/>
          </p:nvSpPr>
          <p:spPr>
            <a:xfrm>
              <a:off x="2698325" y="603700"/>
              <a:ext cx="159325" cy="733075"/>
            </a:xfrm>
            <a:custGeom>
              <a:avLst/>
              <a:gdLst/>
              <a:ahLst/>
              <a:cxnLst/>
              <a:rect l="l" t="t" r="r" b="b"/>
              <a:pathLst>
                <a:path w="6373" h="29323" extrusionOk="0">
                  <a:moveTo>
                    <a:pt x="1" y="29323"/>
                  </a:moveTo>
                  <a:cubicBezTo>
                    <a:pt x="1" y="29323"/>
                    <a:pt x="3020" y="28385"/>
                    <a:pt x="6184" y="29216"/>
                  </a:cubicBezTo>
                  <a:lnTo>
                    <a:pt x="6373" y="1114"/>
                  </a:lnTo>
                  <a:cubicBezTo>
                    <a:pt x="6373" y="1114"/>
                    <a:pt x="4330" y="1"/>
                    <a:pt x="192" y="673"/>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Hình chữ nhật 90">
            <a:extLst>
              <a:ext uri="{FF2B5EF4-FFF2-40B4-BE49-F238E27FC236}">
                <a16:creationId xmlns:a16="http://schemas.microsoft.com/office/drawing/2014/main" id="{9A9AA967-10F0-5AE5-96AE-7B6FDB648D35}"/>
              </a:ext>
            </a:extLst>
          </p:cNvPr>
          <p:cNvSpPr/>
          <p:nvPr/>
        </p:nvSpPr>
        <p:spPr>
          <a:xfrm>
            <a:off x="764645" y="157421"/>
            <a:ext cx="1380506" cy="707886"/>
          </a:xfrm>
          <a:prstGeom prst="rect">
            <a:avLst/>
          </a:prstGeom>
          <a:noFill/>
        </p:spPr>
        <p:txBody>
          <a:bodyPr wrap="none" lIns="91440" tIns="45720" rIns="91440" bIns="45720">
            <a:spAutoFit/>
          </a:bodyPr>
          <a:lstStyle/>
          <a:p>
            <a:pPr algn="ctr"/>
            <a:r>
              <a:rPr lang="en-US" sz="4000" dirty="0">
                <a:solidFill>
                  <a:schemeClr val="accent2"/>
                </a:solidFill>
                <a:latin typeface="Fira Sans Black" panose="020B0A03050000020004" pitchFamily="34" charset="0"/>
              </a:rPr>
              <a:t>Gợi ý</a:t>
            </a:r>
            <a:endParaRPr lang="vi-VN" sz="4000" dirty="0">
              <a:solidFill>
                <a:schemeClr val="accent2"/>
              </a:solidFill>
              <a:latin typeface="Fira Sans Black" panose="020B0A03050000020004" pitchFamily="34" charset="0"/>
            </a:endParaRPr>
          </a:p>
        </p:txBody>
      </p:sp>
      <p:sp>
        <p:nvSpPr>
          <p:cNvPr id="92" name="Hình chữ nhật 91">
            <a:extLst>
              <a:ext uri="{FF2B5EF4-FFF2-40B4-BE49-F238E27FC236}">
                <a16:creationId xmlns:a16="http://schemas.microsoft.com/office/drawing/2014/main" id="{DF46A560-9C6E-98C0-FD8D-7C8E6AE6F4D1}"/>
              </a:ext>
            </a:extLst>
          </p:cNvPr>
          <p:cNvSpPr/>
          <p:nvPr/>
        </p:nvSpPr>
        <p:spPr>
          <a:xfrm>
            <a:off x="1934812" y="843765"/>
            <a:ext cx="5115504" cy="523220"/>
          </a:xfrm>
          <a:prstGeom prst="rect">
            <a:avLst/>
          </a:prstGeom>
          <a:noFill/>
        </p:spPr>
        <p:txBody>
          <a:bodyPr wrap="none" lIns="91440" tIns="45720" rIns="91440" bIns="45720">
            <a:spAutoFit/>
          </a:bodyPr>
          <a:lstStyle/>
          <a:p>
            <a:pPr algn="ctr"/>
            <a:r>
              <a:rPr lang="en-US" sz="2800" b="1" dirty="0">
                <a:solidFill>
                  <a:schemeClr val="tx2">
                    <a:lumMod val="75000"/>
                  </a:schemeClr>
                </a:solidFill>
                <a:effectLst/>
                <a:latin typeface="Tahoma" panose="020B0604030504040204" pitchFamily="34" charset="0"/>
                <a:ea typeface="Tahoma" panose="020B0604030504040204" pitchFamily="34" charset="0"/>
                <a:cs typeface="Tahoma" panose="020B0604030504040204" pitchFamily="34" charset="0"/>
              </a:rPr>
              <a:t>Một số báo cáo nghiên cứu </a:t>
            </a:r>
            <a:endParaRPr lang="vi-VN" sz="54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Nhóm 28">
            <a:extLst>
              <a:ext uri="{FF2B5EF4-FFF2-40B4-BE49-F238E27FC236}">
                <a16:creationId xmlns:a16="http://schemas.microsoft.com/office/drawing/2014/main" id="{1D8DAF35-88DB-4CC6-E8BA-1D75229841DC}"/>
              </a:ext>
            </a:extLst>
          </p:cNvPr>
          <p:cNvGrpSpPr/>
          <p:nvPr/>
        </p:nvGrpSpPr>
        <p:grpSpPr>
          <a:xfrm>
            <a:off x="725413" y="1422567"/>
            <a:ext cx="7459865" cy="707886"/>
            <a:chOff x="725413" y="1422567"/>
            <a:chExt cx="7459865" cy="707886"/>
          </a:xfrm>
        </p:grpSpPr>
        <p:grpSp>
          <p:nvGrpSpPr>
            <p:cNvPr id="1024" name="Google Shape;1024;p51"/>
            <p:cNvGrpSpPr/>
            <p:nvPr/>
          </p:nvGrpSpPr>
          <p:grpSpPr>
            <a:xfrm>
              <a:off x="725413" y="1516446"/>
              <a:ext cx="574132" cy="553012"/>
              <a:chOff x="4871187" y="5243891"/>
              <a:chExt cx="500123" cy="480030"/>
            </a:xfrm>
          </p:grpSpPr>
          <p:sp>
            <p:nvSpPr>
              <p:cNvPr id="1025" name="Google Shape;1025;p51"/>
              <p:cNvSpPr/>
              <p:nvPr/>
            </p:nvSpPr>
            <p:spPr>
              <a:xfrm>
                <a:off x="4906976" y="5279681"/>
                <a:ext cx="428485" cy="408453"/>
              </a:xfrm>
              <a:custGeom>
                <a:avLst/>
                <a:gdLst/>
                <a:ahLst/>
                <a:cxnLst/>
                <a:rect l="l" t="t" r="r" b="b"/>
                <a:pathLst>
                  <a:path w="7016" h="6688" extrusionOk="0">
                    <a:moveTo>
                      <a:pt x="1425" y="0"/>
                    </a:moveTo>
                    <a:cubicBezTo>
                      <a:pt x="1365" y="0"/>
                      <a:pt x="1316" y="50"/>
                      <a:pt x="1316" y="110"/>
                    </a:cubicBezTo>
                    <a:lnTo>
                      <a:pt x="1316" y="768"/>
                    </a:lnTo>
                    <a:lnTo>
                      <a:pt x="768" y="768"/>
                    </a:lnTo>
                    <a:cubicBezTo>
                      <a:pt x="707" y="768"/>
                      <a:pt x="658" y="817"/>
                      <a:pt x="658" y="878"/>
                    </a:cubicBezTo>
                    <a:lnTo>
                      <a:pt x="658" y="1645"/>
                    </a:lnTo>
                    <a:lnTo>
                      <a:pt x="110" y="1645"/>
                    </a:lnTo>
                    <a:cubicBezTo>
                      <a:pt x="49" y="1645"/>
                      <a:pt x="0" y="1694"/>
                      <a:pt x="0" y="1754"/>
                    </a:cubicBezTo>
                    <a:lnTo>
                      <a:pt x="0" y="6577"/>
                    </a:lnTo>
                    <a:cubicBezTo>
                      <a:pt x="0" y="6638"/>
                      <a:pt x="49" y="6687"/>
                      <a:pt x="110" y="6687"/>
                    </a:cubicBezTo>
                    <a:lnTo>
                      <a:pt x="6906" y="6687"/>
                    </a:lnTo>
                    <a:cubicBezTo>
                      <a:pt x="6966" y="6687"/>
                      <a:pt x="7016" y="6638"/>
                      <a:pt x="7016" y="6577"/>
                    </a:cubicBezTo>
                    <a:lnTo>
                      <a:pt x="7016" y="5043"/>
                    </a:lnTo>
                    <a:lnTo>
                      <a:pt x="5701" y="3910"/>
                    </a:lnTo>
                    <a:lnTo>
                      <a:pt x="5701" y="110"/>
                    </a:lnTo>
                    <a:cubicBezTo>
                      <a:pt x="5701" y="50"/>
                      <a:pt x="5651" y="0"/>
                      <a:pt x="5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1"/>
              <p:cNvSpPr/>
              <p:nvPr/>
            </p:nvSpPr>
            <p:spPr>
              <a:xfrm>
                <a:off x="4871187" y="5243891"/>
                <a:ext cx="500123" cy="480030"/>
              </a:xfrm>
              <a:custGeom>
                <a:avLst/>
                <a:gdLst/>
                <a:ahLst/>
                <a:cxnLst/>
                <a:rect l="l" t="t" r="r" b="b"/>
                <a:pathLst>
                  <a:path w="8189" h="7860" extrusionOk="0">
                    <a:moveTo>
                      <a:pt x="2011" y="0"/>
                    </a:moveTo>
                    <a:cubicBezTo>
                      <a:pt x="1628" y="1"/>
                      <a:pt x="1316" y="312"/>
                      <a:pt x="1316" y="696"/>
                    </a:cubicBezTo>
                    <a:lnTo>
                      <a:pt x="1316" y="769"/>
                    </a:lnTo>
                    <a:cubicBezTo>
                      <a:pt x="947" y="789"/>
                      <a:pt x="658" y="1094"/>
                      <a:pt x="658" y="1464"/>
                    </a:cubicBezTo>
                    <a:lnTo>
                      <a:pt x="658" y="1646"/>
                    </a:lnTo>
                    <a:cubicBezTo>
                      <a:pt x="289" y="1666"/>
                      <a:pt x="1" y="1971"/>
                      <a:pt x="0" y="2340"/>
                    </a:cubicBezTo>
                    <a:lnTo>
                      <a:pt x="0" y="7163"/>
                    </a:lnTo>
                    <a:cubicBezTo>
                      <a:pt x="1" y="7547"/>
                      <a:pt x="312" y="7859"/>
                      <a:pt x="696" y="7859"/>
                    </a:cubicBezTo>
                    <a:lnTo>
                      <a:pt x="7492" y="7859"/>
                    </a:lnTo>
                    <a:cubicBezTo>
                      <a:pt x="7876" y="7859"/>
                      <a:pt x="8188" y="7547"/>
                      <a:pt x="8188" y="7163"/>
                    </a:cubicBezTo>
                    <a:lnTo>
                      <a:pt x="8188" y="5629"/>
                    </a:lnTo>
                    <a:cubicBezTo>
                      <a:pt x="8188" y="5458"/>
                      <a:pt x="8114" y="5296"/>
                      <a:pt x="7984" y="5185"/>
                    </a:cubicBezTo>
                    <a:lnTo>
                      <a:pt x="6873" y="4228"/>
                    </a:lnTo>
                    <a:lnTo>
                      <a:pt x="6873" y="696"/>
                    </a:lnTo>
                    <a:cubicBezTo>
                      <a:pt x="6872" y="312"/>
                      <a:pt x="6561" y="1"/>
                      <a:pt x="6177" y="0"/>
                    </a:cubicBez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1"/>
              <p:cNvSpPr/>
              <p:nvPr/>
            </p:nvSpPr>
            <p:spPr>
              <a:xfrm>
                <a:off x="4906976" y="5380148"/>
                <a:ext cx="428485" cy="307989"/>
              </a:xfrm>
              <a:custGeom>
                <a:avLst/>
                <a:gdLst/>
                <a:ahLst/>
                <a:cxnLst/>
                <a:rect l="l" t="t" r="r" b="b"/>
                <a:pathLst>
                  <a:path w="7016" h="5043" extrusionOk="0">
                    <a:moveTo>
                      <a:pt x="110" y="0"/>
                    </a:moveTo>
                    <a:cubicBezTo>
                      <a:pt x="49" y="0"/>
                      <a:pt x="1" y="49"/>
                      <a:pt x="1" y="110"/>
                    </a:cubicBezTo>
                    <a:lnTo>
                      <a:pt x="1" y="4932"/>
                    </a:lnTo>
                    <a:cubicBezTo>
                      <a:pt x="1" y="4993"/>
                      <a:pt x="49" y="5042"/>
                      <a:pt x="110" y="5042"/>
                    </a:cubicBezTo>
                    <a:lnTo>
                      <a:pt x="6906" y="5042"/>
                    </a:lnTo>
                    <a:cubicBezTo>
                      <a:pt x="6967" y="5042"/>
                      <a:pt x="7016" y="4993"/>
                      <a:pt x="7016" y="4932"/>
                    </a:cubicBezTo>
                    <a:lnTo>
                      <a:pt x="7016" y="3398"/>
                    </a:ln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1"/>
              <p:cNvSpPr/>
              <p:nvPr/>
            </p:nvSpPr>
            <p:spPr>
              <a:xfrm>
                <a:off x="4987290" y="5279681"/>
                <a:ext cx="267864" cy="401735"/>
              </a:xfrm>
              <a:custGeom>
                <a:avLst/>
                <a:gdLst/>
                <a:ahLst/>
                <a:cxnLst/>
                <a:rect l="l" t="t" r="r" b="b"/>
                <a:pathLst>
                  <a:path w="4386" h="6578" extrusionOk="0">
                    <a:moveTo>
                      <a:pt x="110" y="0"/>
                    </a:moveTo>
                    <a:cubicBezTo>
                      <a:pt x="50" y="0"/>
                      <a:pt x="1" y="50"/>
                      <a:pt x="1" y="110"/>
                    </a:cubicBezTo>
                    <a:lnTo>
                      <a:pt x="1" y="6468"/>
                    </a:lnTo>
                    <a:cubicBezTo>
                      <a:pt x="1" y="6528"/>
                      <a:pt x="50" y="6577"/>
                      <a:pt x="110" y="6577"/>
                    </a:cubicBezTo>
                    <a:lnTo>
                      <a:pt x="4276" y="6577"/>
                    </a:lnTo>
                    <a:cubicBezTo>
                      <a:pt x="4336" y="6577"/>
                      <a:pt x="4385" y="6528"/>
                      <a:pt x="4385" y="6468"/>
                    </a:cubicBezTo>
                    <a:lnTo>
                      <a:pt x="4385" y="110"/>
                    </a:lnTo>
                    <a:cubicBezTo>
                      <a:pt x="4385" y="50"/>
                      <a:pt x="4336" y="0"/>
                      <a:pt x="4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1"/>
              <p:cNvSpPr/>
              <p:nvPr/>
            </p:nvSpPr>
            <p:spPr>
              <a:xfrm>
                <a:off x="4947164" y="5326525"/>
                <a:ext cx="261146" cy="354892"/>
              </a:xfrm>
              <a:custGeom>
                <a:avLst/>
                <a:gdLst/>
                <a:ahLst/>
                <a:cxnLst/>
                <a:rect l="l" t="t" r="r" b="b"/>
                <a:pathLst>
                  <a:path w="4276" h="5811" extrusionOk="0">
                    <a:moveTo>
                      <a:pt x="110" y="1"/>
                    </a:moveTo>
                    <a:cubicBezTo>
                      <a:pt x="49" y="1"/>
                      <a:pt x="0" y="50"/>
                      <a:pt x="0" y="111"/>
                    </a:cubicBezTo>
                    <a:lnTo>
                      <a:pt x="0" y="5810"/>
                    </a:lnTo>
                    <a:lnTo>
                      <a:pt x="4275" y="5810"/>
                    </a:lnTo>
                    <a:lnTo>
                      <a:pt x="4275" y="1417"/>
                    </a:lnTo>
                    <a:lnTo>
                      <a:pt x="2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1"/>
              <p:cNvSpPr/>
              <p:nvPr/>
            </p:nvSpPr>
            <p:spPr>
              <a:xfrm>
                <a:off x="5107851" y="5326525"/>
                <a:ext cx="99609" cy="99670"/>
              </a:xfrm>
              <a:custGeom>
                <a:avLst/>
                <a:gdLst/>
                <a:ahLst/>
                <a:cxnLst/>
                <a:rect l="l" t="t" r="r" b="b"/>
                <a:pathLst>
                  <a:path w="1631" h="1632" extrusionOk="0">
                    <a:moveTo>
                      <a:pt x="0" y="1"/>
                    </a:moveTo>
                    <a:lnTo>
                      <a:pt x="0" y="1303"/>
                    </a:lnTo>
                    <a:cubicBezTo>
                      <a:pt x="0" y="1484"/>
                      <a:pt x="147" y="1631"/>
                      <a:pt x="329" y="1631"/>
                    </a:cubicBezTo>
                    <a:lnTo>
                      <a:pt x="1631" y="1631"/>
                    </a:lnTo>
                    <a:lnTo>
                      <a:pt x="1631" y="1413"/>
                    </a:lnTo>
                    <a:lnTo>
                      <a:pt x="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1"/>
              <p:cNvSpPr/>
              <p:nvPr/>
            </p:nvSpPr>
            <p:spPr>
              <a:xfrm>
                <a:off x="5121165" y="5326281"/>
                <a:ext cx="86540" cy="86540"/>
              </a:xfrm>
              <a:custGeom>
                <a:avLst/>
                <a:gdLst/>
                <a:ahLst/>
                <a:cxnLst/>
                <a:rect l="l" t="t" r="r" b="b"/>
                <a:pathLst>
                  <a:path w="1417" h="1417" extrusionOk="0">
                    <a:moveTo>
                      <a:pt x="1" y="0"/>
                    </a:moveTo>
                    <a:lnTo>
                      <a:pt x="1" y="1307"/>
                    </a:lnTo>
                    <a:cubicBezTo>
                      <a:pt x="1" y="1367"/>
                      <a:pt x="50" y="1416"/>
                      <a:pt x="110" y="1416"/>
                    </a:cubicBezTo>
                    <a:cubicBezTo>
                      <a:pt x="110" y="1416"/>
                      <a:pt x="110" y="1416"/>
                      <a:pt x="111" y="1416"/>
                    </a:cubicBezTo>
                    <a:lnTo>
                      <a:pt x="1417" y="1416"/>
                    </a:lnTo>
                    <a:lnTo>
                      <a:pt x="1"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1"/>
              <p:cNvSpPr/>
              <p:nvPr/>
            </p:nvSpPr>
            <p:spPr>
              <a:xfrm>
                <a:off x="4906976" y="5380148"/>
                <a:ext cx="348174" cy="307989"/>
              </a:xfrm>
              <a:custGeom>
                <a:avLst/>
                <a:gdLst/>
                <a:ahLst/>
                <a:cxnLst/>
                <a:rect l="l" t="t" r="r" b="b"/>
                <a:pathLst>
                  <a:path w="5701" h="5043" extrusionOk="0">
                    <a:moveTo>
                      <a:pt x="877" y="767"/>
                    </a:moveTo>
                    <a:cubicBezTo>
                      <a:pt x="938" y="767"/>
                      <a:pt x="987" y="816"/>
                      <a:pt x="987" y="877"/>
                    </a:cubicBezTo>
                    <a:lnTo>
                      <a:pt x="987" y="4384"/>
                    </a:lnTo>
                    <a:cubicBezTo>
                      <a:pt x="987" y="4445"/>
                      <a:pt x="938" y="4494"/>
                      <a:pt x="877" y="4494"/>
                    </a:cubicBezTo>
                    <a:lnTo>
                      <a:pt x="768" y="4494"/>
                    </a:lnTo>
                    <a:cubicBezTo>
                      <a:pt x="707" y="4494"/>
                      <a:pt x="658" y="4445"/>
                      <a:pt x="658" y="4384"/>
                    </a:cubicBezTo>
                    <a:lnTo>
                      <a:pt x="658" y="877"/>
                    </a:lnTo>
                    <a:cubicBezTo>
                      <a:pt x="658" y="816"/>
                      <a:pt x="707" y="767"/>
                      <a:pt x="768" y="767"/>
                    </a:cubicBezTo>
                    <a:close/>
                    <a:moveTo>
                      <a:pt x="1864" y="1425"/>
                    </a:moveTo>
                    <a:cubicBezTo>
                      <a:pt x="1924" y="1425"/>
                      <a:pt x="1974" y="1474"/>
                      <a:pt x="1974" y="1535"/>
                    </a:cubicBezTo>
                    <a:lnTo>
                      <a:pt x="1974" y="4384"/>
                    </a:lnTo>
                    <a:cubicBezTo>
                      <a:pt x="1974" y="4445"/>
                      <a:pt x="1924" y="4494"/>
                      <a:pt x="1864" y="4494"/>
                    </a:cubicBezTo>
                    <a:lnTo>
                      <a:pt x="1755" y="4494"/>
                    </a:lnTo>
                    <a:cubicBezTo>
                      <a:pt x="1694" y="4494"/>
                      <a:pt x="1645" y="4445"/>
                      <a:pt x="1645" y="4384"/>
                    </a:cubicBezTo>
                    <a:lnTo>
                      <a:pt x="1645" y="1535"/>
                    </a:lnTo>
                    <a:cubicBezTo>
                      <a:pt x="1645" y="1474"/>
                      <a:pt x="1694" y="1425"/>
                      <a:pt x="1755" y="1425"/>
                    </a:cubicBezTo>
                    <a:close/>
                    <a:moveTo>
                      <a:pt x="2851" y="2083"/>
                    </a:moveTo>
                    <a:cubicBezTo>
                      <a:pt x="2911" y="2083"/>
                      <a:pt x="2960" y="2132"/>
                      <a:pt x="2960" y="2192"/>
                    </a:cubicBezTo>
                    <a:lnTo>
                      <a:pt x="2960" y="4384"/>
                    </a:lnTo>
                    <a:cubicBezTo>
                      <a:pt x="2960" y="4445"/>
                      <a:pt x="2911" y="4494"/>
                      <a:pt x="2851" y="4494"/>
                    </a:cubicBezTo>
                    <a:lnTo>
                      <a:pt x="2741" y="4494"/>
                    </a:lnTo>
                    <a:cubicBezTo>
                      <a:pt x="2680" y="4494"/>
                      <a:pt x="2631" y="4445"/>
                      <a:pt x="2631" y="4384"/>
                    </a:cubicBezTo>
                    <a:lnTo>
                      <a:pt x="2631" y="2192"/>
                    </a:lnTo>
                    <a:cubicBezTo>
                      <a:pt x="2631" y="2132"/>
                      <a:pt x="2680" y="2083"/>
                      <a:pt x="2741" y="2083"/>
                    </a:cubicBezTo>
                    <a:close/>
                    <a:moveTo>
                      <a:pt x="3837" y="2850"/>
                    </a:moveTo>
                    <a:cubicBezTo>
                      <a:pt x="3898" y="2850"/>
                      <a:pt x="3947" y="2899"/>
                      <a:pt x="3947" y="2960"/>
                    </a:cubicBezTo>
                    <a:lnTo>
                      <a:pt x="3947" y="4384"/>
                    </a:lnTo>
                    <a:cubicBezTo>
                      <a:pt x="3947" y="4445"/>
                      <a:pt x="3898" y="4494"/>
                      <a:pt x="3837" y="4494"/>
                    </a:cubicBezTo>
                    <a:lnTo>
                      <a:pt x="3727" y="4494"/>
                    </a:lnTo>
                    <a:cubicBezTo>
                      <a:pt x="3667" y="4494"/>
                      <a:pt x="3618" y="4445"/>
                      <a:pt x="3618" y="4384"/>
                    </a:cubicBezTo>
                    <a:lnTo>
                      <a:pt x="3618" y="2960"/>
                    </a:lnTo>
                    <a:cubicBezTo>
                      <a:pt x="3618" y="2899"/>
                      <a:pt x="3667" y="2850"/>
                      <a:pt x="3727" y="2850"/>
                    </a:cubicBezTo>
                    <a:close/>
                    <a:moveTo>
                      <a:pt x="4823" y="3508"/>
                    </a:moveTo>
                    <a:cubicBezTo>
                      <a:pt x="4884" y="3508"/>
                      <a:pt x="4933" y="3557"/>
                      <a:pt x="4933" y="3617"/>
                    </a:cubicBezTo>
                    <a:lnTo>
                      <a:pt x="4933" y="4384"/>
                    </a:lnTo>
                    <a:cubicBezTo>
                      <a:pt x="4933" y="4445"/>
                      <a:pt x="4884" y="4494"/>
                      <a:pt x="4823" y="4494"/>
                    </a:cubicBezTo>
                    <a:lnTo>
                      <a:pt x="4714" y="4494"/>
                    </a:lnTo>
                    <a:cubicBezTo>
                      <a:pt x="4653" y="4494"/>
                      <a:pt x="4605" y="4445"/>
                      <a:pt x="4605" y="4384"/>
                    </a:cubicBezTo>
                    <a:lnTo>
                      <a:pt x="4605" y="3617"/>
                    </a:lnTo>
                    <a:cubicBezTo>
                      <a:pt x="4605" y="3557"/>
                      <a:pt x="4653" y="3508"/>
                      <a:pt x="4714" y="3508"/>
                    </a:cubicBezTo>
                    <a:close/>
                    <a:moveTo>
                      <a:pt x="1716" y="0"/>
                    </a:moveTo>
                    <a:cubicBezTo>
                      <a:pt x="1715" y="0"/>
                      <a:pt x="1714" y="0"/>
                      <a:pt x="1714" y="0"/>
                    </a:cubicBezTo>
                    <a:lnTo>
                      <a:pt x="110" y="0"/>
                    </a:lnTo>
                    <a:cubicBezTo>
                      <a:pt x="49" y="0"/>
                      <a:pt x="1" y="49"/>
                      <a:pt x="1" y="109"/>
                    </a:cubicBezTo>
                    <a:lnTo>
                      <a:pt x="1" y="4932"/>
                    </a:lnTo>
                    <a:cubicBezTo>
                      <a:pt x="1" y="4993"/>
                      <a:pt x="49" y="5042"/>
                      <a:pt x="110" y="5042"/>
                    </a:cubicBezTo>
                    <a:lnTo>
                      <a:pt x="5701" y="5042"/>
                    </a:lnTo>
                    <a:lnTo>
                      <a:pt x="5701" y="3398"/>
                    </a:lnTo>
                    <a:lnTo>
                      <a:pt x="1786" y="26"/>
                    </a:lnTo>
                    <a:cubicBezTo>
                      <a:pt x="1766" y="9"/>
                      <a:pt x="1741"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1"/>
              <p:cNvSpPr/>
              <p:nvPr/>
            </p:nvSpPr>
            <p:spPr>
              <a:xfrm>
                <a:off x="4906976" y="5380148"/>
                <a:ext cx="348174" cy="307989"/>
              </a:xfrm>
              <a:custGeom>
                <a:avLst/>
                <a:gdLst/>
                <a:ahLst/>
                <a:cxnLst/>
                <a:rect l="l" t="t" r="r" b="b"/>
                <a:pathLst>
                  <a:path w="5701" h="5043" extrusionOk="0">
                    <a:moveTo>
                      <a:pt x="110" y="0"/>
                    </a:moveTo>
                    <a:cubicBezTo>
                      <a:pt x="49" y="0"/>
                      <a:pt x="1" y="49"/>
                      <a:pt x="1" y="109"/>
                    </a:cubicBezTo>
                    <a:lnTo>
                      <a:pt x="1" y="4932"/>
                    </a:lnTo>
                    <a:cubicBezTo>
                      <a:pt x="1" y="4993"/>
                      <a:pt x="49" y="5042"/>
                      <a:pt x="110" y="5042"/>
                    </a:cubicBezTo>
                    <a:lnTo>
                      <a:pt x="5701" y="5042"/>
                    </a:lnTo>
                    <a:lnTo>
                      <a:pt x="5701" y="4823"/>
                    </a:lnTo>
                    <a:lnTo>
                      <a:pt x="658" y="4823"/>
                    </a:lnTo>
                    <a:cubicBezTo>
                      <a:pt x="416" y="4823"/>
                      <a:pt x="220" y="4627"/>
                      <a:pt x="220" y="4384"/>
                    </a:cubicBezTo>
                    <a:lnTo>
                      <a:pt x="220"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1"/>
              <p:cNvSpPr/>
              <p:nvPr/>
            </p:nvSpPr>
            <p:spPr>
              <a:xfrm>
                <a:off x="5255102" y="5587680"/>
                <a:ext cx="80432" cy="100464"/>
              </a:xfrm>
              <a:custGeom>
                <a:avLst/>
                <a:gdLst/>
                <a:ahLst/>
                <a:cxnLst/>
                <a:rect l="l" t="t" r="r" b="b"/>
                <a:pathLst>
                  <a:path w="1317" h="1645" extrusionOk="0">
                    <a:moveTo>
                      <a:pt x="1" y="0"/>
                    </a:moveTo>
                    <a:lnTo>
                      <a:pt x="1" y="1644"/>
                    </a:lnTo>
                    <a:lnTo>
                      <a:pt x="1206" y="1644"/>
                    </a:lnTo>
                    <a:cubicBezTo>
                      <a:pt x="1267" y="1644"/>
                      <a:pt x="1316" y="1595"/>
                      <a:pt x="1316" y="1534"/>
                    </a:cubicBezTo>
                    <a:lnTo>
                      <a:pt x="1316"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Hộp Văn bản 95">
              <a:extLst>
                <a:ext uri="{FF2B5EF4-FFF2-40B4-BE49-F238E27FC236}">
                  <a16:creationId xmlns:a16="http://schemas.microsoft.com/office/drawing/2014/main" id="{3459688E-CA5D-3A88-E368-4260AABB6E3A}"/>
                </a:ext>
              </a:extLst>
            </p:cNvPr>
            <p:cNvSpPr txBox="1"/>
            <p:nvPr/>
          </p:nvSpPr>
          <p:spPr>
            <a:xfrm>
              <a:off x="1359455" y="1422567"/>
              <a:ext cx="6825823" cy="707886"/>
            </a:xfrm>
            <a:prstGeom prst="rect">
              <a:avLst/>
            </a:prstGeom>
            <a:noFill/>
          </p:spPr>
          <p:txBody>
            <a:bodyPr wrap="square">
              <a:spAutoFit/>
            </a:bodyPr>
            <a:lstStyle/>
            <a:p>
              <a:pPr algn="just"/>
              <a:r>
                <a:rPr lang="en-US" sz="2000" dirty="0">
                  <a:effectLst/>
                  <a:latin typeface="Tahoma" panose="020B0604030504040204" pitchFamily="34" charset="0"/>
                  <a:ea typeface="Tahoma" panose="020B0604030504040204" pitchFamily="34" charset="0"/>
                  <a:cs typeface="Tahoma" panose="020B0604030504040204" pitchFamily="34" charset="0"/>
                </a:rPr>
                <a:t>  Các yếu tố tác động đến quyết định mua bảo hiểm y tế của người dân tại tỉnh Phú Yên</a:t>
              </a:r>
            </a:p>
          </p:txBody>
        </p:sp>
      </p:grpSp>
      <p:grpSp>
        <p:nvGrpSpPr>
          <p:cNvPr id="28" name="Nhóm 27">
            <a:extLst>
              <a:ext uri="{FF2B5EF4-FFF2-40B4-BE49-F238E27FC236}">
                <a16:creationId xmlns:a16="http://schemas.microsoft.com/office/drawing/2014/main" id="{3DD83AF6-3939-0C69-F2B2-E7AF7E0217C1}"/>
              </a:ext>
            </a:extLst>
          </p:cNvPr>
          <p:cNvGrpSpPr/>
          <p:nvPr/>
        </p:nvGrpSpPr>
        <p:grpSpPr>
          <a:xfrm>
            <a:off x="725413" y="2156629"/>
            <a:ext cx="7342624" cy="707886"/>
            <a:chOff x="725413" y="2156629"/>
            <a:chExt cx="7342624" cy="707886"/>
          </a:xfrm>
        </p:grpSpPr>
        <p:sp>
          <p:nvSpPr>
            <p:cNvPr id="100" name="Hộp Văn bản 99">
              <a:extLst>
                <a:ext uri="{FF2B5EF4-FFF2-40B4-BE49-F238E27FC236}">
                  <a16:creationId xmlns:a16="http://schemas.microsoft.com/office/drawing/2014/main" id="{8A0C67C7-C7CD-7335-F578-58AB1901EAE3}"/>
                </a:ext>
              </a:extLst>
            </p:cNvPr>
            <p:cNvSpPr txBox="1"/>
            <p:nvPr/>
          </p:nvSpPr>
          <p:spPr>
            <a:xfrm>
              <a:off x="1340710" y="2156629"/>
              <a:ext cx="6727327" cy="707886"/>
            </a:xfrm>
            <a:prstGeom prst="rect">
              <a:avLst/>
            </a:prstGeom>
            <a:noFill/>
          </p:spPr>
          <p:txBody>
            <a:bodyPr wrap="square">
              <a:spAutoFit/>
            </a:bodyPr>
            <a:lstStyle/>
            <a:p>
              <a:pPr algn="just"/>
              <a:r>
                <a:rPr lang="en-US" sz="2000" dirty="0">
                  <a:latin typeface="Tahoma" panose="020B0604030504040204" pitchFamily="34" charset="0"/>
                  <a:ea typeface="Tahoma" panose="020B0604030504040204" pitchFamily="34" charset="0"/>
                  <a:cs typeface="Tahoma" panose="020B0604030504040204" pitchFamily="34" charset="0"/>
                </a:rPr>
                <a:t>  Các yếu tố tác động đến hành vi bạo lực học đường của học tỉnh trên địa bàn tỉnh Bình Dương</a:t>
              </a:r>
            </a:p>
          </p:txBody>
        </p:sp>
        <p:grpSp>
          <p:nvGrpSpPr>
            <p:cNvPr id="105" name="Google Shape;1024;p51">
              <a:extLst>
                <a:ext uri="{FF2B5EF4-FFF2-40B4-BE49-F238E27FC236}">
                  <a16:creationId xmlns:a16="http://schemas.microsoft.com/office/drawing/2014/main" id="{35433992-21CB-31AE-8B73-970AC733767B}"/>
                </a:ext>
              </a:extLst>
            </p:cNvPr>
            <p:cNvGrpSpPr/>
            <p:nvPr/>
          </p:nvGrpSpPr>
          <p:grpSpPr>
            <a:xfrm>
              <a:off x="725413" y="2234066"/>
              <a:ext cx="574132" cy="553012"/>
              <a:chOff x="4871187" y="5243891"/>
              <a:chExt cx="500123" cy="480030"/>
            </a:xfrm>
          </p:grpSpPr>
          <p:sp>
            <p:nvSpPr>
              <p:cNvPr id="106" name="Google Shape;1025;p51">
                <a:extLst>
                  <a:ext uri="{FF2B5EF4-FFF2-40B4-BE49-F238E27FC236}">
                    <a16:creationId xmlns:a16="http://schemas.microsoft.com/office/drawing/2014/main" id="{3270AF2A-B9B8-43BA-F538-68424FF867AE}"/>
                  </a:ext>
                </a:extLst>
              </p:cNvPr>
              <p:cNvSpPr/>
              <p:nvPr/>
            </p:nvSpPr>
            <p:spPr>
              <a:xfrm>
                <a:off x="4906976" y="5279681"/>
                <a:ext cx="428485" cy="408453"/>
              </a:xfrm>
              <a:custGeom>
                <a:avLst/>
                <a:gdLst/>
                <a:ahLst/>
                <a:cxnLst/>
                <a:rect l="l" t="t" r="r" b="b"/>
                <a:pathLst>
                  <a:path w="7016" h="6688" extrusionOk="0">
                    <a:moveTo>
                      <a:pt x="1425" y="0"/>
                    </a:moveTo>
                    <a:cubicBezTo>
                      <a:pt x="1365" y="0"/>
                      <a:pt x="1316" y="50"/>
                      <a:pt x="1316" y="110"/>
                    </a:cubicBezTo>
                    <a:lnTo>
                      <a:pt x="1316" y="768"/>
                    </a:lnTo>
                    <a:lnTo>
                      <a:pt x="768" y="768"/>
                    </a:lnTo>
                    <a:cubicBezTo>
                      <a:pt x="707" y="768"/>
                      <a:pt x="658" y="817"/>
                      <a:pt x="658" y="878"/>
                    </a:cubicBezTo>
                    <a:lnTo>
                      <a:pt x="658" y="1645"/>
                    </a:lnTo>
                    <a:lnTo>
                      <a:pt x="110" y="1645"/>
                    </a:lnTo>
                    <a:cubicBezTo>
                      <a:pt x="49" y="1645"/>
                      <a:pt x="0" y="1694"/>
                      <a:pt x="0" y="1754"/>
                    </a:cubicBezTo>
                    <a:lnTo>
                      <a:pt x="0" y="6577"/>
                    </a:lnTo>
                    <a:cubicBezTo>
                      <a:pt x="0" y="6638"/>
                      <a:pt x="49" y="6687"/>
                      <a:pt x="110" y="6687"/>
                    </a:cubicBezTo>
                    <a:lnTo>
                      <a:pt x="6906" y="6687"/>
                    </a:lnTo>
                    <a:cubicBezTo>
                      <a:pt x="6966" y="6687"/>
                      <a:pt x="7016" y="6638"/>
                      <a:pt x="7016" y="6577"/>
                    </a:cubicBezTo>
                    <a:lnTo>
                      <a:pt x="7016" y="5043"/>
                    </a:lnTo>
                    <a:lnTo>
                      <a:pt x="5701" y="3910"/>
                    </a:lnTo>
                    <a:lnTo>
                      <a:pt x="5701" y="110"/>
                    </a:lnTo>
                    <a:cubicBezTo>
                      <a:pt x="5701" y="50"/>
                      <a:pt x="5651" y="0"/>
                      <a:pt x="5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26;p51">
                <a:extLst>
                  <a:ext uri="{FF2B5EF4-FFF2-40B4-BE49-F238E27FC236}">
                    <a16:creationId xmlns:a16="http://schemas.microsoft.com/office/drawing/2014/main" id="{F888619A-A174-BD74-83AA-78E7DBA3C701}"/>
                  </a:ext>
                </a:extLst>
              </p:cNvPr>
              <p:cNvSpPr/>
              <p:nvPr/>
            </p:nvSpPr>
            <p:spPr>
              <a:xfrm>
                <a:off x="4871187" y="5243891"/>
                <a:ext cx="500123" cy="480030"/>
              </a:xfrm>
              <a:custGeom>
                <a:avLst/>
                <a:gdLst/>
                <a:ahLst/>
                <a:cxnLst/>
                <a:rect l="l" t="t" r="r" b="b"/>
                <a:pathLst>
                  <a:path w="8189" h="7860" extrusionOk="0">
                    <a:moveTo>
                      <a:pt x="2011" y="0"/>
                    </a:moveTo>
                    <a:cubicBezTo>
                      <a:pt x="1628" y="1"/>
                      <a:pt x="1316" y="312"/>
                      <a:pt x="1316" y="696"/>
                    </a:cubicBezTo>
                    <a:lnTo>
                      <a:pt x="1316" y="769"/>
                    </a:lnTo>
                    <a:cubicBezTo>
                      <a:pt x="947" y="789"/>
                      <a:pt x="658" y="1094"/>
                      <a:pt x="658" y="1464"/>
                    </a:cubicBezTo>
                    <a:lnTo>
                      <a:pt x="658" y="1646"/>
                    </a:lnTo>
                    <a:cubicBezTo>
                      <a:pt x="289" y="1666"/>
                      <a:pt x="1" y="1971"/>
                      <a:pt x="0" y="2340"/>
                    </a:cubicBezTo>
                    <a:lnTo>
                      <a:pt x="0" y="7163"/>
                    </a:lnTo>
                    <a:cubicBezTo>
                      <a:pt x="1" y="7547"/>
                      <a:pt x="312" y="7859"/>
                      <a:pt x="696" y="7859"/>
                    </a:cubicBezTo>
                    <a:lnTo>
                      <a:pt x="7492" y="7859"/>
                    </a:lnTo>
                    <a:cubicBezTo>
                      <a:pt x="7876" y="7859"/>
                      <a:pt x="8188" y="7547"/>
                      <a:pt x="8188" y="7163"/>
                    </a:cubicBezTo>
                    <a:lnTo>
                      <a:pt x="8188" y="5629"/>
                    </a:lnTo>
                    <a:cubicBezTo>
                      <a:pt x="8188" y="5458"/>
                      <a:pt x="8114" y="5296"/>
                      <a:pt x="7984" y="5185"/>
                    </a:cubicBezTo>
                    <a:lnTo>
                      <a:pt x="6873" y="4228"/>
                    </a:lnTo>
                    <a:lnTo>
                      <a:pt x="6873" y="696"/>
                    </a:lnTo>
                    <a:cubicBezTo>
                      <a:pt x="6872" y="312"/>
                      <a:pt x="6561" y="1"/>
                      <a:pt x="6177" y="0"/>
                    </a:cubicBez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27;p51">
                <a:extLst>
                  <a:ext uri="{FF2B5EF4-FFF2-40B4-BE49-F238E27FC236}">
                    <a16:creationId xmlns:a16="http://schemas.microsoft.com/office/drawing/2014/main" id="{E4F824CB-33B5-2897-FBDA-72D586F45D72}"/>
                  </a:ext>
                </a:extLst>
              </p:cNvPr>
              <p:cNvSpPr/>
              <p:nvPr/>
            </p:nvSpPr>
            <p:spPr>
              <a:xfrm>
                <a:off x="4906976" y="5380148"/>
                <a:ext cx="428485" cy="307989"/>
              </a:xfrm>
              <a:custGeom>
                <a:avLst/>
                <a:gdLst/>
                <a:ahLst/>
                <a:cxnLst/>
                <a:rect l="l" t="t" r="r" b="b"/>
                <a:pathLst>
                  <a:path w="7016" h="5043" extrusionOk="0">
                    <a:moveTo>
                      <a:pt x="110" y="0"/>
                    </a:moveTo>
                    <a:cubicBezTo>
                      <a:pt x="49" y="0"/>
                      <a:pt x="1" y="49"/>
                      <a:pt x="1" y="110"/>
                    </a:cubicBezTo>
                    <a:lnTo>
                      <a:pt x="1" y="4932"/>
                    </a:lnTo>
                    <a:cubicBezTo>
                      <a:pt x="1" y="4993"/>
                      <a:pt x="49" y="5042"/>
                      <a:pt x="110" y="5042"/>
                    </a:cubicBezTo>
                    <a:lnTo>
                      <a:pt x="6906" y="5042"/>
                    </a:lnTo>
                    <a:cubicBezTo>
                      <a:pt x="6967" y="5042"/>
                      <a:pt x="7016" y="4993"/>
                      <a:pt x="7016" y="4932"/>
                    </a:cubicBezTo>
                    <a:lnTo>
                      <a:pt x="7016" y="3398"/>
                    </a:ln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28;p51">
                <a:extLst>
                  <a:ext uri="{FF2B5EF4-FFF2-40B4-BE49-F238E27FC236}">
                    <a16:creationId xmlns:a16="http://schemas.microsoft.com/office/drawing/2014/main" id="{1879B271-6F9F-3557-BBD3-9CAABF847A21}"/>
                  </a:ext>
                </a:extLst>
              </p:cNvPr>
              <p:cNvSpPr/>
              <p:nvPr/>
            </p:nvSpPr>
            <p:spPr>
              <a:xfrm>
                <a:off x="4987290" y="5279681"/>
                <a:ext cx="267864" cy="401735"/>
              </a:xfrm>
              <a:custGeom>
                <a:avLst/>
                <a:gdLst/>
                <a:ahLst/>
                <a:cxnLst/>
                <a:rect l="l" t="t" r="r" b="b"/>
                <a:pathLst>
                  <a:path w="4386" h="6578" extrusionOk="0">
                    <a:moveTo>
                      <a:pt x="110" y="0"/>
                    </a:moveTo>
                    <a:cubicBezTo>
                      <a:pt x="50" y="0"/>
                      <a:pt x="1" y="50"/>
                      <a:pt x="1" y="110"/>
                    </a:cubicBezTo>
                    <a:lnTo>
                      <a:pt x="1" y="6468"/>
                    </a:lnTo>
                    <a:cubicBezTo>
                      <a:pt x="1" y="6528"/>
                      <a:pt x="50" y="6577"/>
                      <a:pt x="110" y="6577"/>
                    </a:cubicBezTo>
                    <a:lnTo>
                      <a:pt x="4276" y="6577"/>
                    </a:lnTo>
                    <a:cubicBezTo>
                      <a:pt x="4336" y="6577"/>
                      <a:pt x="4385" y="6528"/>
                      <a:pt x="4385" y="6468"/>
                    </a:cubicBezTo>
                    <a:lnTo>
                      <a:pt x="4385" y="110"/>
                    </a:lnTo>
                    <a:cubicBezTo>
                      <a:pt x="4385" y="50"/>
                      <a:pt x="4336" y="0"/>
                      <a:pt x="4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29;p51">
                <a:extLst>
                  <a:ext uri="{FF2B5EF4-FFF2-40B4-BE49-F238E27FC236}">
                    <a16:creationId xmlns:a16="http://schemas.microsoft.com/office/drawing/2014/main" id="{88CAD457-A0BE-D5A4-FFF6-DB946C26D3C8}"/>
                  </a:ext>
                </a:extLst>
              </p:cNvPr>
              <p:cNvSpPr/>
              <p:nvPr/>
            </p:nvSpPr>
            <p:spPr>
              <a:xfrm>
                <a:off x="4947164" y="5326525"/>
                <a:ext cx="261146" cy="354892"/>
              </a:xfrm>
              <a:custGeom>
                <a:avLst/>
                <a:gdLst/>
                <a:ahLst/>
                <a:cxnLst/>
                <a:rect l="l" t="t" r="r" b="b"/>
                <a:pathLst>
                  <a:path w="4276" h="5811" extrusionOk="0">
                    <a:moveTo>
                      <a:pt x="110" y="1"/>
                    </a:moveTo>
                    <a:cubicBezTo>
                      <a:pt x="49" y="1"/>
                      <a:pt x="0" y="50"/>
                      <a:pt x="0" y="111"/>
                    </a:cubicBezTo>
                    <a:lnTo>
                      <a:pt x="0" y="5810"/>
                    </a:lnTo>
                    <a:lnTo>
                      <a:pt x="4275" y="5810"/>
                    </a:lnTo>
                    <a:lnTo>
                      <a:pt x="4275" y="1417"/>
                    </a:lnTo>
                    <a:lnTo>
                      <a:pt x="2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30;p51">
                <a:extLst>
                  <a:ext uri="{FF2B5EF4-FFF2-40B4-BE49-F238E27FC236}">
                    <a16:creationId xmlns:a16="http://schemas.microsoft.com/office/drawing/2014/main" id="{FE3B4C9E-6BC1-A304-A198-67C83863FCD1}"/>
                  </a:ext>
                </a:extLst>
              </p:cNvPr>
              <p:cNvSpPr/>
              <p:nvPr/>
            </p:nvSpPr>
            <p:spPr>
              <a:xfrm>
                <a:off x="5107851" y="5326525"/>
                <a:ext cx="99609" cy="99670"/>
              </a:xfrm>
              <a:custGeom>
                <a:avLst/>
                <a:gdLst/>
                <a:ahLst/>
                <a:cxnLst/>
                <a:rect l="l" t="t" r="r" b="b"/>
                <a:pathLst>
                  <a:path w="1631" h="1632" extrusionOk="0">
                    <a:moveTo>
                      <a:pt x="0" y="1"/>
                    </a:moveTo>
                    <a:lnTo>
                      <a:pt x="0" y="1303"/>
                    </a:lnTo>
                    <a:cubicBezTo>
                      <a:pt x="0" y="1484"/>
                      <a:pt x="147" y="1631"/>
                      <a:pt x="329" y="1631"/>
                    </a:cubicBezTo>
                    <a:lnTo>
                      <a:pt x="1631" y="1631"/>
                    </a:lnTo>
                    <a:lnTo>
                      <a:pt x="1631" y="1413"/>
                    </a:lnTo>
                    <a:lnTo>
                      <a:pt x="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31;p51">
                <a:extLst>
                  <a:ext uri="{FF2B5EF4-FFF2-40B4-BE49-F238E27FC236}">
                    <a16:creationId xmlns:a16="http://schemas.microsoft.com/office/drawing/2014/main" id="{9BA11CED-D54B-ABF5-266A-9E46F0697E86}"/>
                  </a:ext>
                </a:extLst>
              </p:cNvPr>
              <p:cNvSpPr/>
              <p:nvPr/>
            </p:nvSpPr>
            <p:spPr>
              <a:xfrm>
                <a:off x="5121165" y="5326281"/>
                <a:ext cx="86540" cy="86540"/>
              </a:xfrm>
              <a:custGeom>
                <a:avLst/>
                <a:gdLst/>
                <a:ahLst/>
                <a:cxnLst/>
                <a:rect l="l" t="t" r="r" b="b"/>
                <a:pathLst>
                  <a:path w="1417" h="1417" extrusionOk="0">
                    <a:moveTo>
                      <a:pt x="1" y="0"/>
                    </a:moveTo>
                    <a:lnTo>
                      <a:pt x="1" y="1307"/>
                    </a:lnTo>
                    <a:cubicBezTo>
                      <a:pt x="1" y="1367"/>
                      <a:pt x="50" y="1416"/>
                      <a:pt x="110" y="1416"/>
                    </a:cubicBezTo>
                    <a:cubicBezTo>
                      <a:pt x="110" y="1416"/>
                      <a:pt x="110" y="1416"/>
                      <a:pt x="111" y="1416"/>
                    </a:cubicBezTo>
                    <a:lnTo>
                      <a:pt x="1417" y="1416"/>
                    </a:lnTo>
                    <a:lnTo>
                      <a:pt x="1"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32;p51">
                <a:extLst>
                  <a:ext uri="{FF2B5EF4-FFF2-40B4-BE49-F238E27FC236}">
                    <a16:creationId xmlns:a16="http://schemas.microsoft.com/office/drawing/2014/main" id="{E1EC928F-EB27-C0F9-C541-A8EC14B1CC14}"/>
                  </a:ext>
                </a:extLst>
              </p:cNvPr>
              <p:cNvSpPr/>
              <p:nvPr/>
            </p:nvSpPr>
            <p:spPr>
              <a:xfrm>
                <a:off x="4906976" y="5380148"/>
                <a:ext cx="348174" cy="307989"/>
              </a:xfrm>
              <a:custGeom>
                <a:avLst/>
                <a:gdLst/>
                <a:ahLst/>
                <a:cxnLst/>
                <a:rect l="l" t="t" r="r" b="b"/>
                <a:pathLst>
                  <a:path w="5701" h="5043" extrusionOk="0">
                    <a:moveTo>
                      <a:pt x="877" y="767"/>
                    </a:moveTo>
                    <a:cubicBezTo>
                      <a:pt x="938" y="767"/>
                      <a:pt x="987" y="816"/>
                      <a:pt x="987" y="877"/>
                    </a:cubicBezTo>
                    <a:lnTo>
                      <a:pt x="987" y="4384"/>
                    </a:lnTo>
                    <a:cubicBezTo>
                      <a:pt x="987" y="4445"/>
                      <a:pt x="938" y="4494"/>
                      <a:pt x="877" y="4494"/>
                    </a:cubicBezTo>
                    <a:lnTo>
                      <a:pt x="768" y="4494"/>
                    </a:lnTo>
                    <a:cubicBezTo>
                      <a:pt x="707" y="4494"/>
                      <a:pt x="658" y="4445"/>
                      <a:pt x="658" y="4384"/>
                    </a:cubicBezTo>
                    <a:lnTo>
                      <a:pt x="658" y="877"/>
                    </a:lnTo>
                    <a:cubicBezTo>
                      <a:pt x="658" y="816"/>
                      <a:pt x="707" y="767"/>
                      <a:pt x="768" y="767"/>
                    </a:cubicBezTo>
                    <a:close/>
                    <a:moveTo>
                      <a:pt x="1864" y="1425"/>
                    </a:moveTo>
                    <a:cubicBezTo>
                      <a:pt x="1924" y="1425"/>
                      <a:pt x="1974" y="1474"/>
                      <a:pt x="1974" y="1535"/>
                    </a:cubicBezTo>
                    <a:lnTo>
                      <a:pt x="1974" y="4384"/>
                    </a:lnTo>
                    <a:cubicBezTo>
                      <a:pt x="1974" y="4445"/>
                      <a:pt x="1924" y="4494"/>
                      <a:pt x="1864" y="4494"/>
                    </a:cubicBezTo>
                    <a:lnTo>
                      <a:pt x="1755" y="4494"/>
                    </a:lnTo>
                    <a:cubicBezTo>
                      <a:pt x="1694" y="4494"/>
                      <a:pt x="1645" y="4445"/>
                      <a:pt x="1645" y="4384"/>
                    </a:cubicBezTo>
                    <a:lnTo>
                      <a:pt x="1645" y="1535"/>
                    </a:lnTo>
                    <a:cubicBezTo>
                      <a:pt x="1645" y="1474"/>
                      <a:pt x="1694" y="1425"/>
                      <a:pt x="1755" y="1425"/>
                    </a:cubicBezTo>
                    <a:close/>
                    <a:moveTo>
                      <a:pt x="2851" y="2083"/>
                    </a:moveTo>
                    <a:cubicBezTo>
                      <a:pt x="2911" y="2083"/>
                      <a:pt x="2960" y="2132"/>
                      <a:pt x="2960" y="2192"/>
                    </a:cubicBezTo>
                    <a:lnTo>
                      <a:pt x="2960" y="4384"/>
                    </a:lnTo>
                    <a:cubicBezTo>
                      <a:pt x="2960" y="4445"/>
                      <a:pt x="2911" y="4494"/>
                      <a:pt x="2851" y="4494"/>
                    </a:cubicBezTo>
                    <a:lnTo>
                      <a:pt x="2741" y="4494"/>
                    </a:lnTo>
                    <a:cubicBezTo>
                      <a:pt x="2680" y="4494"/>
                      <a:pt x="2631" y="4445"/>
                      <a:pt x="2631" y="4384"/>
                    </a:cubicBezTo>
                    <a:lnTo>
                      <a:pt x="2631" y="2192"/>
                    </a:lnTo>
                    <a:cubicBezTo>
                      <a:pt x="2631" y="2132"/>
                      <a:pt x="2680" y="2083"/>
                      <a:pt x="2741" y="2083"/>
                    </a:cubicBezTo>
                    <a:close/>
                    <a:moveTo>
                      <a:pt x="3837" y="2850"/>
                    </a:moveTo>
                    <a:cubicBezTo>
                      <a:pt x="3898" y="2850"/>
                      <a:pt x="3947" y="2899"/>
                      <a:pt x="3947" y="2960"/>
                    </a:cubicBezTo>
                    <a:lnTo>
                      <a:pt x="3947" y="4384"/>
                    </a:lnTo>
                    <a:cubicBezTo>
                      <a:pt x="3947" y="4445"/>
                      <a:pt x="3898" y="4494"/>
                      <a:pt x="3837" y="4494"/>
                    </a:cubicBezTo>
                    <a:lnTo>
                      <a:pt x="3727" y="4494"/>
                    </a:lnTo>
                    <a:cubicBezTo>
                      <a:pt x="3667" y="4494"/>
                      <a:pt x="3618" y="4445"/>
                      <a:pt x="3618" y="4384"/>
                    </a:cubicBezTo>
                    <a:lnTo>
                      <a:pt x="3618" y="2960"/>
                    </a:lnTo>
                    <a:cubicBezTo>
                      <a:pt x="3618" y="2899"/>
                      <a:pt x="3667" y="2850"/>
                      <a:pt x="3727" y="2850"/>
                    </a:cubicBezTo>
                    <a:close/>
                    <a:moveTo>
                      <a:pt x="4823" y="3508"/>
                    </a:moveTo>
                    <a:cubicBezTo>
                      <a:pt x="4884" y="3508"/>
                      <a:pt x="4933" y="3557"/>
                      <a:pt x="4933" y="3617"/>
                    </a:cubicBezTo>
                    <a:lnTo>
                      <a:pt x="4933" y="4384"/>
                    </a:lnTo>
                    <a:cubicBezTo>
                      <a:pt x="4933" y="4445"/>
                      <a:pt x="4884" y="4494"/>
                      <a:pt x="4823" y="4494"/>
                    </a:cubicBezTo>
                    <a:lnTo>
                      <a:pt x="4714" y="4494"/>
                    </a:lnTo>
                    <a:cubicBezTo>
                      <a:pt x="4653" y="4494"/>
                      <a:pt x="4605" y="4445"/>
                      <a:pt x="4605" y="4384"/>
                    </a:cubicBezTo>
                    <a:lnTo>
                      <a:pt x="4605" y="3617"/>
                    </a:lnTo>
                    <a:cubicBezTo>
                      <a:pt x="4605" y="3557"/>
                      <a:pt x="4653" y="3508"/>
                      <a:pt x="4714" y="3508"/>
                    </a:cubicBezTo>
                    <a:close/>
                    <a:moveTo>
                      <a:pt x="1716" y="0"/>
                    </a:moveTo>
                    <a:cubicBezTo>
                      <a:pt x="1715" y="0"/>
                      <a:pt x="1714" y="0"/>
                      <a:pt x="1714" y="0"/>
                    </a:cubicBezTo>
                    <a:lnTo>
                      <a:pt x="110" y="0"/>
                    </a:lnTo>
                    <a:cubicBezTo>
                      <a:pt x="49" y="0"/>
                      <a:pt x="1" y="49"/>
                      <a:pt x="1" y="109"/>
                    </a:cubicBezTo>
                    <a:lnTo>
                      <a:pt x="1" y="4932"/>
                    </a:lnTo>
                    <a:cubicBezTo>
                      <a:pt x="1" y="4993"/>
                      <a:pt x="49" y="5042"/>
                      <a:pt x="110" y="5042"/>
                    </a:cubicBezTo>
                    <a:lnTo>
                      <a:pt x="5701" y="5042"/>
                    </a:lnTo>
                    <a:lnTo>
                      <a:pt x="5701" y="3398"/>
                    </a:lnTo>
                    <a:lnTo>
                      <a:pt x="1786" y="26"/>
                    </a:lnTo>
                    <a:cubicBezTo>
                      <a:pt x="1766" y="9"/>
                      <a:pt x="1741"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33;p51">
                <a:extLst>
                  <a:ext uri="{FF2B5EF4-FFF2-40B4-BE49-F238E27FC236}">
                    <a16:creationId xmlns:a16="http://schemas.microsoft.com/office/drawing/2014/main" id="{EC68EBBC-8C91-BFC0-3C53-86063514108D}"/>
                  </a:ext>
                </a:extLst>
              </p:cNvPr>
              <p:cNvSpPr/>
              <p:nvPr/>
            </p:nvSpPr>
            <p:spPr>
              <a:xfrm>
                <a:off x="4906976" y="5380148"/>
                <a:ext cx="348174" cy="307989"/>
              </a:xfrm>
              <a:custGeom>
                <a:avLst/>
                <a:gdLst/>
                <a:ahLst/>
                <a:cxnLst/>
                <a:rect l="l" t="t" r="r" b="b"/>
                <a:pathLst>
                  <a:path w="5701" h="5043" extrusionOk="0">
                    <a:moveTo>
                      <a:pt x="110" y="0"/>
                    </a:moveTo>
                    <a:cubicBezTo>
                      <a:pt x="49" y="0"/>
                      <a:pt x="1" y="49"/>
                      <a:pt x="1" y="109"/>
                    </a:cubicBezTo>
                    <a:lnTo>
                      <a:pt x="1" y="4932"/>
                    </a:lnTo>
                    <a:cubicBezTo>
                      <a:pt x="1" y="4993"/>
                      <a:pt x="49" y="5042"/>
                      <a:pt x="110" y="5042"/>
                    </a:cubicBezTo>
                    <a:lnTo>
                      <a:pt x="5701" y="5042"/>
                    </a:lnTo>
                    <a:lnTo>
                      <a:pt x="5701" y="4823"/>
                    </a:lnTo>
                    <a:lnTo>
                      <a:pt x="658" y="4823"/>
                    </a:lnTo>
                    <a:cubicBezTo>
                      <a:pt x="416" y="4823"/>
                      <a:pt x="220" y="4627"/>
                      <a:pt x="220" y="4384"/>
                    </a:cubicBezTo>
                    <a:lnTo>
                      <a:pt x="220"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34;p51">
                <a:extLst>
                  <a:ext uri="{FF2B5EF4-FFF2-40B4-BE49-F238E27FC236}">
                    <a16:creationId xmlns:a16="http://schemas.microsoft.com/office/drawing/2014/main" id="{7CA3906B-0A76-FF41-2AAD-873A4B48FF46}"/>
                  </a:ext>
                </a:extLst>
              </p:cNvPr>
              <p:cNvSpPr/>
              <p:nvPr/>
            </p:nvSpPr>
            <p:spPr>
              <a:xfrm>
                <a:off x="5255102" y="5587680"/>
                <a:ext cx="80432" cy="100464"/>
              </a:xfrm>
              <a:custGeom>
                <a:avLst/>
                <a:gdLst/>
                <a:ahLst/>
                <a:cxnLst/>
                <a:rect l="l" t="t" r="r" b="b"/>
                <a:pathLst>
                  <a:path w="1317" h="1645" extrusionOk="0">
                    <a:moveTo>
                      <a:pt x="1" y="0"/>
                    </a:moveTo>
                    <a:lnTo>
                      <a:pt x="1" y="1644"/>
                    </a:lnTo>
                    <a:lnTo>
                      <a:pt x="1206" y="1644"/>
                    </a:lnTo>
                    <a:cubicBezTo>
                      <a:pt x="1267" y="1644"/>
                      <a:pt x="1316" y="1595"/>
                      <a:pt x="1316" y="1534"/>
                    </a:cubicBezTo>
                    <a:lnTo>
                      <a:pt x="1316"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Nhóm 26">
            <a:extLst>
              <a:ext uri="{FF2B5EF4-FFF2-40B4-BE49-F238E27FC236}">
                <a16:creationId xmlns:a16="http://schemas.microsoft.com/office/drawing/2014/main" id="{75556F24-AE80-90CD-E85F-151E711E406D}"/>
              </a:ext>
            </a:extLst>
          </p:cNvPr>
          <p:cNvGrpSpPr/>
          <p:nvPr/>
        </p:nvGrpSpPr>
        <p:grpSpPr>
          <a:xfrm>
            <a:off x="725413" y="2890691"/>
            <a:ext cx="8010437" cy="707886"/>
            <a:chOff x="725413" y="2890691"/>
            <a:chExt cx="8010437" cy="707886"/>
          </a:xfrm>
        </p:grpSpPr>
        <p:sp>
          <p:nvSpPr>
            <p:cNvPr id="102" name="Hộp Văn bản 101">
              <a:extLst>
                <a:ext uri="{FF2B5EF4-FFF2-40B4-BE49-F238E27FC236}">
                  <a16:creationId xmlns:a16="http://schemas.microsoft.com/office/drawing/2014/main" id="{12315D06-ECDD-8EB4-216D-3BA4901EE30F}"/>
                </a:ext>
              </a:extLst>
            </p:cNvPr>
            <p:cNvSpPr txBox="1"/>
            <p:nvPr/>
          </p:nvSpPr>
          <p:spPr>
            <a:xfrm>
              <a:off x="1355337" y="2890691"/>
              <a:ext cx="7380513" cy="707886"/>
            </a:xfrm>
            <a:prstGeom prst="rect">
              <a:avLst/>
            </a:prstGeom>
            <a:noFill/>
          </p:spPr>
          <p:txBody>
            <a:bodyPr wrap="square">
              <a:spAutoFit/>
            </a:bodyPr>
            <a:lstStyle/>
            <a:p>
              <a:pPr algn="just"/>
              <a:r>
                <a:rPr lang="en-US" sz="2000" dirty="0">
                  <a:latin typeface="Tahoma" panose="020B0604030504040204" pitchFamily="34" charset="0"/>
                  <a:ea typeface="Tahoma" panose="020B0604030504040204" pitchFamily="34" charset="0"/>
                  <a:cs typeface="Tahoma" panose="020B0604030504040204" pitchFamily="34" charset="0"/>
                </a:rPr>
                <a:t>  Ý thức và hành vi bảo vệ môi trường của sinh viên các trường đại học trên địa bàn thành phố Hồ Chí Minh</a:t>
              </a:r>
            </a:p>
          </p:txBody>
        </p:sp>
        <p:grpSp>
          <p:nvGrpSpPr>
            <p:cNvPr id="116" name="Google Shape;1024;p51">
              <a:extLst>
                <a:ext uri="{FF2B5EF4-FFF2-40B4-BE49-F238E27FC236}">
                  <a16:creationId xmlns:a16="http://schemas.microsoft.com/office/drawing/2014/main" id="{A61A3967-9B6A-6D56-D956-726DC9BBE3CD}"/>
                </a:ext>
              </a:extLst>
            </p:cNvPr>
            <p:cNvGrpSpPr/>
            <p:nvPr/>
          </p:nvGrpSpPr>
          <p:grpSpPr>
            <a:xfrm>
              <a:off x="725413" y="2951686"/>
              <a:ext cx="574132" cy="553012"/>
              <a:chOff x="4871187" y="5243891"/>
              <a:chExt cx="500123" cy="480030"/>
            </a:xfrm>
          </p:grpSpPr>
          <p:sp>
            <p:nvSpPr>
              <p:cNvPr id="117" name="Google Shape;1025;p51">
                <a:extLst>
                  <a:ext uri="{FF2B5EF4-FFF2-40B4-BE49-F238E27FC236}">
                    <a16:creationId xmlns:a16="http://schemas.microsoft.com/office/drawing/2014/main" id="{45686608-BB0A-C32E-EA58-7D36E7566F28}"/>
                  </a:ext>
                </a:extLst>
              </p:cNvPr>
              <p:cNvSpPr/>
              <p:nvPr/>
            </p:nvSpPr>
            <p:spPr>
              <a:xfrm>
                <a:off x="4906976" y="5279681"/>
                <a:ext cx="428485" cy="408453"/>
              </a:xfrm>
              <a:custGeom>
                <a:avLst/>
                <a:gdLst/>
                <a:ahLst/>
                <a:cxnLst/>
                <a:rect l="l" t="t" r="r" b="b"/>
                <a:pathLst>
                  <a:path w="7016" h="6688" extrusionOk="0">
                    <a:moveTo>
                      <a:pt x="1425" y="0"/>
                    </a:moveTo>
                    <a:cubicBezTo>
                      <a:pt x="1365" y="0"/>
                      <a:pt x="1316" y="50"/>
                      <a:pt x="1316" y="110"/>
                    </a:cubicBezTo>
                    <a:lnTo>
                      <a:pt x="1316" y="768"/>
                    </a:lnTo>
                    <a:lnTo>
                      <a:pt x="768" y="768"/>
                    </a:lnTo>
                    <a:cubicBezTo>
                      <a:pt x="707" y="768"/>
                      <a:pt x="658" y="817"/>
                      <a:pt x="658" y="878"/>
                    </a:cubicBezTo>
                    <a:lnTo>
                      <a:pt x="658" y="1645"/>
                    </a:lnTo>
                    <a:lnTo>
                      <a:pt x="110" y="1645"/>
                    </a:lnTo>
                    <a:cubicBezTo>
                      <a:pt x="49" y="1645"/>
                      <a:pt x="0" y="1694"/>
                      <a:pt x="0" y="1754"/>
                    </a:cubicBezTo>
                    <a:lnTo>
                      <a:pt x="0" y="6577"/>
                    </a:lnTo>
                    <a:cubicBezTo>
                      <a:pt x="0" y="6638"/>
                      <a:pt x="49" y="6687"/>
                      <a:pt x="110" y="6687"/>
                    </a:cubicBezTo>
                    <a:lnTo>
                      <a:pt x="6906" y="6687"/>
                    </a:lnTo>
                    <a:cubicBezTo>
                      <a:pt x="6966" y="6687"/>
                      <a:pt x="7016" y="6638"/>
                      <a:pt x="7016" y="6577"/>
                    </a:cubicBezTo>
                    <a:lnTo>
                      <a:pt x="7016" y="5043"/>
                    </a:lnTo>
                    <a:lnTo>
                      <a:pt x="5701" y="3910"/>
                    </a:lnTo>
                    <a:lnTo>
                      <a:pt x="5701" y="110"/>
                    </a:lnTo>
                    <a:cubicBezTo>
                      <a:pt x="5701" y="50"/>
                      <a:pt x="5651" y="0"/>
                      <a:pt x="5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26;p51">
                <a:extLst>
                  <a:ext uri="{FF2B5EF4-FFF2-40B4-BE49-F238E27FC236}">
                    <a16:creationId xmlns:a16="http://schemas.microsoft.com/office/drawing/2014/main" id="{917B4EB8-5A34-A8EA-E93D-88E0B1D95185}"/>
                  </a:ext>
                </a:extLst>
              </p:cNvPr>
              <p:cNvSpPr/>
              <p:nvPr/>
            </p:nvSpPr>
            <p:spPr>
              <a:xfrm>
                <a:off x="4871187" y="5243891"/>
                <a:ext cx="500123" cy="480030"/>
              </a:xfrm>
              <a:custGeom>
                <a:avLst/>
                <a:gdLst/>
                <a:ahLst/>
                <a:cxnLst/>
                <a:rect l="l" t="t" r="r" b="b"/>
                <a:pathLst>
                  <a:path w="8189" h="7860" extrusionOk="0">
                    <a:moveTo>
                      <a:pt x="2011" y="0"/>
                    </a:moveTo>
                    <a:cubicBezTo>
                      <a:pt x="1628" y="1"/>
                      <a:pt x="1316" y="312"/>
                      <a:pt x="1316" y="696"/>
                    </a:cubicBezTo>
                    <a:lnTo>
                      <a:pt x="1316" y="769"/>
                    </a:lnTo>
                    <a:cubicBezTo>
                      <a:pt x="947" y="789"/>
                      <a:pt x="658" y="1094"/>
                      <a:pt x="658" y="1464"/>
                    </a:cubicBezTo>
                    <a:lnTo>
                      <a:pt x="658" y="1646"/>
                    </a:lnTo>
                    <a:cubicBezTo>
                      <a:pt x="289" y="1666"/>
                      <a:pt x="1" y="1971"/>
                      <a:pt x="0" y="2340"/>
                    </a:cubicBezTo>
                    <a:lnTo>
                      <a:pt x="0" y="7163"/>
                    </a:lnTo>
                    <a:cubicBezTo>
                      <a:pt x="1" y="7547"/>
                      <a:pt x="312" y="7859"/>
                      <a:pt x="696" y="7859"/>
                    </a:cubicBezTo>
                    <a:lnTo>
                      <a:pt x="7492" y="7859"/>
                    </a:lnTo>
                    <a:cubicBezTo>
                      <a:pt x="7876" y="7859"/>
                      <a:pt x="8188" y="7547"/>
                      <a:pt x="8188" y="7163"/>
                    </a:cubicBezTo>
                    <a:lnTo>
                      <a:pt x="8188" y="5629"/>
                    </a:lnTo>
                    <a:cubicBezTo>
                      <a:pt x="8188" y="5458"/>
                      <a:pt x="8114" y="5296"/>
                      <a:pt x="7984" y="5185"/>
                    </a:cubicBezTo>
                    <a:lnTo>
                      <a:pt x="6873" y="4228"/>
                    </a:lnTo>
                    <a:lnTo>
                      <a:pt x="6873" y="696"/>
                    </a:lnTo>
                    <a:cubicBezTo>
                      <a:pt x="6872" y="312"/>
                      <a:pt x="6561" y="1"/>
                      <a:pt x="6177" y="0"/>
                    </a:cubicBez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27;p51">
                <a:extLst>
                  <a:ext uri="{FF2B5EF4-FFF2-40B4-BE49-F238E27FC236}">
                    <a16:creationId xmlns:a16="http://schemas.microsoft.com/office/drawing/2014/main" id="{60CA3CA0-D469-0CC0-2DA6-811B723B2460}"/>
                  </a:ext>
                </a:extLst>
              </p:cNvPr>
              <p:cNvSpPr/>
              <p:nvPr/>
            </p:nvSpPr>
            <p:spPr>
              <a:xfrm>
                <a:off x="4906976" y="5380148"/>
                <a:ext cx="428485" cy="307989"/>
              </a:xfrm>
              <a:custGeom>
                <a:avLst/>
                <a:gdLst/>
                <a:ahLst/>
                <a:cxnLst/>
                <a:rect l="l" t="t" r="r" b="b"/>
                <a:pathLst>
                  <a:path w="7016" h="5043" extrusionOk="0">
                    <a:moveTo>
                      <a:pt x="110" y="0"/>
                    </a:moveTo>
                    <a:cubicBezTo>
                      <a:pt x="49" y="0"/>
                      <a:pt x="1" y="49"/>
                      <a:pt x="1" y="110"/>
                    </a:cubicBezTo>
                    <a:lnTo>
                      <a:pt x="1" y="4932"/>
                    </a:lnTo>
                    <a:cubicBezTo>
                      <a:pt x="1" y="4993"/>
                      <a:pt x="49" y="5042"/>
                      <a:pt x="110" y="5042"/>
                    </a:cubicBezTo>
                    <a:lnTo>
                      <a:pt x="6906" y="5042"/>
                    </a:lnTo>
                    <a:cubicBezTo>
                      <a:pt x="6967" y="5042"/>
                      <a:pt x="7016" y="4993"/>
                      <a:pt x="7016" y="4932"/>
                    </a:cubicBezTo>
                    <a:lnTo>
                      <a:pt x="7016" y="3398"/>
                    </a:ln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28;p51">
                <a:extLst>
                  <a:ext uri="{FF2B5EF4-FFF2-40B4-BE49-F238E27FC236}">
                    <a16:creationId xmlns:a16="http://schemas.microsoft.com/office/drawing/2014/main" id="{A2A506A3-0AF6-4E82-E34C-7CED5B82B5CC}"/>
                  </a:ext>
                </a:extLst>
              </p:cNvPr>
              <p:cNvSpPr/>
              <p:nvPr/>
            </p:nvSpPr>
            <p:spPr>
              <a:xfrm>
                <a:off x="4987290" y="5279681"/>
                <a:ext cx="267864" cy="401735"/>
              </a:xfrm>
              <a:custGeom>
                <a:avLst/>
                <a:gdLst/>
                <a:ahLst/>
                <a:cxnLst/>
                <a:rect l="l" t="t" r="r" b="b"/>
                <a:pathLst>
                  <a:path w="4386" h="6578" extrusionOk="0">
                    <a:moveTo>
                      <a:pt x="110" y="0"/>
                    </a:moveTo>
                    <a:cubicBezTo>
                      <a:pt x="50" y="0"/>
                      <a:pt x="1" y="50"/>
                      <a:pt x="1" y="110"/>
                    </a:cubicBezTo>
                    <a:lnTo>
                      <a:pt x="1" y="6468"/>
                    </a:lnTo>
                    <a:cubicBezTo>
                      <a:pt x="1" y="6528"/>
                      <a:pt x="50" y="6577"/>
                      <a:pt x="110" y="6577"/>
                    </a:cubicBezTo>
                    <a:lnTo>
                      <a:pt x="4276" y="6577"/>
                    </a:lnTo>
                    <a:cubicBezTo>
                      <a:pt x="4336" y="6577"/>
                      <a:pt x="4385" y="6528"/>
                      <a:pt x="4385" y="6468"/>
                    </a:cubicBezTo>
                    <a:lnTo>
                      <a:pt x="4385" y="110"/>
                    </a:lnTo>
                    <a:cubicBezTo>
                      <a:pt x="4385" y="50"/>
                      <a:pt x="4336" y="0"/>
                      <a:pt x="4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29;p51">
                <a:extLst>
                  <a:ext uri="{FF2B5EF4-FFF2-40B4-BE49-F238E27FC236}">
                    <a16:creationId xmlns:a16="http://schemas.microsoft.com/office/drawing/2014/main" id="{1BD4B178-AB99-8B92-FED9-0FBF6AADA2C9}"/>
                  </a:ext>
                </a:extLst>
              </p:cNvPr>
              <p:cNvSpPr/>
              <p:nvPr/>
            </p:nvSpPr>
            <p:spPr>
              <a:xfrm>
                <a:off x="4947164" y="5326525"/>
                <a:ext cx="261146" cy="354892"/>
              </a:xfrm>
              <a:custGeom>
                <a:avLst/>
                <a:gdLst/>
                <a:ahLst/>
                <a:cxnLst/>
                <a:rect l="l" t="t" r="r" b="b"/>
                <a:pathLst>
                  <a:path w="4276" h="5811" extrusionOk="0">
                    <a:moveTo>
                      <a:pt x="110" y="1"/>
                    </a:moveTo>
                    <a:cubicBezTo>
                      <a:pt x="49" y="1"/>
                      <a:pt x="0" y="50"/>
                      <a:pt x="0" y="111"/>
                    </a:cubicBezTo>
                    <a:lnTo>
                      <a:pt x="0" y="5810"/>
                    </a:lnTo>
                    <a:lnTo>
                      <a:pt x="4275" y="5810"/>
                    </a:lnTo>
                    <a:lnTo>
                      <a:pt x="4275" y="1417"/>
                    </a:lnTo>
                    <a:lnTo>
                      <a:pt x="2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30;p51">
                <a:extLst>
                  <a:ext uri="{FF2B5EF4-FFF2-40B4-BE49-F238E27FC236}">
                    <a16:creationId xmlns:a16="http://schemas.microsoft.com/office/drawing/2014/main" id="{869D5A9D-D452-64DB-1D74-AAD41DC64083}"/>
                  </a:ext>
                </a:extLst>
              </p:cNvPr>
              <p:cNvSpPr/>
              <p:nvPr/>
            </p:nvSpPr>
            <p:spPr>
              <a:xfrm>
                <a:off x="5107851" y="5326525"/>
                <a:ext cx="99609" cy="99670"/>
              </a:xfrm>
              <a:custGeom>
                <a:avLst/>
                <a:gdLst/>
                <a:ahLst/>
                <a:cxnLst/>
                <a:rect l="l" t="t" r="r" b="b"/>
                <a:pathLst>
                  <a:path w="1631" h="1632" extrusionOk="0">
                    <a:moveTo>
                      <a:pt x="0" y="1"/>
                    </a:moveTo>
                    <a:lnTo>
                      <a:pt x="0" y="1303"/>
                    </a:lnTo>
                    <a:cubicBezTo>
                      <a:pt x="0" y="1484"/>
                      <a:pt x="147" y="1631"/>
                      <a:pt x="329" y="1631"/>
                    </a:cubicBezTo>
                    <a:lnTo>
                      <a:pt x="1631" y="1631"/>
                    </a:lnTo>
                    <a:lnTo>
                      <a:pt x="1631" y="1413"/>
                    </a:lnTo>
                    <a:lnTo>
                      <a:pt x="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31;p51">
                <a:extLst>
                  <a:ext uri="{FF2B5EF4-FFF2-40B4-BE49-F238E27FC236}">
                    <a16:creationId xmlns:a16="http://schemas.microsoft.com/office/drawing/2014/main" id="{2D6390FB-96BD-9C20-EC76-268FD7A2266F}"/>
                  </a:ext>
                </a:extLst>
              </p:cNvPr>
              <p:cNvSpPr/>
              <p:nvPr/>
            </p:nvSpPr>
            <p:spPr>
              <a:xfrm>
                <a:off x="5121165" y="5326281"/>
                <a:ext cx="86540" cy="86540"/>
              </a:xfrm>
              <a:custGeom>
                <a:avLst/>
                <a:gdLst/>
                <a:ahLst/>
                <a:cxnLst/>
                <a:rect l="l" t="t" r="r" b="b"/>
                <a:pathLst>
                  <a:path w="1417" h="1417" extrusionOk="0">
                    <a:moveTo>
                      <a:pt x="1" y="0"/>
                    </a:moveTo>
                    <a:lnTo>
                      <a:pt x="1" y="1307"/>
                    </a:lnTo>
                    <a:cubicBezTo>
                      <a:pt x="1" y="1367"/>
                      <a:pt x="50" y="1416"/>
                      <a:pt x="110" y="1416"/>
                    </a:cubicBezTo>
                    <a:cubicBezTo>
                      <a:pt x="110" y="1416"/>
                      <a:pt x="110" y="1416"/>
                      <a:pt x="111" y="1416"/>
                    </a:cubicBezTo>
                    <a:lnTo>
                      <a:pt x="1417" y="1416"/>
                    </a:lnTo>
                    <a:lnTo>
                      <a:pt x="1"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32;p51">
                <a:extLst>
                  <a:ext uri="{FF2B5EF4-FFF2-40B4-BE49-F238E27FC236}">
                    <a16:creationId xmlns:a16="http://schemas.microsoft.com/office/drawing/2014/main" id="{95415524-0423-8A09-7AA7-6E905EAD62CA}"/>
                  </a:ext>
                </a:extLst>
              </p:cNvPr>
              <p:cNvSpPr/>
              <p:nvPr/>
            </p:nvSpPr>
            <p:spPr>
              <a:xfrm>
                <a:off x="4906976" y="5380148"/>
                <a:ext cx="348174" cy="307989"/>
              </a:xfrm>
              <a:custGeom>
                <a:avLst/>
                <a:gdLst/>
                <a:ahLst/>
                <a:cxnLst/>
                <a:rect l="l" t="t" r="r" b="b"/>
                <a:pathLst>
                  <a:path w="5701" h="5043" extrusionOk="0">
                    <a:moveTo>
                      <a:pt x="877" y="767"/>
                    </a:moveTo>
                    <a:cubicBezTo>
                      <a:pt x="938" y="767"/>
                      <a:pt x="987" y="816"/>
                      <a:pt x="987" y="877"/>
                    </a:cubicBezTo>
                    <a:lnTo>
                      <a:pt x="987" y="4384"/>
                    </a:lnTo>
                    <a:cubicBezTo>
                      <a:pt x="987" y="4445"/>
                      <a:pt x="938" y="4494"/>
                      <a:pt x="877" y="4494"/>
                    </a:cubicBezTo>
                    <a:lnTo>
                      <a:pt x="768" y="4494"/>
                    </a:lnTo>
                    <a:cubicBezTo>
                      <a:pt x="707" y="4494"/>
                      <a:pt x="658" y="4445"/>
                      <a:pt x="658" y="4384"/>
                    </a:cubicBezTo>
                    <a:lnTo>
                      <a:pt x="658" y="877"/>
                    </a:lnTo>
                    <a:cubicBezTo>
                      <a:pt x="658" y="816"/>
                      <a:pt x="707" y="767"/>
                      <a:pt x="768" y="767"/>
                    </a:cubicBezTo>
                    <a:close/>
                    <a:moveTo>
                      <a:pt x="1864" y="1425"/>
                    </a:moveTo>
                    <a:cubicBezTo>
                      <a:pt x="1924" y="1425"/>
                      <a:pt x="1974" y="1474"/>
                      <a:pt x="1974" y="1535"/>
                    </a:cubicBezTo>
                    <a:lnTo>
                      <a:pt x="1974" y="4384"/>
                    </a:lnTo>
                    <a:cubicBezTo>
                      <a:pt x="1974" y="4445"/>
                      <a:pt x="1924" y="4494"/>
                      <a:pt x="1864" y="4494"/>
                    </a:cubicBezTo>
                    <a:lnTo>
                      <a:pt x="1755" y="4494"/>
                    </a:lnTo>
                    <a:cubicBezTo>
                      <a:pt x="1694" y="4494"/>
                      <a:pt x="1645" y="4445"/>
                      <a:pt x="1645" y="4384"/>
                    </a:cubicBezTo>
                    <a:lnTo>
                      <a:pt x="1645" y="1535"/>
                    </a:lnTo>
                    <a:cubicBezTo>
                      <a:pt x="1645" y="1474"/>
                      <a:pt x="1694" y="1425"/>
                      <a:pt x="1755" y="1425"/>
                    </a:cubicBezTo>
                    <a:close/>
                    <a:moveTo>
                      <a:pt x="2851" y="2083"/>
                    </a:moveTo>
                    <a:cubicBezTo>
                      <a:pt x="2911" y="2083"/>
                      <a:pt x="2960" y="2132"/>
                      <a:pt x="2960" y="2192"/>
                    </a:cubicBezTo>
                    <a:lnTo>
                      <a:pt x="2960" y="4384"/>
                    </a:lnTo>
                    <a:cubicBezTo>
                      <a:pt x="2960" y="4445"/>
                      <a:pt x="2911" y="4494"/>
                      <a:pt x="2851" y="4494"/>
                    </a:cubicBezTo>
                    <a:lnTo>
                      <a:pt x="2741" y="4494"/>
                    </a:lnTo>
                    <a:cubicBezTo>
                      <a:pt x="2680" y="4494"/>
                      <a:pt x="2631" y="4445"/>
                      <a:pt x="2631" y="4384"/>
                    </a:cubicBezTo>
                    <a:lnTo>
                      <a:pt x="2631" y="2192"/>
                    </a:lnTo>
                    <a:cubicBezTo>
                      <a:pt x="2631" y="2132"/>
                      <a:pt x="2680" y="2083"/>
                      <a:pt x="2741" y="2083"/>
                    </a:cubicBezTo>
                    <a:close/>
                    <a:moveTo>
                      <a:pt x="3837" y="2850"/>
                    </a:moveTo>
                    <a:cubicBezTo>
                      <a:pt x="3898" y="2850"/>
                      <a:pt x="3947" y="2899"/>
                      <a:pt x="3947" y="2960"/>
                    </a:cubicBezTo>
                    <a:lnTo>
                      <a:pt x="3947" y="4384"/>
                    </a:lnTo>
                    <a:cubicBezTo>
                      <a:pt x="3947" y="4445"/>
                      <a:pt x="3898" y="4494"/>
                      <a:pt x="3837" y="4494"/>
                    </a:cubicBezTo>
                    <a:lnTo>
                      <a:pt x="3727" y="4494"/>
                    </a:lnTo>
                    <a:cubicBezTo>
                      <a:pt x="3667" y="4494"/>
                      <a:pt x="3618" y="4445"/>
                      <a:pt x="3618" y="4384"/>
                    </a:cubicBezTo>
                    <a:lnTo>
                      <a:pt x="3618" y="2960"/>
                    </a:lnTo>
                    <a:cubicBezTo>
                      <a:pt x="3618" y="2899"/>
                      <a:pt x="3667" y="2850"/>
                      <a:pt x="3727" y="2850"/>
                    </a:cubicBezTo>
                    <a:close/>
                    <a:moveTo>
                      <a:pt x="4823" y="3508"/>
                    </a:moveTo>
                    <a:cubicBezTo>
                      <a:pt x="4884" y="3508"/>
                      <a:pt x="4933" y="3557"/>
                      <a:pt x="4933" y="3617"/>
                    </a:cubicBezTo>
                    <a:lnTo>
                      <a:pt x="4933" y="4384"/>
                    </a:lnTo>
                    <a:cubicBezTo>
                      <a:pt x="4933" y="4445"/>
                      <a:pt x="4884" y="4494"/>
                      <a:pt x="4823" y="4494"/>
                    </a:cubicBezTo>
                    <a:lnTo>
                      <a:pt x="4714" y="4494"/>
                    </a:lnTo>
                    <a:cubicBezTo>
                      <a:pt x="4653" y="4494"/>
                      <a:pt x="4605" y="4445"/>
                      <a:pt x="4605" y="4384"/>
                    </a:cubicBezTo>
                    <a:lnTo>
                      <a:pt x="4605" y="3617"/>
                    </a:lnTo>
                    <a:cubicBezTo>
                      <a:pt x="4605" y="3557"/>
                      <a:pt x="4653" y="3508"/>
                      <a:pt x="4714" y="3508"/>
                    </a:cubicBezTo>
                    <a:close/>
                    <a:moveTo>
                      <a:pt x="1716" y="0"/>
                    </a:moveTo>
                    <a:cubicBezTo>
                      <a:pt x="1715" y="0"/>
                      <a:pt x="1714" y="0"/>
                      <a:pt x="1714" y="0"/>
                    </a:cubicBezTo>
                    <a:lnTo>
                      <a:pt x="110" y="0"/>
                    </a:lnTo>
                    <a:cubicBezTo>
                      <a:pt x="49" y="0"/>
                      <a:pt x="1" y="49"/>
                      <a:pt x="1" y="109"/>
                    </a:cubicBezTo>
                    <a:lnTo>
                      <a:pt x="1" y="4932"/>
                    </a:lnTo>
                    <a:cubicBezTo>
                      <a:pt x="1" y="4993"/>
                      <a:pt x="49" y="5042"/>
                      <a:pt x="110" y="5042"/>
                    </a:cubicBezTo>
                    <a:lnTo>
                      <a:pt x="5701" y="5042"/>
                    </a:lnTo>
                    <a:lnTo>
                      <a:pt x="5701" y="3398"/>
                    </a:lnTo>
                    <a:lnTo>
                      <a:pt x="1786" y="26"/>
                    </a:lnTo>
                    <a:cubicBezTo>
                      <a:pt x="1766" y="9"/>
                      <a:pt x="1741"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33;p51">
                <a:extLst>
                  <a:ext uri="{FF2B5EF4-FFF2-40B4-BE49-F238E27FC236}">
                    <a16:creationId xmlns:a16="http://schemas.microsoft.com/office/drawing/2014/main" id="{6C2A3962-BC80-C900-C222-2A65FF13EDF4}"/>
                  </a:ext>
                </a:extLst>
              </p:cNvPr>
              <p:cNvSpPr/>
              <p:nvPr/>
            </p:nvSpPr>
            <p:spPr>
              <a:xfrm>
                <a:off x="4906976" y="5380148"/>
                <a:ext cx="348174" cy="307989"/>
              </a:xfrm>
              <a:custGeom>
                <a:avLst/>
                <a:gdLst/>
                <a:ahLst/>
                <a:cxnLst/>
                <a:rect l="l" t="t" r="r" b="b"/>
                <a:pathLst>
                  <a:path w="5701" h="5043" extrusionOk="0">
                    <a:moveTo>
                      <a:pt x="110" y="0"/>
                    </a:moveTo>
                    <a:cubicBezTo>
                      <a:pt x="49" y="0"/>
                      <a:pt x="1" y="49"/>
                      <a:pt x="1" y="109"/>
                    </a:cubicBezTo>
                    <a:lnTo>
                      <a:pt x="1" y="4932"/>
                    </a:lnTo>
                    <a:cubicBezTo>
                      <a:pt x="1" y="4993"/>
                      <a:pt x="49" y="5042"/>
                      <a:pt x="110" y="5042"/>
                    </a:cubicBezTo>
                    <a:lnTo>
                      <a:pt x="5701" y="5042"/>
                    </a:lnTo>
                    <a:lnTo>
                      <a:pt x="5701" y="4823"/>
                    </a:lnTo>
                    <a:lnTo>
                      <a:pt x="658" y="4823"/>
                    </a:lnTo>
                    <a:cubicBezTo>
                      <a:pt x="416" y="4823"/>
                      <a:pt x="220" y="4627"/>
                      <a:pt x="220" y="4384"/>
                    </a:cubicBezTo>
                    <a:lnTo>
                      <a:pt x="220"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34;p51">
                <a:extLst>
                  <a:ext uri="{FF2B5EF4-FFF2-40B4-BE49-F238E27FC236}">
                    <a16:creationId xmlns:a16="http://schemas.microsoft.com/office/drawing/2014/main" id="{503ACF1C-2740-61B6-38D0-C87F5F702DD9}"/>
                  </a:ext>
                </a:extLst>
              </p:cNvPr>
              <p:cNvSpPr/>
              <p:nvPr/>
            </p:nvSpPr>
            <p:spPr>
              <a:xfrm>
                <a:off x="5255102" y="5587680"/>
                <a:ext cx="80432" cy="100464"/>
              </a:xfrm>
              <a:custGeom>
                <a:avLst/>
                <a:gdLst/>
                <a:ahLst/>
                <a:cxnLst/>
                <a:rect l="l" t="t" r="r" b="b"/>
                <a:pathLst>
                  <a:path w="1317" h="1645" extrusionOk="0">
                    <a:moveTo>
                      <a:pt x="1" y="0"/>
                    </a:moveTo>
                    <a:lnTo>
                      <a:pt x="1" y="1644"/>
                    </a:lnTo>
                    <a:lnTo>
                      <a:pt x="1206" y="1644"/>
                    </a:lnTo>
                    <a:cubicBezTo>
                      <a:pt x="1267" y="1644"/>
                      <a:pt x="1316" y="1595"/>
                      <a:pt x="1316" y="1534"/>
                    </a:cubicBezTo>
                    <a:lnTo>
                      <a:pt x="1316"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Nhóm 25">
            <a:extLst>
              <a:ext uri="{FF2B5EF4-FFF2-40B4-BE49-F238E27FC236}">
                <a16:creationId xmlns:a16="http://schemas.microsoft.com/office/drawing/2014/main" id="{6AD7F143-78F3-C803-F3C5-9E9664DB77E3}"/>
              </a:ext>
            </a:extLst>
          </p:cNvPr>
          <p:cNvGrpSpPr/>
          <p:nvPr/>
        </p:nvGrpSpPr>
        <p:grpSpPr>
          <a:xfrm>
            <a:off x="725413" y="3624753"/>
            <a:ext cx="8086253" cy="707886"/>
            <a:chOff x="725413" y="3624753"/>
            <a:chExt cx="8086253" cy="707886"/>
          </a:xfrm>
        </p:grpSpPr>
        <p:sp>
          <p:nvSpPr>
            <p:cNvPr id="104" name="Hộp Văn bản 103">
              <a:extLst>
                <a:ext uri="{FF2B5EF4-FFF2-40B4-BE49-F238E27FC236}">
                  <a16:creationId xmlns:a16="http://schemas.microsoft.com/office/drawing/2014/main" id="{07B62D68-D55D-1E4C-1359-68BE13852E05}"/>
                </a:ext>
              </a:extLst>
            </p:cNvPr>
            <p:cNvSpPr txBox="1"/>
            <p:nvPr/>
          </p:nvSpPr>
          <p:spPr>
            <a:xfrm>
              <a:off x="1355337" y="3624753"/>
              <a:ext cx="7456329" cy="707886"/>
            </a:xfrm>
            <a:prstGeom prst="rect">
              <a:avLst/>
            </a:prstGeom>
            <a:noFill/>
          </p:spPr>
          <p:txBody>
            <a:bodyPr wrap="square">
              <a:spAutoFit/>
            </a:bodyPr>
            <a:lstStyle/>
            <a:p>
              <a:pPr algn="just"/>
              <a:r>
                <a:rPr lang="en-US" sz="2000" dirty="0">
                  <a:latin typeface="Tahoma" panose="020B0604030504040204" pitchFamily="34" charset="0"/>
                  <a:ea typeface="Tahoma" panose="020B0604030504040204" pitchFamily="34" charset="0"/>
                  <a:cs typeface="Tahoma" panose="020B0604030504040204" pitchFamily="34" charset="0"/>
                </a:rPr>
                <a:t>  Giá trị của bữa cơm gia đình trong lối sống nhanh của xã hội hiện nay</a:t>
              </a:r>
            </a:p>
          </p:txBody>
        </p:sp>
        <p:grpSp>
          <p:nvGrpSpPr>
            <p:cNvPr id="127" name="Google Shape;1024;p51">
              <a:extLst>
                <a:ext uri="{FF2B5EF4-FFF2-40B4-BE49-F238E27FC236}">
                  <a16:creationId xmlns:a16="http://schemas.microsoft.com/office/drawing/2014/main" id="{45C0BAA3-F850-1163-4E7F-34C76537B63E}"/>
                </a:ext>
              </a:extLst>
            </p:cNvPr>
            <p:cNvGrpSpPr/>
            <p:nvPr/>
          </p:nvGrpSpPr>
          <p:grpSpPr>
            <a:xfrm>
              <a:off x="725413" y="3669306"/>
              <a:ext cx="574132" cy="553012"/>
              <a:chOff x="4871187" y="5243891"/>
              <a:chExt cx="500123" cy="480030"/>
            </a:xfrm>
          </p:grpSpPr>
          <p:sp>
            <p:nvSpPr>
              <p:cNvPr id="128" name="Google Shape;1025;p51">
                <a:extLst>
                  <a:ext uri="{FF2B5EF4-FFF2-40B4-BE49-F238E27FC236}">
                    <a16:creationId xmlns:a16="http://schemas.microsoft.com/office/drawing/2014/main" id="{A70A83D8-2BFB-9021-5489-F4065B59D6AD}"/>
                  </a:ext>
                </a:extLst>
              </p:cNvPr>
              <p:cNvSpPr/>
              <p:nvPr/>
            </p:nvSpPr>
            <p:spPr>
              <a:xfrm>
                <a:off x="4906976" y="5279681"/>
                <a:ext cx="428485" cy="408453"/>
              </a:xfrm>
              <a:custGeom>
                <a:avLst/>
                <a:gdLst/>
                <a:ahLst/>
                <a:cxnLst/>
                <a:rect l="l" t="t" r="r" b="b"/>
                <a:pathLst>
                  <a:path w="7016" h="6688" extrusionOk="0">
                    <a:moveTo>
                      <a:pt x="1425" y="0"/>
                    </a:moveTo>
                    <a:cubicBezTo>
                      <a:pt x="1365" y="0"/>
                      <a:pt x="1316" y="50"/>
                      <a:pt x="1316" y="110"/>
                    </a:cubicBezTo>
                    <a:lnTo>
                      <a:pt x="1316" y="768"/>
                    </a:lnTo>
                    <a:lnTo>
                      <a:pt x="768" y="768"/>
                    </a:lnTo>
                    <a:cubicBezTo>
                      <a:pt x="707" y="768"/>
                      <a:pt x="658" y="817"/>
                      <a:pt x="658" y="878"/>
                    </a:cubicBezTo>
                    <a:lnTo>
                      <a:pt x="658" y="1645"/>
                    </a:lnTo>
                    <a:lnTo>
                      <a:pt x="110" y="1645"/>
                    </a:lnTo>
                    <a:cubicBezTo>
                      <a:pt x="49" y="1645"/>
                      <a:pt x="0" y="1694"/>
                      <a:pt x="0" y="1754"/>
                    </a:cubicBezTo>
                    <a:lnTo>
                      <a:pt x="0" y="6577"/>
                    </a:lnTo>
                    <a:cubicBezTo>
                      <a:pt x="0" y="6638"/>
                      <a:pt x="49" y="6687"/>
                      <a:pt x="110" y="6687"/>
                    </a:cubicBezTo>
                    <a:lnTo>
                      <a:pt x="6906" y="6687"/>
                    </a:lnTo>
                    <a:cubicBezTo>
                      <a:pt x="6966" y="6687"/>
                      <a:pt x="7016" y="6638"/>
                      <a:pt x="7016" y="6577"/>
                    </a:cubicBezTo>
                    <a:lnTo>
                      <a:pt x="7016" y="5043"/>
                    </a:lnTo>
                    <a:lnTo>
                      <a:pt x="5701" y="3910"/>
                    </a:lnTo>
                    <a:lnTo>
                      <a:pt x="5701" y="110"/>
                    </a:lnTo>
                    <a:cubicBezTo>
                      <a:pt x="5701" y="50"/>
                      <a:pt x="5651" y="0"/>
                      <a:pt x="5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6;p51">
                <a:extLst>
                  <a:ext uri="{FF2B5EF4-FFF2-40B4-BE49-F238E27FC236}">
                    <a16:creationId xmlns:a16="http://schemas.microsoft.com/office/drawing/2014/main" id="{0151C408-F33B-C3CE-8E7F-0D6D674FFCD5}"/>
                  </a:ext>
                </a:extLst>
              </p:cNvPr>
              <p:cNvSpPr/>
              <p:nvPr/>
            </p:nvSpPr>
            <p:spPr>
              <a:xfrm>
                <a:off x="4871187" y="5243891"/>
                <a:ext cx="500123" cy="480030"/>
              </a:xfrm>
              <a:custGeom>
                <a:avLst/>
                <a:gdLst/>
                <a:ahLst/>
                <a:cxnLst/>
                <a:rect l="l" t="t" r="r" b="b"/>
                <a:pathLst>
                  <a:path w="8189" h="7860" extrusionOk="0">
                    <a:moveTo>
                      <a:pt x="2011" y="0"/>
                    </a:moveTo>
                    <a:cubicBezTo>
                      <a:pt x="1628" y="1"/>
                      <a:pt x="1316" y="312"/>
                      <a:pt x="1316" y="696"/>
                    </a:cubicBezTo>
                    <a:lnTo>
                      <a:pt x="1316" y="769"/>
                    </a:lnTo>
                    <a:cubicBezTo>
                      <a:pt x="947" y="789"/>
                      <a:pt x="658" y="1094"/>
                      <a:pt x="658" y="1464"/>
                    </a:cubicBezTo>
                    <a:lnTo>
                      <a:pt x="658" y="1646"/>
                    </a:lnTo>
                    <a:cubicBezTo>
                      <a:pt x="289" y="1666"/>
                      <a:pt x="1" y="1971"/>
                      <a:pt x="0" y="2340"/>
                    </a:cubicBezTo>
                    <a:lnTo>
                      <a:pt x="0" y="7163"/>
                    </a:lnTo>
                    <a:cubicBezTo>
                      <a:pt x="1" y="7547"/>
                      <a:pt x="312" y="7859"/>
                      <a:pt x="696" y="7859"/>
                    </a:cubicBezTo>
                    <a:lnTo>
                      <a:pt x="7492" y="7859"/>
                    </a:lnTo>
                    <a:cubicBezTo>
                      <a:pt x="7876" y="7859"/>
                      <a:pt x="8188" y="7547"/>
                      <a:pt x="8188" y="7163"/>
                    </a:cubicBezTo>
                    <a:lnTo>
                      <a:pt x="8188" y="5629"/>
                    </a:lnTo>
                    <a:cubicBezTo>
                      <a:pt x="8188" y="5458"/>
                      <a:pt x="8114" y="5296"/>
                      <a:pt x="7984" y="5185"/>
                    </a:cubicBezTo>
                    <a:lnTo>
                      <a:pt x="6873" y="4228"/>
                    </a:lnTo>
                    <a:lnTo>
                      <a:pt x="6873" y="696"/>
                    </a:lnTo>
                    <a:cubicBezTo>
                      <a:pt x="6872" y="312"/>
                      <a:pt x="6561" y="1"/>
                      <a:pt x="6177" y="0"/>
                    </a:cubicBez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7;p51">
                <a:extLst>
                  <a:ext uri="{FF2B5EF4-FFF2-40B4-BE49-F238E27FC236}">
                    <a16:creationId xmlns:a16="http://schemas.microsoft.com/office/drawing/2014/main" id="{8CD5DCA7-4D7F-04D8-496B-BFA452549C4E}"/>
                  </a:ext>
                </a:extLst>
              </p:cNvPr>
              <p:cNvSpPr/>
              <p:nvPr/>
            </p:nvSpPr>
            <p:spPr>
              <a:xfrm>
                <a:off x="4906976" y="5380148"/>
                <a:ext cx="428485" cy="307989"/>
              </a:xfrm>
              <a:custGeom>
                <a:avLst/>
                <a:gdLst/>
                <a:ahLst/>
                <a:cxnLst/>
                <a:rect l="l" t="t" r="r" b="b"/>
                <a:pathLst>
                  <a:path w="7016" h="5043" extrusionOk="0">
                    <a:moveTo>
                      <a:pt x="110" y="0"/>
                    </a:moveTo>
                    <a:cubicBezTo>
                      <a:pt x="49" y="0"/>
                      <a:pt x="1" y="49"/>
                      <a:pt x="1" y="110"/>
                    </a:cubicBezTo>
                    <a:lnTo>
                      <a:pt x="1" y="4932"/>
                    </a:lnTo>
                    <a:cubicBezTo>
                      <a:pt x="1" y="4993"/>
                      <a:pt x="49" y="5042"/>
                      <a:pt x="110" y="5042"/>
                    </a:cubicBezTo>
                    <a:lnTo>
                      <a:pt x="6906" y="5042"/>
                    </a:lnTo>
                    <a:cubicBezTo>
                      <a:pt x="6967" y="5042"/>
                      <a:pt x="7016" y="4993"/>
                      <a:pt x="7016" y="4932"/>
                    </a:cubicBezTo>
                    <a:lnTo>
                      <a:pt x="7016" y="3398"/>
                    </a:ln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8;p51">
                <a:extLst>
                  <a:ext uri="{FF2B5EF4-FFF2-40B4-BE49-F238E27FC236}">
                    <a16:creationId xmlns:a16="http://schemas.microsoft.com/office/drawing/2014/main" id="{ED2EF8C8-B064-9A29-BF82-90AC006C26E3}"/>
                  </a:ext>
                </a:extLst>
              </p:cNvPr>
              <p:cNvSpPr/>
              <p:nvPr/>
            </p:nvSpPr>
            <p:spPr>
              <a:xfrm>
                <a:off x="4987290" y="5279681"/>
                <a:ext cx="267864" cy="401735"/>
              </a:xfrm>
              <a:custGeom>
                <a:avLst/>
                <a:gdLst/>
                <a:ahLst/>
                <a:cxnLst/>
                <a:rect l="l" t="t" r="r" b="b"/>
                <a:pathLst>
                  <a:path w="4386" h="6578" extrusionOk="0">
                    <a:moveTo>
                      <a:pt x="110" y="0"/>
                    </a:moveTo>
                    <a:cubicBezTo>
                      <a:pt x="50" y="0"/>
                      <a:pt x="1" y="50"/>
                      <a:pt x="1" y="110"/>
                    </a:cubicBezTo>
                    <a:lnTo>
                      <a:pt x="1" y="6468"/>
                    </a:lnTo>
                    <a:cubicBezTo>
                      <a:pt x="1" y="6528"/>
                      <a:pt x="50" y="6577"/>
                      <a:pt x="110" y="6577"/>
                    </a:cubicBezTo>
                    <a:lnTo>
                      <a:pt x="4276" y="6577"/>
                    </a:lnTo>
                    <a:cubicBezTo>
                      <a:pt x="4336" y="6577"/>
                      <a:pt x="4385" y="6528"/>
                      <a:pt x="4385" y="6468"/>
                    </a:cubicBezTo>
                    <a:lnTo>
                      <a:pt x="4385" y="110"/>
                    </a:lnTo>
                    <a:cubicBezTo>
                      <a:pt x="4385" y="50"/>
                      <a:pt x="4336" y="0"/>
                      <a:pt x="4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9;p51">
                <a:extLst>
                  <a:ext uri="{FF2B5EF4-FFF2-40B4-BE49-F238E27FC236}">
                    <a16:creationId xmlns:a16="http://schemas.microsoft.com/office/drawing/2014/main" id="{59AD52AE-DC03-6F9A-C3D1-0C751A3B4BE3}"/>
                  </a:ext>
                </a:extLst>
              </p:cNvPr>
              <p:cNvSpPr/>
              <p:nvPr/>
            </p:nvSpPr>
            <p:spPr>
              <a:xfrm>
                <a:off x="4947164" y="5326525"/>
                <a:ext cx="261146" cy="354892"/>
              </a:xfrm>
              <a:custGeom>
                <a:avLst/>
                <a:gdLst/>
                <a:ahLst/>
                <a:cxnLst/>
                <a:rect l="l" t="t" r="r" b="b"/>
                <a:pathLst>
                  <a:path w="4276" h="5811" extrusionOk="0">
                    <a:moveTo>
                      <a:pt x="110" y="1"/>
                    </a:moveTo>
                    <a:cubicBezTo>
                      <a:pt x="49" y="1"/>
                      <a:pt x="0" y="50"/>
                      <a:pt x="0" y="111"/>
                    </a:cubicBezTo>
                    <a:lnTo>
                      <a:pt x="0" y="5810"/>
                    </a:lnTo>
                    <a:lnTo>
                      <a:pt x="4275" y="5810"/>
                    </a:lnTo>
                    <a:lnTo>
                      <a:pt x="4275" y="1417"/>
                    </a:lnTo>
                    <a:lnTo>
                      <a:pt x="2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30;p51">
                <a:extLst>
                  <a:ext uri="{FF2B5EF4-FFF2-40B4-BE49-F238E27FC236}">
                    <a16:creationId xmlns:a16="http://schemas.microsoft.com/office/drawing/2014/main" id="{DAF4197A-1249-7A82-9B04-D213788CB958}"/>
                  </a:ext>
                </a:extLst>
              </p:cNvPr>
              <p:cNvSpPr/>
              <p:nvPr/>
            </p:nvSpPr>
            <p:spPr>
              <a:xfrm>
                <a:off x="5107851" y="5326525"/>
                <a:ext cx="99609" cy="99670"/>
              </a:xfrm>
              <a:custGeom>
                <a:avLst/>
                <a:gdLst/>
                <a:ahLst/>
                <a:cxnLst/>
                <a:rect l="l" t="t" r="r" b="b"/>
                <a:pathLst>
                  <a:path w="1631" h="1632" extrusionOk="0">
                    <a:moveTo>
                      <a:pt x="0" y="1"/>
                    </a:moveTo>
                    <a:lnTo>
                      <a:pt x="0" y="1303"/>
                    </a:lnTo>
                    <a:cubicBezTo>
                      <a:pt x="0" y="1484"/>
                      <a:pt x="147" y="1631"/>
                      <a:pt x="329" y="1631"/>
                    </a:cubicBezTo>
                    <a:lnTo>
                      <a:pt x="1631" y="1631"/>
                    </a:lnTo>
                    <a:lnTo>
                      <a:pt x="1631" y="1413"/>
                    </a:lnTo>
                    <a:lnTo>
                      <a:pt x="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31;p51">
                <a:extLst>
                  <a:ext uri="{FF2B5EF4-FFF2-40B4-BE49-F238E27FC236}">
                    <a16:creationId xmlns:a16="http://schemas.microsoft.com/office/drawing/2014/main" id="{39407D11-5480-FA48-F305-B49FAEE67B84}"/>
                  </a:ext>
                </a:extLst>
              </p:cNvPr>
              <p:cNvSpPr/>
              <p:nvPr/>
            </p:nvSpPr>
            <p:spPr>
              <a:xfrm>
                <a:off x="5121165" y="5326281"/>
                <a:ext cx="86540" cy="86540"/>
              </a:xfrm>
              <a:custGeom>
                <a:avLst/>
                <a:gdLst/>
                <a:ahLst/>
                <a:cxnLst/>
                <a:rect l="l" t="t" r="r" b="b"/>
                <a:pathLst>
                  <a:path w="1417" h="1417" extrusionOk="0">
                    <a:moveTo>
                      <a:pt x="1" y="0"/>
                    </a:moveTo>
                    <a:lnTo>
                      <a:pt x="1" y="1307"/>
                    </a:lnTo>
                    <a:cubicBezTo>
                      <a:pt x="1" y="1367"/>
                      <a:pt x="50" y="1416"/>
                      <a:pt x="110" y="1416"/>
                    </a:cubicBezTo>
                    <a:cubicBezTo>
                      <a:pt x="110" y="1416"/>
                      <a:pt x="110" y="1416"/>
                      <a:pt x="111" y="1416"/>
                    </a:cubicBezTo>
                    <a:lnTo>
                      <a:pt x="1417" y="1416"/>
                    </a:lnTo>
                    <a:lnTo>
                      <a:pt x="1"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32;p51">
                <a:extLst>
                  <a:ext uri="{FF2B5EF4-FFF2-40B4-BE49-F238E27FC236}">
                    <a16:creationId xmlns:a16="http://schemas.microsoft.com/office/drawing/2014/main" id="{CD1BCA03-636C-7198-D9E0-741F36C64A24}"/>
                  </a:ext>
                </a:extLst>
              </p:cNvPr>
              <p:cNvSpPr/>
              <p:nvPr/>
            </p:nvSpPr>
            <p:spPr>
              <a:xfrm>
                <a:off x="4906976" y="5380148"/>
                <a:ext cx="348174" cy="307989"/>
              </a:xfrm>
              <a:custGeom>
                <a:avLst/>
                <a:gdLst/>
                <a:ahLst/>
                <a:cxnLst/>
                <a:rect l="l" t="t" r="r" b="b"/>
                <a:pathLst>
                  <a:path w="5701" h="5043" extrusionOk="0">
                    <a:moveTo>
                      <a:pt x="877" y="767"/>
                    </a:moveTo>
                    <a:cubicBezTo>
                      <a:pt x="938" y="767"/>
                      <a:pt x="987" y="816"/>
                      <a:pt x="987" y="877"/>
                    </a:cubicBezTo>
                    <a:lnTo>
                      <a:pt x="987" y="4384"/>
                    </a:lnTo>
                    <a:cubicBezTo>
                      <a:pt x="987" y="4445"/>
                      <a:pt x="938" y="4494"/>
                      <a:pt x="877" y="4494"/>
                    </a:cubicBezTo>
                    <a:lnTo>
                      <a:pt x="768" y="4494"/>
                    </a:lnTo>
                    <a:cubicBezTo>
                      <a:pt x="707" y="4494"/>
                      <a:pt x="658" y="4445"/>
                      <a:pt x="658" y="4384"/>
                    </a:cubicBezTo>
                    <a:lnTo>
                      <a:pt x="658" y="877"/>
                    </a:lnTo>
                    <a:cubicBezTo>
                      <a:pt x="658" y="816"/>
                      <a:pt x="707" y="767"/>
                      <a:pt x="768" y="767"/>
                    </a:cubicBezTo>
                    <a:close/>
                    <a:moveTo>
                      <a:pt x="1864" y="1425"/>
                    </a:moveTo>
                    <a:cubicBezTo>
                      <a:pt x="1924" y="1425"/>
                      <a:pt x="1974" y="1474"/>
                      <a:pt x="1974" y="1535"/>
                    </a:cubicBezTo>
                    <a:lnTo>
                      <a:pt x="1974" y="4384"/>
                    </a:lnTo>
                    <a:cubicBezTo>
                      <a:pt x="1974" y="4445"/>
                      <a:pt x="1924" y="4494"/>
                      <a:pt x="1864" y="4494"/>
                    </a:cubicBezTo>
                    <a:lnTo>
                      <a:pt x="1755" y="4494"/>
                    </a:lnTo>
                    <a:cubicBezTo>
                      <a:pt x="1694" y="4494"/>
                      <a:pt x="1645" y="4445"/>
                      <a:pt x="1645" y="4384"/>
                    </a:cubicBezTo>
                    <a:lnTo>
                      <a:pt x="1645" y="1535"/>
                    </a:lnTo>
                    <a:cubicBezTo>
                      <a:pt x="1645" y="1474"/>
                      <a:pt x="1694" y="1425"/>
                      <a:pt x="1755" y="1425"/>
                    </a:cubicBezTo>
                    <a:close/>
                    <a:moveTo>
                      <a:pt x="2851" y="2083"/>
                    </a:moveTo>
                    <a:cubicBezTo>
                      <a:pt x="2911" y="2083"/>
                      <a:pt x="2960" y="2132"/>
                      <a:pt x="2960" y="2192"/>
                    </a:cubicBezTo>
                    <a:lnTo>
                      <a:pt x="2960" y="4384"/>
                    </a:lnTo>
                    <a:cubicBezTo>
                      <a:pt x="2960" y="4445"/>
                      <a:pt x="2911" y="4494"/>
                      <a:pt x="2851" y="4494"/>
                    </a:cubicBezTo>
                    <a:lnTo>
                      <a:pt x="2741" y="4494"/>
                    </a:lnTo>
                    <a:cubicBezTo>
                      <a:pt x="2680" y="4494"/>
                      <a:pt x="2631" y="4445"/>
                      <a:pt x="2631" y="4384"/>
                    </a:cubicBezTo>
                    <a:lnTo>
                      <a:pt x="2631" y="2192"/>
                    </a:lnTo>
                    <a:cubicBezTo>
                      <a:pt x="2631" y="2132"/>
                      <a:pt x="2680" y="2083"/>
                      <a:pt x="2741" y="2083"/>
                    </a:cubicBezTo>
                    <a:close/>
                    <a:moveTo>
                      <a:pt x="3837" y="2850"/>
                    </a:moveTo>
                    <a:cubicBezTo>
                      <a:pt x="3898" y="2850"/>
                      <a:pt x="3947" y="2899"/>
                      <a:pt x="3947" y="2960"/>
                    </a:cubicBezTo>
                    <a:lnTo>
                      <a:pt x="3947" y="4384"/>
                    </a:lnTo>
                    <a:cubicBezTo>
                      <a:pt x="3947" y="4445"/>
                      <a:pt x="3898" y="4494"/>
                      <a:pt x="3837" y="4494"/>
                    </a:cubicBezTo>
                    <a:lnTo>
                      <a:pt x="3727" y="4494"/>
                    </a:lnTo>
                    <a:cubicBezTo>
                      <a:pt x="3667" y="4494"/>
                      <a:pt x="3618" y="4445"/>
                      <a:pt x="3618" y="4384"/>
                    </a:cubicBezTo>
                    <a:lnTo>
                      <a:pt x="3618" y="2960"/>
                    </a:lnTo>
                    <a:cubicBezTo>
                      <a:pt x="3618" y="2899"/>
                      <a:pt x="3667" y="2850"/>
                      <a:pt x="3727" y="2850"/>
                    </a:cubicBezTo>
                    <a:close/>
                    <a:moveTo>
                      <a:pt x="4823" y="3508"/>
                    </a:moveTo>
                    <a:cubicBezTo>
                      <a:pt x="4884" y="3508"/>
                      <a:pt x="4933" y="3557"/>
                      <a:pt x="4933" y="3617"/>
                    </a:cubicBezTo>
                    <a:lnTo>
                      <a:pt x="4933" y="4384"/>
                    </a:lnTo>
                    <a:cubicBezTo>
                      <a:pt x="4933" y="4445"/>
                      <a:pt x="4884" y="4494"/>
                      <a:pt x="4823" y="4494"/>
                    </a:cubicBezTo>
                    <a:lnTo>
                      <a:pt x="4714" y="4494"/>
                    </a:lnTo>
                    <a:cubicBezTo>
                      <a:pt x="4653" y="4494"/>
                      <a:pt x="4605" y="4445"/>
                      <a:pt x="4605" y="4384"/>
                    </a:cubicBezTo>
                    <a:lnTo>
                      <a:pt x="4605" y="3617"/>
                    </a:lnTo>
                    <a:cubicBezTo>
                      <a:pt x="4605" y="3557"/>
                      <a:pt x="4653" y="3508"/>
                      <a:pt x="4714" y="3508"/>
                    </a:cubicBezTo>
                    <a:close/>
                    <a:moveTo>
                      <a:pt x="1716" y="0"/>
                    </a:moveTo>
                    <a:cubicBezTo>
                      <a:pt x="1715" y="0"/>
                      <a:pt x="1714" y="0"/>
                      <a:pt x="1714" y="0"/>
                    </a:cubicBezTo>
                    <a:lnTo>
                      <a:pt x="110" y="0"/>
                    </a:lnTo>
                    <a:cubicBezTo>
                      <a:pt x="49" y="0"/>
                      <a:pt x="1" y="49"/>
                      <a:pt x="1" y="109"/>
                    </a:cubicBezTo>
                    <a:lnTo>
                      <a:pt x="1" y="4932"/>
                    </a:lnTo>
                    <a:cubicBezTo>
                      <a:pt x="1" y="4993"/>
                      <a:pt x="49" y="5042"/>
                      <a:pt x="110" y="5042"/>
                    </a:cubicBezTo>
                    <a:lnTo>
                      <a:pt x="5701" y="5042"/>
                    </a:lnTo>
                    <a:lnTo>
                      <a:pt x="5701" y="3398"/>
                    </a:lnTo>
                    <a:lnTo>
                      <a:pt x="1786" y="26"/>
                    </a:lnTo>
                    <a:cubicBezTo>
                      <a:pt x="1766" y="9"/>
                      <a:pt x="1741"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33;p51">
                <a:extLst>
                  <a:ext uri="{FF2B5EF4-FFF2-40B4-BE49-F238E27FC236}">
                    <a16:creationId xmlns:a16="http://schemas.microsoft.com/office/drawing/2014/main" id="{279B9FFA-CCD5-30CB-CA80-2FFD31E6CA64}"/>
                  </a:ext>
                </a:extLst>
              </p:cNvPr>
              <p:cNvSpPr/>
              <p:nvPr/>
            </p:nvSpPr>
            <p:spPr>
              <a:xfrm>
                <a:off x="4906976" y="5380148"/>
                <a:ext cx="348174" cy="307989"/>
              </a:xfrm>
              <a:custGeom>
                <a:avLst/>
                <a:gdLst/>
                <a:ahLst/>
                <a:cxnLst/>
                <a:rect l="l" t="t" r="r" b="b"/>
                <a:pathLst>
                  <a:path w="5701" h="5043" extrusionOk="0">
                    <a:moveTo>
                      <a:pt x="110" y="0"/>
                    </a:moveTo>
                    <a:cubicBezTo>
                      <a:pt x="49" y="0"/>
                      <a:pt x="1" y="49"/>
                      <a:pt x="1" y="109"/>
                    </a:cubicBezTo>
                    <a:lnTo>
                      <a:pt x="1" y="4932"/>
                    </a:lnTo>
                    <a:cubicBezTo>
                      <a:pt x="1" y="4993"/>
                      <a:pt x="49" y="5042"/>
                      <a:pt x="110" y="5042"/>
                    </a:cubicBezTo>
                    <a:lnTo>
                      <a:pt x="5701" y="5042"/>
                    </a:lnTo>
                    <a:lnTo>
                      <a:pt x="5701" y="4823"/>
                    </a:lnTo>
                    <a:lnTo>
                      <a:pt x="658" y="4823"/>
                    </a:lnTo>
                    <a:cubicBezTo>
                      <a:pt x="416" y="4823"/>
                      <a:pt x="220" y="4627"/>
                      <a:pt x="220" y="4384"/>
                    </a:cubicBezTo>
                    <a:lnTo>
                      <a:pt x="220"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34;p51">
                <a:extLst>
                  <a:ext uri="{FF2B5EF4-FFF2-40B4-BE49-F238E27FC236}">
                    <a16:creationId xmlns:a16="http://schemas.microsoft.com/office/drawing/2014/main" id="{732D7DE9-20B4-C54B-76F0-ECF9B81C583C}"/>
                  </a:ext>
                </a:extLst>
              </p:cNvPr>
              <p:cNvSpPr/>
              <p:nvPr/>
            </p:nvSpPr>
            <p:spPr>
              <a:xfrm>
                <a:off x="5255102" y="5587680"/>
                <a:ext cx="80432" cy="100464"/>
              </a:xfrm>
              <a:custGeom>
                <a:avLst/>
                <a:gdLst/>
                <a:ahLst/>
                <a:cxnLst/>
                <a:rect l="l" t="t" r="r" b="b"/>
                <a:pathLst>
                  <a:path w="1317" h="1645" extrusionOk="0">
                    <a:moveTo>
                      <a:pt x="1" y="0"/>
                    </a:moveTo>
                    <a:lnTo>
                      <a:pt x="1" y="1644"/>
                    </a:lnTo>
                    <a:lnTo>
                      <a:pt x="1206" y="1644"/>
                    </a:lnTo>
                    <a:cubicBezTo>
                      <a:pt x="1267" y="1644"/>
                      <a:pt x="1316" y="1595"/>
                      <a:pt x="1316" y="1534"/>
                    </a:cubicBezTo>
                    <a:lnTo>
                      <a:pt x="1316"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 name="Nhóm 24">
            <a:extLst>
              <a:ext uri="{FF2B5EF4-FFF2-40B4-BE49-F238E27FC236}">
                <a16:creationId xmlns:a16="http://schemas.microsoft.com/office/drawing/2014/main" id="{6ECC02FE-3DEA-F875-E632-8E15E2791FC8}"/>
              </a:ext>
            </a:extLst>
          </p:cNvPr>
          <p:cNvGrpSpPr/>
          <p:nvPr/>
        </p:nvGrpSpPr>
        <p:grpSpPr>
          <a:xfrm>
            <a:off x="725413" y="4278071"/>
            <a:ext cx="8086253" cy="707886"/>
            <a:chOff x="725413" y="4278071"/>
            <a:chExt cx="8086253" cy="707886"/>
          </a:xfrm>
        </p:grpSpPr>
        <p:sp>
          <p:nvSpPr>
            <p:cNvPr id="97" name="Hộp Văn bản 96">
              <a:extLst>
                <a:ext uri="{FF2B5EF4-FFF2-40B4-BE49-F238E27FC236}">
                  <a16:creationId xmlns:a16="http://schemas.microsoft.com/office/drawing/2014/main" id="{8533D934-CD48-458A-B2DE-FA3CE109E99E}"/>
                </a:ext>
              </a:extLst>
            </p:cNvPr>
            <p:cNvSpPr txBox="1"/>
            <p:nvPr/>
          </p:nvSpPr>
          <p:spPr>
            <a:xfrm>
              <a:off x="1359455" y="4278071"/>
              <a:ext cx="7452211" cy="707886"/>
            </a:xfrm>
            <a:prstGeom prst="rect">
              <a:avLst/>
            </a:prstGeom>
            <a:noFill/>
          </p:spPr>
          <p:txBody>
            <a:bodyPr wrap="square">
              <a:spAutoFit/>
            </a:bodyPr>
            <a:lstStyle/>
            <a:p>
              <a:pPr algn="just"/>
              <a:r>
                <a:rPr lang="en-US" sz="2000" dirty="0">
                  <a:effectLst/>
                  <a:latin typeface="Tahoma" panose="020B0604030504040204" pitchFamily="34" charset="0"/>
                  <a:ea typeface="Tahoma" panose="020B0604030504040204" pitchFamily="34" charset="0"/>
                  <a:cs typeface="Tahoma" panose="020B0604030504040204" pitchFamily="34" charset="0"/>
                </a:rPr>
                <a:t>  Giáo dục sức khỏe sinh sản cho học sinh các trường THCS trên địa bàn thành phố Hồ Chí Minh</a:t>
              </a:r>
            </a:p>
          </p:txBody>
        </p:sp>
        <p:grpSp>
          <p:nvGrpSpPr>
            <p:cNvPr id="138" name="Google Shape;1024;p51">
              <a:extLst>
                <a:ext uri="{FF2B5EF4-FFF2-40B4-BE49-F238E27FC236}">
                  <a16:creationId xmlns:a16="http://schemas.microsoft.com/office/drawing/2014/main" id="{C16DD8D1-BF67-841A-E6BF-0CD21EABEB9A}"/>
                </a:ext>
              </a:extLst>
            </p:cNvPr>
            <p:cNvGrpSpPr/>
            <p:nvPr/>
          </p:nvGrpSpPr>
          <p:grpSpPr>
            <a:xfrm>
              <a:off x="725413" y="4386926"/>
              <a:ext cx="574132" cy="553012"/>
              <a:chOff x="4871187" y="5243891"/>
              <a:chExt cx="500123" cy="480030"/>
            </a:xfrm>
          </p:grpSpPr>
          <p:sp>
            <p:nvSpPr>
              <p:cNvPr id="139" name="Google Shape;1025;p51">
                <a:extLst>
                  <a:ext uri="{FF2B5EF4-FFF2-40B4-BE49-F238E27FC236}">
                    <a16:creationId xmlns:a16="http://schemas.microsoft.com/office/drawing/2014/main" id="{A22789FA-E3D9-B19B-6F3C-10A36F9A82EA}"/>
                  </a:ext>
                </a:extLst>
              </p:cNvPr>
              <p:cNvSpPr/>
              <p:nvPr/>
            </p:nvSpPr>
            <p:spPr>
              <a:xfrm>
                <a:off x="4906976" y="5279681"/>
                <a:ext cx="428485" cy="408453"/>
              </a:xfrm>
              <a:custGeom>
                <a:avLst/>
                <a:gdLst/>
                <a:ahLst/>
                <a:cxnLst/>
                <a:rect l="l" t="t" r="r" b="b"/>
                <a:pathLst>
                  <a:path w="7016" h="6688" extrusionOk="0">
                    <a:moveTo>
                      <a:pt x="1425" y="0"/>
                    </a:moveTo>
                    <a:cubicBezTo>
                      <a:pt x="1365" y="0"/>
                      <a:pt x="1316" y="50"/>
                      <a:pt x="1316" y="110"/>
                    </a:cubicBezTo>
                    <a:lnTo>
                      <a:pt x="1316" y="768"/>
                    </a:lnTo>
                    <a:lnTo>
                      <a:pt x="768" y="768"/>
                    </a:lnTo>
                    <a:cubicBezTo>
                      <a:pt x="707" y="768"/>
                      <a:pt x="658" y="817"/>
                      <a:pt x="658" y="878"/>
                    </a:cubicBezTo>
                    <a:lnTo>
                      <a:pt x="658" y="1645"/>
                    </a:lnTo>
                    <a:lnTo>
                      <a:pt x="110" y="1645"/>
                    </a:lnTo>
                    <a:cubicBezTo>
                      <a:pt x="49" y="1645"/>
                      <a:pt x="0" y="1694"/>
                      <a:pt x="0" y="1754"/>
                    </a:cubicBezTo>
                    <a:lnTo>
                      <a:pt x="0" y="6577"/>
                    </a:lnTo>
                    <a:cubicBezTo>
                      <a:pt x="0" y="6638"/>
                      <a:pt x="49" y="6687"/>
                      <a:pt x="110" y="6687"/>
                    </a:cubicBezTo>
                    <a:lnTo>
                      <a:pt x="6906" y="6687"/>
                    </a:lnTo>
                    <a:cubicBezTo>
                      <a:pt x="6966" y="6687"/>
                      <a:pt x="7016" y="6638"/>
                      <a:pt x="7016" y="6577"/>
                    </a:cubicBezTo>
                    <a:lnTo>
                      <a:pt x="7016" y="5043"/>
                    </a:lnTo>
                    <a:lnTo>
                      <a:pt x="5701" y="3910"/>
                    </a:lnTo>
                    <a:lnTo>
                      <a:pt x="5701" y="110"/>
                    </a:lnTo>
                    <a:cubicBezTo>
                      <a:pt x="5701" y="50"/>
                      <a:pt x="5651" y="0"/>
                      <a:pt x="5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26;p51">
                <a:extLst>
                  <a:ext uri="{FF2B5EF4-FFF2-40B4-BE49-F238E27FC236}">
                    <a16:creationId xmlns:a16="http://schemas.microsoft.com/office/drawing/2014/main" id="{5CDA4F2A-2E0A-D72B-1630-3BEBF0A8883F}"/>
                  </a:ext>
                </a:extLst>
              </p:cNvPr>
              <p:cNvSpPr/>
              <p:nvPr/>
            </p:nvSpPr>
            <p:spPr>
              <a:xfrm>
                <a:off x="4871187" y="5243891"/>
                <a:ext cx="500123" cy="480030"/>
              </a:xfrm>
              <a:custGeom>
                <a:avLst/>
                <a:gdLst/>
                <a:ahLst/>
                <a:cxnLst/>
                <a:rect l="l" t="t" r="r" b="b"/>
                <a:pathLst>
                  <a:path w="8189" h="7860" extrusionOk="0">
                    <a:moveTo>
                      <a:pt x="2011" y="0"/>
                    </a:moveTo>
                    <a:cubicBezTo>
                      <a:pt x="1628" y="1"/>
                      <a:pt x="1316" y="312"/>
                      <a:pt x="1316" y="696"/>
                    </a:cubicBezTo>
                    <a:lnTo>
                      <a:pt x="1316" y="769"/>
                    </a:lnTo>
                    <a:cubicBezTo>
                      <a:pt x="947" y="789"/>
                      <a:pt x="658" y="1094"/>
                      <a:pt x="658" y="1464"/>
                    </a:cubicBezTo>
                    <a:lnTo>
                      <a:pt x="658" y="1646"/>
                    </a:lnTo>
                    <a:cubicBezTo>
                      <a:pt x="289" y="1666"/>
                      <a:pt x="1" y="1971"/>
                      <a:pt x="0" y="2340"/>
                    </a:cubicBezTo>
                    <a:lnTo>
                      <a:pt x="0" y="7163"/>
                    </a:lnTo>
                    <a:cubicBezTo>
                      <a:pt x="1" y="7547"/>
                      <a:pt x="312" y="7859"/>
                      <a:pt x="696" y="7859"/>
                    </a:cubicBezTo>
                    <a:lnTo>
                      <a:pt x="7492" y="7859"/>
                    </a:lnTo>
                    <a:cubicBezTo>
                      <a:pt x="7876" y="7859"/>
                      <a:pt x="8188" y="7547"/>
                      <a:pt x="8188" y="7163"/>
                    </a:cubicBezTo>
                    <a:lnTo>
                      <a:pt x="8188" y="5629"/>
                    </a:lnTo>
                    <a:cubicBezTo>
                      <a:pt x="8188" y="5458"/>
                      <a:pt x="8114" y="5296"/>
                      <a:pt x="7984" y="5185"/>
                    </a:cubicBezTo>
                    <a:lnTo>
                      <a:pt x="6873" y="4228"/>
                    </a:lnTo>
                    <a:lnTo>
                      <a:pt x="6873" y="696"/>
                    </a:lnTo>
                    <a:cubicBezTo>
                      <a:pt x="6872" y="312"/>
                      <a:pt x="6561" y="1"/>
                      <a:pt x="6177" y="0"/>
                    </a:cubicBez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27;p51">
                <a:extLst>
                  <a:ext uri="{FF2B5EF4-FFF2-40B4-BE49-F238E27FC236}">
                    <a16:creationId xmlns:a16="http://schemas.microsoft.com/office/drawing/2014/main" id="{0831CA22-17D8-AED6-4B35-AA0C969B1F27}"/>
                  </a:ext>
                </a:extLst>
              </p:cNvPr>
              <p:cNvSpPr/>
              <p:nvPr/>
            </p:nvSpPr>
            <p:spPr>
              <a:xfrm>
                <a:off x="4906976" y="5380148"/>
                <a:ext cx="428485" cy="307989"/>
              </a:xfrm>
              <a:custGeom>
                <a:avLst/>
                <a:gdLst/>
                <a:ahLst/>
                <a:cxnLst/>
                <a:rect l="l" t="t" r="r" b="b"/>
                <a:pathLst>
                  <a:path w="7016" h="5043" extrusionOk="0">
                    <a:moveTo>
                      <a:pt x="110" y="0"/>
                    </a:moveTo>
                    <a:cubicBezTo>
                      <a:pt x="49" y="0"/>
                      <a:pt x="1" y="49"/>
                      <a:pt x="1" y="110"/>
                    </a:cubicBezTo>
                    <a:lnTo>
                      <a:pt x="1" y="4932"/>
                    </a:lnTo>
                    <a:cubicBezTo>
                      <a:pt x="1" y="4993"/>
                      <a:pt x="49" y="5042"/>
                      <a:pt x="110" y="5042"/>
                    </a:cubicBezTo>
                    <a:lnTo>
                      <a:pt x="6906" y="5042"/>
                    </a:lnTo>
                    <a:cubicBezTo>
                      <a:pt x="6967" y="5042"/>
                      <a:pt x="7016" y="4993"/>
                      <a:pt x="7016" y="4932"/>
                    </a:cubicBezTo>
                    <a:lnTo>
                      <a:pt x="7016" y="3398"/>
                    </a:ln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28;p51">
                <a:extLst>
                  <a:ext uri="{FF2B5EF4-FFF2-40B4-BE49-F238E27FC236}">
                    <a16:creationId xmlns:a16="http://schemas.microsoft.com/office/drawing/2014/main" id="{7DD60817-D494-7E00-80E5-FB9BD70C11E1}"/>
                  </a:ext>
                </a:extLst>
              </p:cNvPr>
              <p:cNvSpPr/>
              <p:nvPr/>
            </p:nvSpPr>
            <p:spPr>
              <a:xfrm>
                <a:off x="4987290" y="5279681"/>
                <a:ext cx="267864" cy="401735"/>
              </a:xfrm>
              <a:custGeom>
                <a:avLst/>
                <a:gdLst/>
                <a:ahLst/>
                <a:cxnLst/>
                <a:rect l="l" t="t" r="r" b="b"/>
                <a:pathLst>
                  <a:path w="4386" h="6578" extrusionOk="0">
                    <a:moveTo>
                      <a:pt x="110" y="0"/>
                    </a:moveTo>
                    <a:cubicBezTo>
                      <a:pt x="50" y="0"/>
                      <a:pt x="1" y="50"/>
                      <a:pt x="1" y="110"/>
                    </a:cubicBezTo>
                    <a:lnTo>
                      <a:pt x="1" y="6468"/>
                    </a:lnTo>
                    <a:cubicBezTo>
                      <a:pt x="1" y="6528"/>
                      <a:pt x="50" y="6577"/>
                      <a:pt x="110" y="6577"/>
                    </a:cubicBezTo>
                    <a:lnTo>
                      <a:pt x="4276" y="6577"/>
                    </a:lnTo>
                    <a:cubicBezTo>
                      <a:pt x="4336" y="6577"/>
                      <a:pt x="4385" y="6528"/>
                      <a:pt x="4385" y="6468"/>
                    </a:cubicBezTo>
                    <a:lnTo>
                      <a:pt x="4385" y="110"/>
                    </a:lnTo>
                    <a:cubicBezTo>
                      <a:pt x="4385" y="50"/>
                      <a:pt x="4336" y="0"/>
                      <a:pt x="4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29;p51">
                <a:extLst>
                  <a:ext uri="{FF2B5EF4-FFF2-40B4-BE49-F238E27FC236}">
                    <a16:creationId xmlns:a16="http://schemas.microsoft.com/office/drawing/2014/main" id="{A1ADA852-BE3F-0D7D-7861-B29EAE960224}"/>
                  </a:ext>
                </a:extLst>
              </p:cNvPr>
              <p:cNvSpPr/>
              <p:nvPr/>
            </p:nvSpPr>
            <p:spPr>
              <a:xfrm>
                <a:off x="4947164" y="5326525"/>
                <a:ext cx="261146" cy="354892"/>
              </a:xfrm>
              <a:custGeom>
                <a:avLst/>
                <a:gdLst/>
                <a:ahLst/>
                <a:cxnLst/>
                <a:rect l="l" t="t" r="r" b="b"/>
                <a:pathLst>
                  <a:path w="4276" h="5811" extrusionOk="0">
                    <a:moveTo>
                      <a:pt x="110" y="1"/>
                    </a:moveTo>
                    <a:cubicBezTo>
                      <a:pt x="49" y="1"/>
                      <a:pt x="0" y="50"/>
                      <a:pt x="0" y="111"/>
                    </a:cubicBezTo>
                    <a:lnTo>
                      <a:pt x="0" y="5810"/>
                    </a:lnTo>
                    <a:lnTo>
                      <a:pt x="4275" y="5810"/>
                    </a:lnTo>
                    <a:lnTo>
                      <a:pt x="4275" y="1417"/>
                    </a:lnTo>
                    <a:lnTo>
                      <a:pt x="2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30;p51">
                <a:extLst>
                  <a:ext uri="{FF2B5EF4-FFF2-40B4-BE49-F238E27FC236}">
                    <a16:creationId xmlns:a16="http://schemas.microsoft.com/office/drawing/2014/main" id="{7BCB6C8C-16D8-5194-9D7E-AB27ACF16610}"/>
                  </a:ext>
                </a:extLst>
              </p:cNvPr>
              <p:cNvSpPr/>
              <p:nvPr/>
            </p:nvSpPr>
            <p:spPr>
              <a:xfrm>
                <a:off x="5107851" y="5326525"/>
                <a:ext cx="99609" cy="99670"/>
              </a:xfrm>
              <a:custGeom>
                <a:avLst/>
                <a:gdLst/>
                <a:ahLst/>
                <a:cxnLst/>
                <a:rect l="l" t="t" r="r" b="b"/>
                <a:pathLst>
                  <a:path w="1631" h="1632" extrusionOk="0">
                    <a:moveTo>
                      <a:pt x="0" y="1"/>
                    </a:moveTo>
                    <a:lnTo>
                      <a:pt x="0" y="1303"/>
                    </a:lnTo>
                    <a:cubicBezTo>
                      <a:pt x="0" y="1484"/>
                      <a:pt x="147" y="1631"/>
                      <a:pt x="329" y="1631"/>
                    </a:cubicBezTo>
                    <a:lnTo>
                      <a:pt x="1631" y="1631"/>
                    </a:lnTo>
                    <a:lnTo>
                      <a:pt x="1631" y="1413"/>
                    </a:lnTo>
                    <a:lnTo>
                      <a:pt x="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31;p51">
                <a:extLst>
                  <a:ext uri="{FF2B5EF4-FFF2-40B4-BE49-F238E27FC236}">
                    <a16:creationId xmlns:a16="http://schemas.microsoft.com/office/drawing/2014/main" id="{BA45FD4B-FC78-DBD9-7921-BC60BB33AEFC}"/>
                  </a:ext>
                </a:extLst>
              </p:cNvPr>
              <p:cNvSpPr/>
              <p:nvPr/>
            </p:nvSpPr>
            <p:spPr>
              <a:xfrm>
                <a:off x="5121165" y="5326281"/>
                <a:ext cx="86540" cy="86540"/>
              </a:xfrm>
              <a:custGeom>
                <a:avLst/>
                <a:gdLst/>
                <a:ahLst/>
                <a:cxnLst/>
                <a:rect l="l" t="t" r="r" b="b"/>
                <a:pathLst>
                  <a:path w="1417" h="1417" extrusionOk="0">
                    <a:moveTo>
                      <a:pt x="1" y="0"/>
                    </a:moveTo>
                    <a:lnTo>
                      <a:pt x="1" y="1307"/>
                    </a:lnTo>
                    <a:cubicBezTo>
                      <a:pt x="1" y="1367"/>
                      <a:pt x="50" y="1416"/>
                      <a:pt x="110" y="1416"/>
                    </a:cubicBezTo>
                    <a:cubicBezTo>
                      <a:pt x="110" y="1416"/>
                      <a:pt x="110" y="1416"/>
                      <a:pt x="111" y="1416"/>
                    </a:cubicBezTo>
                    <a:lnTo>
                      <a:pt x="1417" y="1416"/>
                    </a:lnTo>
                    <a:lnTo>
                      <a:pt x="1"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32;p51">
                <a:extLst>
                  <a:ext uri="{FF2B5EF4-FFF2-40B4-BE49-F238E27FC236}">
                    <a16:creationId xmlns:a16="http://schemas.microsoft.com/office/drawing/2014/main" id="{063D38ED-0843-570F-6EBF-B170AEB93E7A}"/>
                  </a:ext>
                </a:extLst>
              </p:cNvPr>
              <p:cNvSpPr/>
              <p:nvPr/>
            </p:nvSpPr>
            <p:spPr>
              <a:xfrm>
                <a:off x="4906976" y="5380148"/>
                <a:ext cx="348174" cy="307989"/>
              </a:xfrm>
              <a:custGeom>
                <a:avLst/>
                <a:gdLst/>
                <a:ahLst/>
                <a:cxnLst/>
                <a:rect l="l" t="t" r="r" b="b"/>
                <a:pathLst>
                  <a:path w="5701" h="5043" extrusionOk="0">
                    <a:moveTo>
                      <a:pt x="877" y="767"/>
                    </a:moveTo>
                    <a:cubicBezTo>
                      <a:pt x="938" y="767"/>
                      <a:pt x="987" y="816"/>
                      <a:pt x="987" y="877"/>
                    </a:cubicBezTo>
                    <a:lnTo>
                      <a:pt x="987" y="4384"/>
                    </a:lnTo>
                    <a:cubicBezTo>
                      <a:pt x="987" y="4445"/>
                      <a:pt x="938" y="4494"/>
                      <a:pt x="877" y="4494"/>
                    </a:cubicBezTo>
                    <a:lnTo>
                      <a:pt x="768" y="4494"/>
                    </a:lnTo>
                    <a:cubicBezTo>
                      <a:pt x="707" y="4494"/>
                      <a:pt x="658" y="4445"/>
                      <a:pt x="658" y="4384"/>
                    </a:cubicBezTo>
                    <a:lnTo>
                      <a:pt x="658" y="877"/>
                    </a:lnTo>
                    <a:cubicBezTo>
                      <a:pt x="658" y="816"/>
                      <a:pt x="707" y="767"/>
                      <a:pt x="768" y="767"/>
                    </a:cubicBezTo>
                    <a:close/>
                    <a:moveTo>
                      <a:pt x="1864" y="1425"/>
                    </a:moveTo>
                    <a:cubicBezTo>
                      <a:pt x="1924" y="1425"/>
                      <a:pt x="1974" y="1474"/>
                      <a:pt x="1974" y="1535"/>
                    </a:cubicBezTo>
                    <a:lnTo>
                      <a:pt x="1974" y="4384"/>
                    </a:lnTo>
                    <a:cubicBezTo>
                      <a:pt x="1974" y="4445"/>
                      <a:pt x="1924" y="4494"/>
                      <a:pt x="1864" y="4494"/>
                    </a:cubicBezTo>
                    <a:lnTo>
                      <a:pt x="1755" y="4494"/>
                    </a:lnTo>
                    <a:cubicBezTo>
                      <a:pt x="1694" y="4494"/>
                      <a:pt x="1645" y="4445"/>
                      <a:pt x="1645" y="4384"/>
                    </a:cubicBezTo>
                    <a:lnTo>
                      <a:pt x="1645" y="1535"/>
                    </a:lnTo>
                    <a:cubicBezTo>
                      <a:pt x="1645" y="1474"/>
                      <a:pt x="1694" y="1425"/>
                      <a:pt x="1755" y="1425"/>
                    </a:cubicBezTo>
                    <a:close/>
                    <a:moveTo>
                      <a:pt x="2851" y="2083"/>
                    </a:moveTo>
                    <a:cubicBezTo>
                      <a:pt x="2911" y="2083"/>
                      <a:pt x="2960" y="2132"/>
                      <a:pt x="2960" y="2192"/>
                    </a:cubicBezTo>
                    <a:lnTo>
                      <a:pt x="2960" y="4384"/>
                    </a:lnTo>
                    <a:cubicBezTo>
                      <a:pt x="2960" y="4445"/>
                      <a:pt x="2911" y="4494"/>
                      <a:pt x="2851" y="4494"/>
                    </a:cubicBezTo>
                    <a:lnTo>
                      <a:pt x="2741" y="4494"/>
                    </a:lnTo>
                    <a:cubicBezTo>
                      <a:pt x="2680" y="4494"/>
                      <a:pt x="2631" y="4445"/>
                      <a:pt x="2631" y="4384"/>
                    </a:cubicBezTo>
                    <a:lnTo>
                      <a:pt x="2631" y="2192"/>
                    </a:lnTo>
                    <a:cubicBezTo>
                      <a:pt x="2631" y="2132"/>
                      <a:pt x="2680" y="2083"/>
                      <a:pt x="2741" y="2083"/>
                    </a:cubicBezTo>
                    <a:close/>
                    <a:moveTo>
                      <a:pt x="3837" y="2850"/>
                    </a:moveTo>
                    <a:cubicBezTo>
                      <a:pt x="3898" y="2850"/>
                      <a:pt x="3947" y="2899"/>
                      <a:pt x="3947" y="2960"/>
                    </a:cubicBezTo>
                    <a:lnTo>
                      <a:pt x="3947" y="4384"/>
                    </a:lnTo>
                    <a:cubicBezTo>
                      <a:pt x="3947" y="4445"/>
                      <a:pt x="3898" y="4494"/>
                      <a:pt x="3837" y="4494"/>
                    </a:cubicBezTo>
                    <a:lnTo>
                      <a:pt x="3727" y="4494"/>
                    </a:lnTo>
                    <a:cubicBezTo>
                      <a:pt x="3667" y="4494"/>
                      <a:pt x="3618" y="4445"/>
                      <a:pt x="3618" y="4384"/>
                    </a:cubicBezTo>
                    <a:lnTo>
                      <a:pt x="3618" y="2960"/>
                    </a:lnTo>
                    <a:cubicBezTo>
                      <a:pt x="3618" y="2899"/>
                      <a:pt x="3667" y="2850"/>
                      <a:pt x="3727" y="2850"/>
                    </a:cubicBezTo>
                    <a:close/>
                    <a:moveTo>
                      <a:pt x="4823" y="3508"/>
                    </a:moveTo>
                    <a:cubicBezTo>
                      <a:pt x="4884" y="3508"/>
                      <a:pt x="4933" y="3557"/>
                      <a:pt x="4933" y="3617"/>
                    </a:cubicBezTo>
                    <a:lnTo>
                      <a:pt x="4933" y="4384"/>
                    </a:lnTo>
                    <a:cubicBezTo>
                      <a:pt x="4933" y="4445"/>
                      <a:pt x="4884" y="4494"/>
                      <a:pt x="4823" y="4494"/>
                    </a:cubicBezTo>
                    <a:lnTo>
                      <a:pt x="4714" y="4494"/>
                    </a:lnTo>
                    <a:cubicBezTo>
                      <a:pt x="4653" y="4494"/>
                      <a:pt x="4605" y="4445"/>
                      <a:pt x="4605" y="4384"/>
                    </a:cubicBezTo>
                    <a:lnTo>
                      <a:pt x="4605" y="3617"/>
                    </a:lnTo>
                    <a:cubicBezTo>
                      <a:pt x="4605" y="3557"/>
                      <a:pt x="4653" y="3508"/>
                      <a:pt x="4714" y="3508"/>
                    </a:cubicBezTo>
                    <a:close/>
                    <a:moveTo>
                      <a:pt x="1716" y="0"/>
                    </a:moveTo>
                    <a:cubicBezTo>
                      <a:pt x="1715" y="0"/>
                      <a:pt x="1714" y="0"/>
                      <a:pt x="1714" y="0"/>
                    </a:cubicBezTo>
                    <a:lnTo>
                      <a:pt x="110" y="0"/>
                    </a:lnTo>
                    <a:cubicBezTo>
                      <a:pt x="49" y="0"/>
                      <a:pt x="1" y="49"/>
                      <a:pt x="1" y="109"/>
                    </a:cubicBezTo>
                    <a:lnTo>
                      <a:pt x="1" y="4932"/>
                    </a:lnTo>
                    <a:cubicBezTo>
                      <a:pt x="1" y="4993"/>
                      <a:pt x="49" y="5042"/>
                      <a:pt x="110" y="5042"/>
                    </a:cubicBezTo>
                    <a:lnTo>
                      <a:pt x="5701" y="5042"/>
                    </a:lnTo>
                    <a:lnTo>
                      <a:pt x="5701" y="3398"/>
                    </a:lnTo>
                    <a:lnTo>
                      <a:pt x="1786" y="26"/>
                    </a:lnTo>
                    <a:cubicBezTo>
                      <a:pt x="1766" y="9"/>
                      <a:pt x="1741"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33;p51">
                <a:extLst>
                  <a:ext uri="{FF2B5EF4-FFF2-40B4-BE49-F238E27FC236}">
                    <a16:creationId xmlns:a16="http://schemas.microsoft.com/office/drawing/2014/main" id="{89276722-9572-9131-F57C-BA5C4D1DE94D}"/>
                  </a:ext>
                </a:extLst>
              </p:cNvPr>
              <p:cNvSpPr/>
              <p:nvPr/>
            </p:nvSpPr>
            <p:spPr>
              <a:xfrm>
                <a:off x="4906976" y="5380148"/>
                <a:ext cx="348174" cy="307989"/>
              </a:xfrm>
              <a:custGeom>
                <a:avLst/>
                <a:gdLst/>
                <a:ahLst/>
                <a:cxnLst/>
                <a:rect l="l" t="t" r="r" b="b"/>
                <a:pathLst>
                  <a:path w="5701" h="5043" extrusionOk="0">
                    <a:moveTo>
                      <a:pt x="110" y="0"/>
                    </a:moveTo>
                    <a:cubicBezTo>
                      <a:pt x="49" y="0"/>
                      <a:pt x="1" y="49"/>
                      <a:pt x="1" y="109"/>
                    </a:cubicBezTo>
                    <a:lnTo>
                      <a:pt x="1" y="4932"/>
                    </a:lnTo>
                    <a:cubicBezTo>
                      <a:pt x="1" y="4993"/>
                      <a:pt x="49" y="5042"/>
                      <a:pt x="110" y="5042"/>
                    </a:cubicBezTo>
                    <a:lnTo>
                      <a:pt x="5701" y="5042"/>
                    </a:lnTo>
                    <a:lnTo>
                      <a:pt x="5701" y="4823"/>
                    </a:lnTo>
                    <a:lnTo>
                      <a:pt x="658" y="4823"/>
                    </a:lnTo>
                    <a:cubicBezTo>
                      <a:pt x="416" y="4823"/>
                      <a:pt x="220" y="4627"/>
                      <a:pt x="220" y="4384"/>
                    </a:cubicBezTo>
                    <a:lnTo>
                      <a:pt x="220"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34;p51">
                <a:extLst>
                  <a:ext uri="{FF2B5EF4-FFF2-40B4-BE49-F238E27FC236}">
                    <a16:creationId xmlns:a16="http://schemas.microsoft.com/office/drawing/2014/main" id="{C69B4227-FA43-034E-D242-6DDD3A1CE94E}"/>
                  </a:ext>
                </a:extLst>
              </p:cNvPr>
              <p:cNvSpPr/>
              <p:nvPr/>
            </p:nvSpPr>
            <p:spPr>
              <a:xfrm>
                <a:off x="5255102" y="5587680"/>
                <a:ext cx="80432" cy="100464"/>
              </a:xfrm>
              <a:custGeom>
                <a:avLst/>
                <a:gdLst/>
                <a:ahLst/>
                <a:cxnLst/>
                <a:rect l="l" t="t" r="r" b="b"/>
                <a:pathLst>
                  <a:path w="1317" h="1645" extrusionOk="0">
                    <a:moveTo>
                      <a:pt x="1" y="0"/>
                    </a:moveTo>
                    <a:lnTo>
                      <a:pt x="1" y="1644"/>
                    </a:lnTo>
                    <a:lnTo>
                      <a:pt x="1206" y="1644"/>
                    </a:lnTo>
                    <a:cubicBezTo>
                      <a:pt x="1267" y="1644"/>
                      <a:pt x="1316" y="1595"/>
                      <a:pt x="1316" y="1534"/>
                    </a:cubicBezTo>
                    <a:lnTo>
                      <a:pt x="1316"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grpSp>
        <p:nvGrpSpPr>
          <p:cNvPr id="1070" name="Google Shape;1070;p51"/>
          <p:cNvGrpSpPr/>
          <p:nvPr/>
        </p:nvGrpSpPr>
        <p:grpSpPr>
          <a:xfrm rot="-1069695">
            <a:off x="8071320" y="97924"/>
            <a:ext cx="815283" cy="2301849"/>
            <a:chOff x="2641350" y="238125"/>
            <a:chExt cx="466650" cy="1330850"/>
          </a:xfrm>
        </p:grpSpPr>
        <p:sp>
          <p:nvSpPr>
            <p:cNvPr id="1071" name="Google Shape;1071;p51"/>
            <p:cNvSpPr/>
            <p:nvPr/>
          </p:nvSpPr>
          <p:spPr>
            <a:xfrm>
              <a:off x="2641350" y="238125"/>
              <a:ext cx="466650" cy="1330850"/>
            </a:xfrm>
            <a:custGeom>
              <a:avLst/>
              <a:gdLst/>
              <a:ahLst/>
              <a:cxnLst/>
              <a:rect l="l" t="t" r="r" b="b"/>
              <a:pathLst>
                <a:path w="18666" h="53234" extrusionOk="0">
                  <a:moveTo>
                    <a:pt x="16883" y="0"/>
                  </a:moveTo>
                  <a:lnTo>
                    <a:pt x="8290" y="0"/>
                  </a:lnTo>
                  <a:lnTo>
                    <a:pt x="7428" y="12006"/>
                  </a:lnTo>
                  <a:lnTo>
                    <a:pt x="1095" y="12006"/>
                  </a:lnTo>
                  <a:lnTo>
                    <a:pt x="1" y="13834"/>
                  </a:lnTo>
                  <a:lnTo>
                    <a:pt x="1" y="47318"/>
                  </a:lnTo>
                  <a:lnTo>
                    <a:pt x="4703" y="53234"/>
                  </a:lnTo>
                  <a:lnTo>
                    <a:pt x="6503" y="53234"/>
                  </a:lnTo>
                  <a:lnTo>
                    <a:pt x="10245" y="43946"/>
                  </a:lnTo>
                  <a:lnTo>
                    <a:pt x="10245" y="41994"/>
                  </a:lnTo>
                  <a:lnTo>
                    <a:pt x="14198" y="42218"/>
                  </a:lnTo>
                  <a:lnTo>
                    <a:pt x="18666" y="35004"/>
                  </a:lnTo>
                  <a:lnTo>
                    <a:pt x="18507" y="0"/>
                  </a:ln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1"/>
            <p:cNvSpPr/>
            <p:nvPr/>
          </p:nvSpPr>
          <p:spPr>
            <a:xfrm>
              <a:off x="2885625" y="277375"/>
              <a:ext cx="161375" cy="961825"/>
            </a:xfrm>
            <a:custGeom>
              <a:avLst/>
              <a:gdLst/>
              <a:ahLst/>
              <a:cxnLst/>
              <a:rect l="l" t="t" r="r" b="b"/>
              <a:pathLst>
                <a:path w="6455" h="38473" extrusionOk="0">
                  <a:moveTo>
                    <a:pt x="5775" y="33394"/>
                  </a:moveTo>
                  <a:lnTo>
                    <a:pt x="3935" y="38463"/>
                  </a:lnTo>
                  <a:lnTo>
                    <a:pt x="3409" y="38468"/>
                  </a:lnTo>
                  <a:lnTo>
                    <a:pt x="2884" y="38472"/>
                  </a:lnTo>
                  <a:lnTo>
                    <a:pt x="959" y="33434"/>
                  </a:lnTo>
                  <a:lnTo>
                    <a:pt x="273" y="33093"/>
                  </a:lnTo>
                  <a:lnTo>
                    <a:pt x="0" y="210"/>
                  </a:lnTo>
                  <a:cubicBezTo>
                    <a:pt x="1732" y="23"/>
                    <a:pt x="2892" y="3"/>
                    <a:pt x="2892" y="3"/>
                  </a:cubicBezTo>
                  <a:cubicBezTo>
                    <a:pt x="2892" y="3"/>
                    <a:pt x="4447" y="0"/>
                    <a:pt x="6182" y="159"/>
                  </a:cubicBezTo>
                  <a:lnTo>
                    <a:pt x="6454" y="328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1"/>
            <p:cNvSpPr/>
            <p:nvPr/>
          </p:nvSpPr>
          <p:spPr>
            <a:xfrm>
              <a:off x="2892450" y="1084750"/>
              <a:ext cx="154550" cy="28500"/>
            </a:xfrm>
            <a:custGeom>
              <a:avLst/>
              <a:gdLst/>
              <a:ahLst/>
              <a:cxnLst/>
              <a:rect l="l" t="t" r="r" b="b"/>
              <a:pathLst>
                <a:path w="6182" h="1140" extrusionOk="0">
                  <a:moveTo>
                    <a:pt x="0" y="798"/>
                  </a:moveTo>
                  <a:cubicBezTo>
                    <a:pt x="0" y="798"/>
                    <a:pt x="2131" y="1"/>
                    <a:pt x="6181" y="562"/>
                  </a:cubicBezTo>
                  <a:lnTo>
                    <a:pt x="5502" y="1099"/>
                  </a:lnTo>
                  <a:cubicBezTo>
                    <a:pt x="5502" y="1099"/>
                    <a:pt x="3567" y="90"/>
                    <a:pt x="686" y="1139"/>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1"/>
            <p:cNvSpPr/>
            <p:nvPr/>
          </p:nvSpPr>
          <p:spPr>
            <a:xfrm>
              <a:off x="2885575" y="271250"/>
              <a:ext cx="154750" cy="30550"/>
            </a:xfrm>
            <a:custGeom>
              <a:avLst/>
              <a:gdLst/>
              <a:ahLst/>
              <a:cxnLst/>
              <a:rect l="l" t="t" r="r" b="b"/>
              <a:pathLst>
                <a:path w="6190" h="1222" extrusionOk="0">
                  <a:moveTo>
                    <a:pt x="8" y="1221"/>
                  </a:moveTo>
                  <a:cubicBezTo>
                    <a:pt x="8" y="1221"/>
                    <a:pt x="421" y="596"/>
                    <a:pt x="2741" y="383"/>
                  </a:cubicBezTo>
                  <a:cubicBezTo>
                    <a:pt x="5063" y="170"/>
                    <a:pt x="6189" y="1012"/>
                    <a:pt x="6189" y="1012"/>
                  </a:cubicBezTo>
                  <a:lnTo>
                    <a:pt x="6183" y="404"/>
                  </a:lnTo>
                  <a:cubicBezTo>
                    <a:pt x="6183" y="404"/>
                    <a:pt x="2686" y="0"/>
                    <a:pt x="1" y="4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1"/>
            <p:cNvSpPr/>
            <p:nvPr/>
          </p:nvSpPr>
          <p:spPr>
            <a:xfrm>
              <a:off x="2964825" y="1101425"/>
              <a:ext cx="43000" cy="137675"/>
            </a:xfrm>
            <a:custGeom>
              <a:avLst/>
              <a:gdLst/>
              <a:ahLst/>
              <a:cxnLst/>
              <a:rect l="l" t="t" r="r" b="b"/>
              <a:pathLst>
                <a:path w="1720" h="5507" extrusionOk="0">
                  <a:moveTo>
                    <a:pt x="1" y="5507"/>
                  </a:moveTo>
                  <a:lnTo>
                    <a:pt x="634" y="0"/>
                  </a:lnTo>
                  <a:lnTo>
                    <a:pt x="1720" y="139"/>
                  </a:lnTo>
                  <a:lnTo>
                    <a:pt x="460" y="5503"/>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1"/>
            <p:cNvSpPr/>
            <p:nvPr/>
          </p:nvSpPr>
          <p:spPr>
            <a:xfrm>
              <a:off x="2980675" y="1093550"/>
              <a:ext cx="50200" cy="11350"/>
            </a:xfrm>
            <a:custGeom>
              <a:avLst/>
              <a:gdLst/>
              <a:ahLst/>
              <a:cxnLst/>
              <a:rect l="l" t="t" r="r" b="b"/>
              <a:pathLst>
                <a:path w="2008" h="454" extrusionOk="0">
                  <a:moveTo>
                    <a:pt x="0" y="315"/>
                  </a:moveTo>
                  <a:lnTo>
                    <a:pt x="785" y="1"/>
                  </a:lnTo>
                  <a:lnTo>
                    <a:pt x="2007" y="129"/>
                  </a:lnTo>
                  <a:lnTo>
                    <a:pt x="1086" y="454"/>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1"/>
            <p:cNvSpPr/>
            <p:nvPr/>
          </p:nvSpPr>
          <p:spPr>
            <a:xfrm>
              <a:off x="2990675" y="280900"/>
              <a:ext cx="40200" cy="815900"/>
            </a:xfrm>
            <a:custGeom>
              <a:avLst/>
              <a:gdLst/>
              <a:ahLst/>
              <a:cxnLst/>
              <a:rect l="l" t="t" r="r" b="b"/>
              <a:pathLst>
                <a:path w="1608" h="32636" extrusionOk="0">
                  <a:moveTo>
                    <a:pt x="385" y="32507"/>
                  </a:moveTo>
                  <a:lnTo>
                    <a:pt x="0" y="1"/>
                  </a:lnTo>
                  <a:lnTo>
                    <a:pt x="677" y="155"/>
                  </a:lnTo>
                  <a:lnTo>
                    <a:pt x="1607" y="32635"/>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1"/>
            <p:cNvSpPr/>
            <p:nvPr/>
          </p:nvSpPr>
          <p:spPr>
            <a:xfrm>
              <a:off x="2886050" y="319975"/>
              <a:ext cx="160525" cy="734650"/>
            </a:xfrm>
            <a:custGeom>
              <a:avLst/>
              <a:gdLst/>
              <a:ahLst/>
              <a:cxnLst/>
              <a:rect l="l" t="t" r="r" b="b"/>
              <a:pathLst>
                <a:path w="6421" h="29386" extrusionOk="0">
                  <a:moveTo>
                    <a:pt x="240" y="29385"/>
                  </a:moveTo>
                  <a:cubicBezTo>
                    <a:pt x="240" y="29385"/>
                    <a:pt x="3245" y="28401"/>
                    <a:pt x="6421" y="29184"/>
                  </a:cubicBezTo>
                  <a:lnTo>
                    <a:pt x="6187" y="1084"/>
                  </a:lnTo>
                  <a:cubicBezTo>
                    <a:pt x="6187" y="1084"/>
                    <a:pt x="4128" y="1"/>
                    <a:pt x="1" y="734"/>
                  </a:cubicBez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1"/>
            <p:cNvSpPr/>
            <p:nvPr/>
          </p:nvSpPr>
          <p:spPr>
            <a:xfrm>
              <a:off x="2698000" y="560675"/>
              <a:ext cx="160100" cy="961825"/>
            </a:xfrm>
            <a:custGeom>
              <a:avLst/>
              <a:gdLst/>
              <a:ahLst/>
              <a:cxnLst/>
              <a:rect l="l" t="t" r="r" b="b"/>
              <a:pathLst>
                <a:path w="6404" h="38473" extrusionOk="0">
                  <a:moveTo>
                    <a:pt x="5498" y="33432"/>
                  </a:moveTo>
                  <a:lnTo>
                    <a:pt x="3582" y="38473"/>
                  </a:lnTo>
                  <a:lnTo>
                    <a:pt x="3055" y="38469"/>
                  </a:lnTo>
                  <a:lnTo>
                    <a:pt x="2530" y="38466"/>
                  </a:lnTo>
                  <a:lnTo>
                    <a:pt x="681" y="33399"/>
                  </a:lnTo>
                  <a:lnTo>
                    <a:pt x="1" y="33046"/>
                  </a:lnTo>
                  <a:lnTo>
                    <a:pt x="220" y="164"/>
                  </a:lnTo>
                  <a:cubicBezTo>
                    <a:pt x="1955" y="3"/>
                    <a:pt x="3115" y="1"/>
                    <a:pt x="3115" y="1"/>
                  </a:cubicBezTo>
                  <a:cubicBezTo>
                    <a:pt x="3115" y="1"/>
                    <a:pt x="4670" y="22"/>
                    <a:pt x="6403" y="207"/>
                  </a:cubicBezTo>
                  <a:lnTo>
                    <a:pt x="6184" y="3290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1"/>
            <p:cNvSpPr/>
            <p:nvPr/>
          </p:nvSpPr>
          <p:spPr>
            <a:xfrm>
              <a:off x="2698000" y="1367750"/>
              <a:ext cx="154625" cy="28750"/>
            </a:xfrm>
            <a:custGeom>
              <a:avLst/>
              <a:gdLst/>
              <a:ahLst/>
              <a:cxnLst/>
              <a:rect l="l" t="t" r="r" b="b"/>
              <a:pathLst>
                <a:path w="6185" h="1150" extrusionOk="0">
                  <a:moveTo>
                    <a:pt x="1" y="764"/>
                  </a:moveTo>
                  <a:cubicBezTo>
                    <a:pt x="1" y="764"/>
                    <a:pt x="2143" y="0"/>
                    <a:pt x="6184" y="622"/>
                  </a:cubicBezTo>
                  <a:lnTo>
                    <a:pt x="5498" y="1149"/>
                  </a:lnTo>
                  <a:cubicBezTo>
                    <a:pt x="5498" y="1149"/>
                    <a:pt x="3578" y="111"/>
                    <a:pt x="681" y="111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1"/>
            <p:cNvSpPr/>
            <p:nvPr/>
          </p:nvSpPr>
          <p:spPr>
            <a:xfrm>
              <a:off x="2703350" y="554450"/>
              <a:ext cx="154750" cy="29525"/>
            </a:xfrm>
            <a:custGeom>
              <a:avLst/>
              <a:gdLst/>
              <a:ahLst/>
              <a:cxnLst/>
              <a:rect l="l" t="t" r="r" b="b"/>
              <a:pathLst>
                <a:path w="6190" h="1181" extrusionOk="0">
                  <a:moveTo>
                    <a:pt x="1" y="1181"/>
                  </a:moveTo>
                  <a:cubicBezTo>
                    <a:pt x="1" y="1181"/>
                    <a:pt x="425" y="563"/>
                    <a:pt x="2747" y="384"/>
                  </a:cubicBezTo>
                  <a:cubicBezTo>
                    <a:pt x="5071" y="205"/>
                    <a:pt x="6185" y="1063"/>
                    <a:pt x="6185" y="1063"/>
                  </a:cubicBezTo>
                  <a:lnTo>
                    <a:pt x="6189" y="456"/>
                  </a:lnTo>
                  <a:cubicBezTo>
                    <a:pt x="6189" y="456"/>
                    <a:pt x="2697" y="0"/>
                    <a:pt x="6" y="4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1"/>
            <p:cNvSpPr/>
            <p:nvPr/>
          </p:nvSpPr>
          <p:spPr>
            <a:xfrm>
              <a:off x="2768375" y="1384925"/>
              <a:ext cx="45025" cy="137525"/>
            </a:xfrm>
            <a:custGeom>
              <a:avLst/>
              <a:gdLst/>
              <a:ahLst/>
              <a:cxnLst/>
              <a:rect l="l" t="t" r="r" b="b"/>
              <a:pathLst>
                <a:path w="1801" h="5501" extrusionOk="0">
                  <a:moveTo>
                    <a:pt x="0" y="5497"/>
                  </a:moveTo>
                  <a:lnTo>
                    <a:pt x="716" y="1"/>
                  </a:lnTo>
                  <a:lnTo>
                    <a:pt x="1800" y="156"/>
                  </a:lnTo>
                  <a:lnTo>
                    <a:pt x="459" y="550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1"/>
            <p:cNvSpPr/>
            <p:nvPr/>
          </p:nvSpPr>
          <p:spPr>
            <a:xfrm>
              <a:off x="2786250" y="1377375"/>
              <a:ext cx="50275" cy="11475"/>
            </a:xfrm>
            <a:custGeom>
              <a:avLst/>
              <a:gdLst/>
              <a:ahLst/>
              <a:cxnLst/>
              <a:rect l="l" t="t" r="r" b="b"/>
              <a:pathLst>
                <a:path w="2011" h="459" extrusionOk="0">
                  <a:moveTo>
                    <a:pt x="1" y="303"/>
                  </a:moveTo>
                  <a:lnTo>
                    <a:pt x="791" y="0"/>
                  </a:lnTo>
                  <a:lnTo>
                    <a:pt x="2010" y="147"/>
                  </a:lnTo>
                  <a:lnTo>
                    <a:pt x="1085" y="458"/>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1"/>
            <p:cNvSpPr/>
            <p:nvPr/>
          </p:nvSpPr>
          <p:spPr>
            <a:xfrm>
              <a:off x="2806000" y="564650"/>
              <a:ext cx="30525" cy="816425"/>
            </a:xfrm>
            <a:custGeom>
              <a:avLst/>
              <a:gdLst/>
              <a:ahLst/>
              <a:cxnLst/>
              <a:rect l="l" t="t" r="r" b="b"/>
              <a:pathLst>
                <a:path w="1221" h="32657" extrusionOk="0">
                  <a:moveTo>
                    <a:pt x="1" y="32509"/>
                  </a:moveTo>
                  <a:lnTo>
                    <a:pt x="104" y="1"/>
                  </a:lnTo>
                  <a:lnTo>
                    <a:pt x="779" y="166"/>
                  </a:lnTo>
                  <a:lnTo>
                    <a:pt x="1220" y="32656"/>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1"/>
            <p:cNvSpPr/>
            <p:nvPr/>
          </p:nvSpPr>
          <p:spPr>
            <a:xfrm>
              <a:off x="2698325" y="603700"/>
              <a:ext cx="159325" cy="733075"/>
            </a:xfrm>
            <a:custGeom>
              <a:avLst/>
              <a:gdLst/>
              <a:ahLst/>
              <a:cxnLst/>
              <a:rect l="l" t="t" r="r" b="b"/>
              <a:pathLst>
                <a:path w="6373" h="29323" extrusionOk="0">
                  <a:moveTo>
                    <a:pt x="1" y="29323"/>
                  </a:moveTo>
                  <a:cubicBezTo>
                    <a:pt x="1" y="29323"/>
                    <a:pt x="3020" y="28385"/>
                    <a:pt x="6184" y="29216"/>
                  </a:cubicBezTo>
                  <a:lnTo>
                    <a:pt x="6373" y="1114"/>
                  </a:lnTo>
                  <a:cubicBezTo>
                    <a:pt x="6373" y="1114"/>
                    <a:pt x="4330" y="1"/>
                    <a:pt x="192" y="673"/>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Hình chữ nhật 90">
            <a:extLst>
              <a:ext uri="{FF2B5EF4-FFF2-40B4-BE49-F238E27FC236}">
                <a16:creationId xmlns:a16="http://schemas.microsoft.com/office/drawing/2014/main" id="{9A9AA967-10F0-5AE5-96AE-7B6FDB648D35}"/>
              </a:ext>
            </a:extLst>
          </p:cNvPr>
          <p:cNvSpPr/>
          <p:nvPr/>
        </p:nvSpPr>
        <p:spPr>
          <a:xfrm>
            <a:off x="764645" y="157421"/>
            <a:ext cx="1380506" cy="707886"/>
          </a:xfrm>
          <a:prstGeom prst="rect">
            <a:avLst/>
          </a:prstGeom>
          <a:noFill/>
        </p:spPr>
        <p:txBody>
          <a:bodyPr wrap="none" lIns="91440" tIns="45720" rIns="91440" bIns="45720">
            <a:spAutoFit/>
          </a:bodyPr>
          <a:lstStyle/>
          <a:p>
            <a:pPr algn="ctr"/>
            <a:r>
              <a:rPr lang="en-US" sz="4000" dirty="0">
                <a:solidFill>
                  <a:schemeClr val="accent2"/>
                </a:solidFill>
                <a:latin typeface="Fira Sans Black" panose="020B0A03050000020004" pitchFamily="34" charset="0"/>
              </a:rPr>
              <a:t>Gợi ý</a:t>
            </a:r>
            <a:endParaRPr lang="vi-VN" sz="4000" dirty="0">
              <a:solidFill>
                <a:schemeClr val="accent2"/>
              </a:solidFill>
              <a:latin typeface="Fira Sans Black" panose="020B0A03050000020004" pitchFamily="34" charset="0"/>
            </a:endParaRPr>
          </a:p>
        </p:txBody>
      </p:sp>
      <p:sp>
        <p:nvSpPr>
          <p:cNvPr id="92" name="Hình chữ nhật 91">
            <a:extLst>
              <a:ext uri="{FF2B5EF4-FFF2-40B4-BE49-F238E27FC236}">
                <a16:creationId xmlns:a16="http://schemas.microsoft.com/office/drawing/2014/main" id="{DF46A560-9C6E-98C0-FD8D-7C8E6AE6F4D1}"/>
              </a:ext>
            </a:extLst>
          </p:cNvPr>
          <p:cNvSpPr/>
          <p:nvPr/>
        </p:nvSpPr>
        <p:spPr>
          <a:xfrm>
            <a:off x="1594179" y="843765"/>
            <a:ext cx="5796780" cy="523220"/>
          </a:xfrm>
          <a:prstGeom prst="rect">
            <a:avLst/>
          </a:prstGeom>
          <a:noFill/>
        </p:spPr>
        <p:txBody>
          <a:bodyPr wrap="none" lIns="91440" tIns="45720" rIns="91440" bIns="45720">
            <a:spAutoFit/>
          </a:bodyPr>
          <a:lstStyle/>
          <a:p>
            <a:pPr algn="ctr"/>
            <a:r>
              <a:rPr lang="en-US" sz="2800" b="1" dirty="0">
                <a:solidFill>
                  <a:schemeClr val="tx2">
                    <a:lumMod val="75000"/>
                  </a:schemeClr>
                </a:solidFill>
                <a:effectLst/>
                <a:latin typeface="Tahoma" panose="020B0604030504040204" pitchFamily="34" charset="0"/>
                <a:ea typeface="Tahoma" panose="020B0604030504040204" pitchFamily="34" charset="0"/>
                <a:cs typeface="Tahoma" panose="020B0604030504040204" pitchFamily="34" charset="0"/>
              </a:rPr>
              <a:t>Bối cảnh sử dụng và chức năng</a:t>
            </a:r>
            <a:endParaRPr lang="vi-VN" sz="54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Nhóm 4">
            <a:extLst>
              <a:ext uri="{FF2B5EF4-FFF2-40B4-BE49-F238E27FC236}">
                <a16:creationId xmlns:a16="http://schemas.microsoft.com/office/drawing/2014/main" id="{740DF33F-2A98-32B6-9301-F5DF56235E0D}"/>
              </a:ext>
            </a:extLst>
          </p:cNvPr>
          <p:cNvGrpSpPr/>
          <p:nvPr/>
        </p:nvGrpSpPr>
        <p:grpSpPr>
          <a:xfrm>
            <a:off x="935008" y="1410371"/>
            <a:ext cx="3342745" cy="2725124"/>
            <a:chOff x="935008" y="1410371"/>
            <a:chExt cx="3342745" cy="2725124"/>
          </a:xfrm>
        </p:grpSpPr>
        <p:sp>
          <p:nvSpPr>
            <p:cNvPr id="86" name="Hộp Văn bản 85">
              <a:extLst>
                <a:ext uri="{FF2B5EF4-FFF2-40B4-BE49-F238E27FC236}">
                  <a16:creationId xmlns:a16="http://schemas.microsoft.com/office/drawing/2014/main" id="{8334ACFB-325F-F6EC-2A3C-9DE2A3011670}"/>
                </a:ext>
              </a:extLst>
            </p:cNvPr>
            <p:cNvSpPr txBox="1"/>
            <p:nvPr/>
          </p:nvSpPr>
          <p:spPr>
            <a:xfrm>
              <a:off x="935008" y="1902511"/>
              <a:ext cx="3342745" cy="2232984"/>
            </a:xfrm>
            <a:prstGeom prst="rect">
              <a:avLst/>
            </a:prstGeom>
            <a:noFill/>
          </p:spPr>
          <p:txBody>
            <a:bodyPr wrap="square">
              <a:spAutoFit/>
            </a:bodyPr>
            <a:lstStyle/>
            <a:p>
              <a:pPr algn="just">
                <a:lnSpc>
                  <a:spcPct val="150000"/>
                </a:lnSpc>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  Hội nghị nghiên cứu, họp hành, giải pháp cho các vấn đề tồn tại,….</a:t>
              </a: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88" name="Google Shape;4232;p79">
              <a:extLst>
                <a:ext uri="{FF2B5EF4-FFF2-40B4-BE49-F238E27FC236}">
                  <a16:creationId xmlns:a16="http://schemas.microsoft.com/office/drawing/2014/main" id="{1A2AD0C2-1D7A-7EA7-D4DE-A1609521E146}"/>
                </a:ext>
              </a:extLst>
            </p:cNvPr>
            <p:cNvGrpSpPr/>
            <p:nvPr/>
          </p:nvGrpSpPr>
          <p:grpSpPr>
            <a:xfrm>
              <a:off x="2355677" y="1410371"/>
              <a:ext cx="515364" cy="515426"/>
              <a:chOff x="3917996" y="4359163"/>
              <a:chExt cx="500062" cy="500123"/>
            </a:xfrm>
          </p:grpSpPr>
          <p:sp>
            <p:nvSpPr>
              <p:cNvPr id="89" name="Google Shape;4233;p79">
                <a:extLst>
                  <a:ext uri="{FF2B5EF4-FFF2-40B4-BE49-F238E27FC236}">
                    <a16:creationId xmlns:a16="http://schemas.microsoft.com/office/drawing/2014/main" id="{99F90925-E908-8908-4FF0-8D7CFD981D32}"/>
                  </a:ext>
                </a:extLst>
              </p:cNvPr>
              <p:cNvSpPr/>
              <p:nvPr/>
            </p:nvSpPr>
            <p:spPr>
              <a:xfrm>
                <a:off x="3953785" y="4394830"/>
                <a:ext cx="428546" cy="428668"/>
              </a:xfrm>
              <a:custGeom>
                <a:avLst/>
                <a:gdLst/>
                <a:ahLst/>
                <a:cxnLst/>
                <a:rect l="l" t="t" r="r" b="b"/>
                <a:pathLst>
                  <a:path w="7017" h="7019" extrusionOk="0">
                    <a:moveTo>
                      <a:pt x="3399" y="619"/>
                    </a:moveTo>
                    <a:lnTo>
                      <a:pt x="3399" y="990"/>
                    </a:lnTo>
                    <a:lnTo>
                      <a:pt x="2657" y="990"/>
                    </a:lnTo>
                    <a:lnTo>
                      <a:pt x="3399" y="619"/>
                    </a:lnTo>
                    <a:close/>
                    <a:moveTo>
                      <a:pt x="3618" y="619"/>
                    </a:moveTo>
                    <a:lnTo>
                      <a:pt x="4359" y="990"/>
                    </a:lnTo>
                    <a:lnTo>
                      <a:pt x="3618" y="990"/>
                    </a:lnTo>
                    <a:lnTo>
                      <a:pt x="3618" y="619"/>
                    </a:lnTo>
                    <a:close/>
                    <a:moveTo>
                      <a:pt x="3508" y="1"/>
                    </a:moveTo>
                    <a:cubicBezTo>
                      <a:pt x="3447" y="1"/>
                      <a:pt x="3397" y="51"/>
                      <a:pt x="3399" y="113"/>
                    </a:cubicBezTo>
                    <a:lnTo>
                      <a:pt x="3399" y="374"/>
                    </a:lnTo>
                    <a:lnTo>
                      <a:pt x="2168" y="990"/>
                    </a:lnTo>
                    <a:lnTo>
                      <a:pt x="110" y="990"/>
                    </a:lnTo>
                    <a:cubicBezTo>
                      <a:pt x="50" y="990"/>
                      <a:pt x="1" y="1039"/>
                      <a:pt x="1" y="1099"/>
                    </a:cubicBezTo>
                    <a:lnTo>
                      <a:pt x="1" y="1538"/>
                    </a:lnTo>
                    <a:cubicBezTo>
                      <a:pt x="1" y="1598"/>
                      <a:pt x="50" y="1648"/>
                      <a:pt x="110" y="1648"/>
                    </a:cubicBezTo>
                    <a:lnTo>
                      <a:pt x="330" y="1648"/>
                    </a:lnTo>
                    <a:lnTo>
                      <a:pt x="330" y="5264"/>
                    </a:lnTo>
                    <a:cubicBezTo>
                      <a:pt x="330" y="5325"/>
                      <a:pt x="379" y="5374"/>
                      <a:pt x="439" y="5374"/>
                    </a:cubicBezTo>
                    <a:lnTo>
                      <a:pt x="3399" y="5374"/>
                    </a:lnTo>
                    <a:lnTo>
                      <a:pt x="3399" y="6301"/>
                    </a:lnTo>
                    <a:lnTo>
                      <a:pt x="2586" y="6816"/>
                    </a:lnTo>
                    <a:cubicBezTo>
                      <a:pt x="2538" y="6850"/>
                      <a:pt x="2524" y="6916"/>
                      <a:pt x="2555" y="6965"/>
                    </a:cubicBezTo>
                    <a:cubicBezTo>
                      <a:pt x="2576" y="6998"/>
                      <a:pt x="2612" y="7017"/>
                      <a:pt x="2648" y="7017"/>
                    </a:cubicBezTo>
                    <a:cubicBezTo>
                      <a:pt x="2667" y="7017"/>
                      <a:pt x="2686" y="7012"/>
                      <a:pt x="2704" y="7001"/>
                    </a:cubicBezTo>
                    <a:lnTo>
                      <a:pt x="3398" y="6560"/>
                    </a:lnTo>
                    <a:lnTo>
                      <a:pt x="3398" y="6909"/>
                    </a:lnTo>
                    <a:cubicBezTo>
                      <a:pt x="3400" y="6968"/>
                      <a:pt x="3448" y="7016"/>
                      <a:pt x="3508" y="7016"/>
                    </a:cubicBezTo>
                    <a:cubicBezTo>
                      <a:pt x="3568" y="7016"/>
                      <a:pt x="3616" y="6968"/>
                      <a:pt x="3618" y="6909"/>
                    </a:cubicBezTo>
                    <a:lnTo>
                      <a:pt x="3618" y="6558"/>
                    </a:lnTo>
                    <a:lnTo>
                      <a:pt x="4327" y="7001"/>
                    </a:lnTo>
                    <a:cubicBezTo>
                      <a:pt x="4345" y="7013"/>
                      <a:pt x="4365" y="7018"/>
                      <a:pt x="4385" y="7018"/>
                    </a:cubicBezTo>
                    <a:cubicBezTo>
                      <a:pt x="4421" y="7018"/>
                      <a:pt x="4457" y="7000"/>
                      <a:pt x="4478" y="6967"/>
                    </a:cubicBezTo>
                    <a:cubicBezTo>
                      <a:pt x="4510" y="6916"/>
                      <a:pt x="4494" y="6848"/>
                      <a:pt x="4443" y="6816"/>
                    </a:cubicBezTo>
                    <a:lnTo>
                      <a:pt x="3618" y="6300"/>
                    </a:lnTo>
                    <a:lnTo>
                      <a:pt x="3618" y="5374"/>
                    </a:lnTo>
                    <a:lnTo>
                      <a:pt x="6578" y="5374"/>
                    </a:lnTo>
                    <a:cubicBezTo>
                      <a:pt x="6638" y="5374"/>
                      <a:pt x="6687" y="5325"/>
                      <a:pt x="6687" y="5264"/>
                    </a:cubicBezTo>
                    <a:lnTo>
                      <a:pt x="6687" y="1647"/>
                    </a:lnTo>
                    <a:lnTo>
                      <a:pt x="6906" y="1647"/>
                    </a:lnTo>
                    <a:cubicBezTo>
                      <a:pt x="6967" y="1647"/>
                      <a:pt x="7016" y="1598"/>
                      <a:pt x="7016" y="1537"/>
                    </a:cubicBezTo>
                    <a:lnTo>
                      <a:pt x="7016" y="1099"/>
                    </a:lnTo>
                    <a:cubicBezTo>
                      <a:pt x="7016" y="1039"/>
                      <a:pt x="6967" y="990"/>
                      <a:pt x="6906" y="990"/>
                    </a:cubicBezTo>
                    <a:lnTo>
                      <a:pt x="4850" y="990"/>
                    </a:lnTo>
                    <a:lnTo>
                      <a:pt x="3618" y="374"/>
                    </a:lnTo>
                    <a:lnTo>
                      <a:pt x="3618" y="113"/>
                    </a:lnTo>
                    <a:cubicBezTo>
                      <a:pt x="3620" y="51"/>
                      <a:pt x="3570" y="1"/>
                      <a:pt x="35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234;p79">
                <a:extLst>
                  <a:ext uri="{FF2B5EF4-FFF2-40B4-BE49-F238E27FC236}">
                    <a16:creationId xmlns:a16="http://schemas.microsoft.com/office/drawing/2014/main" id="{83D69073-6378-97AF-00B7-3BBB2A983F94}"/>
                  </a:ext>
                </a:extLst>
              </p:cNvPr>
              <p:cNvSpPr/>
              <p:nvPr/>
            </p:nvSpPr>
            <p:spPr>
              <a:xfrm>
                <a:off x="3917996" y="4359163"/>
                <a:ext cx="500062" cy="500123"/>
              </a:xfrm>
              <a:custGeom>
                <a:avLst/>
                <a:gdLst/>
                <a:ahLst/>
                <a:cxnLst/>
                <a:rect l="l" t="t" r="r" b="b"/>
                <a:pathLst>
                  <a:path w="8188" h="8189" extrusionOk="0">
                    <a:moveTo>
                      <a:pt x="4094" y="1"/>
                    </a:moveTo>
                    <a:cubicBezTo>
                      <a:pt x="3751" y="1"/>
                      <a:pt x="3459" y="252"/>
                      <a:pt x="3407" y="592"/>
                    </a:cubicBezTo>
                    <a:lnTo>
                      <a:pt x="2615" y="988"/>
                    </a:lnTo>
                    <a:lnTo>
                      <a:pt x="696" y="988"/>
                    </a:lnTo>
                    <a:cubicBezTo>
                      <a:pt x="313" y="988"/>
                      <a:pt x="1" y="1299"/>
                      <a:pt x="1" y="1683"/>
                    </a:cubicBezTo>
                    <a:lnTo>
                      <a:pt x="1" y="2122"/>
                    </a:lnTo>
                    <a:cubicBezTo>
                      <a:pt x="1" y="2362"/>
                      <a:pt x="125" y="2586"/>
                      <a:pt x="329" y="2713"/>
                    </a:cubicBezTo>
                    <a:lnTo>
                      <a:pt x="329" y="5848"/>
                    </a:lnTo>
                    <a:cubicBezTo>
                      <a:pt x="330" y="6232"/>
                      <a:pt x="641" y="6544"/>
                      <a:pt x="1025" y="6544"/>
                    </a:cubicBezTo>
                    <a:lnTo>
                      <a:pt x="3399" y="6544"/>
                    </a:lnTo>
                    <a:lnTo>
                      <a:pt x="3399" y="6562"/>
                    </a:lnTo>
                    <a:lnTo>
                      <a:pt x="2858" y="6906"/>
                    </a:lnTo>
                    <a:cubicBezTo>
                      <a:pt x="2534" y="7111"/>
                      <a:pt x="2438" y="7541"/>
                      <a:pt x="2644" y="7866"/>
                    </a:cubicBezTo>
                    <a:cubicBezTo>
                      <a:pt x="2776" y="8074"/>
                      <a:pt x="3002" y="8188"/>
                      <a:pt x="3232" y="8188"/>
                    </a:cubicBezTo>
                    <a:cubicBezTo>
                      <a:pt x="3359" y="8188"/>
                      <a:pt x="3488" y="8153"/>
                      <a:pt x="3604" y="8080"/>
                    </a:cubicBezTo>
                    <a:lnTo>
                      <a:pt x="3666" y="8041"/>
                    </a:lnTo>
                    <a:cubicBezTo>
                      <a:pt x="3792" y="8139"/>
                      <a:pt x="3943" y="8189"/>
                      <a:pt x="4094" y="8189"/>
                    </a:cubicBezTo>
                    <a:cubicBezTo>
                      <a:pt x="4248" y="8189"/>
                      <a:pt x="4401" y="8138"/>
                      <a:pt x="4528" y="8036"/>
                    </a:cubicBezTo>
                    <a:lnTo>
                      <a:pt x="4603" y="8083"/>
                    </a:lnTo>
                    <a:cubicBezTo>
                      <a:pt x="4717" y="8154"/>
                      <a:pt x="4845" y="8189"/>
                      <a:pt x="4970" y="8189"/>
                    </a:cubicBezTo>
                    <a:cubicBezTo>
                      <a:pt x="5202" y="8189"/>
                      <a:pt x="5429" y="8073"/>
                      <a:pt x="5561" y="7862"/>
                    </a:cubicBezTo>
                    <a:cubicBezTo>
                      <a:pt x="5765" y="7536"/>
                      <a:pt x="5665" y="7106"/>
                      <a:pt x="5340" y="6903"/>
                    </a:cubicBezTo>
                    <a:lnTo>
                      <a:pt x="4790" y="6559"/>
                    </a:lnTo>
                    <a:lnTo>
                      <a:pt x="4790" y="6544"/>
                    </a:lnTo>
                    <a:lnTo>
                      <a:pt x="7163" y="6544"/>
                    </a:lnTo>
                    <a:cubicBezTo>
                      <a:pt x="7547" y="6544"/>
                      <a:pt x="7859" y="6232"/>
                      <a:pt x="7859" y="5848"/>
                    </a:cubicBezTo>
                    <a:lnTo>
                      <a:pt x="7859" y="2713"/>
                    </a:lnTo>
                    <a:cubicBezTo>
                      <a:pt x="8063" y="2586"/>
                      <a:pt x="8188" y="2362"/>
                      <a:pt x="8188" y="2122"/>
                    </a:cubicBezTo>
                    <a:lnTo>
                      <a:pt x="8188" y="1683"/>
                    </a:lnTo>
                    <a:cubicBezTo>
                      <a:pt x="8187" y="1300"/>
                      <a:pt x="7876" y="988"/>
                      <a:pt x="7492" y="988"/>
                    </a:cubicBezTo>
                    <a:lnTo>
                      <a:pt x="5574" y="988"/>
                    </a:lnTo>
                    <a:lnTo>
                      <a:pt x="4782" y="592"/>
                    </a:lnTo>
                    <a:cubicBezTo>
                      <a:pt x="4730" y="252"/>
                      <a:pt x="4438" y="1"/>
                      <a:pt x="4094" y="1"/>
                    </a:cubicBez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235;p79">
                <a:extLst>
                  <a:ext uri="{FF2B5EF4-FFF2-40B4-BE49-F238E27FC236}">
                    <a16:creationId xmlns:a16="http://schemas.microsoft.com/office/drawing/2014/main" id="{5B11B81F-A34D-B564-6E7A-FB651D5DDAF6}"/>
                  </a:ext>
                </a:extLst>
              </p:cNvPr>
              <p:cNvSpPr/>
              <p:nvPr/>
            </p:nvSpPr>
            <p:spPr>
              <a:xfrm>
                <a:off x="4161256" y="4394830"/>
                <a:ext cx="13619" cy="67180"/>
              </a:xfrm>
              <a:custGeom>
                <a:avLst/>
                <a:gdLst/>
                <a:ahLst/>
                <a:cxnLst/>
                <a:rect l="l" t="t" r="r" b="b"/>
                <a:pathLst>
                  <a:path w="223" h="1100" extrusionOk="0">
                    <a:moveTo>
                      <a:pt x="111" y="1"/>
                    </a:moveTo>
                    <a:cubicBezTo>
                      <a:pt x="50" y="1"/>
                      <a:pt x="0" y="51"/>
                      <a:pt x="2" y="113"/>
                    </a:cubicBezTo>
                    <a:lnTo>
                      <a:pt x="2" y="990"/>
                    </a:lnTo>
                    <a:cubicBezTo>
                      <a:pt x="2" y="1050"/>
                      <a:pt x="51" y="1099"/>
                      <a:pt x="111" y="1099"/>
                    </a:cubicBezTo>
                    <a:cubicBezTo>
                      <a:pt x="172" y="1099"/>
                      <a:pt x="221" y="1050"/>
                      <a:pt x="221" y="990"/>
                    </a:cubicBezTo>
                    <a:lnTo>
                      <a:pt x="221" y="113"/>
                    </a:lnTo>
                    <a:cubicBezTo>
                      <a:pt x="223" y="51"/>
                      <a:pt x="173" y="1"/>
                      <a:pt x="111" y="1"/>
                    </a:cubicBezTo>
                    <a:close/>
                  </a:path>
                </a:pathLst>
              </a:custGeom>
              <a:solidFill>
                <a:srgbClr val="696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236;p79">
                <a:extLst>
                  <a:ext uri="{FF2B5EF4-FFF2-40B4-BE49-F238E27FC236}">
                    <a16:creationId xmlns:a16="http://schemas.microsoft.com/office/drawing/2014/main" id="{9887A285-D1F0-7C39-C46B-0D3E82FE4508}"/>
                  </a:ext>
                </a:extLst>
              </p:cNvPr>
              <p:cNvSpPr/>
              <p:nvPr/>
            </p:nvSpPr>
            <p:spPr>
              <a:xfrm>
                <a:off x="4107877" y="4709487"/>
                <a:ext cx="121412" cy="114022"/>
              </a:xfrm>
              <a:custGeom>
                <a:avLst/>
                <a:gdLst/>
                <a:ahLst/>
                <a:cxnLst/>
                <a:rect l="l" t="t" r="r" b="b"/>
                <a:pathLst>
                  <a:path w="1988" h="1867" extrusionOk="0">
                    <a:moveTo>
                      <a:pt x="985" y="0"/>
                    </a:moveTo>
                    <a:cubicBezTo>
                      <a:pt x="924" y="0"/>
                      <a:pt x="874" y="51"/>
                      <a:pt x="876" y="112"/>
                    </a:cubicBezTo>
                    <a:lnTo>
                      <a:pt x="876" y="1149"/>
                    </a:lnTo>
                    <a:lnTo>
                      <a:pt x="64" y="1664"/>
                    </a:lnTo>
                    <a:cubicBezTo>
                      <a:pt x="15" y="1698"/>
                      <a:pt x="1" y="1764"/>
                      <a:pt x="33" y="1813"/>
                    </a:cubicBezTo>
                    <a:cubicBezTo>
                      <a:pt x="54" y="1846"/>
                      <a:pt x="89" y="1865"/>
                      <a:pt x="126" y="1865"/>
                    </a:cubicBezTo>
                    <a:cubicBezTo>
                      <a:pt x="144" y="1865"/>
                      <a:pt x="164" y="1860"/>
                      <a:pt x="181" y="1849"/>
                    </a:cubicBezTo>
                    <a:lnTo>
                      <a:pt x="876" y="1408"/>
                    </a:lnTo>
                    <a:lnTo>
                      <a:pt x="876" y="1757"/>
                    </a:lnTo>
                    <a:cubicBezTo>
                      <a:pt x="877" y="1816"/>
                      <a:pt x="926" y="1864"/>
                      <a:pt x="985" y="1864"/>
                    </a:cubicBezTo>
                    <a:cubicBezTo>
                      <a:pt x="1045" y="1864"/>
                      <a:pt x="1094" y="1816"/>
                      <a:pt x="1095" y="1757"/>
                    </a:cubicBezTo>
                    <a:lnTo>
                      <a:pt x="1095" y="1406"/>
                    </a:lnTo>
                    <a:lnTo>
                      <a:pt x="1804" y="1849"/>
                    </a:lnTo>
                    <a:cubicBezTo>
                      <a:pt x="1822" y="1861"/>
                      <a:pt x="1842" y="1866"/>
                      <a:pt x="1862" y="1866"/>
                    </a:cubicBezTo>
                    <a:cubicBezTo>
                      <a:pt x="1899" y="1866"/>
                      <a:pt x="1934" y="1848"/>
                      <a:pt x="1955" y="1815"/>
                    </a:cubicBezTo>
                    <a:cubicBezTo>
                      <a:pt x="1987" y="1764"/>
                      <a:pt x="1971" y="1696"/>
                      <a:pt x="1920" y="1664"/>
                    </a:cubicBezTo>
                    <a:lnTo>
                      <a:pt x="1095" y="1148"/>
                    </a:lnTo>
                    <a:lnTo>
                      <a:pt x="1095" y="112"/>
                    </a:lnTo>
                    <a:cubicBezTo>
                      <a:pt x="1097" y="51"/>
                      <a:pt x="1047" y="0"/>
                      <a:pt x="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237;p79">
                <a:extLst>
                  <a:ext uri="{FF2B5EF4-FFF2-40B4-BE49-F238E27FC236}">
                    <a16:creationId xmlns:a16="http://schemas.microsoft.com/office/drawing/2014/main" id="{07EE29F2-A815-6CD0-CCAB-1BC75A87992E}"/>
                  </a:ext>
                </a:extLst>
              </p:cNvPr>
              <p:cNvSpPr/>
              <p:nvPr/>
            </p:nvSpPr>
            <p:spPr>
              <a:xfrm>
                <a:off x="4080026" y="4415046"/>
                <a:ext cx="175645" cy="53622"/>
              </a:xfrm>
              <a:custGeom>
                <a:avLst/>
                <a:gdLst/>
                <a:ahLst/>
                <a:cxnLst/>
                <a:rect l="l" t="t" r="r" b="b"/>
                <a:pathLst>
                  <a:path w="2876" h="878" extrusionOk="0">
                    <a:moveTo>
                      <a:pt x="1441" y="1"/>
                    </a:moveTo>
                    <a:cubicBezTo>
                      <a:pt x="1425" y="1"/>
                      <a:pt x="1408" y="5"/>
                      <a:pt x="1392" y="12"/>
                    </a:cubicBezTo>
                    <a:lnTo>
                      <a:pt x="77" y="670"/>
                    </a:lnTo>
                    <a:cubicBezTo>
                      <a:pt x="23" y="697"/>
                      <a:pt x="1" y="763"/>
                      <a:pt x="28" y="817"/>
                    </a:cubicBezTo>
                    <a:cubicBezTo>
                      <a:pt x="47" y="855"/>
                      <a:pt x="86" y="878"/>
                      <a:pt x="126" y="878"/>
                    </a:cubicBezTo>
                    <a:cubicBezTo>
                      <a:pt x="143" y="878"/>
                      <a:pt x="159" y="874"/>
                      <a:pt x="175" y="866"/>
                    </a:cubicBezTo>
                    <a:lnTo>
                      <a:pt x="1441" y="233"/>
                    </a:lnTo>
                    <a:lnTo>
                      <a:pt x="2708" y="866"/>
                    </a:lnTo>
                    <a:cubicBezTo>
                      <a:pt x="2723" y="874"/>
                      <a:pt x="2740" y="878"/>
                      <a:pt x="2757" y="878"/>
                    </a:cubicBezTo>
                    <a:cubicBezTo>
                      <a:pt x="2808" y="878"/>
                      <a:pt x="2852" y="843"/>
                      <a:pt x="2863" y="793"/>
                    </a:cubicBezTo>
                    <a:cubicBezTo>
                      <a:pt x="2875" y="744"/>
                      <a:pt x="2851" y="693"/>
                      <a:pt x="2806" y="670"/>
                    </a:cubicBezTo>
                    <a:lnTo>
                      <a:pt x="1491" y="12"/>
                    </a:lnTo>
                    <a:cubicBezTo>
                      <a:pt x="1475" y="5"/>
                      <a:pt x="1458" y="1"/>
                      <a:pt x="1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238;p79">
                <a:extLst>
                  <a:ext uri="{FF2B5EF4-FFF2-40B4-BE49-F238E27FC236}">
                    <a16:creationId xmlns:a16="http://schemas.microsoft.com/office/drawing/2014/main" id="{9026B759-D098-EED0-D72D-D1A70D6F093D}"/>
                  </a:ext>
                </a:extLst>
              </p:cNvPr>
              <p:cNvSpPr/>
              <p:nvPr/>
            </p:nvSpPr>
            <p:spPr>
              <a:xfrm>
                <a:off x="3973879" y="4482045"/>
                <a:ext cx="388360" cy="241053"/>
              </a:xfrm>
              <a:custGeom>
                <a:avLst/>
                <a:gdLst/>
                <a:ahLst/>
                <a:cxnLst/>
                <a:rect l="l" t="t" r="r" b="b"/>
                <a:pathLst>
                  <a:path w="6359" h="3947" extrusionOk="0">
                    <a:moveTo>
                      <a:pt x="110" y="0"/>
                    </a:moveTo>
                    <a:cubicBezTo>
                      <a:pt x="50" y="0"/>
                      <a:pt x="0" y="49"/>
                      <a:pt x="0" y="110"/>
                    </a:cubicBezTo>
                    <a:lnTo>
                      <a:pt x="0" y="3837"/>
                    </a:lnTo>
                    <a:cubicBezTo>
                      <a:pt x="0" y="3897"/>
                      <a:pt x="50" y="3946"/>
                      <a:pt x="110" y="3946"/>
                    </a:cubicBezTo>
                    <a:lnTo>
                      <a:pt x="6249" y="3946"/>
                    </a:lnTo>
                    <a:cubicBezTo>
                      <a:pt x="6309" y="3946"/>
                      <a:pt x="6358" y="3897"/>
                      <a:pt x="6358" y="3837"/>
                    </a:cubicBezTo>
                    <a:lnTo>
                      <a:pt x="6358" y="110"/>
                    </a:lnTo>
                    <a:cubicBezTo>
                      <a:pt x="6358" y="49"/>
                      <a:pt x="6309" y="0"/>
                      <a:pt x="6249"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239;p79">
                <a:extLst>
                  <a:ext uri="{FF2B5EF4-FFF2-40B4-BE49-F238E27FC236}">
                    <a16:creationId xmlns:a16="http://schemas.microsoft.com/office/drawing/2014/main" id="{CB50F09D-AB0D-EA50-8A6E-C2DEE3283B58}"/>
                  </a:ext>
                </a:extLst>
              </p:cNvPr>
              <p:cNvSpPr/>
              <p:nvPr/>
            </p:nvSpPr>
            <p:spPr>
              <a:xfrm>
                <a:off x="3973879" y="4482045"/>
                <a:ext cx="388360" cy="26811"/>
              </a:xfrm>
              <a:custGeom>
                <a:avLst/>
                <a:gdLst/>
                <a:ahLst/>
                <a:cxnLst/>
                <a:rect l="l" t="t" r="r" b="b"/>
                <a:pathLst>
                  <a:path w="6359" h="439" extrusionOk="0">
                    <a:moveTo>
                      <a:pt x="110" y="0"/>
                    </a:moveTo>
                    <a:cubicBezTo>
                      <a:pt x="50" y="0"/>
                      <a:pt x="0" y="49"/>
                      <a:pt x="0" y="110"/>
                    </a:cubicBezTo>
                    <a:lnTo>
                      <a:pt x="0" y="438"/>
                    </a:lnTo>
                    <a:lnTo>
                      <a:pt x="6358" y="438"/>
                    </a:lnTo>
                    <a:lnTo>
                      <a:pt x="6358" y="110"/>
                    </a:lnTo>
                    <a:cubicBezTo>
                      <a:pt x="6358" y="49"/>
                      <a:pt x="6309" y="0"/>
                      <a:pt x="6249"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240;p79">
                <a:extLst>
                  <a:ext uri="{FF2B5EF4-FFF2-40B4-BE49-F238E27FC236}">
                    <a16:creationId xmlns:a16="http://schemas.microsoft.com/office/drawing/2014/main" id="{AB1EE2BC-B2AC-5DFC-4D5B-E7DACA07D90D}"/>
                  </a:ext>
                </a:extLst>
              </p:cNvPr>
              <p:cNvSpPr/>
              <p:nvPr/>
            </p:nvSpPr>
            <p:spPr>
              <a:xfrm>
                <a:off x="3953785" y="4455233"/>
                <a:ext cx="428546" cy="40247"/>
              </a:xfrm>
              <a:custGeom>
                <a:avLst/>
                <a:gdLst/>
                <a:ahLst/>
                <a:cxnLst/>
                <a:rect l="l" t="t" r="r" b="b"/>
                <a:pathLst>
                  <a:path w="7017" h="659" extrusionOk="0">
                    <a:moveTo>
                      <a:pt x="110" y="1"/>
                    </a:moveTo>
                    <a:cubicBezTo>
                      <a:pt x="50" y="1"/>
                      <a:pt x="1" y="50"/>
                      <a:pt x="1" y="110"/>
                    </a:cubicBezTo>
                    <a:lnTo>
                      <a:pt x="1" y="549"/>
                    </a:lnTo>
                    <a:cubicBezTo>
                      <a:pt x="1" y="609"/>
                      <a:pt x="50" y="659"/>
                      <a:pt x="110" y="659"/>
                    </a:cubicBezTo>
                    <a:lnTo>
                      <a:pt x="6906" y="659"/>
                    </a:lnTo>
                    <a:cubicBezTo>
                      <a:pt x="6967" y="658"/>
                      <a:pt x="7016" y="609"/>
                      <a:pt x="7016" y="549"/>
                    </a:cubicBezTo>
                    <a:lnTo>
                      <a:pt x="7016" y="110"/>
                    </a:lnTo>
                    <a:cubicBezTo>
                      <a:pt x="7016" y="50"/>
                      <a:pt x="6967" y="1"/>
                      <a:pt x="6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241;p79">
                <a:extLst>
                  <a:ext uri="{FF2B5EF4-FFF2-40B4-BE49-F238E27FC236}">
                    <a16:creationId xmlns:a16="http://schemas.microsoft.com/office/drawing/2014/main" id="{3D3CCDA5-F772-3C76-AFB5-1FCC7FA7649D}"/>
                  </a:ext>
                </a:extLst>
              </p:cNvPr>
              <p:cNvSpPr/>
              <p:nvPr/>
            </p:nvSpPr>
            <p:spPr>
              <a:xfrm>
                <a:off x="3953785" y="4475327"/>
                <a:ext cx="428546" cy="20154"/>
              </a:xfrm>
              <a:custGeom>
                <a:avLst/>
                <a:gdLst/>
                <a:ahLst/>
                <a:cxnLst/>
                <a:rect l="l" t="t" r="r" b="b"/>
                <a:pathLst>
                  <a:path w="7017" h="330" extrusionOk="0">
                    <a:moveTo>
                      <a:pt x="1" y="0"/>
                    </a:moveTo>
                    <a:lnTo>
                      <a:pt x="1" y="220"/>
                    </a:lnTo>
                    <a:cubicBezTo>
                      <a:pt x="1" y="280"/>
                      <a:pt x="50" y="330"/>
                      <a:pt x="110" y="330"/>
                    </a:cubicBezTo>
                    <a:lnTo>
                      <a:pt x="6906" y="330"/>
                    </a:lnTo>
                    <a:cubicBezTo>
                      <a:pt x="6967" y="329"/>
                      <a:pt x="7016" y="280"/>
                      <a:pt x="7016" y="220"/>
                    </a:cubicBezTo>
                    <a:lnTo>
                      <a:pt x="7016" y="0"/>
                    </a:lnTo>
                    <a:cubicBezTo>
                      <a:pt x="7016" y="61"/>
                      <a:pt x="6967" y="110"/>
                      <a:pt x="6906" y="110"/>
                    </a:cubicBezTo>
                    <a:lnTo>
                      <a:pt x="110" y="110"/>
                    </a:lnTo>
                    <a:cubicBezTo>
                      <a:pt x="50" y="110"/>
                      <a:pt x="1" y="61"/>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242;p79">
                <a:extLst>
                  <a:ext uri="{FF2B5EF4-FFF2-40B4-BE49-F238E27FC236}">
                    <a16:creationId xmlns:a16="http://schemas.microsoft.com/office/drawing/2014/main" id="{9E96B08C-8B1A-1EB0-FA56-7532B0241C22}"/>
                  </a:ext>
                </a:extLst>
              </p:cNvPr>
              <p:cNvSpPr/>
              <p:nvPr/>
            </p:nvSpPr>
            <p:spPr>
              <a:xfrm>
                <a:off x="4087661" y="4582452"/>
                <a:ext cx="40247" cy="93746"/>
              </a:xfrm>
              <a:custGeom>
                <a:avLst/>
                <a:gdLst/>
                <a:ahLst/>
                <a:cxnLst/>
                <a:rect l="l" t="t" r="r" b="b"/>
                <a:pathLst>
                  <a:path w="659" h="1535" extrusionOk="0">
                    <a:moveTo>
                      <a:pt x="111" y="0"/>
                    </a:moveTo>
                    <a:cubicBezTo>
                      <a:pt x="50" y="0"/>
                      <a:pt x="1" y="50"/>
                      <a:pt x="1" y="110"/>
                    </a:cubicBezTo>
                    <a:lnTo>
                      <a:pt x="1" y="1425"/>
                    </a:lnTo>
                    <a:cubicBezTo>
                      <a:pt x="1" y="1486"/>
                      <a:pt x="50" y="1535"/>
                      <a:pt x="111" y="1535"/>
                    </a:cubicBezTo>
                    <a:lnTo>
                      <a:pt x="549" y="1535"/>
                    </a:lnTo>
                    <a:cubicBezTo>
                      <a:pt x="609" y="1535"/>
                      <a:pt x="659" y="1486"/>
                      <a:pt x="659" y="1425"/>
                    </a:cubicBezTo>
                    <a:lnTo>
                      <a:pt x="659" y="110"/>
                    </a:lnTo>
                    <a:cubicBezTo>
                      <a:pt x="659" y="50"/>
                      <a:pt x="609" y="0"/>
                      <a:pt x="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243;p79">
                <a:extLst>
                  <a:ext uri="{FF2B5EF4-FFF2-40B4-BE49-F238E27FC236}">
                    <a16:creationId xmlns:a16="http://schemas.microsoft.com/office/drawing/2014/main" id="{66F668BA-724A-4B5F-2A22-5146AD9084A4}"/>
                  </a:ext>
                </a:extLst>
              </p:cNvPr>
              <p:cNvSpPr/>
              <p:nvPr/>
            </p:nvSpPr>
            <p:spPr>
              <a:xfrm>
                <a:off x="4147941" y="4562358"/>
                <a:ext cx="40247" cy="113839"/>
              </a:xfrm>
              <a:custGeom>
                <a:avLst/>
                <a:gdLst/>
                <a:ahLst/>
                <a:cxnLst/>
                <a:rect l="l" t="t" r="r" b="b"/>
                <a:pathLst>
                  <a:path w="659" h="1864" extrusionOk="0">
                    <a:moveTo>
                      <a:pt x="110" y="1"/>
                    </a:moveTo>
                    <a:cubicBezTo>
                      <a:pt x="50" y="1"/>
                      <a:pt x="1" y="49"/>
                      <a:pt x="1" y="110"/>
                    </a:cubicBezTo>
                    <a:lnTo>
                      <a:pt x="1" y="1754"/>
                    </a:lnTo>
                    <a:cubicBezTo>
                      <a:pt x="0" y="1815"/>
                      <a:pt x="50" y="1864"/>
                      <a:pt x="110" y="1864"/>
                    </a:cubicBezTo>
                    <a:lnTo>
                      <a:pt x="549" y="1864"/>
                    </a:lnTo>
                    <a:cubicBezTo>
                      <a:pt x="609" y="1864"/>
                      <a:pt x="658" y="1815"/>
                      <a:pt x="658" y="1754"/>
                    </a:cubicBezTo>
                    <a:lnTo>
                      <a:pt x="658" y="110"/>
                    </a:lnTo>
                    <a:cubicBezTo>
                      <a:pt x="658" y="49"/>
                      <a:pt x="609"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44;p79">
                <a:extLst>
                  <a:ext uri="{FF2B5EF4-FFF2-40B4-BE49-F238E27FC236}">
                    <a16:creationId xmlns:a16="http://schemas.microsoft.com/office/drawing/2014/main" id="{11D6D972-2F23-BD11-A7B2-3E09069D3619}"/>
                  </a:ext>
                </a:extLst>
              </p:cNvPr>
              <p:cNvSpPr/>
              <p:nvPr/>
            </p:nvSpPr>
            <p:spPr>
              <a:xfrm>
                <a:off x="4208222" y="4535547"/>
                <a:ext cx="40186" cy="140650"/>
              </a:xfrm>
              <a:custGeom>
                <a:avLst/>
                <a:gdLst/>
                <a:ahLst/>
                <a:cxnLst/>
                <a:rect l="l" t="t" r="r" b="b"/>
                <a:pathLst>
                  <a:path w="658" h="2303" extrusionOk="0">
                    <a:moveTo>
                      <a:pt x="109" y="1"/>
                    </a:moveTo>
                    <a:cubicBezTo>
                      <a:pt x="49" y="1"/>
                      <a:pt x="0" y="50"/>
                      <a:pt x="0" y="111"/>
                    </a:cubicBezTo>
                    <a:lnTo>
                      <a:pt x="0" y="2193"/>
                    </a:lnTo>
                    <a:cubicBezTo>
                      <a:pt x="0" y="2254"/>
                      <a:pt x="49" y="2303"/>
                      <a:pt x="109" y="2303"/>
                    </a:cubicBezTo>
                    <a:lnTo>
                      <a:pt x="548" y="2303"/>
                    </a:lnTo>
                    <a:cubicBezTo>
                      <a:pt x="609" y="2303"/>
                      <a:pt x="658" y="2254"/>
                      <a:pt x="658" y="2193"/>
                    </a:cubicBezTo>
                    <a:lnTo>
                      <a:pt x="658" y="111"/>
                    </a:lnTo>
                    <a:cubicBezTo>
                      <a:pt x="658" y="50"/>
                      <a:pt x="609"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245;p79">
                <a:extLst>
                  <a:ext uri="{FF2B5EF4-FFF2-40B4-BE49-F238E27FC236}">
                    <a16:creationId xmlns:a16="http://schemas.microsoft.com/office/drawing/2014/main" id="{2B6D5E8C-D2B3-39DE-D651-AD852FB9C8C4}"/>
                  </a:ext>
                </a:extLst>
              </p:cNvPr>
              <p:cNvSpPr/>
              <p:nvPr/>
            </p:nvSpPr>
            <p:spPr>
              <a:xfrm>
                <a:off x="4054192" y="4522354"/>
                <a:ext cx="227556" cy="153842"/>
              </a:xfrm>
              <a:custGeom>
                <a:avLst/>
                <a:gdLst/>
                <a:ahLst/>
                <a:cxnLst/>
                <a:rect l="l" t="t" r="r" b="b"/>
                <a:pathLst>
                  <a:path w="3726" h="2519" extrusionOk="0">
                    <a:moveTo>
                      <a:pt x="111" y="0"/>
                    </a:moveTo>
                    <a:cubicBezTo>
                      <a:pt x="51" y="0"/>
                      <a:pt x="2" y="48"/>
                      <a:pt x="1" y="108"/>
                    </a:cubicBezTo>
                    <a:lnTo>
                      <a:pt x="1" y="2409"/>
                    </a:lnTo>
                    <a:cubicBezTo>
                      <a:pt x="1" y="2470"/>
                      <a:pt x="50" y="2519"/>
                      <a:pt x="111" y="2519"/>
                    </a:cubicBezTo>
                    <a:lnTo>
                      <a:pt x="3618" y="2519"/>
                    </a:lnTo>
                    <a:cubicBezTo>
                      <a:pt x="3678" y="2517"/>
                      <a:pt x="3726" y="2469"/>
                      <a:pt x="3726" y="2409"/>
                    </a:cubicBezTo>
                    <a:cubicBezTo>
                      <a:pt x="3726" y="2350"/>
                      <a:pt x="3678" y="2301"/>
                      <a:pt x="3618" y="2300"/>
                    </a:cubicBezTo>
                    <a:lnTo>
                      <a:pt x="220" y="2300"/>
                    </a:lnTo>
                    <a:lnTo>
                      <a:pt x="220" y="108"/>
                    </a:lnTo>
                    <a:cubicBezTo>
                      <a:pt x="219" y="48"/>
                      <a:pt x="170" y="0"/>
                      <a:pt x="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Nhóm 3">
            <a:extLst>
              <a:ext uri="{FF2B5EF4-FFF2-40B4-BE49-F238E27FC236}">
                <a16:creationId xmlns:a16="http://schemas.microsoft.com/office/drawing/2014/main" id="{6A30DBA1-681D-088B-C799-E7923BEE20A9}"/>
              </a:ext>
            </a:extLst>
          </p:cNvPr>
          <p:cNvGrpSpPr/>
          <p:nvPr/>
        </p:nvGrpSpPr>
        <p:grpSpPr>
          <a:xfrm>
            <a:off x="4560371" y="1447129"/>
            <a:ext cx="3776705" cy="3230737"/>
            <a:chOff x="4560371" y="1447129"/>
            <a:chExt cx="3776705" cy="3230737"/>
          </a:xfrm>
        </p:grpSpPr>
        <p:sp>
          <p:nvSpPr>
            <p:cNvPr id="87" name="Hộp Văn bản 86">
              <a:extLst>
                <a:ext uri="{FF2B5EF4-FFF2-40B4-BE49-F238E27FC236}">
                  <a16:creationId xmlns:a16="http://schemas.microsoft.com/office/drawing/2014/main" id="{4CBE9662-2542-95D9-A7C1-F0939B88861C}"/>
                </a:ext>
              </a:extLst>
            </p:cNvPr>
            <p:cNvSpPr txBox="1"/>
            <p:nvPr/>
          </p:nvSpPr>
          <p:spPr>
            <a:xfrm>
              <a:off x="4560371" y="1890885"/>
              <a:ext cx="3776705" cy="2786981"/>
            </a:xfrm>
            <a:prstGeom prst="rect">
              <a:avLst/>
            </a:prstGeom>
            <a:noFill/>
          </p:spPr>
          <p:txBody>
            <a:bodyPr wrap="square">
              <a:spAutoFit/>
            </a:bodyPr>
            <a:lstStyle/>
            <a:p>
              <a:pPr algn="just">
                <a:lnSpc>
                  <a:spcPct val="150000"/>
                </a:lnSpc>
              </a:pPr>
              <a:r>
                <a:rPr lang="en-US" sz="2400" dirty="0">
                  <a:effectLst/>
                  <a:latin typeface="Tahoma" panose="020B0604030504040204" pitchFamily="34" charset="0"/>
                  <a:ea typeface="Tahoma" panose="020B0604030504040204" pitchFamily="34" charset="0"/>
                  <a:cs typeface="Tahoma" panose="020B0604030504040204" pitchFamily="34" charset="0"/>
                </a:rPr>
                <a:t>   Chức năng: thể hiện năng lực người nghiên cứu, đưa ra giải pháp cho các vấn đề, đưa ra ý tưởng sáng tạo mới,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pSp>
          <p:nvGrpSpPr>
            <p:cNvPr id="153" name="Google Shape;4232;p79">
              <a:extLst>
                <a:ext uri="{FF2B5EF4-FFF2-40B4-BE49-F238E27FC236}">
                  <a16:creationId xmlns:a16="http://schemas.microsoft.com/office/drawing/2014/main" id="{9CE2466C-E078-661F-FB2F-FFEA57073AC4}"/>
                </a:ext>
              </a:extLst>
            </p:cNvPr>
            <p:cNvGrpSpPr/>
            <p:nvPr/>
          </p:nvGrpSpPr>
          <p:grpSpPr>
            <a:xfrm>
              <a:off x="6120812" y="1447129"/>
              <a:ext cx="515364" cy="515426"/>
              <a:chOff x="3917996" y="4359163"/>
              <a:chExt cx="500062" cy="500123"/>
            </a:xfrm>
          </p:grpSpPr>
          <p:sp>
            <p:nvSpPr>
              <p:cNvPr id="154" name="Google Shape;4233;p79">
                <a:extLst>
                  <a:ext uri="{FF2B5EF4-FFF2-40B4-BE49-F238E27FC236}">
                    <a16:creationId xmlns:a16="http://schemas.microsoft.com/office/drawing/2014/main" id="{243835E5-5A30-65A3-D733-4745D42D49F9}"/>
                  </a:ext>
                </a:extLst>
              </p:cNvPr>
              <p:cNvSpPr/>
              <p:nvPr/>
            </p:nvSpPr>
            <p:spPr>
              <a:xfrm>
                <a:off x="3953785" y="4394830"/>
                <a:ext cx="428546" cy="428668"/>
              </a:xfrm>
              <a:custGeom>
                <a:avLst/>
                <a:gdLst/>
                <a:ahLst/>
                <a:cxnLst/>
                <a:rect l="l" t="t" r="r" b="b"/>
                <a:pathLst>
                  <a:path w="7017" h="7019" extrusionOk="0">
                    <a:moveTo>
                      <a:pt x="3399" y="619"/>
                    </a:moveTo>
                    <a:lnTo>
                      <a:pt x="3399" y="990"/>
                    </a:lnTo>
                    <a:lnTo>
                      <a:pt x="2657" y="990"/>
                    </a:lnTo>
                    <a:lnTo>
                      <a:pt x="3399" y="619"/>
                    </a:lnTo>
                    <a:close/>
                    <a:moveTo>
                      <a:pt x="3618" y="619"/>
                    </a:moveTo>
                    <a:lnTo>
                      <a:pt x="4359" y="990"/>
                    </a:lnTo>
                    <a:lnTo>
                      <a:pt x="3618" y="990"/>
                    </a:lnTo>
                    <a:lnTo>
                      <a:pt x="3618" y="619"/>
                    </a:lnTo>
                    <a:close/>
                    <a:moveTo>
                      <a:pt x="3508" y="1"/>
                    </a:moveTo>
                    <a:cubicBezTo>
                      <a:pt x="3447" y="1"/>
                      <a:pt x="3397" y="51"/>
                      <a:pt x="3399" y="113"/>
                    </a:cubicBezTo>
                    <a:lnTo>
                      <a:pt x="3399" y="374"/>
                    </a:lnTo>
                    <a:lnTo>
                      <a:pt x="2168" y="990"/>
                    </a:lnTo>
                    <a:lnTo>
                      <a:pt x="110" y="990"/>
                    </a:lnTo>
                    <a:cubicBezTo>
                      <a:pt x="50" y="990"/>
                      <a:pt x="1" y="1039"/>
                      <a:pt x="1" y="1099"/>
                    </a:cubicBezTo>
                    <a:lnTo>
                      <a:pt x="1" y="1538"/>
                    </a:lnTo>
                    <a:cubicBezTo>
                      <a:pt x="1" y="1598"/>
                      <a:pt x="50" y="1648"/>
                      <a:pt x="110" y="1648"/>
                    </a:cubicBezTo>
                    <a:lnTo>
                      <a:pt x="330" y="1648"/>
                    </a:lnTo>
                    <a:lnTo>
                      <a:pt x="330" y="5264"/>
                    </a:lnTo>
                    <a:cubicBezTo>
                      <a:pt x="330" y="5325"/>
                      <a:pt x="379" y="5374"/>
                      <a:pt x="439" y="5374"/>
                    </a:cubicBezTo>
                    <a:lnTo>
                      <a:pt x="3399" y="5374"/>
                    </a:lnTo>
                    <a:lnTo>
                      <a:pt x="3399" y="6301"/>
                    </a:lnTo>
                    <a:lnTo>
                      <a:pt x="2586" y="6816"/>
                    </a:lnTo>
                    <a:cubicBezTo>
                      <a:pt x="2538" y="6850"/>
                      <a:pt x="2524" y="6916"/>
                      <a:pt x="2555" y="6965"/>
                    </a:cubicBezTo>
                    <a:cubicBezTo>
                      <a:pt x="2576" y="6998"/>
                      <a:pt x="2612" y="7017"/>
                      <a:pt x="2648" y="7017"/>
                    </a:cubicBezTo>
                    <a:cubicBezTo>
                      <a:pt x="2667" y="7017"/>
                      <a:pt x="2686" y="7012"/>
                      <a:pt x="2704" y="7001"/>
                    </a:cubicBezTo>
                    <a:lnTo>
                      <a:pt x="3398" y="6560"/>
                    </a:lnTo>
                    <a:lnTo>
                      <a:pt x="3398" y="6909"/>
                    </a:lnTo>
                    <a:cubicBezTo>
                      <a:pt x="3400" y="6968"/>
                      <a:pt x="3448" y="7016"/>
                      <a:pt x="3508" y="7016"/>
                    </a:cubicBezTo>
                    <a:cubicBezTo>
                      <a:pt x="3568" y="7016"/>
                      <a:pt x="3616" y="6968"/>
                      <a:pt x="3618" y="6909"/>
                    </a:cubicBezTo>
                    <a:lnTo>
                      <a:pt x="3618" y="6558"/>
                    </a:lnTo>
                    <a:lnTo>
                      <a:pt x="4327" y="7001"/>
                    </a:lnTo>
                    <a:cubicBezTo>
                      <a:pt x="4345" y="7013"/>
                      <a:pt x="4365" y="7018"/>
                      <a:pt x="4385" y="7018"/>
                    </a:cubicBezTo>
                    <a:cubicBezTo>
                      <a:pt x="4421" y="7018"/>
                      <a:pt x="4457" y="7000"/>
                      <a:pt x="4478" y="6967"/>
                    </a:cubicBezTo>
                    <a:cubicBezTo>
                      <a:pt x="4510" y="6916"/>
                      <a:pt x="4494" y="6848"/>
                      <a:pt x="4443" y="6816"/>
                    </a:cubicBezTo>
                    <a:lnTo>
                      <a:pt x="3618" y="6300"/>
                    </a:lnTo>
                    <a:lnTo>
                      <a:pt x="3618" y="5374"/>
                    </a:lnTo>
                    <a:lnTo>
                      <a:pt x="6578" y="5374"/>
                    </a:lnTo>
                    <a:cubicBezTo>
                      <a:pt x="6638" y="5374"/>
                      <a:pt x="6687" y="5325"/>
                      <a:pt x="6687" y="5264"/>
                    </a:cubicBezTo>
                    <a:lnTo>
                      <a:pt x="6687" y="1647"/>
                    </a:lnTo>
                    <a:lnTo>
                      <a:pt x="6906" y="1647"/>
                    </a:lnTo>
                    <a:cubicBezTo>
                      <a:pt x="6967" y="1647"/>
                      <a:pt x="7016" y="1598"/>
                      <a:pt x="7016" y="1537"/>
                    </a:cubicBezTo>
                    <a:lnTo>
                      <a:pt x="7016" y="1099"/>
                    </a:lnTo>
                    <a:cubicBezTo>
                      <a:pt x="7016" y="1039"/>
                      <a:pt x="6967" y="990"/>
                      <a:pt x="6906" y="990"/>
                    </a:cubicBezTo>
                    <a:lnTo>
                      <a:pt x="4850" y="990"/>
                    </a:lnTo>
                    <a:lnTo>
                      <a:pt x="3618" y="374"/>
                    </a:lnTo>
                    <a:lnTo>
                      <a:pt x="3618" y="113"/>
                    </a:lnTo>
                    <a:cubicBezTo>
                      <a:pt x="3620" y="51"/>
                      <a:pt x="3570" y="1"/>
                      <a:pt x="35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234;p79">
                <a:extLst>
                  <a:ext uri="{FF2B5EF4-FFF2-40B4-BE49-F238E27FC236}">
                    <a16:creationId xmlns:a16="http://schemas.microsoft.com/office/drawing/2014/main" id="{E51AD2D9-00F6-5664-573C-5E342808A5BE}"/>
                  </a:ext>
                </a:extLst>
              </p:cNvPr>
              <p:cNvSpPr/>
              <p:nvPr/>
            </p:nvSpPr>
            <p:spPr>
              <a:xfrm>
                <a:off x="3917996" y="4359163"/>
                <a:ext cx="500062" cy="500123"/>
              </a:xfrm>
              <a:custGeom>
                <a:avLst/>
                <a:gdLst/>
                <a:ahLst/>
                <a:cxnLst/>
                <a:rect l="l" t="t" r="r" b="b"/>
                <a:pathLst>
                  <a:path w="8188" h="8189" extrusionOk="0">
                    <a:moveTo>
                      <a:pt x="4094" y="1"/>
                    </a:moveTo>
                    <a:cubicBezTo>
                      <a:pt x="3751" y="1"/>
                      <a:pt x="3459" y="252"/>
                      <a:pt x="3407" y="592"/>
                    </a:cubicBezTo>
                    <a:lnTo>
                      <a:pt x="2615" y="988"/>
                    </a:lnTo>
                    <a:lnTo>
                      <a:pt x="696" y="988"/>
                    </a:lnTo>
                    <a:cubicBezTo>
                      <a:pt x="313" y="988"/>
                      <a:pt x="1" y="1299"/>
                      <a:pt x="1" y="1683"/>
                    </a:cubicBezTo>
                    <a:lnTo>
                      <a:pt x="1" y="2122"/>
                    </a:lnTo>
                    <a:cubicBezTo>
                      <a:pt x="1" y="2362"/>
                      <a:pt x="125" y="2586"/>
                      <a:pt x="329" y="2713"/>
                    </a:cubicBezTo>
                    <a:lnTo>
                      <a:pt x="329" y="5848"/>
                    </a:lnTo>
                    <a:cubicBezTo>
                      <a:pt x="330" y="6232"/>
                      <a:pt x="641" y="6544"/>
                      <a:pt x="1025" y="6544"/>
                    </a:cubicBezTo>
                    <a:lnTo>
                      <a:pt x="3399" y="6544"/>
                    </a:lnTo>
                    <a:lnTo>
                      <a:pt x="3399" y="6562"/>
                    </a:lnTo>
                    <a:lnTo>
                      <a:pt x="2858" y="6906"/>
                    </a:lnTo>
                    <a:cubicBezTo>
                      <a:pt x="2534" y="7111"/>
                      <a:pt x="2438" y="7541"/>
                      <a:pt x="2644" y="7866"/>
                    </a:cubicBezTo>
                    <a:cubicBezTo>
                      <a:pt x="2776" y="8074"/>
                      <a:pt x="3002" y="8188"/>
                      <a:pt x="3232" y="8188"/>
                    </a:cubicBezTo>
                    <a:cubicBezTo>
                      <a:pt x="3359" y="8188"/>
                      <a:pt x="3488" y="8153"/>
                      <a:pt x="3604" y="8080"/>
                    </a:cubicBezTo>
                    <a:lnTo>
                      <a:pt x="3666" y="8041"/>
                    </a:lnTo>
                    <a:cubicBezTo>
                      <a:pt x="3792" y="8139"/>
                      <a:pt x="3943" y="8189"/>
                      <a:pt x="4094" y="8189"/>
                    </a:cubicBezTo>
                    <a:cubicBezTo>
                      <a:pt x="4248" y="8189"/>
                      <a:pt x="4401" y="8138"/>
                      <a:pt x="4528" y="8036"/>
                    </a:cubicBezTo>
                    <a:lnTo>
                      <a:pt x="4603" y="8083"/>
                    </a:lnTo>
                    <a:cubicBezTo>
                      <a:pt x="4717" y="8154"/>
                      <a:pt x="4845" y="8189"/>
                      <a:pt x="4970" y="8189"/>
                    </a:cubicBezTo>
                    <a:cubicBezTo>
                      <a:pt x="5202" y="8189"/>
                      <a:pt x="5429" y="8073"/>
                      <a:pt x="5561" y="7862"/>
                    </a:cubicBezTo>
                    <a:cubicBezTo>
                      <a:pt x="5765" y="7536"/>
                      <a:pt x="5665" y="7106"/>
                      <a:pt x="5340" y="6903"/>
                    </a:cubicBezTo>
                    <a:lnTo>
                      <a:pt x="4790" y="6559"/>
                    </a:lnTo>
                    <a:lnTo>
                      <a:pt x="4790" y="6544"/>
                    </a:lnTo>
                    <a:lnTo>
                      <a:pt x="7163" y="6544"/>
                    </a:lnTo>
                    <a:cubicBezTo>
                      <a:pt x="7547" y="6544"/>
                      <a:pt x="7859" y="6232"/>
                      <a:pt x="7859" y="5848"/>
                    </a:cubicBezTo>
                    <a:lnTo>
                      <a:pt x="7859" y="2713"/>
                    </a:lnTo>
                    <a:cubicBezTo>
                      <a:pt x="8063" y="2586"/>
                      <a:pt x="8188" y="2362"/>
                      <a:pt x="8188" y="2122"/>
                    </a:cubicBezTo>
                    <a:lnTo>
                      <a:pt x="8188" y="1683"/>
                    </a:lnTo>
                    <a:cubicBezTo>
                      <a:pt x="8187" y="1300"/>
                      <a:pt x="7876" y="988"/>
                      <a:pt x="7492" y="988"/>
                    </a:cubicBezTo>
                    <a:lnTo>
                      <a:pt x="5574" y="988"/>
                    </a:lnTo>
                    <a:lnTo>
                      <a:pt x="4782" y="592"/>
                    </a:lnTo>
                    <a:cubicBezTo>
                      <a:pt x="4730" y="252"/>
                      <a:pt x="4438" y="1"/>
                      <a:pt x="4094" y="1"/>
                    </a:cubicBez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235;p79">
                <a:extLst>
                  <a:ext uri="{FF2B5EF4-FFF2-40B4-BE49-F238E27FC236}">
                    <a16:creationId xmlns:a16="http://schemas.microsoft.com/office/drawing/2014/main" id="{E9C83F17-3313-8632-8626-B376800BCDAB}"/>
                  </a:ext>
                </a:extLst>
              </p:cNvPr>
              <p:cNvSpPr/>
              <p:nvPr/>
            </p:nvSpPr>
            <p:spPr>
              <a:xfrm>
                <a:off x="4161256" y="4394830"/>
                <a:ext cx="13619" cy="67180"/>
              </a:xfrm>
              <a:custGeom>
                <a:avLst/>
                <a:gdLst/>
                <a:ahLst/>
                <a:cxnLst/>
                <a:rect l="l" t="t" r="r" b="b"/>
                <a:pathLst>
                  <a:path w="223" h="1100" extrusionOk="0">
                    <a:moveTo>
                      <a:pt x="111" y="1"/>
                    </a:moveTo>
                    <a:cubicBezTo>
                      <a:pt x="50" y="1"/>
                      <a:pt x="0" y="51"/>
                      <a:pt x="2" y="113"/>
                    </a:cubicBezTo>
                    <a:lnTo>
                      <a:pt x="2" y="990"/>
                    </a:lnTo>
                    <a:cubicBezTo>
                      <a:pt x="2" y="1050"/>
                      <a:pt x="51" y="1099"/>
                      <a:pt x="111" y="1099"/>
                    </a:cubicBezTo>
                    <a:cubicBezTo>
                      <a:pt x="172" y="1099"/>
                      <a:pt x="221" y="1050"/>
                      <a:pt x="221" y="990"/>
                    </a:cubicBezTo>
                    <a:lnTo>
                      <a:pt x="221" y="113"/>
                    </a:lnTo>
                    <a:cubicBezTo>
                      <a:pt x="223" y="51"/>
                      <a:pt x="173" y="1"/>
                      <a:pt x="111" y="1"/>
                    </a:cubicBezTo>
                    <a:close/>
                  </a:path>
                </a:pathLst>
              </a:custGeom>
              <a:solidFill>
                <a:srgbClr val="696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36;p79">
                <a:extLst>
                  <a:ext uri="{FF2B5EF4-FFF2-40B4-BE49-F238E27FC236}">
                    <a16:creationId xmlns:a16="http://schemas.microsoft.com/office/drawing/2014/main" id="{971DD996-F7D4-6D38-19AF-8D5F66BFB721}"/>
                  </a:ext>
                </a:extLst>
              </p:cNvPr>
              <p:cNvSpPr/>
              <p:nvPr/>
            </p:nvSpPr>
            <p:spPr>
              <a:xfrm>
                <a:off x="4107877" y="4709487"/>
                <a:ext cx="121412" cy="114022"/>
              </a:xfrm>
              <a:custGeom>
                <a:avLst/>
                <a:gdLst/>
                <a:ahLst/>
                <a:cxnLst/>
                <a:rect l="l" t="t" r="r" b="b"/>
                <a:pathLst>
                  <a:path w="1988" h="1867" extrusionOk="0">
                    <a:moveTo>
                      <a:pt x="985" y="0"/>
                    </a:moveTo>
                    <a:cubicBezTo>
                      <a:pt x="924" y="0"/>
                      <a:pt x="874" y="51"/>
                      <a:pt x="876" y="112"/>
                    </a:cubicBezTo>
                    <a:lnTo>
                      <a:pt x="876" y="1149"/>
                    </a:lnTo>
                    <a:lnTo>
                      <a:pt x="64" y="1664"/>
                    </a:lnTo>
                    <a:cubicBezTo>
                      <a:pt x="15" y="1698"/>
                      <a:pt x="1" y="1764"/>
                      <a:pt x="33" y="1813"/>
                    </a:cubicBezTo>
                    <a:cubicBezTo>
                      <a:pt x="54" y="1846"/>
                      <a:pt x="89" y="1865"/>
                      <a:pt x="126" y="1865"/>
                    </a:cubicBezTo>
                    <a:cubicBezTo>
                      <a:pt x="144" y="1865"/>
                      <a:pt x="164" y="1860"/>
                      <a:pt x="181" y="1849"/>
                    </a:cubicBezTo>
                    <a:lnTo>
                      <a:pt x="876" y="1408"/>
                    </a:lnTo>
                    <a:lnTo>
                      <a:pt x="876" y="1757"/>
                    </a:lnTo>
                    <a:cubicBezTo>
                      <a:pt x="877" y="1816"/>
                      <a:pt x="926" y="1864"/>
                      <a:pt x="985" y="1864"/>
                    </a:cubicBezTo>
                    <a:cubicBezTo>
                      <a:pt x="1045" y="1864"/>
                      <a:pt x="1094" y="1816"/>
                      <a:pt x="1095" y="1757"/>
                    </a:cubicBezTo>
                    <a:lnTo>
                      <a:pt x="1095" y="1406"/>
                    </a:lnTo>
                    <a:lnTo>
                      <a:pt x="1804" y="1849"/>
                    </a:lnTo>
                    <a:cubicBezTo>
                      <a:pt x="1822" y="1861"/>
                      <a:pt x="1842" y="1866"/>
                      <a:pt x="1862" y="1866"/>
                    </a:cubicBezTo>
                    <a:cubicBezTo>
                      <a:pt x="1899" y="1866"/>
                      <a:pt x="1934" y="1848"/>
                      <a:pt x="1955" y="1815"/>
                    </a:cubicBezTo>
                    <a:cubicBezTo>
                      <a:pt x="1987" y="1764"/>
                      <a:pt x="1971" y="1696"/>
                      <a:pt x="1920" y="1664"/>
                    </a:cubicBezTo>
                    <a:lnTo>
                      <a:pt x="1095" y="1148"/>
                    </a:lnTo>
                    <a:lnTo>
                      <a:pt x="1095" y="112"/>
                    </a:lnTo>
                    <a:cubicBezTo>
                      <a:pt x="1097" y="51"/>
                      <a:pt x="1047" y="0"/>
                      <a:pt x="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37;p79">
                <a:extLst>
                  <a:ext uri="{FF2B5EF4-FFF2-40B4-BE49-F238E27FC236}">
                    <a16:creationId xmlns:a16="http://schemas.microsoft.com/office/drawing/2014/main" id="{884B628B-02C0-7DAC-7C8D-1A6615239B08}"/>
                  </a:ext>
                </a:extLst>
              </p:cNvPr>
              <p:cNvSpPr/>
              <p:nvPr/>
            </p:nvSpPr>
            <p:spPr>
              <a:xfrm>
                <a:off x="4080026" y="4415046"/>
                <a:ext cx="175645" cy="53622"/>
              </a:xfrm>
              <a:custGeom>
                <a:avLst/>
                <a:gdLst/>
                <a:ahLst/>
                <a:cxnLst/>
                <a:rect l="l" t="t" r="r" b="b"/>
                <a:pathLst>
                  <a:path w="2876" h="878" extrusionOk="0">
                    <a:moveTo>
                      <a:pt x="1441" y="1"/>
                    </a:moveTo>
                    <a:cubicBezTo>
                      <a:pt x="1425" y="1"/>
                      <a:pt x="1408" y="5"/>
                      <a:pt x="1392" y="12"/>
                    </a:cubicBezTo>
                    <a:lnTo>
                      <a:pt x="77" y="670"/>
                    </a:lnTo>
                    <a:cubicBezTo>
                      <a:pt x="23" y="697"/>
                      <a:pt x="1" y="763"/>
                      <a:pt x="28" y="817"/>
                    </a:cubicBezTo>
                    <a:cubicBezTo>
                      <a:pt x="47" y="855"/>
                      <a:pt x="86" y="878"/>
                      <a:pt x="126" y="878"/>
                    </a:cubicBezTo>
                    <a:cubicBezTo>
                      <a:pt x="143" y="878"/>
                      <a:pt x="159" y="874"/>
                      <a:pt x="175" y="866"/>
                    </a:cubicBezTo>
                    <a:lnTo>
                      <a:pt x="1441" y="233"/>
                    </a:lnTo>
                    <a:lnTo>
                      <a:pt x="2708" y="866"/>
                    </a:lnTo>
                    <a:cubicBezTo>
                      <a:pt x="2723" y="874"/>
                      <a:pt x="2740" y="878"/>
                      <a:pt x="2757" y="878"/>
                    </a:cubicBezTo>
                    <a:cubicBezTo>
                      <a:pt x="2808" y="878"/>
                      <a:pt x="2852" y="843"/>
                      <a:pt x="2863" y="793"/>
                    </a:cubicBezTo>
                    <a:cubicBezTo>
                      <a:pt x="2875" y="744"/>
                      <a:pt x="2851" y="693"/>
                      <a:pt x="2806" y="670"/>
                    </a:cubicBezTo>
                    <a:lnTo>
                      <a:pt x="1491" y="12"/>
                    </a:lnTo>
                    <a:cubicBezTo>
                      <a:pt x="1475" y="5"/>
                      <a:pt x="1458" y="1"/>
                      <a:pt x="1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38;p79">
                <a:extLst>
                  <a:ext uri="{FF2B5EF4-FFF2-40B4-BE49-F238E27FC236}">
                    <a16:creationId xmlns:a16="http://schemas.microsoft.com/office/drawing/2014/main" id="{0E0CC390-1CCF-32F7-A9B5-9B308E6512FB}"/>
                  </a:ext>
                </a:extLst>
              </p:cNvPr>
              <p:cNvSpPr/>
              <p:nvPr/>
            </p:nvSpPr>
            <p:spPr>
              <a:xfrm>
                <a:off x="3973879" y="4482045"/>
                <a:ext cx="388360" cy="241053"/>
              </a:xfrm>
              <a:custGeom>
                <a:avLst/>
                <a:gdLst/>
                <a:ahLst/>
                <a:cxnLst/>
                <a:rect l="l" t="t" r="r" b="b"/>
                <a:pathLst>
                  <a:path w="6359" h="3947" extrusionOk="0">
                    <a:moveTo>
                      <a:pt x="110" y="0"/>
                    </a:moveTo>
                    <a:cubicBezTo>
                      <a:pt x="50" y="0"/>
                      <a:pt x="0" y="49"/>
                      <a:pt x="0" y="110"/>
                    </a:cubicBezTo>
                    <a:lnTo>
                      <a:pt x="0" y="3837"/>
                    </a:lnTo>
                    <a:cubicBezTo>
                      <a:pt x="0" y="3897"/>
                      <a:pt x="50" y="3946"/>
                      <a:pt x="110" y="3946"/>
                    </a:cubicBezTo>
                    <a:lnTo>
                      <a:pt x="6249" y="3946"/>
                    </a:lnTo>
                    <a:cubicBezTo>
                      <a:pt x="6309" y="3946"/>
                      <a:pt x="6358" y="3897"/>
                      <a:pt x="6358" y="3837"/>
                    </a:cubicBezTo>
                    <a:lnTo>
                      <a:pt x="6358" y="110"/>
                    </a:lnTo>
                    <a:cubicBezTo>
                      <a:pt x="6358" y="49"/>
                      <a:pt x="6309" y="0"/>
                      <a:pt x="6249"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39;p79">
                <a:extLst>
                  <a:ext uri="{FF2B5EF4-FFF2-40B4-BE49-F238E27FC236}">
                    <a16:creationId xmlns:a16="http://schemas.microsoft.com/office/drawing/2014/main" id="{20F5DD64-6615-22D7-ADC3-FD7B90ADFA5E}"/>
                  </a:ext>
                </a:extLst>
              </p:cNvPr>
              <p:cNvSpPr/>
              <p:nvPr/>
            </p:nvSpPr>
            <p:spPr>
              <a:xfrm>
                <a:off x="3973879" y="4482045"/>
                <a:ext cx="388360" cy="26811"/>
              </a:xfrm>
              <a:custGeom>
                <a:avLst/>
                <a:gdLst/>
                <a:ahLst/>
                <a:cxnLst/>
                <a:rect l="l" t="t" r="r" b="b"/>
                <a:pathLst>
                  <a:path w="6359" h="439" extrusionOk="0">
                    <a:moveTo>
                      <a:pt x="110" y="0"/>
                    </a:moveTo>
                    <a:cubicBezTo>
                      <a:pt x="50" y="0"/>
                      <a:pt x="0" y="49"/>
                      <a:pt x="0" y="110"/>
                    </a:cubicBezTo>
                    <a:lnTo>
                      <a:pt x="0" y="438"/>
                    </a:lnTo>
                    <a:lnTo>
                      <a:pt x="6358" y="438"/>
                    </a:lnTo>
                    <a:lnTo>
                      <a:pt x="6358" y="110"/>
                    </a:lnTo>
                    <a:cubicBezTo>
                      <a:pt x="6358" y="49"/>
                      <a:pt x="6309" y="0"/>
                      <a:pt x="6249"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240;p79">
                <a:extLst>
                  <a:ext uri="{FF2B5EF4-FFF2-40B4-BE49-F238E27FC236}">
                    <a16:creationId xmlns:a16="http://schemas.microsoft.com/office/drawing/2014/main" id="{B54D7B6E-CF65-C671-C805-1A4960E733F5}"/>
                  </a:ext>
                </a:extLst>
              </p:cNvPr>
              <p:cNvSpPr/>
              <p:nvPr/>
            </p:nvSpPr>
            <p:spPr>
              <a:xfrm>
                <a:off x="3953785" y="4455233"/>
                <a:ext cx="428546" cy="40247"/>
              </a:xfrm>
              <a:custGeom>
                <a:avLst/>
                <a:gdLst/>
                <a:ahLst/>
                <a:cxnLst/>
                <a:rect l="l" t="t" r="r" b="b"/>
                <a:pathLst>
                  <a:path w="7017" h="659" extrusionOk="0">
                    <a:moveTo>
                      <a:pt x="110" y="1"/>
                    </a:moveTo>
                    <a:cubicBezTo>
                      <a:pt x="50" y="1"/>
                      <a:pt x="1" y="50"/>
                      <a:pt x="1" y="110"/>
                    </a:cubicBezTo>
                    <a:lnTo>
                      <a:pt x="1" y="549"/>
                    </a:lnTo>
                    <a:cubicBezTo>
                      <a:pt x="1" y="609"/>
                      <a:pt x="50" y="659"/>
                      <a:pt x="110" y="659"/>
                    </a:cubicBezTo>
                    <a:lnTo>
                      <a:pt x="6906" y="659"/>
                    </a:lnTo>
                    <a:cubicBezTo>
                      <a:pt x="6967" y="658"/>
                      <a:pt x="7016" y="609"/>
                      <a:pt x="7016" y="549"/>
                    </a:cubicBezTo>
                    <a:lnTo>
                      <a:pt x="7016" y="110"/>
                    </a:lnTo>
                    <a:cubicBezTo>
                      <a:pt x="7016" y="50"/>
                      <a:pt x="6967" y="1"/>
                      <a:pt x="6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241;p79">
                <a:extLst>
                  <a:ext uri="{FF2B5EF4-FFF2-40B4-BE49-F238E27FC236}">
                    <a16:creationId xmlns:a16="http://schemas.microsoft.com/office/drawing/2014/main" id="{0D5EA22B-CC3E-54CE-9780-893DD8B6ADB2}"/>
                  </a:ext>
                </a:extLst>
              </p:cNvPr>
              <p:cNvSpPr/>
              <p:nvPr/>
            </p:nvSpPr>
            <p:spPr>
              <a:xfrm>
                <a:off x="3953785" y="4475327"/>
                <a:ext cx="428546" cy="20154"/>
              </a:xfrm>
              <a:custGeom>
                <a:avLst/>
                <a:gdLst/>
                <a:ahLst/>
                <a:cxnLst/>
                <a:rect l="l" t="t" r="r" b="b"/>
                <a:pathLst>
                  <a:path w="7017" h="330" extrusionOk="0">
                    <a:moveTo>
                      <a:pt x="1" y="0"/>
                    </a:moveTo>
                    <a:lnTo>
                      <a:pt x="1" y="220"/>
                    </a:lnTo>
                    <a:cubicBezTo>
                      <a:pt x="1" y="280"/>
                      <a:pt x="50" y="330"/>
                      <a:pt x="110" y="330"/>
                    </a:cubicBezTo>
                    <a:lnTo>
                      <a:pt x="6906" y="330"/>
                    </a:lnTo>
                    <a:cubicBezTo>
                      <a:pt x="6967" y="329"/>
                      <a:pt x="7016" y="280"/>
                      <a:pt x="7016" y="220"/>
                    </a:cubicBezTo>
                    <a:lnTo>
                      <a:pt x="7016" y="0"/>
                    </a:lnTo>
                    <a:cubicBezTo>
                      <a:pt x="7016" y="61"/>
                      <a:pt x="6967" y="110"/>
                      <a:pt x="6906" y="110"/>
                    </a:cubicBezTo>
                    <a:lnTo>
                      <a:pt x="110" y="110"/>
                    </a:lnTo>
                    <a:cubicBezTo>
                      <a:pt x="50" y="110"/>
                      <a:pt x="1" y="61"/>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242;p79">
                <a:extLst>
                  <a:ext uri="{FF2B5EF4-FFF2-40B4-BE49-F238E27FC236}">
                    <a16:creationId xmlns:a16="http://schemas.microsoft.com/office/drawing/2014/main" id="{A581886A-8D74-57F0-19D8-E99499219963}"/>
                  </a:ext>
                </a:extLst>
              </p:cNvPr>
              <p:cNvSpPr/>
              <p:nvPr/>
            </p:nvSpPr>
            <p:spPr>
              <a:xfrm>
                <a:off x="4087661" y="4582452"/>
                <a:ext cx="40247" cy="93746"/>
              </a:xfrm>
              <a:custGeom>
                <a:avLst/>
                <a:gdLst/>
                <a:ahLst/>
                <a:cxnLst/>
                <a:rect l="l" t="t" r="r" b="b"/>
                <a:pathLst>
                  <a:path w="659" h="1535" extrusionOk="0">
                    <a:moveTo>
                      <a:pt x="111" y="0"/>
                    </a:moveTo>
                    <a:cubicBezTo>
                      <a:pt x="50" y="0"/>
                      <a:pt x="1" y="50"/>
                      <a:pt x="1" y="110"/>
                    </a:cubicBezTo>
                    <a:lnTo>
                      <a:pt x="1" y="1425"/>
                    </a:lnTo>
                    <a:cubicBezTo>
                      <a:pt x="1" y="1486"/>
                      <a:pt x="50" y="1535"/>
                      <a:pt x="111" y="1535"/>
                    </a:cubicBezTo>
                    <a:lnTo>
                      <a:pt x="549" y="1535"/>
                    </a:lnTo>
                    <a:cubicBezTo>
                      <a:pt x="609" y="1535"/>
                      <a:pt x="659" y="1486"/>
                      <a:pt x="659" y="1425"/>
                    </a:cubicBezTo>
                    <a:lnTo>
                      <a:pt x="659" y="110"/>
                    </a:lnTo>
                    <a:cubicBezTo>
                      <a:pt x="659" y="50"/>
                      <a:pt x="609" y="0"/>
                      <a:pt x="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243;p79">
                <a:extLst>
                  <a:ext uri="{FF2B5EF4-FFF2-40B4-BE49-F238E27FC236}">
                    <a16:creationId xmlns:a16="http://schemas.microsoft.com/office/drawing/2014/main" id="{A907F056-5852-B20B-9664-6AB8C6726856}"/>
                  </a:ext>
                </a:extLst>
              </p:cNvPr>
              <p:cNvSpPr/>
              <p:nvPr/>
            </p:nvSpPr>
            <p:spPr>
              <a:xfrm>
                <a:off x="4147941" y="4562358"/>
                <a:ext cx="40247" cy="113839"/>
              </a:xfrm>
              <a:custGeom>
                <a:avLst/>
                <a:gdLst/>
                <a:ahLst/>
                <a:cxnLst/>
                <a:rect l="l" t="t" r="r" b="b"/>
                <a:pathLst>
                  <a:path w="659" h="1864" extrusionOk="0">
                    <a:moveTo>
                      <a:pt x="110" y="1"/>
                    </a:moveTo>
                    <a:cubicBezTo>
                      <a:pt x="50" y="1"/>
                      <a:pt x="1" y="49"/>
                      <a:pt x="1" y="110"/>
                    </a:cubicBezTo>
                    <a:lnTo>
                      <a:pt x="1" y="1754"/>
                    </a:lnTo>
                    <a:cubicBezTo>
                      <a:pt x="0" y="1815"/>
                      <a:pt x="50" y="1864"/>
                      <a:pt x="110" y="1864"/>
                    </a:cubicBezTo>
                    <a:lnTo>
                      <a:pt x="549" y="1864"/>
                    </a:lnTo>
                    <a:cubicBezTo>
                      <a:pt x="609" y="1864"/>
                      <a:pt x="658" y="1815"/>
                      <a:pt x="658" y="1754"/>
                    </a:cubicBezTo>
                    <a:lnTo>
                      <a:pt x="658" y="110"/>
                    </a:lnTo>
                    <a:cubicBezTo>
                      <a:pt x="658" y="49"/>
                      <a:pt x="609"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244;p79">
                <a:extLst>
                  <a:ext uri="{FF2B5EF4-FFF2-40B4-BE49-F238E27FC236}">
                    <a16:creationId xmlns:a16="http://schemas.microsoft.com/office/drawing/2014/main" id="{F95F643A-C769-8506-1C7F-7B1518197064}"/>
                  </a:ext>
                </a:extLst>
              </p:cNvPr>
              <p:cNvSpPr/>
              <p:nvPr/>
            </p:nvSpPr>
            <p:spPr>
              <a:xfrm>
                <a:off x="4208222" y="4535547"/>
                <a:ext cx="40186" cy="140650"/>
              </a:xfrm>
              <a:custGeom>
                <a:avLst/>
                <a:gdLst/>
                <a:ahLst/>
                <a:cxnLst/>
                <a:rect l="l" t="t" r="r" b="b"/>
                <a:pathLst>
                  <a:path w="658" h="2303" extrusionOk="0">
                    <a:moveTo>
                      <a:pt x="109" y="1"/>
                    </a:moveTo>
                    <a:cubicBezTo>
                      <a:pt x="49" y="1"/>
                      <a:pt x="0" y="50"/>
                      <a:pt x="0" y="111"/>
                    </a:cubicBezTo>
                    <a:lnTo>
                      <a:pt x="0" y="2193"/>
                    </a:lnTo>
                    <a:cubicBezTo>
                      <a:pt x="0" y="2254"/>
                      <a:pt x="49" y="2303"/>
                      <a:pt x="109" y="2303"/>
                    </a:cubicBezTo>
                    <a:lnTo>
                      <a:pt x="548" y="2303"/>
                    </a:lnTo>
                    <a:cubicBezTo>
                      <a:pt x="609" y="2303"/>
                      <a:pt x="658" y="2254"/>
                      <a:pt x="658" y="2193"/>
                    </a:cubicBezTo>
                    <a:lnTo>
                      <a:pt x="658" y="111"/>
                    </a:lnTo>
                    <a:cubicBezTo>
                      <a:pt x="658" y="50"/>
                      <a:pt x="609"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245;p79">
                <a:extLst>
                  <a:ext uri="{FF2B5EF4-FFF2-40B4-BE49-F238E27FC236}">
                    <a16:creationId xmlns:a16="http://schemas.microsoft.com/office/drawing/2014/main" id="{C19D1BD7-E0FD-2674-6BF4-9C4A1C4E12DB}"/>
                  </a:ext>
                </a:extLst>
              </p:cNvPr>
              <p:cNvSpPr/>
              <p:nvPr/>
            </p:nvSpPr>
            <p:spPr>
              <a:xfrm>
                <a:off x="4054192" y="4522354"/>
                <a:ext cx="227556" cy="153842"/>
              </a:xfrm>
              <a:custGeom>
                <a:avLst/>
                <a:gdLst/>
                <a:ahLst/>
                <a:cxnLst/>
                <a:rect l="l" t="t" r="r" b="b"/>
                <a:pathLst>
                  <a:path w="3726" h="2519" extrusionOk="0">
                    <a:moveTo>
                      <a:pt x="111" y="0"/>
                    </a:moveTo>
                    <a:cubicBezTo>
                      <a:pt x="51" y="0"/>
                      <a:pt x="2" y="48"/>
                      <a:pt x="1" y="108"/>
                    </a:cubicBezTo>
                    <a:lnTo>
                      <a:pt x="1" y="2409"/>
                    </a:lnTo>
                    <a:cubicBezTo>
                      <a:pt x="1" y="2470"/>
                      <a:pt x="50" y="2519"/>
                      <a:pt x="111" y="2519"/>
                    </a:cubicBezTo>
                    <a:lnTo>
                      <a:pt x="3618" y="2519"/>
                    </a:lnTo>
                    <a:cubicBezTo>
                      <a:pt x="3678" y="2517"/>
                      <a:pt x="3726" y="2469"/>
                      <a:pt x="3726" y="2409"/>
                    </a:cubicBezTo>
                    <a:cubicBezTo>
                      <a:pt x="3726" y="2350"/>
                      <a:pt x="3678" y="2301"/>
                      <a:pt x="3618" y="2300"/>
                    </a:cubicBezTo>
                    <a:lnTo>
                      <a:pt x="220" y="2300"/>
                    </a:lnTo>
                    <a:lnTo>
                      <a:pt x="220" y="108"/>
                    </a:lnTo>
                    <a:cubicBezTo>
                      <a:pt x="219" y="48"/>
                      <a:pt x="170" y="0"/>
                      <a:pt x="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529541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grpSp>
        <p:nvGrpSpPr>
          <p:cNvPr id="1847" name="Google Shape;1847;p60"/>
          <p:cNvGrpSpPr/>
          <p:nvPr/>
        </p:nvGrpSpPr>
        <p:grpSpPr>
          <a:xfrm rot="-158812">
            <a:off x="5953627" y="-635945"/>
            <a:ext cx="4192048" cy="6511330"/>
            <a:chOff x="6206609" y="226570"/>
            <a:chExt cx="4033108" cy="6264454"/>
          </a:xfrm>
        </p:grpSpPr>
        <p:grpSp>
          <p:nvGrpSpPr>
            <p:cNvPr id="1848" name="Google Shape;1848;p60"/>
            <p:cNvGrpSpPr/>
            <p:nvPr/>
          </p:nvGrpSpPr>
          <p:grpSpPr>
            <a:xfrm rot="2340176">
              <a:off x="6967747" y="2806405"/>
              <a:ext cx="2372925" cy="3295925"/>
              <a:chOff x="2450350" y="238125"/>
              <a:chExt cx="1830850" cy="2643600"/>
            </a:xfrm>
          </p:grpSpPr>
          <p:sp>
            <p:nvSpPr>
              <p:cNvPr id="1849" name="Google Shape;1849;p60"/>
              <p:cNvSpPr/>
              <p:nvPr/>
            </p:nvSpPr>
            <p:spPr>
              <a:xfrm>
                <a:off x="2450350" y="238125"/>
                <a:ext cx="1830850" cy="2643600"/>
              </a:xfrm>
              <a:custGeom>
                <a:avLst/>
                <a:gdLst/>
                <a:ahLst/>
                <a:cxnLst/>
                <a:rect l="l" t="t" r="r" b="b"/>
                <a:pathLst>
                  <a:path w="73234" h="105744" extrusionOk="0">
                    <a:moveTo>
                      <a:pt x="0" y="0"/>
                    </a:moveTo>
                    <a:lnTo>
                      <a:pt x="0" y="7103"/>
                    </a:lnTo>
                    <a:lnTo>
                      <a:pt x="2665" y="7103"/>
                    </a:lnTo>
                    <a:cubicBezTo>
                      <a:pt x="2964" y="6548"/>
                      <a:pt x="3539" y="6216"/>
                      <a:pt x="4147" y="6216"/>
                    </a:cubicBezTo>
                    <a:cubicBezTo>
                      <a:pt x="4283" y="6216"/>
                      <a:pt x="4421" y="6233"/>
                      <a:pt x="4558" y="6268"/>
                    </a:cubicBezTo>
                    <a:cubicBezTo>
                      <a:pt x="5306" y="6456"/>
                      <a:pt x="5831" y="7128"/>
                      <a:pt x="5831" y="7900"/>
                    </a:cubicBezTo>
                    <a:cubicBezTo>
                      <a:pt x="5831" y="8671"/>
                      <a:pt x="5306" y="9343"/>
                      <a:pt x="4558" y="9532"/>
                    </a:cubicBezTo>
                    <a:cubicBezTo>
                      <a:pt x="4422" y="9566"/>
                      <a:pt x="4284" y="9583"/>
                      <a:pt x="4148" y="9583"/>
                    </a:cubicBezTo>
                    <a:cubicBezTo>
                      <a:pt x="3540" y="9583"/>
                      <a:pt x="2964" y="9252"/>
                      <a:pt x="2665" y="8697"/>
                    </a:cubicBezTo>
                    <a:lnTo>
                      <a:pt x="0" y="8697"/>
                    </a:lnTo>
                    <a:lnTo>
                      <a:pt x="0" y="13064"/>
                    </a:lnTo>
                    <a:lnTo>
                      <a:pt x="2665" y="13064"/>
                    </a:lnTo>
                    <a:cubicBezTo>
                      <a:pt x="2964" y="12508"/>
                      <a:pt x="3540" y="12177"/>
                      <a:pt x="4148" y="12177"/>
                    </a:cubicBezTo>
                    <a:cubicBezTo>
                      <a:pt x="4284" y="12177"/>
                      <a:pt x="4422" y="12194"/>
                      <a:pt x="4558" y="12228"/>
                    </a:cubicBezTo>
                    <a:cubicBezTo>
                      <a:pt x="5306" y="12417"/>
                      <a:pt x="5831" y="13089"/>
                      <a:pt x="5831" y="13861"/>
                    </a:cubicBezTo>
                    <a:cubicBezTo>
                      <a:pt x="5831" y="14632"/>
                      <a:pt x="5306" y="15304"/>
                      <a:pt x="4558" y="15493"/>
                    </a:cubicBezTo>
                    <a:cubicBezTo>
                      <a:pt x="4421" y="15527"/>
                      <a:pt x="4283" y="15544"/>
                      <a:pt x="4147" y="15544"/>
                    </a:cubicBezTo>
                    <a:cubicBezTo>
                      <a:pt x="3539" y="15544"/>
                      <a:pt x="2964" y="15213"/>
                      <a:pt x="2665" y="14657"/>
                    </a:cubicBezTo>
                    <a:lnTo>
                      <a:pt x="0" y="14657"/>
                    </a:lnTo>
                    <a:lnTo>
                      <a:pt x="0" y="19025"/>
                    </a:lnTo>
                    <a:lnTo>
                      <a:pt x="2665" y="19025"/>
                    </a:lnTo>
                    <a:cubicBezTo>
                      <a:pt x="2964" y="18469"/>
                      <a:pt x="3540" y="18138"/>
                      <a:pt x="4148" y="18138"/>
                    </a:cubicBezTo>
                    <a:cubicBezTo>
                      <a:pt x="4284" y="18138"/>
                      <a:pt x="4422" y="18155"/>
                      <a:pt x="4558" y="18189"/>
                    </a:cubicBezTo>
                    <a:cubicBezTo>
                      <a:pt x="5306" y="18378"/>
                      <a:pt x="5831" y="19050"/>
                      <a:pt x="5831" y="19821"/>
                    </a:cubicBezTo>
                    <a:cubicBezTo>
                      <a:pt x="5831" y="20593"/>
                      <a:pt x="5306" y="21265"/>
                      <a:pt x="4558" y="21454"/>
                    </a:cubicBezTo>
                    <a:cubicBezTo>
                      <a:pt x="4421" y="21488"/>
                      <a:pt x="4283" y="21505"/>
                      <a:pt x="4147" y="21505"/>
                    </a:cubicBezTo>
                    <a:cubicBezTo>
                      <a:pt x="3539" y="21505"/>
                      <a:pt x="2964" y="21174"/>
                      <a:pt x="2665" y="20619"/>
                    </a:cubicBezTo>
                    <a:lnTo>
                      <a:pt x="0" y="20619"/>
                    </a:lnTo>
                    <a:lnTo>
                      <a:pt x="0" y="24985"/>
                    </a:lnTo>
                    <a:lnTo>
                      <a:pt x="2665" y="24985"/>
                    </a:lnTo>
                    <a:cubicBezTo>
                      <a:pt x="2964" y="24430"/>
                      <a:pt x="3540" y="24099"/>
                      <a:pt x="4148" y="24099"/>
                    </a:cubicBezTo>
                    <a:cubicBezTo>
                      <a:pt x="4284" y="24099"/>
                      <a:pt x="4422" y="24116"/>
                      <a:pt x="4558" y="24150"/>
                    </a:cubicBezTo>
                    <a:cubicBezTo>
                      <a:pt x="5306" y="24339"/>
                      <a:pt x="5831" y="25011"/>
                      <a:pt x="5831" y="25782"/>
                    </a:cubicBezTo>
                    <a:cubicBezTo>
                      <a:pt x="5831" y="26554"/>
                      <a:pt x="5306" y="27226"/>
                      <a:pt x="4558" y="27414"/>
                    </a:cubicBezTo>
                    <a:cubicBezTo>
                      <a:pt x="4421" y="27449"/>
                      <a:pt x="4283" y="27466"/>
                      <a:pt x="4147" y="27466"/>
                    </a:cubicBezTo>
                    <a:cubicBezTo>
                      <a:pt x="3539" y="27466"/>
                      <a:pt x="2964" y="27134"/>
                      <a:pt x="2665" y="26579"/>
                    </a:cubicBezTo>
                    <a:lnTo>
                      <a:pt x="0" y="26579"/>
                    </a:lnTo>
                    <a:lnTo>
                      <a:pt x="0" y="30946"/>
                    </a:lnTo>
                    <a:lnTo>
                      <a:pt x="2665" y="30946"/>
                    </a:lnTo>
                    <a:cubicBezTo>
                      <a:pt x="2964" y="30392"/>
                      <a:pt x="3539" y="30060"/>
                      <a:pt x="4147" y="30060"/>
                    </a:cubicBezTo>
                    <a:cubicBezTo>
                      <a:pt x="4283" y="30060"/>
                      <a:pt x="4421" y="30077"/>
                      <a:pt x="4558" y="30112"/>
                    </a:cubicBezTo>
                    <a:cubicBezTo>
                      <a:pt x="5306" y="30299"/>
                      <a:pt x="5831" y="30973"/>
                      <a:pt x="5831" y="31743"/>
                    </a:cubicBezTo>
                    <a:cubicBezTo>
                      <a:pt x="5831" y="32514"/>
                      <a:pt x="5306" y="33188"/>
                      <a:pt x="4558" y="33375"/>
                    </a:cubicBezTo>
                    <a:cubicBezTo>
                      <a:pt x="4421" y="33410"/>
                      <a:pt x="4283" y="33426"/>
                      <a:pt x="4147" y="33426"/>
                    </a:cubicBezTo>
                    <a:cubicBezTo>
                      <a:pt x="3539" y="33426"/>
                      <a:pt x="2964" y="33095"/>
                      <a:pt x="2665" y="32541"/>
                    </a:cubicBezTo>
                    <a:lnTo>
                      <a:pt x="0" y="32541"/>
                    </a:lnTo>
                    <a:lnTo>
                      <a:pt x="0" y="36907"/>
                    </a:lnTo>
                    <a:lnTo>
                      <a:pt x="2665" y="36907"/>
                    </a:lnTo>
                    <a:cubicBezTo>
                      <a:pt x="2964" y="36352"/>
                      <a:pt x="3539" y="36021"/>
                      <a:pt x="4147" y="36021"/>
                    </a:cubicBezTo>
                    <a:cubicBezTo>
                      <a:pt x="4283" y="36021"/>
                      <a:pt x="4421" y="36038"/>
                      <a:pt x="4558" y="36072"/>
                    </a:cubicBezTo>
                    <a:cubicBezTo>
                      <a:pt x="5306" y="36260"/>
                      <a:pt x="5831" y="36933"/>
                      <a:pt x="5831" y="37704"/>
                    </a:cubicBezTo>
                    <a:cubicBezTo>
                      <a:pt x="5831" y="38475"/>
                      <a:pt x="5306" y="39148"/>
                      <a:pt x="4558" y="39336"/>
                    </a:cubicBezTo>
                    <a:cubicBezTo>
                      <a:pt x="4421" y="39370"/>
                      <a:pt x="4283" y="39387"/>
                      <a:pt x="4147" y="39387"/>
                    </a:cubicBezTo>
                    <a:cubicBezTo>
                      <a:pt x="3539" y="39387"/>
                      <a:pt x="2964" y="39056"/>
                      <a:pt x="2665" y="38502"/>
                    </a:cubicBezTo>
                    <a:lnTo>
                      <a:pt x="0" y="38502"/>
                    </a:lnTo>
                    <a:lnTo>
                      <a:pt x="0" y="42868"/>
                    </a:lnTo>
                    <a:lnTo>
                      <a:pt x="2665" y="42868"/>
                    </a:lnTo>
                    <a:cubicBezTo>
                      <a:pt x="2964" y="42313"/>
                      <a:pt x="3539" y="41982"/>
                      <a:pt x="4147" y="41982"/>
                    </a:cubicBezTo>
                    <a:cubicBezTo>
                      <a:pt x="4283" y="41982"/>
                      <a:pt x="4421" y="41999"/>
                      <a:pt x="4558" y="42033"/>
                    </a:cubicBezTo>
                    <a:cubicBezTo>
                      <a:pt x="5306" y="42221"/>
                      <a:pt x="5831" y="42894"/>
                      <a:pt x="5831" y="43665"/>
                    </a:cubicBezTo>
                    <a:cubicBezTo>
                      <a:pt x="5831" y="44436"/>
                      <a:pt x="5306" y="45109"/>
                      <a:pt x="4558" y="45297"/>
                    </a:cubicBezTo>
                    <a:cubicBezTo>
                      <a:pt x="4421" y="45331"/>
                      <a:pt x="4283" y="45348"/>
                      <a:pt x="4147" y="45348"/>
                    </a:cubicBezTo>
                    <a:cubicBezTo>
                      <a:pt x="3539" y="45348"/>
                      <a:pt x="2964" y="45017"/>
                      <a:pt x="2665" y="44462"/>
                    </a:cubicBezTo>
                    <a:lnTo>
                      <a:pt x="0" y="44462"/>
                    </a:lnTo>
                    <a:lnTo>
                      <a:pt x="0" y="48828"/>
                    </a:lnTo>
                    <a:lnTo>
                      <a:pt x="2665" y="48828"/>
                    </a:lnTo>
                    <a:cubicBezTo>
                      <a:pt x="2964" y="48274"/>
                      <a:pt x="3539" y="47943"/>
                      <a:pt x="4147" y="47943"/>
                    </a:cubicBezTo>
                    <a:cubicBezTo>
                      <a:pt x="4283" y="47943"/>
                      <a:pt x="4421" y="47959"/>
                      <a:pt x="4558" y="47994"/>
                    </a:cubicBezTo>
                    <a:cubicBezTo>
                      <a:pt x="5306" y="48182"/>
                      <a:pt x="5831" y="48855"/>
                      <a:pt x="5831" y="49626"/>
                    </a:cubicBezTo>
                    <a:cubicBezTo>
                      <a:pt x="5831" y="50397"/>
                      <a:pt x="5306" y="51070"/>
                      <a:pt x="4558" y="51257"/>
                    </a:cubicBezTo>
                    <a:cubicBezTo>
                      <a:pt x="4421" y="51292"/>
                      <a:pt x="4283" y="51309"/>
                      <a:pt x="4147" y="51309"/>
                    </a:cubicBezTo>
                    <a:cubicBezTo>
                      <a:pt x="3539" y="51309"/>
                      <a:pt x="2964" y="50977"/>
                      <a:pt x="2665" y="50423"/>
                    </a:cubicBezTo>
                    <a:lnTo>
                      <a:pt x="0" y="50423"/>
                    </a:lnTo>
                    <a:lnTo>
                      <a:pt x="0" y="54789"/>
                    </a:lnTo>
                    <a:lnTo>
                      <a:pt x="2665" y="54789"/>
                    </a:lnTo>
                    <a:cubicBezTo>
                      <a:pt x="2964" y="54235"/>
                      <a:pt x="3539" y="53903"/>
                      <a:pt x="4147" y="53903"/>
                    </a:cubicBezTo>
                    <a:cubicBezTo>
                      <a:pt x="4283" y="53903"/>
                      <a:pt x="4421" y="53920"/>
                      <a:pt x="4558" y="53955"/>
                    </a:cubicBezTo>
                    <a:cubicBezTo>
                      <a:pt x="5306" y="54142"/>
                      <a:pt x="5831" y="54816"/>
                      <a:pt x="5831" y="55587"/>
                    </a:cubicBezTo>
                    <a:cubicBezTo>
                      <a:pt x="5831" y="56357"/>
                      <a:pt x="5306" y="57031"/>
                      <a:pt x="4558" y="57218"/>
                    </a:cubicBezTo>
                    <a:cubicBezTo>
                      <a:pt x="4421" y="57253"/>
                      <a:pt x="4283" y="57269"/>
                      <a:pt x="4147" y="57269"/>
                    </a:cubicBezTo>
                    <a:cubicBezTo>
                      <a:pt x="3539" y="57269"/>
                      <a:pt x="2964" y="56938"/>
                      <a:pt x="2665" y="56384"/>
                    </a:cubicBezTo>
                    <a:lnTo>
                      <a:pt x="0" y="56384"/>
                    </a:lnTo>
                    <a:lnTo>
                      <a:pt x="0" y="60751"/>
                    </a:lnTo>
                    <a:lnTo>
                      <a:pt x="2665" y="60751"/>
                    </a:lnTo>
                    <a:cubicBezTo>
                      <a:pt x="2964" y="60195"/>
                      <a:pt x="3540" y="59865"/>
                      <a:pt x="4148" y="59865"/>
                    </a:cubicBezTo>
                    <a:cubicBezTo>
                      <a:pt x="4284" y="59865"/>
                      <a:pt x="4422" y="59881"/>
                      <a:pt x="4558" y="59915"/>
                    </a:cubicBezTo>
                    <a:cubicBezTo>
                      <a:pt x="5306" y="60104"/>
                      <a:pt x="5831" y="60776"/>
                      <a:pt x="5831" y="61548"/>
                    </a:cubicBezTo>
                    <a:cubicBezTo>
                      <a:pt x="5831" y="62319"/>
                      <a:pt x="5306" y="62991"/>
                      <a:pt x="4558" y="63180"/>
                    </a:cubicBezTo>
                    <a:cubicBezTo>
                      <a:pt x="4422" y="63214"/>
                      <a:pt x="4284" y="63231"/>
                      <a:pt x="4148" y="63231"/>
                    </a:cubicBezTo>
                    <a:cubicBezTo>
                      <a:pt x="3540" y="63231"/>
                      <a:pt x="2964" y="62900"/>
                      <a:pt x="2665" y="62345"/>
                    </a:cubicBezTo>
                    <a:lnTo>
                      <a:pt x="0" y="62345"/>
                    </a:lnTo>
                    <a:lnTo>
                      <a:pt x="0" y="66712"/>
                    </a:lnTo>
                    <a:lnTo>
                      <a:pt x="2665" y="66712"/>
                    </a:lnTo>
                    <a:cubicBezTo>
                      <a:pt x="2964" y="66156"/>
                      <a:pt x="3540" y="65825"/>
                      <a:pt x="4148" y="65825"/>
                    </a:cubicBezTo>
                    <a:cubicBezTo>
                      <a:pt x="4284" y="65825"/>
                      <a:pt x="4422" y="65842"/>
                      <a:pt x="4558" y="65876"/>
                    </a:cubicBezTo>
                    <a:cubicBezTo>
                      <a:pt x="5306" y="66065"/>
                      <a:pt x="5831" y="66737"/>
                      <a:pt x="5831" y="67508"/>
                    </a:cubicBezTo>
                    <a:cubicBezTo>
                      <a:pt x="5831" y="68280"/>
                      <a:pt x="5306" y="68952"/>
                      <a:pt x="4558" y="69141"/>
                    </a:cubicBezTo>
                    <a:cubicBezTo>
                      <a:pt x="4421" y="69175"/>
                      <a:pt x="4283" y="69192"/>
                      <a:pt x="4147" y="69192"/>
                    </a:cubicBezTo>
                    <a:cubicBezTo>
                      <a:pt x="3539" y="69192"/>
                      <a:pt x="2964" y="68861"/>
                      <a:pt x="2665" y="68305"/>
                    </a:cubicBezTo>
                    <a:lnTo>
                      <a:pt x="0" y="68305"/>
                    </a:lnTo>
                    <a:lnTo>
                      <a:pt x="0" y="72672"/>
                    </a:lnTo>
                    <a:lnTo>
                      <a:pt x="2665" y="72672"/>
                    </a:lnTo>
                    <a:cubicBezTo>
                      <a:pt x="2964" y="72117"/>
                      <a:pt x="3540" y="71786"/>
                      <a:pt x="4148" y="71786"/>
                    </a:cubicBezTo>
                    <a:cubicBezTo>
                      <a:pt x="4284" y="71786"/>
                      <a:pt x="4422" y="71803"/>
                      <a:pt x="4558" y="71837"/>
                    </a:cubicBezTo>
                    <a:cubicBezTo>
                      <a:pt x="5306" y="72026"/>
                      <a:pt x="5831" y="72698"/>
                      <a:pt x="5831" y="73469"/>
                    </a:cubicBezTo>
                    <a:cubicBezTo>
                      <a:pt x="5831" y="74241"/>
                      <a:pt x="5306" y="74913"/>
                      <a:pt x="4558" y="75101"/>
                    </a:cubicBezTo>
                    <a:cubicBezTo>
                      <a:pt x="4421" y="75136"/>
                      <a:pt x="4283" y="75153"/>
                      <a:pt x="4147" y="75153"/>
                    </a:cubicBezTo>
                    <a:cubicBezTo>
                      <a:pt x="3539" y="75153"/>
                      <a:pt x="2964" y="74821"/>
                      <a:pt x="2665" y="74267"/>
                    </a:cubicBezTo>
                    <a:lnTo>
                      <a:pt x="0" y="74267"/>
                    </a:lnTo>
                    <a:lnTo>
                      <a:pt x="0" y="78633"/>
                    </a:lnTo>
                    <a:lnTo>
                      <a:pt x="2665" y="78633"/>
                    </a:lnTo>
                    <a:cubicBezTo>
                      <a:pt x="2964" y="78078"/>
                      <a:pt x="3540" y="77747"/>
                      <a:pt x="4148" y="77747"/>
                    </a:cubicBezTo>
                    <a:cubicBezTo>
                      <a:pt x="4284" y="77747"/>
                      <a:pt x="4422" y="77763"/>
                      <a:pt x="4558" y="77798"/>
                    </a:cubicBezTo>
                    <a:cubicBezTo>
                      <a:pt x="5306" y="77986"/>
                      <a:pt x="5831" y="78660"/>
                      <a:pt x="5831" y="79430"/>
                    </a:cubicBezTo>
                    <a:cubicBezTo>
                      <a:pt x="5831" y="80201"/>
                      <a:pt x="5306" y="80874"/>
                      <a:pt x="4558" y="81062"/>
                    </a:cubicBezTo>
                    <a:cubicBezTo>
                      <a:pt x="4421" y="81097"/>
                      <a:pt x="4283" y="81114"/>
                      <a:pt x="4147" y="81114"/>
                    </a:cubicBezTo>
                    <a:cubicBezTo>
                      <a:pt x="3539" y="81114"/>
                      <a:pt x="2964" y="80782"/>
                      <a:pt x="2665" y="80228"/>
                    </a:cubicBezTo>
                    <a:lnTo>
                      <a:pt x="0" y="80228"/>
                    </a:lnTo>
                    <a:lnTo>
                      <a:pt x="0" y="84594"/>
                    </a:lnTo>
                    <a:lnTo>
                      <a:pt x="2665" y="84594"/>
                    </a:lnTo>
                    <a:cubicBezTo>
                      <a:pt x="2964" y="84040"/>
                      <a:pt x="3539" y="83708"/>
                      <a:pt x="4147" y="83708"/>
                    </a:cubicBezTo>
                    <a:cubicBezTo>
                      <a:pt x="4283" y="83708"/>
                      <a:pt x="4421" y="83725"/>
                      <a:pt x="4558" y="83760"/>
                    </a:cubicBezTo>
                    <a:cubicBezTo>
                      <a:pt x="5306" y="83947"/>
                      <a:pt x="5831" y="84620"/>
                      <a:pt x="5831" y="85392"/>
                    </a:cubicBezTo>
                    <a:cubicBezTo>
                      <a:pt x="5831" y="86162"/>
                      <a:pt x="5306" y="86835"/>
                      <a:pt x="4558" y="87023"/>
                    </a:cubicBezTo>
                    <a:cubicBezTo>
                      <a:pt x="4421" y="87058"/>
                      <a:pt x="4283" y="87074"/>
                      <a:pt x="4147" y="87074"/>
                    </a:cubicBezTo>
                    <a:cubicBezTo>
                      <a:pt x="3539" y="87074"/>
                      <a:pt x="2964" y="86743"/>
                      <a:pt x="2665" y="86189"/>
                    </a:cubicBezTo>
                    <a:lnTo>
                      <a:pt x="0" y="86189"/>
                    </a:lnTo>
                    <a:lnTo>
                      <a:pt x="0" y="90555"/>
                    </a:lnTo>
                    <a:lnTo>
                      <a:pt x="2665" y="90555"/>
                    </a:lnTo>
                    <a:cubicBezTo>
                      <a:pt x="2964" y="90000"/>
                      <a:pt x="3539" y="89669"/>
                      <a:pt x="4147" y="89669"/>
                    </a:cubicBezTo>
                    <a:cubicBezTo>
                      <a:pt x="4283" y="89669"/>
                      <a:pt x="4421" y="89686"/>
                      <a:pt x="4558" y="89720"/>
                    </a:cubicBezTo>
                    <a:cubicBezTo>
                      <a:pt x="5306" y="89908"/>
                      <a:pt x="5831" y="90581"/>
                      <a:pt x="5831" y="91353"/>
                    </a:cubicBezTo>
                    <a:cubicBezTo>
                      <a:pt x="5831" y="92123"/>
                      <a:pt x="5306" y="92796"/>
                      <a:pt x="4558" y="92984"/>
                    </a:cubicBezTo>
                    <a:cubicBezTo>
                      <a:pt x="4421" y="93018"/>
                      <a:pt x="4283" y="93035"/>
                      <a:pt x="4147" y="93035"/>
                    </a:cubicBezTo>
                    <a:cubicBezTo>
                      <a:pt x="3539" y="93035"/>
                      <a:pt x="2964" y="92704"/>
                      <a:pt x="2665" y="92149"/>
                    </a:cubicBezTo>
                    <a:lnTo>
                      <a:pt x="0" y="92149"/>
                    </a:lnTo>
                    <a:lnTo>
                      <a:pt x="0" y="96516"/>
                    </a:lnTo>
                    <a:lnTo>
                      <a:pt x="2665" y="96516"/>
                    </a:lnTo>
                    <a:cubicBezTo>
                      <a:pt x="2964" y="95961"/>
                      <a:pt x="3539" y="95630"/>
                      <a:pt x="4147" y="95630"/>
                    </a:cubicBezTo>
                    <a:cubicBezTo>
                      <a:pt x="4283" y="95630"/>
                      <a:pt x="4421" y="95646"/>
                      <a:pt x="4558" y="95681"/>
                    </a:cubicBezTo>
                    <a:cubicBezTo>
                      <a:pt x="5306" y="95870"/>
                      <a:pt x="5831" y="96542"/>
                      <a:pt x="5831" y="97313"/>
                    </a:cubicBezTo>
                    <a:cubicBezTo>
                      <a:pt x="5831" y="98085"/>
                      <a:pt x="5306" y="98757"/>
                      <a:pt x="4558" y="98946"/>
                    </a:cubicBezTo>
                    <a:cubicBezTo>
                      <a:pt x="4422" y="98980"/>
                      <a:pt x="4284" y="98996"/>
                      <a:pt x="4148" y="98996"/>
                    </a:cubicBezTo>
                    <a:cubicBezTo>
                      <a:pt x="3540" y="98996"/>
                      <a:pt x="2964" y="98665"/>
                      <a:pt x="2665" y="98110"/>
                    </a:cubicBezTo>
                    <a:lnTo>
                      <a:pt x="0" y="98110"/>
                    </a:lnTo>
                    <a:lnTo>
                      <a:pt x="0" y="105744"/>
                    </a:lnTo>
                    <a:lnTo>
                      <a:pt x="73234" y="105744"/>
                    </a:lnTo>
                    <a:lnTo>
                      <a:pt x="73234"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0"/>
              <p:cNvSpPr/>
              <p:nvPr/>
            </p:nvSpPr>
            <p:spPr>
              <a:xfrm>
                <a:off x="2593625" y="2685300"/>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0"/>
              <p:cNvSpPr/>
              <p:nvPr/>
            </p:nvSpPr>
            <p:spPr>
              <a:xfrm>
                <a:off x="2593625" y="2535725"/>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0"/>
              <p:cNvSpPr/>
              <p:nvPr/>
            </p:nvSpPr>
            <p:spPr>
              <a:xfrm>
                <a:off x="2593625" y="2386150"/>
                <a:ext cx="1687575" cy="125"/>
              </a:xfrm>
              <a:custGeom>
                <a:avLst/>
                <a:gdLst/>
                <a:ahLst/>
                <a:cxnLst/>
                <a:rect l="l" t="t" r="r" b="b"/>
                <a:pathLst>
                  <a:path w="67503" h="5"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0"/>
              <p:cNvSpPr/>
              <p:nvPr/>
            </p:nvSpPr>
            <p:spPr>
              <a:xfrm>
                <a:off x="2593625" y="2236575"/>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0"/>
              <p:cNvSpPr/>
              <p:nvPr/>
            </p:nvSpPr>
            <p:spPr>
              <a:xfrm>
                <a:off x="2593625" y="2087000"/>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0"/>
              <p:cNvSpPr/>
              <p:nvPr/>
            </p:nvSpPr>
            <p:spPr>
              <a:xfrm>
                <a:off x="2593625" y="1937450"/>
                <a:ext cx="1687575" cy="125"/>
              </a:xfrm>
              <a:custGeom>
                <a:avLst/>
                <a:gdLst/>
                <a:ahLst/>
                <a:cxnLst/>
                <a:rect l="l" t="t" r="r" b="b"/>
                <a:pathLst>
                  <a:path w="67503" h="5" extrusionOk="0">
                    <a:moveTo>
                      <a:pt x="0" y="0"/>
                    </a:moveTo>
                    <a:lnTo>
                      <a:pt x="0" y="4"/>
                    </a:lnTo>
                    <a:lnTo>
                      <a:pt x="67503" y="4"/>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0"/>
              <p:cNvSpPr/>
              <p:nvPr/>
            </p:nvSpPr>
            <p:spPr>
              <a:xfrm>
                <a:off x="2593625" y="1787875"/>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0"/>
              <p:cNvSpPr/>
              <p:nvPr/>
            </p:nvSpPr>
            <p:spPr>
              <a:xfrm>
                <a:off x="2593625" y="1638300"/>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0"/>
              <p:cNvSpPr/>
              <p:nvPr/>
            </p:nvSpPr>
            <p:spPr>
              <a:xfrm>
                <a:off x="2593625" y="1488725"/>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0"/>
              <p:cNvSpPr/>
              <p:nvPr/>
            </p:nvSpPr>
            <p:spPr>
              <a:xfrm>
                <a:off x="2593625" y="1339150"/>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0"/>
              <p:cNvSpPr/>
              <p:nvPr/>
            </p:nvSpPr>
            <p:spPr>
              <a:xfrm>
                <a:off x="2593625" y="1189575"/>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0"/>
              <p:cNvSpPr/>
              <p:nvPr/>
            </p:nvSpPr>
            <p:spPr>
              <a:xfrm>
                <a:off x="2593625" y="1040025"/>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0"/>
              <p:cNvSpPr/>
              <p:nvPr/>
            </p:nvSpPr>
            <p:spPr>
              <a:xfrm>
                <a:off x="2593625" y="890450"/>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0"/>
              <p:cNvSpPr/>
              <p:nvPr/>
            </p:nvSpPr>
            <p:spPr>
              <a:xfrm>
                <a:off x="2593625" y="740875"/>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0"/>
              <p:cNvSpPr/>
              <p:nvPr/>
            </p:nvSpPr>
            <p:spPr>
              <a:xfrm>
                <a:off x="2593625" y="591300"/>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60"/>
            <p:cNvGrpSpPr/>
            <p:nvPr/>
          </p:nvGrpSpPr>
          <p:grpSpPr>
            <a:xfrm rot="-1004851">
              <a:off x="7201548" y="517003"/>
              <a:ext cx="2559907" cy="3696299"/>
              <a:chOff x="2450350" y="238125"/>
              <a:chExt cx="1830850" cy="2643600"/>
            </a:xfrm>
          </p:grpSpPr>
          <p:sp>
            <p:nvSpPr>
              <p:cNvPr id="1866" name="Google Shape;1866;p60"/>
              <p:cNvSpPr/>
              <p:nvPr/>
            </p:nvSpPr>
            <p:spPr>
              <a:xfrm>
                <a:off x="2450350" y="238125"/>
                <a:ext cx="1830850" cy="2643600"/>
              </a:xfrm>
              <a:custGeom>
                <a:avLst/>
                <a:gdLst/>
                <a:ahLst/>
                <a:cxnLst/>
                <a:rect l="l" t="t" r="r" b="b"/>
                <a:pathLst>
                  <a:path w="73234" h="105744" extrusionOk="0">
                    <a:moveTo>
                      <a:pt x="0" y="0"/>
                    </a:moveTo>
                    <a:lnTo>
                      <a:pt x="0" y="7103"/>
                    </a:lnTo>
                    <a:lnTo>
                      <a:pt x="2665" y="7103"/>
                    </a:lnTo>
                    <a:cubicBezTo>
                      <a:pt x="2964" y="6548"/>
                      <a:pt x="3539" y="6216"/>
                      <a:pt x="4147" y="6216"/>
                    </a:cubicBezTo>
                    <a:cubicBezTo>
                      <a:pt x="4283" y="6216"/>
                      <a:pt x="4421" y="6233"/>
                      <a:pt x="4558" y="6268"/>
                    </a:cubicBezTo>
                    <a:cubicBezTo>
                      <a:pt x="5306" y="6456"/>
                      <a:pt x="5831" y="7128"/>
                      <a:pt x="5831" y="7900"/>
                    </a:cubicBezTo>
                    <a:cubicBezTo>
                      <a:pt x="5831" y="8671"/>
                      <a:pt x="5306" y="9343"/>
                      <a:pt x="4558" y="9532"/>
                    </a:cubicBezTo>
                    <a:cubicBezTo>
                      <a:pt x="4422" y="9566"/>
                      <a:pt x="4284" y="9583"/>
                      <a:pt x="4148" y="9583"/>
                    </a:cubicBezTo>
                    <a:cubicBezTo>
                      <a:pt x="3540" y="9583"/>
                      <a:pt x="2964" y="9252"/>
                      <a:pt x="2665" y="8697"/>
                    </a:cubicBezTo>
                    <a:lnTo>
                      <a:pt x="0" y="8697"/>
                    </a:lnTo>
                    <a:lnTo>
                      <a:pt x="0" y="13064"/>
                    </a:lnTo>
                    <a:lnTo>
                      <a:pt x="2665" y="13064"/>
                    </a:lnTo>
                    <a:cubicBezTo>
                      <a:pt x="2964" y="12508"/>
                      <a:pt x="3540" y="12177"/>
                      <a:pt x="4148" y="12177"/>
                    </a:cubicBezTo>
                    <a:cubicBezTo>
                      <a:pt x="4284" y="12177"/>
                      <a:pt x="4422" y="12194"/>
                      <a:pt x="4558" y="12228"/>
                    </a:cubicBezTo>
                    <a:cubicBezTo>
                      <a:pt x="5306" y="12417"/>
                      <a:pt x="5831" y="13089"/>
                      <a:pt x="5831" y="13861"/>
                    </a:cubicBezTo>
                    <a:cubicBezTo>
                      <a:pt x="5831" y="14632"/>
                      <a:pt x="5306" y="15304"/>
                      <a:pt x="4558" y="15493"/>
                    </a:cubicBezTo>
                    <a:cubicBezTo>
                      <a:pt x="4421" y="15527"/>
                      <a:pt x="4283" y="15544"/>
                      <a:pt x="4147" y="15544"/>
                    </a:cubicBezTo>
                    <a:cubicBezTo>
                      <a:pt x="3539" y="15544"/>
                      <a:pt x="2964" y="15213"/>
                      <a:pt x="2665" y="14657"/>
                    </a:cubicBezTo>
                    <a:lnTo>
                      <a:pt x="0" y="14657"/>
                    </a:lnTo>
                    <a:lnTo>
                      <a:pt x="0" y="19025"/>
                    </a:lnTo>
                    <a:lnTo>
                      <a:pt x="2665" y="19025"/>
                    </a:lnTo>
                    <a:cubicBezTo>
                      <a:pt x="2964" y="18469"/>
                      <a:pt x="3540" y="18138"/>
                      <a:pt x="4148" y="18138"/>
                    </a:cubicBezTo>
                    <a:cubicBezTo>
                      <a:pt x="4284" y="18138"/>
                      <a:pt x="4422" y="18155"/>
                      <a:pt x="4558" y="18189"/>
                    </a:cubicBezTo>
                    <a:cubicBezTo>
                      <a:pt x="5306" y="18378"/>
                      <a:pt x="5831" y="19050"/>
                      <a:pt x="5831" y="19821"/>
                    </a:cubicBezTo>
                    <a:cubicBezTo>
                      <a:pt x="5831" y="20593"/>
                      <a:pt x="5306" y="21265"/>
                      <a:pt x="4558" y="21454"/>
                    </a:cubicBezTo>
                    <a:cubicBezTo>
                      <a:pt x="4421" y="21488"/>
                      <a:pt x="4283" y="21505"/>
                      <a:pt x="4147" y="21505"/>
                    </a:cubicBezTo>
                    <a:cubicBezTo>
                      <a:pt x="3539" y="21505"/>
                      <a:pt x="2964" y="21174"/>
                      <a:pt x="2665" y="20619"/>
                    </a:cubicBezTo>
                    <a:lnTo>
                      <a:pt x="0" y="20619"/>
                    </a:lnTo>
                    <a:lnTo>
                      <a:pt x="0" y="24985"/>
                    </a:lnTo>
                    <a:lnTo>
                      <a:pt x="2665" y="24985"/>
                    </a:lnTo>
                    <a:cubicBezTo>
                      <a:pt x="2964" y="24430"/>
                      <a:pt x="3540" y="24099"/>
                      <a:pt x="4148" y="24099"/>
                    </a:cubicBezTo>
                    <a:cubicBezTo>
                      <a:pt x="4284" y="24099"/>
                      <a:pt x="4422" y="24116"/>
                      <a:pt x="4558" y="24150"/>
                    </a:cubicBezTo>
                    <a:cubicBezTo>
                      <a:pt x="5306" y="24339"/>
                      <a:pt x="5831" y="25011"/>
                      <a:pt x="5831" y="25782"/>
                    </a:cubicBezTo>
                    <a:cubicBezTo>
                      <a:pt x="5831" y="26554"/>
                      <a:pt x="5306" y="27226"/>
                      <a:pt x="4558" y="27414"/>
                    </a:cubicBezTo>
                    <a:cubicBezTo>
                      <a:pt x="4421" y="27449"/>
                      <a:pt x="4283" y="27466"/>
                      <a:pt x="4147" y="27466"/>
                    </a:cubicBezTo>
                    <a:cubicBezTo>
                      <a:pt x="3539" y="27466"/>
                      <a:pt x="2964" y="27134"/>
                      <a:pt x="2665" y="26579"/>
                    </a:cubicBezTo>
                    <a:lnTo>
                      <a:pt x="0" y="26579"/>
                    </a:lnTo>
                    <a:lnTo>
                      <a:pt x="0" y="30946"/>
                    </a:lnTo>
                    <a:lnTo>
                      <a:pt x="2665" y="30946"/>
                    </a:lnTo>
                    <a:cubicBezTo>
                      <a:pt x="2964" y="30392"/>
                      <a:pt x="3539" y="30060"/>
                      <a:pt x="4147" y="30060"/>
                    </a:cubicBezTo>
                    <a:cubicBezTo>
                      <a:pt x="4283" y="30060"/>
                      <a:pt x="4421" y="30077"/>
                      <a:pt x="4558" y="30112"/>
                    </a:cubicBezTo>
                    <a:cubicBezTo>
                      <a:pt x="5306" y="30299"/>
                      <a:pt x="5831" y="30973"/>
                      <a:pt x="5831" y="31743"/>
                    </a:cubicBezTo>
                    <a:cubicBezTo>
                      <a:pt x="5831" y="32514"/>
                      <a:pt x="5306" y="33188"/>
                      <a:pt x="4558" y="33375"/>
                    </a:cubicBezTo>
                    <a:cubicBezTo>
                      <a:pt x="4421" y="33410"/>
                      <a:pt x="4283" y="33426"/>
                      <a:pt x="4147" y="33426"/>
                    </a:cubicBezTo>
                    <a:cubicBezTo>
                      <a:pt x="3539" y="33426"/>
                      <a:pt x="2964" y="33095"/>
                      <a:pt x="2665" y="32541"/>
                    </a:cubicBezTo>
                    <a:lnTo>
                      <a:pt x="0" y="32541"/>
                    </a:lnTo>
                    <a:lnTo>
                      <a:pt x="0" y="36907"/>
                    </a:lnTo>
                    <a:lnTo>
                      <a:pt x="2665" y="36907"/>
                    </a:lnTo>
                    <a:cubicBezTo>
                      <a:pt x="2964" y="36352"/>
                      <a:pt x="3539" y="36021"/>
                      <a:pt x="4147" y="36021"/>
                    </a:cubicBezTo>
                    <a:cubicBezTo>
                      <a:pt x="4283" y="36021"/>
                      <a:pt x="4421" y="36038"/>
                      <a:pt x="4558" y="36072"/>
                    </a:cubicBezTo>
                    <a:cubicBezTo>
                      <a:pt x="5306" y="36260"/>
                      <a:pt x="5831" y="36933"/>
                      <a:pt x="5831" y="37704"/>
                    </a:cubicBezTo>
                    <a:cubicBezTo>
                      <a:pt x="5831" y="38475"/>
                      <a:pt x="5306" y="39148"/>
                      <a:pt x="4558" y="39336"/>
                    </a:cubicBezTo>
                    <a:cubicBezTo>
                      <a:pt x="4421" y="39370"/>
                      <a:pt x="4283" y="39387"/>
                      <a:pt x="4147" y="39387"/>
                    </a:cubicBezTo>
                    <a:cubicBezTo>
                      <a:pt x="3539" y="39387"/>
                      <a:pt x="2964" y="39056"/>
                      <a:pt x="2665" y="38502"/>
                    </a:cubicBezTo>
                    <a:lnTo>
                      <a:pt x="0" y="38502"/>
                    </a:lnTo>
                    <a:lnTo>
                      <a:pt x="0" y="42868"/>
                    </a:lnTo>
                    <a:lnTo>
                      <a:pt x="2665" y="42868"/>
                    </a:lnTo>
                    <a:cubicBezTo>
                      <a:pt x="2964" y="42313"/>
                      <a:pt x="3539" y="41982"/>
                      <a:pt x="4147" y="41982"/>
                    </a:cubicBezTo>
                    <a:cubicBezTo>
                      <a:pt x="4283" y="41982"/>
                      <a:pt x="4421" y="41999"/>
                      <a:pt x="4558" y="42033"/>
                    </a:cubicBezTo>
                    <a:cubicBezTo>
                      <a:pt x="5306" y="42221"/>
                      <a:pt x="5831" y="42894"/>
                      <a:pt x="5831" y="43665"/>
                    </a:cubicBezTo>
                    <a:cubicBezTo>
                      <a:pt x="5831" y="44436"/>
                      <a:pt x="5306" y="45109"/>
                      <a:pt x="4558" y="45297"/>
                    </a:cubicBezTo>
                    <a:cubicBezTo>
                      <a:pt x="4421" y="45331"/>
                      <a:pt x="4283" y="45348"/>
                      <a:pt x="4147" y="45348"/>
                    </a:cubicBezTo>
                    <a:cubicBezTo>
                      <a:pt x="3539" y="45348"/>
                      <a:pt x="2964" y="45017"/>
                      <a:pt x="2665" y="44462"/>
                    </a:cubicBezTo>
                    <a:lnTo>
                      <a:pt x="0" y="44462"/>
                    </a:lnTo>
                    <a:lnTo>
                      <a:pt x="0" y="48828"/>
                    </a:lnTo>
                    <a:lnTo>
                      <a:pt x="2665" y="48828"/>
                    </a:lnTo>
                    <a:cubicBezTo>
                      <a:pt x="2964" y="48274"/>
                      <a:pt x="3539" y="47943"/>
                      <a:pt x="4147" y="47943"/>
                    </a:cubicBezTo>
                    <a:cubicBezTo>
                      <a:pt x="4283" y="47943"/>
                      <a:pt x="4421" y="47959"/>
                      <a:pt x="4558" y="47994"/>
                    </a:cubicBezTo>
                    <a:cubicBezTo>
                      <a:pt x="5306" y="48182"/>
                      <a:pt x="5831" y="48855"/>
                      <a:pt x="5831" y="49626"/>
                    </a:cubicBezTo>
                    <a:cubicBezTo>
                      <a:pt x="5831" y="50397"/>
                      <a:pt x="5306" y="51070"/>
                      <a:pt x="4558" y="51257"/>
                    </a:cubicBezTo>
                    <a:cubicBezTo>
                      <a:pt x="4421" y="51292"/>
                      <a:pt x="4283" y="51309"/>
                      <a:pt x="4147" y="51309"/>
                    </a:cubicBezTo>
                    <a:cubicBezTo>
                      <a:pt x="3539" y="51309"/>
                      <a:pt x="2964" y="50977"/>
                      <a:pt x="2665" y="50423"/>
                    </a:cubicBezTo>
                    <a:lnTo>
                      <a:pt x="0" y="50423"/>
                    </a:lnTo>
                    <a:lnTo>
                      <a:pt x="0" y="54789"/>
                    </a:lnTo>
                    <a:lnTo>
                      <a:pt x="2665" y="54789"/>
                    </a:lnTo>
                    <a:cubicBezTo>
                      <a:pt x="2964" y="54235"/>
                      <a:pt x="3539" y="53903"/>
                      <a:pt x="4147" y="53903"/>
                    </a:cubicBezTo>
                    <a:cubicBezTo>
                      <a:pt x="4283" y="53903"/>
                      <a:pt x="4421" y="53920"/>
                      <a:pt x="4558" y="53955"/>
                    </a:cubicBezTo>
                    <a:cubicBezTo>
                      <a:pt x="5306" y="54142"/>
                      <a:pt x="5831" y="54816"/>
                      <a:pt x="5831" y="55587"/>
                    </a:cubicBezTo>
                    <a:cubicBezTo>
                      <a:pt x="5831" y="56357"/>
                      <a:pt x="5306" y="57031"/>
                      <a:pt x="4558" y="57218"/>
                    </a:cubicBezTo>
                    <a:cubicBezTo>
                      <a:pt x="4421" y="57253"/>
                      <a:pt x="4283" y="57269"/>
                      <a:pt x="4147" y="57269"/>
                    </a:cubicBezTo>
                    <a:cubicBezTo>
                      <a:pt x="3539" y="57269"/>
                      <a:pt x="2964" y="56938"/>
                      <a:pt x="2665" y="56384"/>
                    </a:cubicBezTo>
                    <a:lnTo>
                      <a:pt x="0" y="56384"/>
                    </a:lnTo>
                    <a:lnTo>
                      <a:pt x="0" y="60751"/>
                    </a:lnTo>
                    <a:lnTo>
                      <a:pt x="2665" y="60751"/>
                    </a:lnTo>
                    <a:cubicBezTo>
                      <a:pt x="2964" y="60195"/>
                      <a:pt x="3540" y="59865"/>
                      <a:pt x="4148" y="59865"/>
                    </a:cubicBezTo>
                    <a:cubicBezTo>
                      <a:pt x="4284" y="59865"/>
                      <a:pt x="4422" y="59881"/>
                      <a:pt x="4558" y="59915"/>
                    </a:cubicBezTo>
                    <a:cubicBezTo>
                      <a:pt x="5306" y="60104"/>
                      <a:pt x="5831" y="60776"/>
                      <a:pt x="5831" y="61548"/>
                    </a:cubicBezTo>
                    <a:cubicBezTo>
                      <a:pt x="5831" y="62319"/>
                      <a:pt x="5306" y="62991"/>
                      <a:pt x="4558" y="63180"/>
                    </a:cubicBezTo>
                    <a:cubicBezTo>
                      <a:pt x="4422" y="63214"/>
                      <a:pt x="4284" y="63231"/>
                      <a:pt x="4148" y="63231"/>
                    </a:cubicBezTo>
                    <a:cubicBezTo>
                      <a:pt x="3540" y="63231"/>
                      <a:pt x="2964" y="62900"/>
                      <a:pt x="2665" y="62345"/>
                    </a:cubicBezTo>
                    <a:lnTo>
                      <a:pt x="0" y="62345"/>
                    </a:lnTo>
                    <a:lnTo>
                      <a:pt x="0" y="66712"/>
                    </a:lnTo>
                    <a:lnTo>
                      <a:pt x="2665" y="66712"/>
                    </a:lnTo>
                    <a:cubicBezTo>
                      <a:pt x="2964" y="66156"/>
                      <a:pt x="3540" y="65825"/>
                      <a:pt x="4148" y="65825"/>
                    </a:cubicBezTo>
                    <a:cubicBezTo>
                      <a:pt x="4284" y="65825"/>
                      <a:pt x="4422" y="65842"/>
                      <a:pt x="4558" y="65876"/>
                    </a:cubicBezTo>
                    <a:cubicBezTo>
                      <a:pt x="5306" y="66065"/>
                      <a:pt x="5831" y="66737"/>
                      <a:pt x="5831" y="67508"/>
                    </a:cubicBezTo>
                    <a:cubicBezTo>
                      <a:pt x="5831" y="68280"/>
                      <a:pt x="5306" y="68952"/>
                      <a:pt x="4558" y="69141"/>
                    </a:cubicBezTo>
                    <a:cubicBezTo>
                      <a:pt x="4421" y="69175"/>
                      <a:pt x="4283" y="69192"/>
                      <a:pt x="4147" y="69192"/>
                    </a:cubicBezTo>
                    <a:cubicBezTo>
                      <a:pt x="3539" y="69192"/>
                      <a:pt x="2964" y="68861"/>
                      <a:pt x="2665" y="68305"/>
                    </a:cubicBezTo>
                    <a:lnTo>
                      <a:pt x="0" y="68305"/>
                    </a:lnTo>
                    <a:lnTo>
                      <a:pt x="0" y="72672"/>
                    </a:lnTo>
                    <a:lnTo>
                      <a:pt x="2665" y="72672"/>
                    </a:lnTo>
                    <a:cubicBezTo>
                      <a:pt x="2964" y="72117"/>
                      <a:pt x="3540" y="71786"/>
                      <a:pt x="4148" y="71786"/>
                    </a:cubicBezTo>
                    <a:cubicBezTo>
                      <a:pt x="4284" y="71786"/>
                      <a:pt x="4422" y="71803"/>
                      <a:pt x="4558" y="71837"/>
                    </a:cubicBezTo>
                    <a:cubicBezTo>
                      <a:pt x="5306" y="72026"/>
                      <a:pt x="5831" y="72698"/>
                      <a:pt x="5831" y="73469"/>
                    </a:cubicBezTo>
                    <a:cubicBezTo>
                      <a:pt x="5831" y="74241"/>
                      <a:pt x="5306" y="74913"/>
                      <a:pt x="4558" y="75101"/>
                    </a:cubicBezTo>
                    <a:cubicBezTo>
                      <a:pt x="4421" y="75136"/>
                      <a:pt x="4283" y="75153"/>
                      <a:pt x="4147" y="75153"/>
                    </a:cubicBezTo>
                    <a:cubicBezTo>
                      <a:pt x="3539" y="75153"/>
                      <a:pt x="2964" y="74821"/>
                      <a:pt x="2665" y="74267"/>
                    </a:cubicBezTo>
                    <a:lnTo>
                      <a:pt x="0" y="74267"/>
                    </a:lnTo>
                    <a:lnTo>
                      <a:pt x="0" y="78633"/>
                    </a:lnTo>
                    <a:lnTo>
                      <a:pt x="2665" y="78633"/>
                    </a:lnTo>
                    <a:cubicBezTo>
                      <a:pt x="2964" y="78078"/>
                      <a:pt x="3540" y="77747"/>
                      <a:pt x="4148" y="77747"/>
                    </a:cubicBezTo>
                    <a:cubicBezTo>
                      <a:pt x="4284" y="77747"/>
                      <a:pt x="4422" y="77763"/>
                      <a:pt x="4558" y="77798"/>
                    </a:cubicBezTo>
                    <a:cubicBezTo>
                      <a:pt x="5306" y="77986"/>
                      <a:pt x="5831" y="78660"/>
                      <a:pt x="5831" y="79430"/>
                    </a:cubicBezTo>
                    <a:cubicBezTo>
                      <a:pt x="5831" y="80201"/>
                      <a:pt x="5306" y="80874"/>
                      <a:pt x="4558" y="81062"/>
                    </a:cubicBezTo>
                    <a:cubicBezTo>
                      <a:pt x="4421" y="81097"/>
                      <a:pt x="4283" y="81114"/>
                      <a:pt x="4147" y="81114"/>
                    </a:cubicBezTo>
                    <a:cubicBezTo>
                      <a:pt x="3539" y="81114"/>
                      <a:pt x="2964" y="80782"/>
                      <a:pt x="2665" y="80228"/>
                    </a:cubicBezTo>
                    <a:lnTo>
                      <a:pt x="0" y="80228"/>
                    </a:lnTo>
                    <a:lnTo>
                      <a:pt x="0" y="84594"/>
                    </a:lnTo>
                    <a:lnTo>
                      <a:pt x="2665" y="84594"/>
                    </a:lnTo>
                    <a:cubicBezTo>
                      <a:pt x="2964" y="84040"/>
                      <a:pt x="3539" y="83708"/>
                      <a:pt x="4147" y="83708"/>
                    </a:cubicBezTo>
                    <a:cubicBezTo>
                      <a:pt x="4283" y="83708"/>
                      <a:pt x="4421" y="83725"/>
                      <a:pt x="4558" y="83760"/>
                    </a:cubicBezTo>
                    <a:cubicBezTo>
                      <a:pt x="5306" y="83947"/>
                      <a:pt x="5831" y="84620"/>
                      <a:pt x="5831" y="85392"/>
                    </a:cubicBezTo>
                    <a:cubicBezTo>
                      <a:pt x="5831" y="86162"/>
                      <a:pt x="5306" y="86835"/>
                      <a:pt x="4558" y="87023"/>
                    </a:cubicBezTo>
                    <a:cubicBezTo>
                      <a:pt x="4421" y="87058"/>
                      <a:pt x="4283" y="87074"/>
                      <a:pt x="4147" y="87074"/>
                    </a:cubicBezTo>
                    <a:cubicBezTo>
                      <a:pt x="3539" y="87074"/>
                      <a:pt x="2964" y="86743"/>
                      <a:pt x="2665" y="86189"/>
                    </a:cubicBezTo>
                    <a:lnTo>
                      <a:pt x="0" y="86189"/>
                    </a:lnTo>
                    <a:lnTo>
                      <a:pt x="0" y="90555"/>
                    </a:lnTo>
                    <a:lnTo>
                      <a:pt x="2665" y="90555"/>
                    </a:lnTo>
                    <a:cubicBezTo>
                      <a:pt x="2964" y="90000"/>
                      <a:pt x="3539" y="89669"/>
                      <a:pt x="4147" y="89669"/>
                    </a:cubicBezTo>
                    <a:cubicBezTo>
                      <a:pt x="4283" y="89669"/>
                      <a:pt x="4421" y="89686"/>
                      <a:pt x="4558" y="89720"/>
                    </a:cubicBezTo>
                    <a:cubicBezTo>
                      <a:pt x="5306" y="89908"/>
                      <a:pt x="5831" y="90581"/>
                      <a:pt x="5831" y="91353"/>
                    </a:cubicBezTo>
                    <a:cubicBezTo>
                      <a:pt x="5831" y="92123"/>
                      <a:pt x="5306" y="92796"/>
                      <a:pt x="4558" y="92984"/>
                    </a:cubicBezTo>
                    <a:cubicBezTo>
                      <a:pt x="4421" y="93018"/>
                      <a:pt x="4283" y="93035"/>
                      <a:pt x="4147" y="93035"/>
                    </a:cubicBezTo>
                    <a:cubicBezTo>
                      <a:pt x="3539" y="93035"/>
                      <a:pt x="2964" y="92704"/>
                      <a:pt x="2665" y="92149"/>
                    </a:cubicBezTo>
                    <a:lnTo>
                      <a:pt x="0" y="92149"/>
                    </a:lnTo>
                    <a:lnTo>
                      <a:pt x="0" y="96516"/>
                    </a:lnTo>
                    <a:lnTo>
                      <a:pt x="2665" y="96516"/>
                    </a:lnTo>
                    <a:cubicBezTo>
                      <a:pt x="2964" y="95961"/>
                      <a:pt x="3539" y="95630"/>
                      <a:pt x="4147" y="95630"/>
                    </a:cubicBezTo>
                    <a:cubicBezTo>
                      <a:pt x="4283" y="95630"/>
                      <a:pt x="4421" y="95646"/>
                      <a:pt x="4558" y="95681"/>
                    </a:cubicBezTo>
                    <a:cubicBezTo>
                      <a:pt x="5306" y="95870"/>
                      <a:pt x="5831" y="96542"/>
                      <a:pt x="5831" y="97313"/>
                    </a:cubicBezTo>
                    <a:cubicBezTo>
                      <a:pt x="5831" y="98085"/>
                      <a:pt x="5306" y="98757"/>
                      <a:pt x="4558" y="98946"/>
                    </a:cubicBezTo>
                    <a:cubicBezTo>
                      <a:pt x="4422" y="98980"/>
                      <a:pt x="4284" y="98996"/>
                      <a:pt x="4148" y="98996"/>
                    </a:cubicBezTo>
                    <a:cubicBezTo>
                      <a:pt x="3540" y="98996"/>
                      <a:pt x="2964" y="98665"/>
                      <a:pt x="2665" y="98110"/>
                    </a:cubicBezTo>
                    <a:lnTo>
                      <a:pt x="0" y="98110"/>
                    </a:lnTo>
                    <a:lnTo>
                      <a:pt x="0" y="105744"/>
                    </a:lnTo>
                    <a:lnTo>
                      <a:pt x="73234" y="105744"/>
                    </a:lnTo>
                    <a:lnTo>
                      <a:pt x="73234"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0"/>
              <p:cNvSpPr/>
              <p:nvPr/>
            </p:nvSpPr>
            <p:spPr>
              <a:xfrm>
                <a:off x="2593625" y="2685300"/>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0"/>
              <p:cNvSpPr/>
              <p:nvPr/>
            </p:nvSpPr>
            <p:spPr>
              <a:xfrm>
                <a:off x="2593625" y="2535725"/>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0"/>
              <p:cNvSpPr/>
              <p:nvPr/>
            </p:nvSpPr>
            <p:spPr>
              <a:xfrm>
                <a:off x="2593625" y="2386150"/>
                <a:ext cx="1687575" cy="125"/>
              </a:xfrm>
              <a:custGeom>
                <a:avLst/>
                <a:gdLst/>
                <a:ahLst/>
                <a:cxnLst/>
                <a:rect l="l" t="t" r="r" b="b"/>
                <a:pathLst>
                  <a:path w="67503" h="5"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0"/>
              <p:cNvSpPr/>
              <p:nvPr/>
            </p:nvSpPr>
            <p:spPr>
              <a:xfrm>
                <a:off x="2593625" y="2236575"/>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0"/>
              <p:cNvSpPr/>
              <p:nvPr/>
            </p:nvSpPr>
            <p:spPr>
              <a:xfrm>
                <a:off x="2593625" y="2087000"/>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0"/>
              <p:cNvSpPr/>
              <p:nvPr/>
            </p:nvSpPr>
            <p:spPr>
              <a:xfrm>
                <a:off x="2593625" y="1937450"/>
                <a:ext cx="1687575" cy="125"/>
              </a:xfrm>
              <a:custGeom>
                <a:avLst/>
                <a:gdLst/>
                <a:ahLst/>
                <a:cxnLst/>
                <a:rect l="l" t="t" r="r" b="b"/>
                <a:pathLst>
                  <a:path w="67503" h="5" extrusionOk="0">
                    <a:moveTo>
                      <a:pt x="0" y="0"/>
                    </a:moveTo>
                    <a:lnTo>
                      <a:pt x="0" y="4"/>
                    </a:lnTo>
                    <a:lnTo>
                      <a:pt x="67503" y="4"/>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0"/>
              <p:cNvSpPr/>
              <p:nvPr/>
            </p:nvSpPr>
            <p:spPr>
              <a:xfrm>
                <a:off x="2593625" y="1787875"/>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0"/>
              <p:cNvSpPr/>
              <p:nvPr/>
            </p:nvSpPr>
            <p:spPr>
              <a:xfrm>
                <a:off x="2593625" y="1638300"/>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0"/>
              <p:cNvSpPr/>
              <p:nvPr/>
            </p:nvSpPr>
            <p:spPr>
              <a:xfrm>
                <a:off x="2593625" y="1488725"/>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0"/>
              <p:cNvSpPr/>
              <p:nvPr/>
            </p:nvSpPr>
            <p:spPr>
              <a:xfrm>
                <a:off x="2593625" y="1339150"/>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0"/>
              <p:cNvSpPr/>
              <p:nvPr/>
            </p:nvSpPr>
            <p:spPr>
              <a:xfrm>
                <a:off x="2593625" y="1189575"/>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0"/>
              <p:cNvSpPr/>
              <p:nvPr/>
            </p:nvSpPr>
            <p:spPr>
              <a:xfrm>
                <a:off x="2593625" y="1040025"/>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0"/>
              <p:cNvSpPr/>
              <p:nvPr/>
            </p:nvSpPr>
            <p:spPr>
              <a:xfrm>
                <a:off x="2593625" y="890450"/>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0"/>
              <p:cNvSpPr/>
              <p:nvPr/>
            </p:nvSpPr>
            <p:spPr>
              <a:xfrm>
                <a:off x="2593625" y="740875"/>
                <a:ext cx="1687575" cy="125"/>
              </a:xfrm>
              <a:custGeom>
                <a:avLst/>
                <a:gdLst/>
                <a:ahLst/>
                <a:cxnLst/>
                <a:rect l="l" t="t" r="r" b="b"/>
                <a:pathLst>
                  <a:path w="67503" h="5" extrusionOk="0">
                    <a:moveTo>
                      <a:pt x="0" y="0"/>
                    </a:moveTo>
                    <a:lnTo>
                      <a:pt x="0" y="5"/>
                    </a:lnTo>
                    <a:lnTo>
                      <a:pt x="67503" y="5"/>
                    </a:lnTo>
                    <a:lnTo>
                      <a:pt x="67503" y="0"/>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0"/>
              <p:cNvSpPr/>
              <p:nvPr/>
            </p:nvSpPr>
            <p:spPr>
              <a:xfrm>
                <a:off x="2593625" y="591300"/>
                <a:ext cx="1687575" cy="150"/>
              </a:xfrm>
              <a:custGeom>
                <a:avLst/>
                <a:gdLst/>
                <a:ahLst/>
                <a:cxnLst/>
                <a:rect l="l" t="t" r="r" b="b"/>
                <a:pathLst>
                  <a:path w="67503" h="6" extrusionOk="0">
                    <a:moveTo>
                      <a:pt x="0" y="1"/>
                    </a:moveTo>
                    <a:lnTo>
                      <a:pt x="0" y="5"/>
                    </a:lnTo>
                    <a:lnTo>
                      <a:pt x="67503" y="5"/>
                    </a:lnTo>
                    <a:lnTo>
                      <a:pt x="67503"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2" name="Google Shape;1882;p60"/>
          <p:cNvGrpSpPr/>
          <p:nvPr/>
        </p:nvGrpSpPr>
        <p:grpSpPr>
          <a:xfrm rot="1754954">
            <a:off x="5555574" y="1299494"/>
            <a:ext cx="3000583" cy="2653558"/>
            <a:chOff x="3655583" y="636703"/>
            <a:chExt cx="2061755" cy="1823308"/>
          </a:xfrm>
        </p:grpSpPr>
        <p:sp>
          <p:nvSpPr>
            <p:cNvPr id="1883" name="Google Shape;1883;p60"/>
            <p:cNvSpPr/>
            <p:nvPr/>
          </p:nvSpPr>
          <p:spPr>
            <a:xfrm rot="-1007078">
              <a:off x="3817905" y="858113"/>
              <a:ext cx="1737111" cy="1380486"/>
            </a:xfrm>
            <a:custGeom>
              <a:avLst/>
              <a:gdLst/>
              <a:ahLst/>
              <a:cxnLst/>
              <a:rect l="l" t="t" r="r" b="b"/>
              <a:pathLst>
                <a:path w="263671" h="209540" extrusionOk="0">
                  <a:moveTo>
                    <a:pt x="248363" y="33998"/>
                  </a:moveTo>
                  <a:lnTo>
                    <a:pt x="247127" y="12134"/>
                  </a:lnTo>
                  <a:lnTo>
                    <a:pt x="222870" y="12319"/>
                  </a:lnTo>
                  <a:lnTo>
                    <a:pt x="219546" y="0"/>
                  </a:lnTo>
                  <a:lnTo>
                    <a:pt x="188035" y="7882"/>
                  </a:lnTo>
                  <a:lnTo>
                    <a:pt x="188035" y="30449"/>
                  </a:lnTo>
                  <a:lnTo>
                    <a:pt x="122122" y="41344"/>
                  </a:lnTo>
                  <a:cubicBezTo>
                    <a:pt x="122122" y="41344"/>
                    <a:pt x="33776" y="3165"/>
                    <a:pt x="21057" y="3165"/>
                  </a:cubicBezTo>
                  <a:cubicBezTo>
                    <a:pt x="8337" y="3165"/>
                    <a:pt x="0" y="6527"/>
                    <a:pt x="0" y="6527"/>
                  </a:cubicBezTo>
                  <a:cubicBezTo>
                    <a:pt x="0" y="6527"/>
                    <a:pt x="5315" y="126610"/>
                    <a:pt x="5559" y="138005"/>
                  </a:cubicBezTo>
                  <a:cubicBezTo>
                    <a:pt x="5805" y="149400"/>
                    <a:pt x="13308" y="192713"/>
                    <a:pt x="13308" y="192713"/>
                  </a:cubicBezTo>
                  <a:lnTo>
                    <a:pt x="110891" y="201423"/>
                  </a:lnTo>
                  <a:lnTo>
                    <a:pt x="119858" y="204411"/>
                  </a:lnTo>
                  <a:cubicBezTo>
                    <a:pt x="119858" y="204411"/>
                    <a:pt x="215011" y="209539"/>
                    <a:pt x="231319" y="209539"/>
                  </a:cubicBezTo>
                  <a:cubicBezTo>
                    <a:pt x="247628" y="209539"/>
                    <a:pt x="257583" y="204793"/>
                    <a:pt x="257583" y="204793"/>
                  </a:cubicBezTo>
                  <a:lnTo>
                    <a:pt x="263670" y="36964"/>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4" name="Google Shape;1884;p60"/>
            <p:cNvSpPr/>
            <p:nvPr/>
          </p:nvSpPr>
          <p:spPr>
            <a:xfrm rot="-1007078">
              <a:off x="5109086" y="795393"/>
              <a:ext cx="131507" cy="135091"/>
            </a:xfrm>
            <a:custGeom>
              <a:avLst/>
              <a:gdLst/>
              <a:ahLst/>
              <a:cxnLst/>
              <a:rect l="l" t="t" r="r" b="b"/>
              <a:pathLst>
                <a:path w="19961" h="20505" extrusionOk="0">
                  <a:moveTo>
                    <a:pt x="19082" y="20505"/>
                  </a:moveTo>
                  <a:lnTo>
                    <a:pt x="19960" y="1"/>
                  </a:lnTo>
                  <a:lnTo>
                    <a:pt x="0" y="1493"/>
                  </a:lnTo>
                  <a:lnTo>
                    <a:pt x="0" y="20467"/>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5" name="Google Shape;1885;p60"/>
            <p:cNvSpPr/>
            <p:nvPr/>
          </p:nvSpPr>
          <p:spPr>
            <a:xfrm rot="-1007078">
              <a:off x="3827851" y="1042701"/>
              <a:ext cx="771627" cy="1248947"/>
            </a:xfrm>
            <a:custGeom>
              <a:avLst/>
              <a:gdLst/>
              <a:ahLst/>
              <a:cxnLst/>
              <a:rect l="l" t="t" r="r" b="b"/>
              <a:pathLst>
                <a:path w="117123" h="189574" extrusionOk="0">
                  <a:moveTo>
                    <a:pt x="117123" y="40408"/>
                  </a:moveTo>
                  <a:cubicBezTo>
                    <a:pt x="117123" y="40408"/>
                    <a:pt x="36829" y="5361"/>
                    <a:pt x="10383" y="1"/>
                  </a:cubicBezTo>
                  <a:cubicBezTo>
                    <a:pt x="10383" y="1"/>
                    <a:pt x="0" y="90410"/>
                    <a:pt x="21698" y="180818"/>
                  </a:cubicBezTo>
                  <a:cubicBezTo>
                    <a:pt x="21698" y="180818"/>
                    <a:pt x="68354" y="189574"/>
                    <a:pt x="117123" y="188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6" name="Google Shape;1886;p60"/>
            <p:cNvSpPr/>
            <p:nvPr/>
          </p:nvSpPr>
          <p:spPr>
            <a:xfrm rot="-1007078">
              <a:off x="3860608" y="1130617"/>
              <a:ext cx="114661" cy="1191267"/>
            </a:xfrm>
            <a:custGeom>
              <a:avLst/>
              <a:gdLst/>
              <a:ahLst/>
              <a:cxnLst/>
              <a:rect l="l" t="t" r="r" b="b"/>
              <a:pathLst>
                <a:path w="17404" h="180819" extrusionOk="0">
                  <a:moveTo>
                    <a:pt x="6088" y="1"/>
                  </a:moveTo>
                  <a:lnTo>
                    <a:pt x="2013" y="667"/>
                  </a:lnTo>
                  <a:cubicBezTo>
                    <a:pt x="2013" y="667"/>
                    <a:pt x="0" y="72823"/>
                    <a:pt x="13400" y="180818"/>
                  </a:cubicBezTo>
                  <a:lnTo>
                    <a:pt x="17403" y="180818"/>
                  </a:lnTo>
                  <a:cubicBezTo>
                    <a:pt x="17403" y="180818"/>
                    <a:pt x="3604" y="86581"/>
                    <a:pt x="6088"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7" name="Google Shape;1887;p60"/>
            <p:cNvSpPr/>
            <p:nvPr/>
          </p:nvSpPr>
          <p:spPr>
            <a:xfrm rot="-1007078">
              <a:off x="4113619" y="2182553"/>
              <a:ext cx="655049" cy="73906"/>
            </a:xfrm>
            <a:custGeom>
              <a:avLst/>
              <a:gdLst/>
              <a:ahLst/>
              <a:cxnLst/>
              <a:rect l="l" t="t" r="r" b="b"/>
              <a:pathLst>
                <a:path w="99428" h="11218" extrusionOk="0">
                  <a:moveTo>
                    <a:pt x="0" y="1404"/>
                  </a:moveTo>
                  <a:cubicBezTo>
                    <a:pt x="0" y="1404"/>
                    <a:pt x="40105" y="11218"/>
                    <a:pt x="97169" y="10069"/>
                  </a:cubicBezTo>
                  <a:lnTo>
                    <a:pt x="99428" y="8837"/>
                  </a:lnTo>
                  <a:cubicBezTo>
                    <a:pt x="99428" y="8837"/>
                    <a:pt x="57187" y="10160"/>
                    <a:pt x="3739" y="1"/>
                  </a:cubicBezTo>
                  <a:close/>
                </a:path>
              </a:pathLst>
            </a:custGeom>
            <a:solidFill>
              <a:srgbClr val="93363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8" name="Google Shape;1888;p60"/>
            <p:cNvSpPr/>
            <p:nvPr/>
          </p:nvSpPr>
          <p:spPr>
            <a:xfrm rot="-1007078">
              <a:off x="3973495" y="1086787"/>
              <a:ext cx="628677" cy="1157549"/>
            </a:xfrm>
            <a:custGeom>
              <a:avLst/>
              <a:gdLst/>
              <a:ahLst/>
              <a:cxnLst/>
              <a:rect l="l" t="t" r="r" b="b"/>
              <a:pathLst>
                <a:path w="95425" h="175701" extrusionOk="0">
                  <a:moveTo>
                    <a:pt x="0" y="0"/>
                  </a:moveTo>
                  <a:cubicBezTo>
                    <a:pt x="0" y="0"/>
                    <a:pt x="42384" y="10248"/>
                    <a:pt x="95425" y="34852"/>
                  </a:cubicBezTo>
                  <a:lnTo>
                    <a:pt x="95425" y="175701"/>
                  </a:lnTo>
                  <a:cubicBezTo>
                    <a:pt x="95425" y="175701"/>
                    <a:pt x="40814" y="170865"/>
                    <a:pt x="8246" y="163248"/>
                  </a:cubicBezTo>
                  <a:cubicBezTo>
                    <a:pt x="8246" y="163248"/>
                    <a:pt x="756" y="82886"/>
                    <a:pt x="0" y="0"/>
                  </a:cubicBezTo>
                  <a:close/>
                </a:path>
              </a:pathLst>
            </a:custGeom>
            <a:solidFill>
              <a:srgbClr val="F7A6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9" name="Google Shape;1889;p60"/>
            <p:cNvSpPr/>
            <p:nvPr/>
          </p:nvSpPr>
          <p:spPr>
            <a:xfrm rot="-1007078">
              <a:off x="4622054" y="994414"/>
              <a:ext cx="927688" cy="1090521"/>
            </a:xfrm>
            <a:custGeom>
              <a:avLst/>
              <a:gdLst/>
              <a:ahLst/>
              <a:cxnLst/>
              <a:rect l="l" t="t" r="r" b="b"/>
              <a:pathLst>
                <a:path w="140811" h="165527" extrusionOk="0">
                  <a:moveTo>
                    <a:pt x="1" y="12337"/>
                  </a:moveTo>
                  <a:cubicBezTo>
                    <a:pt x="1" y="12337"/>
                    <a:pt x="59185" y="1"/>
                    <a:pt x="134583" y="2356"/>
                  </a:cubicBezTo>
                  <a:cubicBezTo>
                    <a:pt x="134583" y="2356"/>
                    <a:pt x="140811" y="63913"/>
                    <a:pt x="129900" y="161577"/>
                  </a:cubicBezTo>
                  <a:cubicBezTo>
                    <a:pt x="129900" y="161577"/>
                    <a:pt x="67939" y="165527"/>
                    <a:pt x="1" y="16018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0" name="Google Shape;1890;p60"/>
            <p:cNvSpPr/>
            <p:nvPr/>
          </p:nvSpPr>
          <p:spPr>
            <a:xfrm rot="-1007078">
              <a:off x="4778416" y="2035813"/>
              <a:ext cx="865508" cy="53694"/>
            </a:xfrm>
            <a:custGeom>
              <a:avLst/>
              <a:gdLst/>
              <a:ahLst/>
              <a:cxnLst/>
              <a:rect l="l" t="t" r="r" b="b"/>
              <a:pathLst>
                <a:path w="131373" h="8150" extrusionOk="0">
                  <a:moveTo>
                    <a:pt x="1" y="0"/>
                  </a:moveTo>
                  <a:lnTo>
                    <a:pt x="1376" y="2743"/>
                  </a:lnTo>
                  <a:cubicBezTo>
                    <a:pt x="1376" y="2743"/>
                    <a:pt x="63161" y="8149"/>
                    <a:pt x="131372" y="4987"/>
                  </a:cubicBezTo>
                  <a:lnTo>
                    <a:pt x="129900" y="1396"/>
                  </a:lnTo>
                  <a:cubicBezTo>
                    <a:pt x="129900" y="1396"/>
                    <a:pt x="73534" y="495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1" name="Google Shape;1891;p60"/>
            <p:cNvSpPr/>
            <p:nvPr/>
          </p:nvSpPr>
          <p:spPr>
            <a:xfrm rot="-1007078">
              <a:off x="5453783" y="889737"/>
              <a:ext cx="63174" cy="1072621"/>
            </a:xfrm>
            <a:custGeom>
              <a:avLst/>
              <a:gdLst/>
              <a:ahLst/>
              <a:cxnLst/>
              <a:rect l="l" t="t" r="r" b="b"/>
              <a:pathLst>
                <a:path w="9589" h="162810" extrusionOk="0">
                  <a:moveTo>
                    <a:pt x="5940" y="0"/>
                  </a:moveTo>
                  <a:lnTo>
                    <a:pt x="9073" y="2943"/>
                  </a:lnTo>
                  <a:cubicBezTo>
                    <a:pt x="9073" y="2943"/>
                    <a:pt x="9589" y="66228"/>
                    <a:pt x="2729" y="162810"/>
                  </a:cubicBezTo>
                  <a:lnTo>
                    <a:pt x="1" y="159293"/>
                  </a:lnTo>
                  <a:cubicBezTo>
                    <a:pt x="1" y="159293"/>
                    <a:pt x="7710" y="78009"/>
                    <a:pt x="59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2" name="Google Shape;1892;p60"/>
            <p:cNvSpPr/>
            <p:nvPr/>
          </p:nvSpPr>
          <p:spPr>
            <a:xfrm rot="-1007078">
              <a:off x="4746666" y="1995118"/>
              <a:ext cx="824023" cy="84724"/>
            </a:xfrm>
            <a:custGeom>
              <a:avLst/>
              <a:gdLst/>
              <a:ahLst/>
              <a:cxnLst/>
              <a:rect l="l" t="t" r="r" b="b"/>
              <a:pathLst>
                <a:path w="125076" h="12860" extrusionOk="0">
                  <a:moveTo>
                    <a:pt x="1" y="2062"/>
                  </a:moveTo>
                  <a:lnTo>
                    <a:pt x="3377" y="6676"/>
                  </a:lnTo>
                  <a:cubicBezTo>
                    <a:pt x="3377" y="6676"/>
                    <a:pt x="78737" y="12860"/>
                    <a:pt x="125076" y="6676"/>
                  </a:cubicBezTo>
                  <a:lnTo>
                    <a:pt x="122916" y="0"/>
                  </a:lnTo>
                  <a:cubicBezTo>
                    <a:pt x="122916" y="0"/>
                    <a:pt x="65582" y="3633"/>
                    <a:pt x="1" y="2062"/>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3" name="Google Shape;1893;p60"/>
            <p:cNvSpPr/>
            <p:nvPr/>
          </p:nvSpPr>
          <p:spPr>
            <a:xfrm rot="-1007078">
              <a:off x="4593942" y="990302"/>
              <a:ext cx="856357" cy="1076910"/>
            </a:xfrm>
            <a:custGeom>
              <a:avLst/>
              <a:gdLst/>
              <a:ahLst/>
              <a:cxnLst/>
              <a:rect l="l" t="t" r="r" b="b"/>
              <a:pathLst>
                <a:path w="129984" h="163461" extrusionOk="0">
                  <a:moveTo>
                    <a:pt x="1" y="16427"/>
                  </a:moveTo>
                  <a:cubicBezTo>
                    <a:pt x="1" y="16427"/>
                    <a:pt x="69017" y="0"/>
                    <a:pt x="129100" y="2062"/>
                  </a:cubicBezTo>
                  <a:cubicBezTo>
                    <a:pt x="129100" y="2062"/>
                    <a:pt x="129983" y="99548"/>
                    <a:pt x="122914" y="155214"/>
                  </a:cubicBezTo>
                  <a:cubicBezTo>
                    <a:pt x="122914" y="155214"/>
                    <a:pt x="72943" y="163460"/>
                    <a:pt x="1" y="157276"/>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4" name="Google Shape;1894;p60"/>
            <p:cNvSpPr/>
            <p:nvPr/>
          </p:nvSpPr>
          <p:spPr>
            <a:xfrm rot="-1007078">
              <a:off x="4587759" y="974227"/>
              <a:ext cx="772602" cy="1080415"/>
            </a:xfrm>
            <a:custGeom>
              <a:avLst/>
              <a:gdLst/>
              <a:ahLst/>
              <a:cxnLst/>
              <a:rect l="l" t="t" r="r" b="b"/>
              <a:pathLst>
                <a:path w="117271" h="163993" extrusionOk="0">
                  <a:moveTo>
                    <a:pt x="1" y="21007"/>
                  </a:moveTo>
                  <a:cubicBezTo>
                    <a:pt x="1" y="21007"/>
                    <a:pt x="61597" y="994"/>
                    <a:pt x="116944" y="0"/>
                  </a:cubicBezTo>
                  <a:cubicBezTo>
                    <a:pt x="116944" y="0"/>
                    <a:pt x="117270" y="100861"/>
                    <a:pt x="110431" y="158185"/>
                  </a:cubicBezTo>
                  <a:cubicBezTo>
                    <a:pt x="110431" y="158185"/>
                    <a:pt x="61778" y="163993"/>
                    <a:pt x="1" y="161745"/>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5" name="Google Shape;1895;p60"/>
            <p:cNvSpPr/>
            <p:nvPr/>
          </p:nvSpPr>
          <p:spPr>
            <a:xfrm rot="-1007078">
              <a:off x="5386166" y="881659"/>
              <a:ext cx="82800" cy="1052982"/>
            </a:xfrm>
            <a:custGeom>
              <a:avLst/>
              <a:gdLst/>
              <a:ahLst/>
              <a:cxnLst/>
              <a:rect l="l" t="t" r="r" b="b"/>
              <a:pathLst>
                <a:path w="12568" h="159829" extrusionOk="0">
                  <a:moveTo>
                    <a:pt x="6186" y="1"/>
                  </a:moveTo>
                  <a:lnTo>
                    <a:pt x="9229" y="3950"/>
                  </a:lnTo>
                  <a:cubicBezTo>
                    <a:pt x="9229" y="3950"/>
                    <a:pt x="12567" y="84332"/>
                    <a:pt x="2160" y="159829"/>
                  </a:cubicBezTo>
                  <a:lnTo>
                    <a:pt x="0" y="153153"/>
                  </a:lnTo>
                  <a:cubicBezTo>
                    <a:pt x="0" y="153153"/>
                    <a:pt x="6222" y="91597"/>
                    <a:pt x="6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6" name="Google Shape;1896;p60"/>
            <p:cNvSpPr/>
            <p:nvPr/>
          </p:nvSpPr>
          <p:spPr>
            <a:xfrm rot="-1007078">
              <a:off x="4593942" y="990302"/>
              <a:ext cx="856357" cy="1076910"/>
            </a:xfrm>
            <a:custGeom>
              <a:avLst/>
              <a:gdLst/>
              <a:ahLst/>
              <a:cxnLst/>
              <a:rect l="l" t="t" r="r" b="b"/>
              <a:pathLst>
                <a:path w="129984" h="163461" extrusionOk="0">
                  <a:moveTo>
                    <a:pt x="1" y="16427"/>
                  </a:moveTo>
                  <a:cubicBezTo>
                    <a:pt x="1" y="16427"/>
                    <a:pt x="69017" y="0"/>
                    <a:pt x="129100" y="2062"/>
                  </a:cubicBezTo>
                  <a:cubicBezTo>
                    <a:pt x="129100" y="2062"/>
                    <a:pt x="129983" y="99548"/>
                    <a:pt x="122914" y="155214"/>
                  </a:cubicBezTo>
                  <a:cubicBezTo>
                    <a:pt x="122914" y="155214"/>
                    <a:pt x="72943" y="163460"/>
                    <a:pt x="1" y="157276"/>
                  </a:cubicBez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7" name="Google Shape;1897;p60"/>
            <p:cNvSpPr/>
            <p:nvPr/>
          </p:nvSpPr>
          <p:spPr>
            <a:xfrm rot="-1007078">
              <a:off x="4525954" y="1130126"/>
              <a:ext cx="767470" cy="66218"/>
            </a:xfrm>
            <a:custGeom>
              <a:avLst/>
              <a:gdLst/>
              <a:ahLst/>
              <a:cxnLst/>
              <a:rect l="l" t="t" r="r" b="b"/>
              <a:pathLst>
                <a:path w="116492" h="10051" extrusionOk="0">
                  <a:moveTo>
                    <a:pt x="109252" y="0"/>
                  </a:moveTo>
                  <a:cubicBezTo>
                    <a:pt x="63829" y="0"/>
                    <a:pt x="667" y="9607"/>
                    <a:pt x="0" y="9710"/>
                  </a:cubicBezTo>
                  <a:lnTo>
                    <a:pt x="52" y="10050"/>
                  </a:lnTo>
                  <a:cubicBezTo>
                    <a:pt x="719" y="9948"/>
                    <a:pt x="63832" y="342"/>
                    <a:pt x="109221" y="342"/>
                  </a:cubicBezTo>
                  <a:cubicBezTo>
                    <a:pt x="111699" y="342"/>
                    <a:pt x="114123" y="370"/>
                    <a:pt x="116482" y="431"/>
                  </a:cubicBezTo>
                  <a:lnTo>
                    <a:pt x="116491" y="89"/>
                  </a:lnTo>
                  <a:cubicBezTo>
                    <a:pt x="114139" y="29"/>
                    <a:pt x="111722" y="0"/>
                    <a:pt x="109252" y="0"/>
                  </a:cubicBezTo>
                  <a:close/>
                </a:path>
              </a:pathLst>
            </a:custGeom>
            <a:solidFill>
              <a:srgbClr val="E0989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8" name="Google Shape;1898;p60"/>
            <p:cNvSpPr/>
            <p:nvPr/>
          </p:nvSpPr>
          <p:spPr>
            <a:xfrm rot="-1007078">
              <a:off x="4562312" y="1257508"/>
              <a:ext cx="745208" cy="54768"/>
            </a:xfrm>
            <a:custGeom>
              <a:avLst/>
              <a:gdLst/>
              <a:ahLst/>
              <a:cxnLst/>
              <a:rect l="l" t="t" r="r" b="b"/>
              <a:pathLst>
                <a:path w="113113" h="8313" extrusionOk="0">
                  <a:moveTo>
                    <a:pt x="113089" y="1"/>
                  </a:moveTo>
                  <a:lnTo>
                    <a:pt x="1" y="7968"/>
                  </a:lnTo>
                  <a:lnTo>
                    <a:pt x="24" y="8312"/>
                  </a:lnTo>
                  <a:lnTo>
                    <a:pt x="113113" y="344"/>
                  </a:lnTo>
                  <a:lnTo>
                    <a:pt x="113089" y="1"/>
                  </a:lnTo>
                  <a:close/>
                </a:path>
              </a:pathLst>
            </a:custGeom>
            <a:solidFill>
              <a:srgbClr val="E0989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9" name="Google Shape;1899;p60"/>
            <p:cNvSpPr/>
            <p:nvPr/>
          </p:nvSpPr>
          <p:spPr>
            <a:xfrm rot="-1007078">
              <a:off x="4600170" y="1386917"/>
              <a:ext cx="745241" cy="47336"/>
            </a:xfrm>
            <a:custGeom>
              <a:avLst/>
              <a:gdLst/>
              <a:ahLst/>
              <a:cxnLst/>
              <a:rect l="l" t="t" r="r" b="b"/>
              <a:pathLst>
                <a:path w="113118" h="7185" extrusionOk="0">
                  <a:moveTo>
                    <a:pt x="113097" y="0"/>
                  </a:moveTo>
                  <a:lnTo>
                    <a:pt x="1" y="6841"/>
                  </a:lnTo>
                  <a:lnTo>
                    <a:pt x="21" y="7185"/>
                  </a:lnTo>
                  <a:lnTo>
                    <a:pt x="113118" y="343"/>
                  </a:lnTo>
                  <a:lnTo>
                    <a:pt x="113097" y="0"/>
                  </a:lnTo>
                  <a:close/>
                </a:path>
              </a:pathLst>
            </a:custGeom>
            <a:solidFill>
              <a:srgbClr val="E0989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0" name="Google Shape;1900;p60"/>
            <p:cNvSpPr/>
            <p:nvPr/>
          </p:nvSpPr>
          <p:spPr>
            <a:xfrm rot="-1007078">
              <a:off x="4649188" y="1496099"/>
              <a:ext cx="729726" cy="48832"/>
            </a:xfrm>
            <a:custGeom>
              <a:avLst/>
              <a:gdLst/>
              <a:ahLst/>
              <a:cxnLst/>
              <a:rect l="l" t="t" r="r" b="b"/>
              <a:pathLst>
                <a:path w="110763" h="7412" extrusionOk="0">
                  <a:moveTo>
                    <a:pt x="110742" y="1"/>
                  </a:moveTo>
                  <a:lnTo>
                    <a:pt x="1" y="7070"/>
                  </a:lnTo>
                  <a:lnTo>
                    <a:pt x="23" y="7412"/>
                  </a:lnTo>
                  <a:lnTo>
                    <a:pt x="110763" y="344"/>
                  </a:lnTo>
                  <a:lnTo>
                    <a:pt x="110742" y="1"/>
                  </a:lnTo>
                  <a:close/>
                </a:path>
              </a:pathLst>
            </a:custGeom>
            <a:solidFill>
              <a:srgbClr val="E0989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1" name="Google Shape;1901;p60"/>
            <p:cNvSpPr/>
            <p:nvPr/>
          </p:nvSpPr>
          <p:spPr>
            <a:xfrm rot="-1007078">
              <a:off x="4680189" y="1608092"/>
              <a:ext cx="729687" cy="30549"/>
            </a:xfrm>
            <a:custGeom>
              <a:avLst/>
              <a:gdLst/>
              <a:ahLst/>
              <a:cxnLst/>
              <a:rect l="l" t="t" r="r" b="b"/>
              <a:pathLst>
                <a:path w="110757" h="4637" extrusionOk="0">
                  <a:moveTo>
                    <a:pt x="110744" y="1"/>
                  </a:moveTo>
                  <a:lnTo>
                    <a:pt x="1" y="4292"/>
                  </a:lnTo>
                  <a:lnTo>
                    <a:pt x="15" y="4636"/>
                  </a:lnTo>
                  <a:lnTo>
                    <a:pt x="110756" y="343"/>
                  </a:lnTo>
                  <a:lnTo>
                    <a:pt x="110744" y="1"/>
                  </a:lnTo>
                  <a:close/>
                </a:path>
              </a:pathLst>
            </a:custGeom>
            <a:solidFill>
              <a:srgbClr val="E0989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2" name="Google Shape;1902;p60"/>
            <p:cNvSpPr/>
            <p:nvPr/>
          </p:nvSpPr>
          <p:spPr>
            <a:xfrm rot="-1007078">
              <a:off x="4714987" y="1729593"/>
              <a:ext cx="729634" cy="17788"/>
            </a:xfrm>
            <a:custGeom>
              <a:avLst/>
              <a:gdLst/>
              <a:ahLst/>
              <a:cxnLst/>
              <a:rect l="l" t="t" r="r" b="b"/>
              <a:pathLst>
                <a:path w="110749" h="2700" extrusionOk="0">
                  <a:moveTo>
                    <a:pt x="110742" y="1"/>
                  </a:moveTo>
                  <a:lnTo>
                    <a:pt x="1" y="2356"/>
                  </a:lnTo>
                  <a:lnTo>
                    <a:pt x="7" y="2700"/>
                  </a:lnTo>
                  <a:lnTo>
                    <a:pt x="110748" y="343"/>
                  </a:lnTo>
                  <a:lnTo>
                    <a:pt x="110742" y="1"/>
                  </a:lnTo>
                  <a:close/>
                </a:path>
              </a:pathLst>
            </a:custGeom>
            <a:solidFill>
              <a:srgbClr val="E0989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3" name="Google Shape;1903;p60"/>
            <p:cNvSpPr/>
            <p:nvPr/>
          </p:nvSpPr>
          <p:spPr>
            <a:xfrm rot="-1007078">
              <a:off x="4772982" y="1870496"/>
              <a:ext cx="680433" cy="2273"/>
            </a:xfrm>
            <a:custGeom>
              <a:avLst/>
              <a:gdLst/>
              <a:ahLst/>
              <a:cxnLst/>
              <a:rect l="l" t="t" r="r" b="b"/>
              <a:pathLst>
                <a:path w="103281" h="345" extrusionOk="0">
                  <a:moveTo>
                    <a:pt x="1" y="1"/>
                  </a:moveTo>
                  <a:lnTo>
                    <a:pt x="1" y="345"/>
                  </a:lnTo>
                  <a:lnTo>
                    <a:pt x="103280" y="345"/>
                  </a:lnTo>
                  <a:lnTo>
                    <a:pt x="103280" y="1"/>
                  </a:lnTo>
                  <a:close/>
                </a:path>
              </a:pathLst>
            </a:custGeom>
            <a:solidFill>
              <a:srgbClr val="E0989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4" name="Google Shape;1904;p60"/>
            <p:cNvSpPr/>
            <p:nvPr/>
          </p:nvSpPr>
          <p:spPr>
            <a:xfrm rot="-1007078">
              <a:off x="5287727" y="949299"/>
              <a:ext cx="16859" cy="957532"/>
            </a:xfrm>
            <a:custGeom>
              <a:avLst/>
              <a:gdLst/>
              <a:ahLst/>
              <a:cxnLst/>
              <a:rect l="l" t="t" r="r" b="b"/>
              <a:pathLst>
                <a:path w="2559" h="145341" extrusionOk="0">
                  <a:moveTo>
                    <a:pt x="1963" y="1"/>
                  </a:moveTo>
                  <a:lnTo>
                    <a:pt x="1619" y="4"/>
                  </a:lnTo>
                  <a:cubicBezTo>
                    <a:pt x="1626" y="680"/>
                    <a:pt x="2215" y="68640"/>
                    <a:pt x="0" y="145329"/>
                  </a:cubicBezTo>
                  <a:lnTo>
                    <a:pt x="344" y="145340"/>
                  </a:lnTo>
                  <a:cubicBezTo>
                    <a:pt x="2559" y="68644"/>
                    <a:pt x="1969" y="679"/>
                    <a:pt x="1963" y="1"/>
                  </a:cubicBezTo>
                  <a:close/>
                </a:path>
              </a:pathLst>
            </a:custGeom>
            <a:solidFill>
              <a:srgbClr val="E95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5" name="Google Shape;1905;p60"/>
            <p:cNvSpPr/>
            <p:nvPr/>
          </p:nvSpPr>
          <p:spPr>
            <a:xfrm rot="-1007078">
              <a:off x="4595877" y="1005158"/>
              <a:ext cx="788776" cy="1069999"/>
            </a:xfrm>
            <a:custGeom>
              <a:avLst/>
              <a:gdLst/>
              <a:ahLst/>
              <a:cxnLst/>
              <a:rect l="l" t="t" r="r" b="b"/>
              <a:pathLst>
                <a:path w="119726" h="162412" extrusionOk="0">
                  <a:moveTo>
                    <a:pt x="117195" y="855"/>
                  </a:moveTo>
                  <a:cubicBezTo>
                    <a:pt x="117195" y="855"/>
                    <a:pt x="119726" y="44058"/>
                    <a:pt x="113454" y="155681"/>
                  </a:cubicBezTo>
                  <a:cubicBezTo>
                    <a:pt x="113454" y="155681"/>
                    <a:pt x="78076" y="162411"/>
                    <a:pt x="1" y="156491"/>
                  </a:cubicBezTo>
                  <a:lnTo>
                    <a:pt x="1" y="15642"/>
                  </a:lnTo>
                  <a:cubicBezTo>
                    <a:pt x="1" y="15642"/>
                    <a:pt x="88822" y="0"/>
                    <a:pt x="117195" y="855"/>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6" name="Google Shape;1906;p60"/>
            <p:cNvSpPr/>
            <p:nvPr/>
          </p:nvSpPr>
          <p:spPr>
            <a:xfrm rot="-1007078">
              <a:off x="5109086" y="795393"/>
              <a:ext cx="131507" cy="135091"/>
            </a:xfrm>
            <a:custGeom>
              <a:avLst/>
              <a:gdLst/>
              <a:ahLst/>
              <a:cxnLst/>
              <a:rect l="l" t="t" r="r" b="b"/>
              <a:pathLst>
                <a:path w="19961" h="20505" extrusionOk="0">
                  <a:moveTo>
                    <a:pt x="19082" y="20505"/>
                  </a:moveTo>
                  <a:lnTo>
                    <a:pt x="19960" y="1"/>
                  </a:lnTo>
                  <a:lnTo>
                    <a:pt x="0" y="1493"/>
                  </a:lnTo>
                  <a:lnTo>
                    <a:pt x="0" y="20467"/>
                  </a:lnTo>
                  <a:close/>
                </a:path>
              </a:pathLst>
            </a:custGeom>
            <a:gradFill>
              <a:gsLst>
                <a:gs pos="0">
                  <a:srgbClr val="FFFFFF">
                    <a:alpha val="25098"/>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907" name="Google Shape;1907;p60"/>
            <p:cNvGrpSpPr/>
            <p:nvPr/>
          </p:nvGrpSpPr>
          <p:grpSpPr>
            <a:xfrm>
              <a:off x="4448218" y="885687"/>
              <a:ext cx="1051684" cy="1257494"/>
              <a:chOff x="4448218" y="885687"/>
              <a:chExt cx="1051684" cy="1257494"/>
            </a:xfrm>
          </p:grpSpPr>
          <p:sp>
            <p:nvSpPr>
              <p:cNvPr id="1908" name="Google Shape;1908;p60"/>
              <p:cNvSpPr/>
              <p:nvPr/>
            </p:nvSpPr>
            <p:spPr>
              <a:xfrm rot="-1007078">
                <a:off x="4587759" y="974227"/>
                <a:ext cx="772602" cy="1080415"/>
              </a:xfrm>
              <a:custGeom>
                <a:avLst/>
                <a:gdLst/>
                <a:ahLst/>
                <a:cxnLst/>
                <a:rect l="l" t="t" r="r" b="b"/>
                <a:pathLst>
                  <a:path w="117271" h="163993" extrusionOk="0">
                    <a:moveTo>
                      <a:pt x="1" y="21007"/>
                    </a:moveTo>
                    <a:cubicBezTo>
                      <a:pt x="1" y="21007"/>
                      <a:pt x="61597" y="994"/>
                      <a:pt x="116944" y="0"/>
                    </a:cubicBezTo>
                    <a:cubicBezTo>
                      <a:pt x="116944" y="0"/>
                      <a:pt x="117270" y="100861"/>
                      <a:pt x="110431" y="158185"/>
                    </a:cubicBezTo>
                    <a:cubicBezTo>
                      <a:pt x="110431" y="158185"/>
                      <a:pt x="61778" y="163993"/>
                      <a:pt x="1" y="161745"/>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9" name="Google Shape;1909;p60"/>
              <p:cNvSpPr/>
              <p:nvPr/>
            </p:nvSpPr>
            <p:spPr>
              <a:xfrm rot="-1007078">
                <a:off x="4517144" y="1106805"/>
                <a:ext cx="694822" cy="101708"/>
              </a:xfrm>
              <a:custGeom>
                <a:avLst/>
                <a:gdLst/>
                <a:ahLst/>
                <a:cxnLst/>
                <a:rect l="l" t="t" r="r" b="b"/>
                <a:pathLst>
                  <a:path w="105465" h="15438" extrusionOk="0">
                    <a:moveTo>
                      <a:pt x="105456" y="0"/>
                    </a:moveTo>
                    <a:cubicBezTo>
                      <a:pt x="63458" y="965"/>
                      <a:pt x="631" y="14962"/>
                      <a:pt x="1" y="15103"/>
                    </a:cubicBezTo>
                    <a:lnTo>
                      <a:pt x="76" y="15437"/>
                    </a:lnTo>
                    <a:cubicBezTo>
                      <a:pt x="706" y="15296"/>
                      <a:pt x="63500" y="1307"/>
                      <a:pt x="105464" y="344"/>
                    </a:cubicBezTo>
                    <a:lnTo>
                      <a:pt x="105456"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0" name="Google Shape;1910;p60"/>
              <p:cNvSpPr/>
              <p:nvPr/>
            </p:nvSpPr>
            <p:spPr>
              <a:xfrm rot="-1007078">
                <a:off x="4554211" y="1239527"/>
                <a:ext cx="673681" cy="84572"/>
              </a:xfrm>
              <a:custGeom>
                <a:avLst/>
                <a:gdLst/>
                <a:ahLst/>
                <a:cxnLst/>
                <a:rect l="l" t="t" r="r" b="b"/>
                <a:pathLst>
                  <a:path w="102256" h="12837" extrusionOk="0">
                    <a:moveTo>
                      <a:pt x="102213" y="0"/>
                    </a:moveTo>
                    <a:lnTo>
                      <a:pt x="0" y="12496"/>
                    </a:lnTo>
                    <a:lnTo>
                      <a:pt x="41" y="12836"/>
                    </a:lnTo>
                    <a:lnTo>
                      <a:pt x="102255" y="341"/>
                    </a:lnTo>
                    <a:lnTo>
                      <a:pt x="102213"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1" name="Google Shape;1911;p60"/>
              <p:cNvSpPr/>
              <p:nvPr/>
            </p:nvSpPr>
            <p:spPr>
              <a:xfrm rot="-1007078">
                <a:off x="4592817" y="1372633"/>
                <a:ext cx="672969" cy="74545"/>
              </a:xfrm>
              <a:custGeom>
                <a:avLst/>
                <a:gdLst/>
                <a:ahLst/>
                <a:cxnLst/>
                <a:rect l="l" t="t" r="r" b="b"/>
                <a:pathLst>
                  <a:path w="102148" h="11315" extrusionOk="0">
                    <a:moveTo>
                      <a:pt x="102112" y="0"/>
                    </a:moveTo>
                    <a:lnTo>
                      <a:pt x="1" y="10975"/>
                    </a:lnTo>
                    <a:lnTo>
                      <a:pt x="37" y="11314"/>
                    </a:lnTo>
                    <a:lnTo>
                      <a:pt x="102148" y="341"/>
                    </a:lnTo>
                    <a:lnTo>
                      <a:pt x="102112"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2" name="Google Shape;1912;p60"/>
              <p:cNvSpPr/>
              <p:nvPr/>
            </p:nvSpPr>
            <p:spPr>
              <a:xfrm rot="-1007078">
                <a:off x="4640487" y="1485499"/>
                <a:ext cx="658818" cy="72397"/>
              </a:xfrm>
              <a:custGeom>
                <a:avLst/>
                <a:gdLst/>
                <a:ahLst/>
                <a:cxnLst/>
                <a:rect l="l" t="t" r="r" b="b"/>
                <a:pathLst>
                  <a:path w="100000" h="10989" extrusionOk="0">
                    <a:moveTo>
                      <a:pt x="99962" y="0"/>
                    </a:moveTo>
                    <a:lnTo>
                      <a:pt x="0" y="10648"/>
                    </a:lnTo>
                    <a:lnTo>
                      <a:pt x="38" y="10989"/>
                    </a:lnTo>
                    <a:lnTo>
                      <a:pt x="100000" y="341"/>
                    </a:lnTo>
                    <a:lnTo>
                      <a:pt x="99962"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3" name="Google Shape;1913;p60"/>
              <p:cNvSpPr/>
              <p:nvPr/>
            </p:nvSpPr>
            <p:spPr>
              <a:xfrm rot="-1007078">
                <a:off x="4671935" y="1600899"/>
                <a:ext cx="658218" cy="51170"/>
              </a:xfrm>
              <a:custGeom>
                <a:avLst/>
                <a:gdLst/>
                <a:ahLst/>
                <a:cxnLst/>
                <a:rect l="l" t="t" r="r" b="b"/>
                <a:pathLst>
                  <a:path w="99909" h="7767" extrusionOk="0">
                    <a:moveTo>
                      <a:pt x="99883" y="1"/>
                    </a:moveTo>
                    <a:lnTo>
                      <a:pt x="1" y="7425"/>
                    </a:lnTo>
                    <a:lnTo>
                      <a:pt x="26" y="7767"/>
                    </a:lnTo>
                    <a:lnTo>
                      <a:pt x="99908" y="345"/>
                    </a:lnTo>
                    <a:lnTo>
                      <a:pt x="99883"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4" name="Google Shape;1914;p60"/>
              <p:cNvSpPr/>
              <p:nvPr/>
            </p:nvSpPr>
            <p:spPr>
              <a:xfrm rot="-1007078">
                <a:off x="4709527" y="1725482"/>
                <a:ext cx="657566" cy="51131"/>
              </a:xfrm>
              <a:custGeom>
                <a:avLst/>
                <a:gdLst/>
                <a:ahLst/>
                <a:cxnLst/>
                <a:rect l="l" t="t" r="r" b="b"/>
                <a:pathLst>
                  <a:path w="99810" h="7761" extrusionOk="0">
                    <a:moveTo>
                      <a:pt x="99784" y="1"/>
                    </a:moveTo>
                    <a:lnTo>
                      <a:pt x="1" y="7417"/>
                    </a:lnTo>
                    <a:lnTo>
                      <a:pt x="26" y="7761"/>
                    </a:lnTo>
                    <a:lnTo>
                      <a:pt x="99809" y="345"/>
                    </a:lnTo>
                    <a:lnTo>
                      <a:pt x="9978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5" name="Google Shape;1915;p60"/>
              <p:cNvSpPr/>
              <p:nvPr/>
            </p:nvSpPr>
            <p:spPr>
              <a:xfrm rot="-1007078">
                <a:off x="4763668" y="1870519"/>
                <a:ext cx="621041" cy="39529"/>
              </a:xfrm>
              <a:custGeom>
                <a:avLst/>
                <a:gdLst/>
                <a:ahLst/>
                <a:cxnLst/>
                <a:rect l="l" t="t" r="r" b="b"/>
                <a:pathLst>
                  <a:path w="94266" h="6000" extrusionOk="0">
                    <a:moveTo>
                      <a:pt x="94246" y="1"/>
                    </a:moveTo>
                    <a:lnTo>
                      <a:pt x="1" y="5656"/>
                    </a:lnTo>
                    <a:lnTo>
                      <a:pt x="21" y="5999"/>
                    </a:lnTo>
                    <a:lnTo>
                      <a:pt x="94266" y="345"/>
                    </a:lnTo>
                    <a:lnTo>
                      <a:pt x="94246"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6" name="Google Shape;1916;p60"/>
              <p:cNvSpPr/>
              <p:nvPr/>
            </p:nvSpPr>
            <p:spPr>
              <a:xfrm rot="-1007078">
                <a:off x="5209881" y="936343"/>
                <a:ext cx="17854" cy="983819"/>
              </a:xfrm>
              <a:custGeom>
                <a:avLst/>
                <a:gdLst/>
                <a:ahLst/>
                <a:cxnLst/>
                <a:rect l="l" t="t" r="r" b="b"/>
                <a:pathLst>
                  <a:path w="2710" h="149331" extrusionOk="0">
                    <a:moveTo>
                      <a:pt x="2455" y="1"/>
                    </a:moveTo>
                    <a:lnTo>
                      <a:pt x="2112" y="4"/>
                    </a:lnTo>
                    <a:cubicBezTo>
                      <a:pt x="2114" y="701"/>
                      <a:pt x="2367" y="70727"/>
                      <a:pt x="1" y="149320"/>
                    </a:cubicBezTo>
                    <a:lnTo>
                      <a:pt x="345" y="149331"/>
                    </a:lnTo>
                    <a:cubicBezTo>
                      <a:pt x="2709" y="70732"/>
                      <a:pt x="2458" y="700"/>
                      <a:pt x="2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917" name="Google Shape;1917;p60"/>
            <p:cNvSpPr/>
            <p:nvPr/>
          </p:nvSpPr>
          <p:spPr>
            <a:xfrm rot="-1007078">
              <a:off x="3962050" y="1055094"/>
              <a:ext cx="862590" cy="1163189"/>
            </a:xfrm>
            <a:custGeom>
              <a:avLst/>
              <a:gdLst/>
              <a:ahLst/>
              <a:cxnLst/>
              <a:rect l="l" t="t" r="r" b="b"/>
              <a:pathLst>
                <a:path w="130930" h="176557" extrusionOk="0">
                  <a:moveTo>
                    <a:pt x="130930" y="25631"/>
                  </a:moveTo>
                  <a:lnTo>
                    <a:pt x="103032" y="176556"/>
                  </a:lnTo>
                  <a:lnTo>
                    <a:pt x="96579" y="175700"/>
                  </a:lnTo>
                  <a:cubicBezTo>
                    <a:pt x="96579" y="175700"/>
                    <a:pt x="42118" y="170850"/>
                    <a:pt x="9400" y="163247"/>
                  </a:cubicBezTo>
                  <a:cubicBezTo>
                    <a:pt x="9400" y="163247"/>
                    <a:pt x="1" y="38153"/>
                    <a:pt x="1152" y="1"/>
                  </a:cubicBezTo>
                  <a:cubicBezTo>
                    <a:pt x="1152" y="1"/>
                    <a:pt x="60083" y="16847"/>
                    <a:pt x="96579" y="34852"/>
                  </a:cubicBezTo>
                  <a:close/>
                </a:path>
              </a:pathLst>
            </a:custGeom>
            <a:gradFill>
              <a:gsLst>
                <a:gs pos="0">
                  <a:srgbClr val="FFFFFF">
                    <a:alpha val="25098"/>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918" name="Google Shape;1918;p60"/>
            <p:cNvGrpSpPr/>
            <p:nvPr/>
          </p:nvGrpSpPr>
          <p:grpSpPr>
            <a:xfrm>
              <a:off x="4906846" y="773419"/>
              <a:ext cx="212058" cy="286027"/>
              <a:chOff x="4906846" y="773419"/>
              <a:chExt cx="212058" cy="286027"/>
            </a:xfrm>
          </p:grpSpPr>
          <p:sp>
            <p:nvSpPr>
              <p:cNvPr id="1919" name="Google Shape;1919;p60"/>
              <p:cNvSpPr/>
              <p:nvPr/>
            </p:nvSpPr>
            <p:spPr>
              <a:xfrm rot="-1007078">
                <a:off x="4940610" y="788852"/>
                <a:ext cx="144531" cy="255160"/>
              </a:xfrm>
              <a:custGeom>
                <a:avLst/>
                <a:gdLst/>
                <a:ahLst/>
                <a:cxnLst/>
                <a:rect l="l" t="t" r="r" b="b"/>
                <a:pathLst>
                  <a:path w="21938" h="38730" extrusionOk="0">
                    <a:moveTo>
                      <a:pt x="1" y="38730"/>
                    </a:moveTo>
                    <a:lnTo>
                      <a:pt x="1" y="5207"/>
                    </a:lnTo>
                    <a:cubicBezTo>
                      <a:pt x="1" y="5207"/>
                      <a:pt x="11648" y="273"/>
                      <a:pt x="21938" y="1"/>
                    </a:cubicBezTo>
                    <a:lnTo>
                      <a:pt x="20584" y="3629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0" name="Google Shape;1920;p60"/>
              <p:cNvSpPr/>
              <p:nvPr/>
            </p:nvSpPr>
            <p:spPr>
              <a:xfrm rot="-1007078">
                <a:off x="4940610" y="788852"/>
                <a:ext cx="144531" cy="255160"/>
              </a:xfrm>
              <a:custGeom>
                <a:avLst/>
                <a:gdLst/>
                <a:ahLst/>
                <a:cxnLst/>
                <a:rect l="l" t="t" r="r" b="b"/>
                <a:pathLst>
                  <a:path w="21938" h="38730" extrusionOk="0">
                    <a:moveTo>
                      <a:pt x="1" y="38730"/>
                    </a:moveTo>
                    <a:lnTo>
                      <a:pt x="1" y="5207"/>
                    </a:lnTo>
                    <a:cubicBezTo>
                      <a:pt x="1" y="5207"/>
                      <a:pt x="11648" y="273"/>
                      <a:pt x="21938" y="1"/>
                    </a:cubicBezTo>
                    <a:lnTo>
                      <a:pt x="20584" y="36291"/>
                    </a:lnTo>
                    <a:close/>
                  </a:path>
                </a:pathLst>
              </a:custGeom>
              <a:gradFill>
                <a:gsLst>
                  <a:gs pos="0">
                    <a:srgbClr val="FFFFFF">
                      <a:alpha val="25098"/>
                    </a:srgbClr>
                  </a:gs>
                  <a:gs pos="100000">
                    <a:schemeClr val="accent5"/>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921" name="Google Shape;1921;p60"/>
            <p:cNvSpPr/>
            <p:nvPr/>
          </p:nvSpPr>
          <p:spPr>
            <a:xfrm rot="-1007078">
              <a:off x="4962962" y="940360"/>
              <a:ext cx="138800" cy="101201"/>
            </a:xfrm>
            <a:custGeom>
              <a:avLst/>
              <a:gdLst/>
              <a:ahLst/>
              <a:cxnLst/>
              <a:rect l="l" t="t" r="r" b="b"/>
              <a:pathLst>
                <a:path w="21068" h="15361" extrusionOk="0">
                  <a:moveTo>
                    <a:pt x="1" y="2301"/>
                  </a:moveTo>
                  <a:cubicBezTo>
                    <a:pt x="1" y="2301"/>
                    <a:pt x="12221" y="555"/>
                    <a:pt x="21067" y="0"/>
                  </a:cubicBezTo>
                  <a:lnTo>
                    <a:pt x="20584" y="12922"/>
                  </a:lnTo>
                  <a:lnTo>
                    <a:pt x="1" y="1536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922" name="Google Shape;1922;p60"/>
          <p:cNvGrpSpPr/>
          <p:nvPr/>
        </p:nvGrpSpPr>
        <p:grpSpPr>
          <a:xfrm rot="-325703">
            <a:off x="5702296" y="541411"/>
            <a:ext cx="1331493" cy="2593853"/>
            <a:chOff x="1097711" y="405925"/>
            <a:chExt cx="1331513" cy="2593893"/>
          </a:xfrm>
        </p:grpSpPr>
        <p:sp>
          <p:nvSpPr>
            <p:cNvPr id="1923" name="Google Shape;1923;p60"/>
            <p:cNvSpPr/>
            <p:nvPr/>
          </p:nvSpPr>
          <p:spPr>
            <a:xfrm rot="-1304829">
              <a:off x="1573459" y="382340"/>
              <a:ext cx="380017" cy="2641062"/>
            </a:xfrm>
            <a:custGeom>
              <a:avLst/>
              <a:gdLst/>
              <a:ahLst/>
              <a:cxnLst/>
              <a:rect l="l" t="t" r="r" b="b"/>
              <a:pathLst>
                <a:path w="9673" h="67226" extrusionOk="0">
                  <a:moveTo>
                    <a:pt x="6606" y="66198"/>
                  </a:moveTo>
                  <a:cubicBezTo>
                    <a:pt x="6606" y="66198"/>
                    <a:pt x="8665" y="55476"/>
                    <a:pt x="8737" y="52741"/>
                  </a:cubicBezTo>
                  <a:lnTo>
                    <a:pt x="9673" y="17567"/>
                  </a:lnTo>
                  <a:lnTo>
                    <a:pt x="8364" y="3852"/>
                  </a:lnTo>
                  <a:lnTo>
                    <a:pt x="6593" y="0"/>
                  </a:lnTo>
                  <a:lnTo>
                    <a:pt x="2584" y="1025"/>
                  </a:lnTo>
                  <a:lnTo>
                    <a:pt x="0" y="17311"/>
                  </a:lnTo>
                  <a:lnTo>
                    <a:pt x="1491" y="24120"/>
                  </a:lnTo>
                  <a:lnTo>
                    <a:pt x="1554" y="56284"/>
                  </a:lnTo>
                  <a:lnTo>
                    <a:pt x="3159" y="65628"/>
                  </a:lnTo>
                  <a:cubicBezTo>
                    <a:pt x="3159" y="65628"/>
                    <a:pt x="4807" y="67226"/>
                    <a:pt x="6606" y="66198"/>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0"/>
            <p:cNvSpPr/>
            <p:nvPr/>
          </p:nvSpPr>
          <p:spPr>
            <a:xfrm rot="-1304829">
              <a:off x="1309232" y="623004"/>
              <a:ext cx="85762" cy="536062"/>
            </a:xfrm>
            <a:custGeom>
              <a:avLst/>
              <a:gdLst/>
              <a:ahLst/>
              <a:cxnLst/>
              <a:rect l="l" t="t" r="r" b="b"/>
              <a:pathLst>
                <a:path w="2183" h="13645" extrusionOk="0">
                  <a:moveTo>
                    <a:pt x="1654" y="1"/>
                  </a:moveTo>
                  <a:cubicBezTo>
                    <a:pt x="520" y="2745"/>
                    <a:pt x="1" y="13415"/>
                    <a:pt x="1" y="13415"/>
                  </a:cubicBezTo>
                  <a:lnTo>
                    <a:pt x="457" y="13644"/>
                  </a:lnTo>
                  <a:cubicBezTo>
                    <a:pt x="457" y="13644"/>
                    <a:pt x="1630" y="13165"/>
                    <a:pt x="1663" y="11524"/>
                  </a:cubicBezTo>
                  <a:cubicBezTo>
                    <a:pt x="1696" y="9883"/>
                    <a:pt x="699" y="9558"/>
                    <a:pt x="699" y="9558"/>
                  </a:cubicBezTo>
                  <a:cubicBezTo>
                    <a:pt x="782" y="3595"/>
                    <a:pt x="2183" y="485"/>
                    <a:pt x="2183" y="485"/>
                  </a:cubicBezTo>
                  <a:lnTo>
                    <a:pt x="1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5" name="Google Shape;1925;p60"/>
            <p:cNvGrpSpPr/>
            <p:nvPr/>
          </p:nvGrpSpPr>
          <p:grpSpPr>
            <a:xfrm>
              <a:off x="1252214" y="571197"/>
              <a:ext cx="911592" cy="1883497"/>
              <a:chOff x="1252214" y="571197"/>
              <a:chExt cx="911592" cy="1883497"/>
            </a:xfrm>
          </p:grpSpPr>
          <p:sp>
            <p:nvSpPr>
              <p:cNvPr id="1926" name="Google Shape;1926;p60"/>
              <p:cNvSpPr/>
              <p:nvPr/>
            </p:nvSpPr>
            <p:spPr>
              <a:xfrm rot="-1304753">
                <a:off x="1605389" y="539972"/>
                <a:ext cx="205189" cy="1945940"/>
              </a:xfrm>
              <a:custGeom>
                <a:avLst/>
                <a:gdLst/>
                <a:ahLst/>
                <a:cxnLst/>
                <a:rect l="l" t="t" r="r" b="b"/>
                <a:pathLst>
                  <a:path w="5223" h="49533" extrusionOk="0">
                    <a:moveTo>
                      <a:pt x="2324" y="49489"/>
                    </a:moveTo>
                    <a:lnTo>
                      <a:pt x="4940" y="49533"/>
                    </a:lnTo>
                    <a:lnTo>
                      <a:pt x="5222" y="14698"/>
                    </a:lnTo>
                    <a:cubicBezTo>
                      <a:pt x="4855" y="3715"/>
                      <a:pt x="3783" y="17"/>
                      <a:pt x="3783" y="17"/>
                    </a:cubicBezTo>
                    <a:lnTo>
                      <a:pt x="3294" y="8"/>
                    </a:lnTo>
                    <a:lnTo>
                      <a:pt x="2806" y="0"/>
                    </a:lnTo>
                    <a:cubicBezTo>
                      <a:pt x="2806" y="0"/>
                      <a:pt x="1611" y="3661"/>
                      <a:pt x="877" y="14625"/>
                    </a:cubicBezTo>
                    <a:lnTo>
                      <a:pt x="0" y="4945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0"/>
              <p:cNvSpPr/>
              <p:nvPr/>
            </p:nvSpPr>
            <p:spPr>
              <a:xfrm rot="-1304829">
                <a:off x="1605414" y="539960"/>
                <a:ext cx="205192" cy="1945969"/>
              </a:xfrm>
              <a:custGeom>
                <a:avLst/>
                <a:gdLst/>
                <a:ahLst/>
                <a:cxnLst/>
                <a:rect l="l" t="t" r="r" b="b"/>
                <a:pathLst>
                  <a:path w="5223" h="49533" extrusionOk="0">
                    <a:moveTo>
                      <a:pt x="2324" y="49489"/>
                    </a:moveTo>
                    <a:lnTo>
                      <a:pt x="4940" y="49533"/>
                    </a:lnTo>
                    <a:lnTo>
                      <a:pt x="5222" y="14698"/>
                    </a:lnTo>
                    <a:cubicBezTo>
                      <a:pt x="4855" y="3715"/>
                      <a:pt x="3783" y="17"/>
                      <a:pt x="3783" y="17"/>
                    </a:cubicBezTo>
                    <a:lnTo>
                      <a:pt x="3294" y="8"/>
                    </a:lnTo>
                    <a:lnTo>
                      <a:pt x="2806" y="0"/>
                    </a:lnTo>
                    <a:cubicBezTo>
                      <a:pt x="2806" y="0"/>
                      <a:pt x="1611" y="3661"/>
                      <a:pt x="877" y="14625"/>
                    </a:cubicBezTo>
                    <a:lnTo>
                      <a:pt x="0" y="49452"/>
                    </a:lnTo>
                    <a:close/>
                  </a:path>
                </a:pathLst>
              </a:custGeom>
              <a:gradFill>
                <a:gsLst>
                  <a:gs pos="0">
                    <a:srgbClr val="FFFFFF">
                      <a:alpha val="25098"/>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8" name="Google Shape;1928;p60"/>
            <p:cNvSpPr/>
            <p:nvPr/>
          </p:nvSpPr>
          <p:spPr>
            <a:xfrm rot="-1304829">
              <a:off x="1309232" y="623004"/>
              <a:ext cx="85762" cy="536062"/>
            </a:xfrm>
            <a:custGeom>
              <a:avLst/>
              <a:gdLst/>
              <a:ahLst/>
              <a:cxnLst/>
              <a:rect l="l" t="t" r="r" b="b"/>
              <a:pathLst>
                <a:path w="2183" h="13645" extrusionOk="0">
                  <a:moveTo>
                    <a:pt x="1654" y="1"/>
                  </a:moveTo>
                  <a:cubicBezTo>
                    <a:pt x="520" y="2745"/>
                    <a:pt x="1" y="13415"/>
                    <a:pt x="1" y="13415"/>
                  </a:cubicBezTo>
                  <a:lnTo>
                    <a:pt x="457" y="13644"/>
                  </a:lnTo>
                  <a:cubicBezTo>
                    <a:pt x="457" y="13644"/>
                    <a:pt x="1630" y="13165"/>
                    <a:pt x="1663" y="11524"/>
                  </a:cubicBezTo>
                  <a:cubicBezTo>
                    <a:pt x="1696" y="9883"/>
                    <a:pt x="699" y="9558"/>
                    <a:pt x="699" y="9558"/>
                  </a:cubicBezTo>
                  <a:cubicBezTo>
                    <a:pt x="782" y="3595"/>
                    <a:pt x="2183" y="485"/>
                    <a:pt x="2183" y="485"/>
                  </a:cubicBezTo>
                  <a:lnTo>
                    <a:pt x="1654" y="1"/>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0"/>
            <p:cNvSpPr/>
            <p:nvPr/>
          </p:nvSpPr>
          <p:spPr>
            <a:xfrm rot="-1304753">
              <a:off x="1348476" y="473575"/>
              <a:ext cx="242825" cy="737943"/>
            </a:xfrm>
            <a:custGeom>
              <a:avLst/>
              <a:gdLst/>
              <a:ahLst/>
              <a:cxnLst/>
              <a:rect l="l" t="t" r="r" b="b"/>
              <a:pathLst>
                <a:path w="6181" h="18784" extrusionOk="0">
                  <a:moveTo>
                    <a:pt x="2548" y="1"/>
                  </a:moveTo>
                  <a:cubicBezTo>
                    <a:pt x="209" y="6210"/>
                    <a:pt x="1" y="18689"/>
                    <a:pt x="1" y="18689"/>
                  </a:cubicBezTo>
                  <a:cubicBezTo>
                    <a:pt x="758" y="18635"/>
                    <a:pt x="1498" y="18615"/>
                    <a:pt x="2179" y="18615"/>
                  </a:cubicBezTo>
                  <a:cubicBezTo>
                    <a:pt x="4149" y="18615"/>
                    <a:pt x="5626" y="18784"/>
                    <a:pt x="5626" y="18784"/>
                  </a:cubicBezTo>
                  <a:cubicBezTo>
                    <a:pt x="6181" y="5692"/>
                    <a:pt x="3718" y="21"/>
                    <a:pt x="3718" y="21"/>
                  </a:cubicBezTo>
                  <a:lnTo>
                    <a:pt x="2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0"/>
            <p:cNvSpPr/>
            <p:nvPr/>
          </p:nvSpPr>
          <p:spPr>
            <a:xfrm rot="-1304829">
              <a:off x="1486298" y="1181868"/>
              <a:ext cx="221064" cy="16540"/>
            </a:xfrm>
            <a:custGeom>
              <a:avLst/>
              <a:gdLst/>
              <a:ahLst/>
              <a:cxnLst/>
              <a:rect l="l" t="t" r="r" b="b"/>
              <a:pathLst>
                <a:path w="5627" h="421" extrusionOk="0">
                  <a:moveTo>
                    <a:pt x="2448" y="1"/>
                  </a:moveTo>
                  <a:cubicBezTo>
                    <a:pt x="1042" y="1"/>
                    <a:pt x="1" y="92"/>
                    <a:pt x="1" y="92"/>
                  </a:cubicBezTo>
                  <a:lnTo>
                    <a:pt x="623" y="347"/>
                  </a:lnTo>
                  <a:lnTo>
                    <a:pt x="627" y="225"/>
                  </a:lnTo>
                  <a:cubicBezTo>
                    <a:pt x="1235" y="194"/>
                    <a:pt x="1805" y="183"/>
                    <a:pt x="2319" y="183"/>
                  </a:cubicBezTo>
                  <a:cubicBezTo>
                    <a:pt x="3932" y="183"/>
                    <a:pt x="4996" y="298"/>
                    <a:pt x="4996" y="298"/>
                  </a:cubicBezTo>
                  <a:lnTo>
                    <a:pt x="4995" y="421"/>
                  </a:lnTo>
                  <a:lnTo>
                    <a:pt x="5626" y="188"/>
                  </a:lnTo>
                  <a:cubicBezTo>
                    <a:pt x="4541" y="44"/>
                    <a:pt x="3409" y="1"/>
                    <a:pt x="2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0"/>
            <p:cNvSpPr/>
            <p:nvPr/>
          </p:nvSpPr>
          <p:spPr>
            <a:xfrm rot="-1304753">
              <a:off x="1286629" y="597577"/>
              <a:ext cx="141271" cy="558604"/>
            </a:xfrm>
            <a:custGeom>
              <a:avLst/>
              <a:gdLst/>
              <a:ahLst/>
              <a:cxnLst/>
              <a:rect l="l" t="t" r="r" b="b"/>
              <a:pathLst>
                <a:path w="3596" h="14219" extrusionOk="0">
                  <a:moveTo>
                    <a:pt x="3596" y="30"/>
                  </a:moveTo>
                  <a:lnTo>
                    <a:pt x="1795" y="1"/>
                  </a:lnTo>
                  <a:cubicBezTo>
                    <a:pt x="1795" y="1"/>
                    <a:pt x="1" y="6228"/>
                    <a:pt x="302" y="14208"/>
                  </a:cubicBezTo>
                  <a:lnTo>
                    <a:pt x="908" y="14218"/>
                  </a:lnTo>
                  <a:cubicBezTo>
                    <a:pt x="908" y="14218"/>
                    <a:pt x="1970" y="12675"/>
                    <a:pt x="1839" y="11503"/>
                  </a:cubicBezTo>
                  <a:cubicBezTo>
                    <a:pt x="1710" y="10330"/>
                    <a:pt x="975" y="10172"/>
                    <a:pt x="975" y="10172"/>
                  </a:cubicBezTo>
                  <a:cubicBezTo>
                    <a:pt x="975" y="10172"/>
                    <a:pt x="891" y="4861"/>
                    <a:pt x="2300" y="894"/>
                  </a:cubicBezTo>
                  <a:lnTo>
                    <a:pt x="3271" y="137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0"/>
            <p:cNvSpPr/>
            <p:nvPr/>
          </p:nvSpPr>
          <p:spPr>
            <a:xfrm rot="-1304753">
              <a:off x="2025048" y="2354972"/>
              <a:ext cx="211671" cy="497672"/>
            </a:xfrm>
            <a:custGeom>
              <a:avLst/>
              <a:gdLst/>
              <a:ahLst/>
              <a:cxnLst/>
              <a:rect l="l" t="t" r="r" b="b"/>
              <a:pathLst>
                <a:path w="5388" h="12668" extrusionOk="0">
                  <a:moveTo>
                    <a:pt x="403" y="1"/>
                  </a:moveTo>
                  <a:cubicBezTo>
                    <a:pt x="403" y="1"/>
                    <a:pt x="0" y="6587"/>
                    <a:pt x="1785" y="12637"/>
                  </a:cubicBezTo>
                  <a:lnTo>
                    <a:pt x="3605" y="12667"/>
                  </a:lnTo>
                  <a:cubicBezTo>
                    <a:pt x="3605" y="12667"/>
                    <a:pt x="5387" y="7164"/>
                    <a:pt x="5332" y="83"/>
                  </a:cubicBezTo>
                  <a:lnTo>
                    <a:pt x="5332" y="83"/>
                  </a:lnTo>
                  <a:cubicBezTo>
                    <a:pt x="5332" y="83"/>
                    <a:pt x="4427" y="622"/>
                    <a:pt x="3020" y="622"/>
                  </a:cubicBezTo>
                  <a:cubicBezTo>
                    <a:pt x="2270" y="622"/>
                    <a:pt x="1378" y="469"/>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0"/>
            <p:cNvSpPr/>
            <p:nvPr/>
          </p:nvSpPr>
          <p:spPr>
            <a:xfrm rot="-1304829">
              <a:off x="1514754" y="1177188"/>
              <a:ext cx="172310" cy="48361"/>
            </a:xfrm>
            <a:custGeom>
              <a:avLst/>
              <a:gdLst/>
              <a:ahLst/>
              <a:cxnLst/>
              <a:rect l="l" t="t" r="r" b="b"/>
              <a:pathLst>
                <a:path w="4386" h="1231" extrusionOk="0">
                  <a:moveTo>
                    <a:pt x="4382" y="1230"/>
                  </a:moveTo>
                  <a:cubicBezTo>
                    <a:pt x="4382" y="1230"/>
                    <a:pt x="3624" y="372"/>
                    <a:pt x="2215" y="413"/>
                  </a:cubicBezTo>
                  <a:cubicBezTo>
                    <a:pt x="806" y="456"/>
                    <a:pt x="1" y="914"/>
                    <a:pt x="1" y="914"/>
                  </a:cubicBezTo>
                  <a:lnTo>
                    <a:pt x="15" y="326"/>
                  </a:lnTo>
                  <a:cubicBezTo>
                    <a:pt x="15" y="326"/>
                    <a:pt x="2613" y="0"/>
                    <a:pt x="4385" y="40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0"/>
            <p:cNvSpPr/>
            <p:nvPr/>
          </p:nvSpPr>
          <p:spPr>
            <a:xfrm rot="-1304829">
              <a:off x="1957656" y="2368337"/>
              <a:ext cx="193682" cy="51229"/>
            </a:xfrm>
            <a:custGeom>
              <a:avLst/>
              <a:gdLst/>
              <a:ahLst/>
              <a:cxnLst/>
              <a:rect l="l" t="t" r="r" b="b"/>
              <a:pathLst>
                <a:path w="4930" h="1304" extrusionOk="0">
                  <a:moveTo>
                    <a:pt x="4930" y="83"/>
                  </a:moveTo>
                  <a:cubicBezTo>
                    <a:pt x="4930" y="83"/>
                    <a:pt x="2617" y="1049"/>
                    <a:pt x="1" y="1"/>
                  </a:cubicBezTo>
                  <a:cubicBezTo>
                    <a:pt x="1" y="1"/>
                    <a:pt x="2331" y="1304"/>
                    <a:pt x="4930" y="83"/>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0"/>
            <p:cNvSpPr/>
            <p:nvPr/>
          </p:nvSpPr>
          <p:spPr>
            <a:xfrm rot="-1304829">
              <a:off x="1311825" y="487734"/>
              <a:ext cx="189046" cy="446018"/>
            </a:xfrm>
            <a:custGeom>
              <a:avLst/>
              <a:gdLst/>
              <a:ahLst/>
              <a:cxnLst/>
              <a:rect l="l" t="t" r="r" b="b"/>
              <a:pathLst>
                <a:path w="4812" h="11353" extrusionOk="0">
                  <a:moveTo>
                    <a:pt x="4812" y="6854"/>
                  </a:moveTo>
                  <a:cubicBezTo>
                    <a:pt x="4812" y="6854"/>
                    <a:pt x="4077" y="2596"/>
                    <a:pt x="2908" y="1868"/>
                  </a:cubicBezTo>
                  <a:cubicBezTo>
                    <a:pt x="1738" y="1139"/>
                    <a:pt x="1" y="11352"/>
                    <a:pt x="1" y="11352"/>
                  </a:cubicBezTo>
                  <a:cubicBezTo>
                    <a:pt x="1" y="11352"/>
                    <a:pt x="652" y="4372"/>
                    <a:pt x="2123" y="1"/>
                  </a:cubicBezTo>
                  <a:lnTo>
                    <a:pt x="3293" y="20"/>
                  </a:lnTo>
                  <a:cubicBezTo>
                    <a:pt x="3293" y="20"/>
                    <a:pt x="4491" y="3456"/>
                    <a:pt x="4812" y="68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0"/>
            <p:cNvSpPr/>
            <p:nvPr/>
          </p:nvSpPr>
          <p:spPr>
            <a:xfrm rot="-1304829">
              <a:off x="1936122" y="1917699"/>
              <a:ext cx="50522" cy="927786"/>
            </a:xfrm>
            <a:custGeom>
              <a:avLst/>
              <a:gdLst/>
              <a:ahLst/>
              <a:cxnLst/>
              <a:rect l="l" t="t" r="r" b="b"/>
              <a:pathLst>
                <a:path w="1286" h="23616" extrusionOk="0">
                  <a:moveTo>
                    <a:pt x="1286" y="23616"/>
                  </a:moveTo>
                  <a:cubicBezTo>
                    <a:pt x="1286" y="23616"/>
                    <a:pt x="363" y="8389"/>
                    <a:pt x="575" y="1"/>
                  </a:cubicBezTo>
                  <a:cubicBezTo>
                    <a:pt x="575" y="1"/>
                    <a:pt x="0" y="9433"/>
                    <a:pt x="246" y="15409"/>
                  </a:cubicBezTo>
                  <a:cubicBezTo>
                    <a:pt x="444" y="20203"/>
                    <a:pt x="1286" y="23616"/>
                    <a:pt x="1286" y="2361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0"/>
            <p:cNvSpPr/>
            <p:nvPr/>
          </p:nvSpPr>
          <p:spPr>
            <a:xfrm rot="-1304829">
              <a:off x="1809064" y="1200251"/>
              <a:ext cx="106152" cy="1374117"/>
            </a:xfrm>
            <a:custGeom>
              <a:avLst/>
              <a:gdLst/>
              <a:ahLst/>
              <a:cxnLst/>
              <a:rect l="l" t="t" r="r" b="b"/>
              <a:pathLst>
                <a:path w="2702" h="34977" extrusionOk="0">
                  <a:moveTo>
                    <a:pt x="160" y="17468"/>
                  </a:moveTo>
                  <a:cubicBezTo>
                    <a:pt x="321" y="7816"/>
                    <a:pt x="984" y="0"/>
                    <a:pt x="1642" y="11"/>
                  </a:cubicBezTo>
                  <a:cubicBezTo>
                    <a:pt x="2300" y="22"/>
                    <a:pt x="2702" y="7856"/>
                    <a:pt x="2542" y="17508"/>
                  </a:cubicBezTo>
                  <a:cubicBezTo>
                    <a:pt x="2381" y="27160"/>
                    <a:pt x="1718" y="34976"/>
                    <a:pt x="1060" y="34964"/>
                  </a:cubicBezTo>
                  <a:cubicBezTo>
                    <a:pt x="401" y="34954"/>
                    <a:pt x="0" y="27120"/>
                    <a:pt x="160" y="17468"/>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Nhóm 94">
            <a:extLst>
              <a:ext uri="{FF2B5EF4-FFF2-40B4-BE49-F238E27FC236}">
                <a16:creationId xmlns:a16="http://schemas.microsoft.com/office/drawing/2014/main" id="{2A7CFFE9-01F2-EE64-DBDC-18EC9C5DF21A}"/>
              </a:ext>
            </a:extLst>
          </p:cNvPr>
          <p:cNvGrpSpPr/>
          <p:nvPr/>
        </p:nvGrpSpPr>
        <p:grpSpPr>
          <a:xfrm>
            <a:off x="2449998" y="476687"/>
            <a:ext cx="1156207" cy="1107996"/>
            <a:chOff x="522359" y="941422"/>
            <a:chExt cx="1586465" cy="1520311"/>
          </a:xfrm>
        </p:grpSpPr>
        <p:sp>
          <p:nvSpPr>
            <p:cNvPr id="96" name="Google Shape;712;p48">
              <a:extLst>
                <a:ext uri="{FF2B5EF4-FFF2-40B4-BE49-F238E27FC236}">
                  <a16:creationId xmlns:a16="http://schemas.microsoft.com/office/drawing/2014/main" id="{780B3376-305D-D6FD-5B0C-CEB4BC2316D2}"/>
                </a:ext>
              </a:extLst>
            </p:cNvPr>
            <p:cNvSpPr/>
            <p:nvPr/>
          </p:nvSpPr>
          <p:spPr>
            <a:xfrm rot="-504450">
              <a:off x="529940" y="983660"/>
              <a:ext cx="1578884" cy="1353904"/>
            </a:xfrm>
            <a:custGeom>
              <a:avLst/>
              <a:gdLst/>
              <a:ahLst/>
              <a:cxnLst/>
              <a:rect l="l" t="t" r="r" b="b"/>
              <a:pathLst>
                <a:path w="58592" h="67516" extrusionOk="0">
                  <a:moveTo>
                    <a:pt x="1" y="1"/>
                  </a:moveTo>
                  <a:lnTo>
                    <a:pt x="1" y="67516"/>
                  </a:lnTo>
                  <a:lnTo>
                    <a:pt x="58592" y="67516"/>
                  </a:lnTo>
                  <a:lnTo>
                    <a:pt x="58592" y="1"/>
                  </a:lnTo>
                  <a:close/>
                </a:path>
              </a:pathLst>
            </a:custGeom>
            <a:solidFill>
              <a:schemeClr val="accent4"/>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 name="Hình chữ nhật 96">
              <a:extLst>
                <a:ext uri="{FF2B5EF4-FFF2-40B4-BE49-F238E27FC236}">
                  <a16:creationId xmlns:a16="http://schemas.microsoft.com/office/drawing/2014/main" id="{52CEE644-B7EE-4093-020D-3CC16D8C1367}"/>
                </a:ext>
              </a:extLst>
            </p:cNvPr>
            <p:cNvSpPr/>
            <p:nvPr/>
          </p:nvSpPr>
          <p:spPr>
            <a:xfrm>
              <a:off x="522359" y="941422"/>
              <a:ext cx="1489520" cy="1520311"/>
            </a:xfrm>
            <a:prstGeom prst="rect">
              <a:avLst/>
            </a:prstGeom>
            <a:noFill/>
          </p:spPr>
          <p:txBody>
            <a:bodyPr wrap="none" lIns="91440" tIns="45720" rIns="91440" bIns="45720">
              <a:spAutoFit/>
            </a:bodyPr>
            <a:lstStyle/>
            <a:p>
              <a:pPr algn="ctr">
                <a:buClr>
                  <a:schemeClr val="accent2"/>
                </a:buClr>
                <a:buSzPts val="12000"/>
              </a:pPr>
              <a:r>
                <a:rPr lang="en-US" sz="6600" dirty="0">
                  <a:solidFill>
                    <a:schemeClr val="accent2"/>
                  </a:solidFill>
                  <a:latin typeface="Ranchers"/>
                  <a:sym typeface="Ranchers"/>
                </a:rPr>
                <a:t>02</a:t>
              </a:r>
              <a:endParaRPr lang="vi-VN" sz="6600" dirty="0">
                <a:solidFill>
                  <a:schemeClr val="accent2"/>
                </a:solidFill>
                <a:sym typeface="Ranchers"/>
              </a:endParaRPr>
            </a:p>
          </p:txBody>
        </p:sp>
      </p:grpSp>
      <p:grpSp>
        <p:nvGrpSpPr>
          <p:cNvPr id="5" name="Nhóm 4">
            <a:extLst>
              <a:ext uri="{FF2B5EF4-FFF2-40B4-BE49-F238E27FC236}">
                <a16:creationId xmlns:a16="http://schemas.microsoft.com/office/drawing/2014/main" id="{131CD878-8F6D-EAEF-8A92-DB56FA90596F}"/>
              </a:ext>
            </a:extLst>
          </p:cNvPr>
          <p:cNvGrpSpPr/>
          <p:nvPr/>
        </p:nvGrpSpPr>
        <p:grpSpPr>
          <a:xfrm>
            <a:off x="684184" y="1713823"/>
            <a:ext cx="4633753" cy="2547539"/>
            <a:chOff x="609913" y="1327094"/>
            <a:chExt cx="4633753" cy="2547539"/>
          </a:xfrm>
        </p:grpSpPr>
        <p:sp>
          <p:nvSpPr>
            <p:cNvPr id="1938" name="Google Shape;1938;p60"/>
            <p:cNvSpPr/>
            <p:nvPr/>
          </p:nvSpPr>
          <p:spPr>
            <a:xfrm rot="10679992" flipH="1">
              <a:off x="799759" y="2536404"/>
              <a:ext cx="4443907" cy="1338229"/>
            </a:xfrm>
            <a:prstGeom prst="homePlate">
              <a:avLst>
                <a:gd name="adj" fmla="val 50000"/>
              </a:avLst>
            </a:prstGeom>
            <a:solidFill>
              <a:schemeClr val="accent5"/>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Hình chữ nhật 1">
              <a:extLst>
                <a:ext uri="{FF2B5EF4-FFF2-40B4-BE49-F238E27FC236}">
                  <a16:creationId xmlns:a16="http://schemas.microsoft.com/office/drawing/2014/main" id="{EB771C4F-DC08-68A1-1679-0A8CF6525BE0}"/>
                </a:ext>
              </a:extLst>
            </p:cNvPr>
            <p:cNvSpPr/>
            <p:nvPr/>
          </p:nvSpPr>
          <p:spPr>
            <a:xfrm>
              <a:off x="609913" y="1327094"/>
              <a:ext cx="4599336" cy="2492990"/>
            </a:xfrm>
            <a:prstGeom prst="rect">
              <a:avLst/>
            </a:prstGeom>
            <a:noFill/>
          </p:spPr>
          <p:txBody>
            <a:bodyPr wrap="none" lIns="91440" tIns="45720" rIns="91440" bIns="45720">
              <a:spAutoFit/>
            </a:bodyPr>
            <a:lstStyle/>
            <a:p>
              <a:pPr algn="ctr"/>
              <a:r>
                <a:rPr lang="en" sz="8600" dirty="0">
                  <a:solidFill>
                    <a:schemeClr val="accent2"/>
                  </a:solidFill>
                  <a:latin typeface="Ranchers"/>
                  <a:sym typeface="Ranchers"/>
                </a:rPr>
                <a:t>Hình thành</a:t>
              </a:r>
              <a:br>
                <a:rPr lang="en" sz="9600" dirty="0"/>
              </a:br>
              <a:br>
                <a:rPr lang="en" sz="1600" dirty="0"/>
              </a:br>
              <a:r>
                <a:rPr lang="en" sz="4800" dirty="0">
                  <a:solidFill>
                    <a:schemeClr val="dk1"/>
                  </a:solidFill>
                  <a:latin typeface="Fira Sans Black" panose="020B0A03050000020004" pitchFamily="34" charset="0"/>
                  <a:sym typeface="Ranchers"/>
                </a:rPr>
                <a:t>Kiến thức mới</a:t>
              </a:r>
              <a:endParaRPr lang="vi-VN" sz="4800" dirty="0">
                <a:solidFill>
                  <a:schemeClr val="dk1"/>
                </a:solidFill>
                <a:latin typeface="Fira Sans Black" panose="020B0A03050000020004" pitchFamily="34" charset="0"/>
                <a:sym typeface="Ranchers"/>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922"/>
                                            </p:tgtEl>
                                            <p:attrNameLst>
                                              <p:attrName>style.visibility</p:attrName>
                                            </p:attrNameLst>
                                          </p:cBhvr>
                                          <p:to>
                                            <p:strVal val="visible"/>
                                          </p:to>
                                        </p:set>
                                        <p:animEffect transition="in" filter="fade">
                                          <p:cBhvr>
                                            <p:cTn id="7" dur="800" decel="100000"/>
                                            <p:tgtEl>
                                              <p:spTgt spid="1922"/>
                                            </p:tgtEl>
                                          </p:cBhvr>
                                        </p:animEffect>
                                        <p:anim calcmode="lin" valueType="num">
                                          <p:cBhvr>
                                            <p:cTn id="8" dur="800" decel="100000" fill="hold"/>
                                            <p:tgtEl>
                                              <p:spTgt spid="1922"/>
                                            </p:tgtEl>
                                            <p:attrNameLst>
                                              <p:attrName>style.rotation</p:attrName>
                                            </p:attrNameLst>
                                          </p:cBhvr>
                                          <p:tavLst>
                                            <p:tav tm="0">
                                              <p:val>
                                                <p:fltVal val="-90"/>
                                              </p:val>
                                            </p:tav>
                                            <p:tav tm="100000">
                                              <p:val>
                                                <p:fltVal val="0"/>
                                              </p:val>
                                            </p:tav>
                                          </p:tavLst>
                                        </p:anim>
                                        <p:anim calcmode="lin" valueType="num">
                                          <p:cBhvr>
                                            <p:cTn id="9" dur="800" decel="100000" fill="hold"/>
                                            <p:tgtEl>
                                              <p:spTgt spid="1922"/>
                                            </p:tgtEl>
                                            <p:attrNameLst>
                                              <p:attrName>ppt_x</p:attrName>
                                            </p:attrNameLst>
                                          </p:cBhvr>
                                          <p:tavLst>
                                            <p:tav tm="0">
                                              <p:val>
                                                <p:strVal val="#ppt_x+0.4"/>
                                              </p:val>
                                            </p:tav>
                                            <p:tav tm="100000">
                                              <p:val>
                                                <p:strVal val="#ppt_x-0.05"/>
                                              </p:val>
                                            </p:tav>
                                          </p:tavLst>
                                        </p:anim>
                                        <p:anim calcmode="lin" valueType="num">
                                          <p:cBhvr>
                                            <p:cTn id="10" dur="800" decel="100000" fill="hold"/>
                                            <p:tgtEl>
                                              <p:spTgt spid="19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2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882"/>
                                            </p:tgtEl>
                                            <p:attrNameLst>
                                              <p:attrName>style.visibility</p:attrName>
                                            </p:attrNameLst>
                                          </p:cBhvr>
                                          <p:to>
                                            <p:strVal val="visible"/>
                                          </p:to>
                                        </p:set>
                                        <p:animEffect transition="in" filter="fade">
                                          <p:cBhvr>
                                            <p:cTn id="15" dur="800" decel="100000"/>
                                            <p:tgtEl>
                                              <p:spTgt spid="1882"/>
                                            </p:tgtEl>
                                          </p:cBhvr>
                                        </p:animEffect>
                                        <p:anim calcmode="lin" valueType="num">
                                          <p:cBhvr>
                                            <p:cTn id="16" dur="800" decel="100000" fill="hold"/>
                                            <p:tgtEl>
                                              <p:spTgt spid="1882"/>
                                            </p:tgtEl>
                                            <p:attrNameLst>
                                              <p:attrName>style.rotation</p:attrName>
                                            </p:attrNameLst>
                                          </p:cBhvr>
                                          <p:tavLst>
                                            <p:tav tm="0">
                                              <p:val>
                                                <p:fltVal val="-90"/>
                                              </p:val>
                                            </p:tav>
                                            <p:tav tm="100000">
                                              <p:val>
                                                <p:fltVal val="0"/>
                                              </p:val>
                                            </p:tav>
                                          </p:tavLst>
                                        </p:anim>
                                        <p:anim calcmode="lin" valueType="num">
                                          <p:cBhvr>
                                            <p:cTn id="17" dur="800" decel="100000" fill="hold"/>
                                            <p:tgtEl>
                                              <p:spTgt spid="1882"/>
                                            </p:tgtEl>
                                            <p:attrNameLst>
                                              <p:attrName>ppt_x</p:attrName>
                                            </p:attrNameLst>
                                          </p:cBhvr>
                                          <p:tavLst>
                                            <p:tav tm="0">
                                              <p:val>
                                                <p:strVal val="#ppt_x+0.4"/>
                                              </p:val>
                                            </p:tav>
                                            <p:tav tm="100000">
                                              <p:val>
                                                <p:strVal val="#ppt_x-0.05"/>
                                              </p:val>
                                            </p:tav>
                                          </p:tavLst>
                                        </p:anim>
                                        <p:anim calcmode="lin" valueType="num">
                                          <p:cBhvr>
                                            <p:cTn id="18" dur="800" decel="100000" fill="hold"/>
                                            <p:tgtEl>
                                              <p:spTgt spid="188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8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82"/>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847"/>
                                            </p:tgtEl>
                                            <p:attrNameLst>
                                              <p:attrName>style.visibility</p:attrName>
                                            </p:attrNameLst>
                                          </p:cBhvr>
                                          <p:to>
                                            <p:strVal val="visible"/>
                                          </p:to>
                                        </p:set>
                                        <p:animEffect transition="in" filter="fade">
                                          <p:cBhvr>
                                            <p:cTn id="23" dur="800" decel="100000"/>
                                            <p:tgtEl>
                                              <p:spTgt spid="1847"/>
                                            </p:tgtEl>
                                          </p:cBhvr>
                                        </p:animEffect>
                                        <p:anim calcmode="lin" valueType="num">
                                          <p:cBhvr>
                                            <p:cTn id="24" dur="800" decel="100000" fill="hold"/>
                                            <p:tgtEl>
                                              <p:spTgt spid="1847"/>
                                            </p:tgtEl>
                                            <p:attrNameLst>
                                              <p:attrName>style.rotation</p:attrName>
                                            </p:attrNameLst>
                                          </p:cBhvr>
                                          <p:tavLst>
                                            <p:tav tm="0">
                                              <p:val>
                                                <p:fltVal val="-90"/>
                                              </p:val>
                                            </p:tav>
                                            <p:tav tm="100000">
                                              <p:val>
                                                <p:fltVal val="0"/>
                                              </p:val>
                                            </p:tav>
                                          </p:tavLst>
                                        </p:anim>
                                        <p:anim calcmode="lin" valueType="num">
                                          <p:cBhvr>
                                            <p:cTn id="25" dur="800" decel="100000" fill="hold"/>
                                            <p:tgtEl>
                                              <p:spTgt spid="1847"/>
                                            </p:tgtEl>
                                            <p:attrNameLst>
                                              <p:attrName>ppt_x</p:attrName>
                                            </p:attrNameLst>
                                          </p:cBhvr>
                                          <p:tavLst>
                                            <p:tav tm="0">
                                              <p:val>
                                                <p:strVal val="#ppt_x+0.4"/>
                                              </p:val>
                                            </p:tav>
                                            <p:tav tm="100000">
                                              <p:val>
                                                <p:strVal val="#ppt_x-0.05"/>
                                              </p:val>
                                            </p:tav>
                                          </p:tavLst>
                                        </p:anim>
                                        <p:anim calcmode="lin" valueType="num">
                                          <p:cBhvr>
                                            <p:cTn id="26" dur="800" decel="100000" fill="hold"/>
                                            <p:tgtEl>
                                              <p:spTgt spid="184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84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847"/>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 presetClass="entr" presetSubtype="1" fill="hold" nodeType="afterEffect" p14:presetBounceEnd="80000">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14:bounceEnd="80000">
                                          <p:cBhvr additive="base">
                                            <p:cTn id="32" dur="1500" fill="hold"/>
                                            <p:tgtEl>
                                              <p:spTgt spid="95"/>
                                            </p:tgtEl>
                                            <p:attrNameLst>
                                              <p:attrName>ppt_x</p:attrName>
                                            </p:attrNameLst>
                                          </p:cBhvr>
                                          <p:tavLst>
                                            <p:tav tm="0">
                                              <p:val>
                                                <p:strVal val="#ppt_x"/>
                                              </p:val>
                                            </p:tav>
                                            <p:tav tm="100000">
                                              <p:val>
                                                <p:strVal val="#ppt_x"/>
                                              </p:val>
                                            </p:tav>
                                          </p:tavLst>
                                        </p:anim>
                                        <p:anim calcmode="lin" valueType="num" p14:bounceEnd="80000">
                                          <p:cBhvr additive="base">
                                            <p:cTn id="33" dur="1500" fill="hold"/>
                                            <p:tgtEl>
                                              <p:spTgt spid="95"/>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14:presetBounceEnd="80000">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14:bounceEnd="80000">
                                          <p:cBhvr additive="base">
                                            <p:cTn id="36" dur="15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37"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922"/>
                                            </p:tgtEl>
                                            <p:attrNameLst>
                                              <p:attrName>style.visibility</p:attrName>
                                            </p:attrNameLst>
                                          </p:cBhvr>
                                          <p:to>
                                            <p:strVal val="visible"/>
                                          </p:to>
                                        </p:set>
                                        <p:animEffect transition="in" filter="fade">
                                          <p:cBhvr>
                                            <p:cTn id="7" dur="800" decel="100000"/>
                                            <p:tgtEl>
                                              <p:spTgt spid="1922"/>
                                            </p:tgtEl>
                                          </p:cBhvr>
                                        </p:animEffect>
                                        <p:anim calcmode="lin" valueType="num">
                                          <p:cBhvr>
                                            <p:cTn id="8" dur="800" decel="100000" fill="hold"/>
                                            <p:tgtEl>
                                              <p:spTgt spid="1922"/>
                                            </p:tgtEl>
                                            <p:attrNameLst>
                                              <p:attrName>style.rotation</p:attrName>
                                            </p:attrNameLst>
                                          </p:cBhvr>
                                          <p:tavLst>
                                            <p:tav tm="0">
                                              <p:val>
                                                <p:fltVal val="-90"/>
                                              </p:val>
                                            </p:tav>
                                            <p:tav tm="100000">
                                              <p:val>
                                                <p:fltVal val="0"/>
                                              </p:val>
                                            </p:tav>
                                          </p:tavLst>
                                        </p:anim>
                                        <p:anim calcmode="lin" valueType="num">
                                          <p:cBhvr>
                                            <p:cTn id="9" dur="800" decel="100000" fill="hold"/>
                                            <p:tgtEl>
                                              <p:spTgt spid="1922"/>
                                            </p:tgtEl>
                                            <p:attrNameLst>
                                              <p:attrName>ppt_x</p:attrName>
                                            </p:attrNameLst>
                                          </p:cBhvr>
                                          <p:tavLst>
                                            <p:tav tm="0">
                                              <p:val>
                                                <p:strVal val="#ppt_x+0.4"/>
                                              </p:val>
                                            </p:tav>
                                            <p:tav tm="100000">
                                              <p:val>
                                                <p:strVal val="#ppt_x-0.05"/>
                                              </p:val>
                                            </p:tav>
                                          </p:tavLst>
                                        </p:anim>
                                        <p:anim calcmode="lin" valueType="num">
                                          <p:cBhvr>
                                            <p:cTn id="10" dur="800" decel="100000" fill="hold"/>
                                            <p:tgtEl>
                                              <p:spTgt spid="19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2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882"/>
                                            </p:tgtEl>
                                            <p:attrNameLst>
                                              <p:attrName>style.visibility</p:attrName>
                                            </p:attrNameLst>
                                          </p:cBhvr>
                                          <p:to>
                                            <p:strVal val="visible"/>
                                          </p:to>
                                        </p:set>
                                        <p:animEffect transition="in" filter="fade">
                                          <p:cBhvr>
                                            <p:cTn id="15" dur="800" decel="100000"/>
                                            <p:tgtEl>
                                              <p:spTgt spid="1882"/>
                                            </p:tgtEl>
                                          </p:cBhvr>
                                        </p:animEffect>
                                        <p:anim calcmode="lin" valueType="num">
                                          <p:cBhvr>
                                            <p:cTn id="16" dur="800" decel="100000" fill="hold"/>
                                            <p:tgtEl>
                                              <p:spTgt spid="1882"/>
                                            </p:tgtEl>
                                            <p:attrNameLst>
                                              <p:attrName>style.rotation</p:attrName>
                                            </p:attrNameLst>
                                          </p:cBhvr>
                                          <p:tavLst>
                                            <p:tav tm="0">
                                              <p:val>
                                                <p:fltVal val="-90"/>
                                              </p:val>
                                            </p:tav>
                                            <p:tav tm="100000">
                                              <p:val>
                                                <p:fltVal val="0"/>
                                              </p:val>
                                            </p:tav>
                                          </p:tavLst>
                                        </p:anim>
                                        <p:anim calcmode="lin" valueType="num">
                                          <p:cBhvr>
                                            <p:cTn id="17" dur="800" decel="100000" fill="hold"/>
                                            <p:tgtEl>
                                              <p:spTgt spid="1882"/>
                                            </p:tgtEl>
                                            <p:attrNameLst>
                                              <p:attrName>ppt_x</p:attrName>
                                            </p:attrNameLst>
                                          </p:cBhvr>
                                          <p:tavLst>
                                            <p:tav tm="0">
                                              <p:val>
                                                <p:strVal val="#ppt_x+0.4"/>
                                              </p:val>
                                            </p:tav>
                                            <p:tav tm="100000">
                                              <p:val>
                                                <p:strVal val="#ppt_x-0.05"/>
                                              </p:val>
                                            </p:tav>
                                          </p:tavLst>
                                        </p:anim>
                                        <p:anim calcmode="lin" valueType="num">
                                          <p:cBhvr>
                                            <p:cTn id="18" dur="800" decel="100000" fill="hold"/>
                                            <p:tgtEl>
                                              <p:spTgt spid="188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8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82"/>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847"/>
                                            </p:tgtEl>
                                            <p:attrNameLst>
                                              <p:attrName>style.visibility</p:attrName>
                                            </p:attrNameLst>
                                          </p:cBhvr>
                                          <p:to>
                                            <p:strVal val="visible"/>
                                          </p:to>
                                        </p:set>
                                        <p:animEffect transition="in" filter="fade">
                                          <p:cBhvr>
                                            <p:cTn id="23" dur="800" decel="100000"/>
                                            <p:tgtEl>
                                              <p:spTgt spid="1847"/>
                                            </p:tgtEl>
                                          </p:cBhvr>
                                        </p:animEffect>
                                        <p:anim calcmode="lin" valueType="num">
                                          <p:cBhvr>
                                            <p:cTn id="24" dur="800" decel="100000" fill="hold"/>
                                            <p:tgtEl>
                                              <p:spTgt spid="1847"/>
                                            </p:tgtEl>
                                            <p:attrNameLst>
                                              <p:attrName>style.rotation</p:attrName>
                                            </p:attrNameLst>
                                          </p:cBhvr>
                                          <p:tavLst>
                                            <p:tav tm="0">
                                              <p:val>
                                                <p:fltVal val="-90"/>
                                              </p:val>
                                            </p:tav>
                                            <p:tav tm="100000">
                                              <p:val>
                                                <p:fltVal val="0"/>
                                              </p:val>
                                            </p:tav>
                                          </p:tavLst>
                                        </p:anim>
                                        <p:anim calcmode="lin" valueType="num">
                                          <p:cBhvr>
                                            <p:cTn id="25" dur="800" decel="100000" fill="hold"/>
                                            <p:tgtEl>
                                              <p:spTgt spid="1847"/>
                                            </p:tgtEl>
                                            <p:attrNameLst>
                                              <p:attrName>ppt_x</p:attrName>
                                            </p:attrNameLst>
                                          </p:cBhvr>
                                          <p:tavLst>
                                            <p:tav tm="0">
                                              <p:val>
                                                <p:strVal val="#ppt_x+0.4"/>
                                              </p:val>
                                            </p:tav>
                                            <p:tav tm="100000">
                                              <p:val>
                                                <p:strVal val="#ppt_x-0.05"/>
                                              </p:val>
                                            </p:tav>
                                          </p:tavLst>
                                        </p:anim>
                                        <p:anim calcmode="lin" valueType="num">
                                          <p:cBhvr>
                                            <p:cTn id="26" dur="800" decel="100000" fill="hold"/>
                                            <p:tgtEl>
                                              <p:spTgt spid="184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84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847"/>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additive="base">
                                            <p:cTn id="32" dur="1500" fill="hold"/>
                                            <p:tgtEl>
                                              <p:spTgt spid="95"/>
                                            </p:tgtEl>
                                            <p:attrNameLst>
                                              <p:attrName>ppt_x</p:attrName>
                                            </p:attrNameLst>
                                          </p:cBhvr>
                                          <p:tavLst>
                                            <p:tav tm="0">
                                              <p:val>
                                                <p:strVal val="#ppt_x"/>
                                              </p:val>
                                            </p:tav>
                                            <p:tav tm="100000">
                                              <p:val>
                                                <p:strVal val="#ppt_x"/>
                                              </p:val>
                                            </p:tav>
                                          </p:tavLst>
                                        </p:anim>
                                        <p:anim calcmode="lin" valueType="num">
                                          <p:cBhvr additive="base">
                                            <p:cTn id="33" dur="1500" fill="hold"/>
                                            <p:tgtEl>
                                              <p:spTgt spid="95"/>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500" fill="hold"/>
                                            <p:tgtEl>
                                              <p:spTgt spid="5"/>
                                            </p:tgtEl>
                                            <p:attrNameLst>
                                              <p:attrName>ppt_x</p:attrName>
                                            </p:attrNameLst>
                                          </p:cBhvr>
                                          <p:tavLst>
                                            <p:tav tm="0">
                                              <p:val>
                                                <p:strVal val="#ppt_x"/>
                                              </p:val>
                                            </p:tav>
                                            <p:tav tm="100000">
                                              <p:val>
                                                <p:strVal val="#ppt_x"/>
                                              </p:val>
                                            </p:tav>
                                          </p:tavLst>
                                        </p:anim>
                                        <p:anim calcmode="lin" valueType="num">
                                          <p:cBhvr additive="base">
                                            <p:cTn id="37"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304" name="Google Shape;1304;p54"/>
          <p:cNvGrpSpPr/>
          <p:nvPr/>
        </p:nvGrpSpPr>
        <p:grpSpPr>
          <a:xfrm rot="-8871299" flipH="1">
            <a:off x="7289901" y="386924"/>
            <a:ext cx="2058309" cy="2096022"/>
            <a:chOff x="1237575" y="238125"/>
            <a:chExt cx="5143975" cy="5238225"/>
          </a:xfrm>
        </p:grpSpPr>
        <p:sp>
          <p:nvSpPr>
            <p:cNvPr id="1305" name="Google Shape;1305;p54"/>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4"/>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4"/>
            <p:cNvSpPr/>
            <p:nvPr/>
          </p:nvSpPr>
          <p:spPr>
            <a:xfrm>
              <a:off x="2708375" y="405400"/>
              <a:ext cx="3384700" cy="4901650"/>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4"/>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4"/>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4"/>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4"/>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4"/>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4"/>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4"/>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4"/>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4"/>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4"/>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4"/>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4"/>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4"/>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4"/>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4"/>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4"/>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4"/>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4"/>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4"/>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54"/>
          <p:cNvGrpSpPr/>
          <p:nvPr/>
        </p:nvGrpSpPr>
        <p:grpSpPr>
          <a:xfrm>
            <a:off x="-151745" y="2617048"/>
            <a:ext cx="1519876" cy="2422662"/>
            <a:chOff x="-151745" y="2617048"/>
            <a:chExt cx="1519876" cy="2422662"/>
          </a:xfrm>
        </p:grpSpPr>
        <p:sp>
          <p:nvSpPr>
            <p:cNvPr id="1350" name="Google Shape;1350;p54"/>
            <p:cNvSpPr/>
            <p:nvPr/>
          </p:nvSpPr>
          <p:spPr>
            <a:xfrm rot="10072077" flipH="1">
              <a:off x="72483" y="2704535"/>
              <a:ext cx="1071419" cy="2247687"/>
            </a:xfrm>
            <a:custGeom>
              <a:avLst/>
              <a:gdLst/>
              <a:ahLst/>
              <a:cxnLst/>
              <a:rect l="l" t="t" r="r" b="b"/>
              <a:pathLst>
                <a:path w="99856" h="209484" extrusionOk="0">
                  <a:moveTo>
                    <a:pt x="85501" y="200586"/>
                  </a:moveTo>
                  <a:lnTo>
                    <a:pt x="66191" y="174708"/>
                  </a:lnTo>
                  <a:lnTo>
                    <a:pt x="0" y="12292"/>
                  </a:lnTo>
                  <a:lnTo>
                    <a:pt x="1765" y="10081"/>
                  </a:lnTo>
                  <a:cubicBezTo>
                    <a:pt x="3844" y="7486"/>
                    <a:pt x="6255" y="5350"/>
                    <a:pt x="8935" y="3731"/>
                  </a:cubicBezTo>
                  <a:cubicBezTo>
                    <a:pt x="11140" y="2398"/>
                    <a:pt x="13538" y="1411"/>
                    <a:pt x="16043" y="802"/>
                  </a:cubicBezTo>
                  <a:cubicBezTo>
                    <a:pt x="17953" y="275"/>
                    <a:pt x="19924" y="5"/>
                    <a:pt x="21905" y="0"/>
                  </a:cubicBezTo>
                  <a:cubicBezTo>
                    <a:pt x="23203" y="0"/>
                    <a:pt x="24498" y="118"/>
                    <a:pt x="25775" y="355"/>
                  </a:cubicBezTo>
                  <a:cubicBezTo>
                    <a:pt x="25927" y="380"/>
                    <a:pt x="26032" y="401"/>
                    <a:pt x="26084" y="414"/>
                  </a:cubicBezTo>
                  <a:lnTo>
                    <a:pt x="28576" y="946"/>
                  </a:lnTo>
                  <a:lnTo>
                    <a:pt x="33924" y="14070"/>
                  </a:lnTo>
                  <a:lnTo>
                    <a:pt x="33945" y="14088"/>
                  </a:lnTo>
                  <a:lnTo>
                    <a:pt x="34305" y="15000"/>
                  </a:lnTo>
                  <a:lnTo>
                    <a:pt x="36168" y="19569"/>
                  </a:lnTo>
                  <a:lnTo>
                    <a:pt x="44273" y="40293"/>
                  </a:lnTo>
                  <a:lnTo>
                    <a:pt x="92938" y="163807"/>
                  </a:lnTo>
                  <a:lnTo>
                    <a:pt x="97289" y="193735"/>
                  </a:lnTo>
                  <a:lnTo>
                    <a:pt x="99856" y="205914"/>
                  </a:lnTo>
                  <a:lnTo>
                    <a:pt x="91093" y="209483"/>
                  </a:ln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1" name="Google Shape;1351;p54"/>
            <p:cNvGrpSpPr/>
            <p:nvPr/>
          </p:nvGrpSpPr>
          <p:grpSpPr>
            <a:xfrm>
              <a:off x="-26243" y="2713324"/>
              <a:ext cx="1296622" cy="2163059"/>
              <a:chOff x="-26243" y="2713324"/>
              <a:chExt cx="1296622" cy="2163059"/>
            </a:xfrm>
          </p:grpSpPr>
          <p:sp>
            <p:nvSpPr>
              <p:cNvPr id="1352" name="Google Shape;1352;p54"/>
              <p:cNvSpPr/>
              <p:nvPr/>
            </p:nvSpPr>
            <p:spPr>
              <a:xfrm rot="10072077" flipH="1">
                <a:off x="176145" y="2784476"/>
                <a:ext cx="891847" cy="2020756"/>
              </a:xfrm>
              <a:custGeom>
                <a:avLst/>
                <a:gdLst/>
                <a:ahLst/>
                <a:cxnLst/>
                <a:rect l="l" t="t" r="r" b="b"/>
                <a:pathLst>
                  <a:path w="83120" h="188334" extrusionOk="0">
                    <a:moveTo>
                      <a:pt x="60140" y="159546"/>
                    </a:moveTo>
                    <a:lnTo>
                      <a:pt x="1" y="11981"/>
                    </a:lnTo>
                    <a:cubicBezTo>
                      <a:pt x="1" y="11981"/>
                      <a:pt x="6890" y="0"/>
                      <a:pt x="19549" y="4014"/>
                    </a:cubicBezTo>
                    <a:lnTo>
                      <a:pt x="77969" y="152281"/>
                    </a:lnTo>
                    <a:lnTo>
                      <a:pt x="83119" y="187709"/>
                    </a:lnTo>
                    <a:lnTo>
                      <a:pt x="81618" y="18833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rot="10072077" flipH="1">
                <a:off x="176145" y="2784476"/>
                <a:ext cx="891847" cy="2020756"/>
              </a:xfrm>
              <a:custGeom>
                <a:avLst/>
                <a:gdLst/>
                <a:ahLst/>
                <a:cxnLst/>
                <a:rect l="l" t="t" r="r" b="b"/>
                <a:pathLst>
                  <a:path w="83120" h="188334" extrusionOk="0">
                    <a:moveTo>
                      <a:pt x="60140" y="159546"/>
                    </a:moveTo>
                    <a:lnTo>
                      <a:pt x="1" y="11981"/>
                    </a:lnTo>
                    <a:cubicBezTo>
                      <a:pt x="1" y="11981"/>
                      <a:pt x="6890" y="0"/>
                      <a:pt x="19549" y="4014"/>
                    </a:cubicBezTo>
                    <a:lnTo>
                      <a:pt x="77969" y="152281"/>
                    </a:lnTo>
                    <a:lnTo>
                      <a:pt x="83119" y="187709"/>
                    </a:lnTo>
                    <a:lnTo>
                      <a:pt x="81618" y="188333"/>
                    </a:lnTo>
                    <a:close/>
                  </a:path>
                </a:pathLst>
              </a:custGeom>
              <a:gradFill>
                <a:gsLst>
                  <a:gs pos="0">
                    <a:srgbClr val="000000">
                      <a:alpha val="14509"/>
                    </a:srgbClr>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54"/>
            <p:cNvGrpSpPr/>
            <p:nvPr/>
          </p:nvGrpSpPr>
          <p:grpSpPr>
            <a:xfrm>
              <a:off x="611935" y="2749316"/>
              <a:ext cx="306019" cy="394026"/>
              <a:chOff x="611935" y="2749316"/>
              <a:chExt cx="306019" cy="394026"/>
            </a:xfrm>
          </p:grpSpPr>
          <p:sp>
            <p:nvSpPr>
              <p:cNvPr id="1355" name="Google Shape;1355;p54"/>
              <p:cNvSpPr/>
              <p:nvPr/>
            </p:nvSpPr>
            <p:spPr>
              <a:xfrm rot="10072077" flipH="1">
                <a:off x="646275" y="2770325"/>
                <a:ext cx="237340" cy="352007"/>
              </a:xfrm>
              <a:custGeom>
                <a:avLst/>
                <a:gdLst/>
                <a:ahLst/>
                <a:cxnLst/>
                <a:rect l="l" t="t" r="r" b="b"/>
                <a:pathLst>
                  <a:path w="22120" h="32807" extrusionOk="0">
                    <a:moveTo>
                      <a:pt x="1" y="7265"/>
                    </a:moveTo>
                    <a:cubicBezTo>
                      <a:pt x="1" y="7265"/>
                      <a:pt x="7304" y="604"/>
                      <a:pt x="17828" y="0"/>
                    </a:cubicBezTo>
                    <a:lnTo>
                      <a:pt x="22119" y="29525"/>
                    </a:lnTo>
                    <a:lnTo>
                      <a:pt x="19056" y="32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rot="10072077" flipH="1">
                <a:off x="646275" y="2770325"/>
                <a:ext cx="237340" cy="352007"/>
              </a:xfrm>
              <a:custGeom>
                <a:avLst/>
                <a:gdLst/>
                <a:ahLst/>
                <a:cxnLst/>
                <a:rect l="l" t="t" r="r" b="b"/>
                <a:pathLst>
                  <a:path w="22120" h="32807" extrusionOk="0">
                    <a:moveTo>
                      <a:pt x="1" y="7265"/>
                    </a:moveTo>
                    <a:cubicBezTo>
                      <a:pt x="1" y="7265"/>
                      <a:pt x="7304" y="604"/>
                      <a:pt x="17828" y="0"/>
                    </a:cubicBezTo>
                    <a:lnTo>
                      <a:pt x="22119" y="29525"/>
                    </a:lnTo>
                    <a:lnTo>
                      <a:pt x="19056" y="32807"/>
                    </a:lnTo>
                    <a:close/>
                  </a:path>
                </a:pathLst>
              </a:custGeom>
              <a:gradFill>
                <a:gsLst>
                  <a:gs pos="0">
                    <a:srgbClr val="000000">
                      <a:alpha val="14509"/>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54"/>
            <p:cNvSpPr/>
            <p:nvPr/>
          </p:nvSpPr>
          <p:spPr>
            <a:xfrm rot="10072077" flipH="1">
              <a:off x="808621" y="2690583"/>
              <a:ext cx="51846" cy="95687"/>
            </a:xfrm>
            <a:custGeom>
              <a:avLst/>
              <a:gdLst/>
              <a:ahLst/>
              <a:cxnLst/>
              <a:rect l="l" t="t" r="r" b="b"/>
              <a:pathLst>
                <a:path w="4832" h="8918" extrusionOk="0">
                  <a:moveTo>
                    <a:pt x="1" y="3282"/>
                  </a:moveTo>
                  <a:lnTo>
                    <a:pt x="3064" y="0"/>
                  </a:lnTo>
                  <a:lnTo>
                    <a:pt x="4832" y="8391"/>
                  </a:lnTo>
                  <a:lnTo>
                    <a:pt x="3542" y="891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4"/>
            <p:cNvSpPr/>
            <p:nvPr/>
          </p:nvSpPr>
          <p:spPr>
            <a:xfrm rot="10072077" flipH="1">
              <a:off x="361215" y="4400660"/>
              <a:ext cx="307780" cy="382286"/>
            </a:xfrm>
            <a:custGeom>
              <a:avLst/>
              <a:gdLst/>
              <a:ahLst/>
              <a:cxnLst/>
              <a:rect l="l" t="t" r="r" b="b"/>
              <a:pathLst>
                <a:path w="28685" h="35629" extrusionOk="0">
                  <a:moveTo>
                    <a:pt x="10154" y="35628"/>
                  </a:moveTo>
                  <a:cubicBezTo>
                    <a:pt x="10154" y="35628"/>
                    <a:pt x="13201" y="30666"/>
                    <a:pt x="28685" y="26112"/>
                  </a:cubicBezTo>
                  <a:lnTo>
                    <a:pt x="19549" y="2750"/>
                  </a:lnTo>
                  <a:cubicBezTo>
                    <a:pt x="19549" y="2750"/>
                    <a:pt x="13171" y="0"/>
                    <a:pt x="0" y="107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4"/>
            <p:cNvSpPr/>
            <p:nvPr/>
          </p:nvSpPr>
          <p:spPr>
            <a:xfrm rot="10072077" flipH="1">
              <a:off x="337899" y="4680852"/>
              <a:ext cx="280709" cy="283080"/>
            </a:xfrm>
            <a:custGeom>
              <a:avLst/>
              <a:gdLst/>
              <a:ahLst/>
              <a:cxnLst/>
              <a:rect l="l" t="t" r="r" b="b"/>
              <a:pathLst>
                <a:path w="26162" h="26383" extrusionOk="0">
                  <a:moveTo>
                    <a:pt x="6613" y="26382"/>
                  </a:moveTo>
                  <a:lnTo>
                    <a:pt x="1" y="10154"/>
                  </a:lnTo>
                  <a:cubicBezTo>
                    <a:pt x="1" y="10154"/>
                    <a:pt x="8386" y="0"/>
                    <a:pt x="19547" y="2187"/>
                  </a:cubicBezTo>
                  <a:lnTo>
                    <a:pt x="26162" y="18416"/>
                  </a:lnTo>
                  <a:cubicBezTo>
                    <a:pt x="26162" y="18416"/>
                    <a:pt x="14891" y="18413"/>
                    <a:pt x="6613" y="263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4"/>
            <p:cNvSpPr/>
            <p:nvPr/>
          </p:nvSpPr>
          <p:spPr>
            <a:xfrm rot="10072077" flipH="1">
              <a:off x="357229" y="4860438"/>
              <a:ext cx="209743" cy="111299"/>
            </a:xfrm>
            <a:custGeom>
              <a:avLst/>
              <a:gdLst/>
              <a:ahLst/>
              <a:cxnLst/>
              <a:rect l="l" t="t" r="r" b="b"/>
              <a:pathLst>
                <a:path w="19548" h="10373" extrusionOk="0">
                  <a:moveTo>
                    <a:pt x="1" y="10372"/>
                  </a:moveTo>
                  <a:cubicBezTo>
                    <a:pt x="1" y="10372"/>
                    <a:pt x="7217" y="5955"/>
                    <a:pt x="19547" y="2406"/>
                  </a:cubicBezTo>
                  <a:cubicBezTo>
                    <a:pt x="19547" y="2406"/>
                    <a:pt x="8302" y="0"/>
                    <a:pt x="1" y="1037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4"/>
            <p:cNvSpPr/>
            <p:nvPr/>
          </p:nvSpPr>
          <p:spPr>
            <a:xfrm rot="10072077" flipH="1">
              <a:off x="439466" y="4392072"/>
              <a:ext cx="201406" cy="102114"/>
            </a:xfrm>
            <a:custGeom>
              <a:avLst/>
              <a:gdLst/>
              <a:ahLst/>
              <a:cxnLst/>
              <a:rect l="l" t="t" r="r" b="b"/>
              <a:pathLst>
                <a:path w="18771" h="9517" extrusionOk="0">
                  <a:moveTo>
                    <a:pt x="1" y="9516"/>
                  </a:moveTo>
                  <a:cubicBezTo>
                    <a:pt x="1" y="9516"/>
                    <a:pt x="5788" y="3441"/>
                    <a:pt x="18771" y="589"/>
                  </a:cubicBezTo>
                  <a:lnTo>
                    <a:pt x="18532" y="0"/>
                  </a:lnTo>
                  <a:cubicBezTo>
                    <a:pt x="18532" y="0"/>
                    <a:pt x="5248" y="3099"/>
                    <a:pt x="1" y="951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4"/>
            <p:cNvSpPr/>
            <p:nvPr/>
          </p:nvSpPr>
          <p:spPr>
            <a:xfrm rot="10072077" flipH="1">
              <a:off x="421576" y="4483476"/>
              <a:ext cx="206202" cy="86846"/>
            </a:xfrm>
            <a:custGeom>
              <a:avLst/>
              <a:gdLst/>
              <a:ahLst/>
              <a:cxnLst/>
              <a:rect l="l" t="t" r="r" b="b"/>
              <a:pathLst>
                <a:path w="19218" h="8094" extrusionOk="0">
                  <a:moveTo>
                    <a:pt x="0" y="8093"/>
                  </a:moveTo>
                  <a:cubicBezTo>
                    <a:pt x="0" y="8093"/>
                    <a:pt x="9221" y="1"/>
                    <a:pt x="19217" y="260"/>
                  </a:cubicBezTo>
                  <a:cubicBezTo>
                    <a:pt x="19217" y="263"/>
                    <a:pt x="9627" y="558"/>
                    <a:pt x="0" y="8093"/>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4"/>
            <p:cNvSpPr/>
            <p:nvPr/>
          </p:nvSpPr>
          <p:spPr>
            <a:xfrm rot="10072077" flipH="1">
              <a:off x="401351" y="4598942"/>
              <a:ext cx="204357" cy="88627"/>
            </a:xfrm>
            <a:custGeom>
              <a:avLst/>
              <a:gdLst/>
              <a:ahLst/>
              <a:cxnLst/>
              <a:rect l="l" t="t" r="r" b="b"/>
              <a:pathLst>
                <a:path w="19046" h="8260" extrusionOk="0">
                  <a:moveTo>
                    <a:pt x="1" y="8260"/>
                  </a:moveTo>
                  <a:cubicBezTo>
                    <a:pt x="1" y="8260"/>
                    <a:pt x="8075" y="1701"/>
                    <a:pt x="19046" y="0"/>
                  </a:cubicBezTo>
                  <a:cubicBezTo>
                    <a:pt x="19043" y="0"/>
                    <a:pt x="9080" y="2169"/>
                    <a:pt x="1" y="82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4"/>
            <p:cNvSpPr/>
            <p:nvPr/>
          </p:nvSpPr>
          <p:spPr>
            <a:xfrm rot="10072077" flipH="1">
              <a:off x="432461" y="3229993"/>
              <a:ext cx="517100" cy="1179544"/>
            </a:xfrm>
            <a:custGeom>
              <a:avLst/>
              <a:gdLst/>
              <a:ahLst/>
              <a:cxnLst/>
              <a:rect l="l" t="t" r="r" b="b"/>
              <a:pathLst>
                <a:path w="53489" h="121999" extrusionOk="0">
                  <a:moveTo>
                    <a:pt x="30835" y="59330"/>
                  </a:moveTo>
                  <a:cubicBezTo>
                    <a:pt x="44360" y="92512"/>
                    <a:pt x="53488" y="120156"/>
                    <a:pt x="51227" y="121076"/>
                  </a:cubicBezTo>
                  <a:cubicBezTo>
                    <a:pt x="48968" y="121999"/>
                    <a:pt x="36173" y="95848"/>
                    <a:pt x="22650" y="62666"/>
                  </a:cubicBezTo>
                  <a:cubicBezTo>
                    <a:pt x="9128" y="29487"/>
                    <a:pt x="0" y="1841"/>
                    <a:pt x="2259" y="921"/>
                  </a:cubicBezTo>
                  <a:cubicBezTo>
                    <a:pt x="4518" y="1"/>
                    <a:pt x="17313" y="26151"/>
                    <a:pt x="30835" y="5933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rot="10072077" flipH="1">
              <a:off x="337899" y="4680852"/>
              <a:ext cx="280709" cy="283080"/>
            </a:xfrm>
            <a:custGeom>
              <a:avLst/>
              <a:gdLst/>
              <a:ahLst/>
              <a:cxnLst/>
              <a:rect l="l" t="t" r="r" b="b"/>
              <a:pathLst>
                <a:path w="26162" h="26383" extrusionOk="0">
                  <a:moveTo>
                    <a:pt x="6613" y="26382"/>
                  </a:moveTo>
                  <a:lnTo>
                    <a:pt x="1" y="10154"/>
                  </a:lnTo>
                  <a:cubicBezTo>
                    <a:pt x="1" y="10154"/>
                    <a:pt x="8386" y="0"/>
                    <a:pt x="19547" y="2187"/>
                  </a:cubicBezTo>
                  <a:lnTo>
                    <a:pt x="26162" y="18416"/>
                  </a:lnTo>
                  <a:cubicBezTo>
                    <a:pt x="26162" y="18416"/>
                    <a:pt x="14891" y="18413"/>
                    <a:pt x="6613" y="26382"/>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ED1DFF96-9564-4218-0CD4-D6DE4D3FB1B7}"/>
              </a:ext>
            </a:extLst>
          </p:cNvPr>
          <p:cNvSpPr/>
          <p:nvPr/>
        </p:nvSpPr>
        <p:spPr>
          <a:xfrm>
            <a:off x="1162177" y="591710"/>
            <a:ext cx="2775119" cy="830997"/>
          </a:xfrm>
          <a:prstGeom prst="rect">
            <a:avLst/>
          </a:prstGeom>
          <a:noFill/>
        </p:spPr>
        <p:txBody>
          <a:bodyPr wrap="none" lIns="91440" tIns="45720" rIns="91440" bIns="45720">
            <a:spAutoFit/>
          </a:bodyPr>
          <a:lstStyle/>
          <a:p>
            <a:pPr algn="ctr"/>
            <a:r>
              <a:rPr lang="en-US" sz="4800" dirty="0">
                <a:solidFill>
                  <a:schemeClr val="accent2"/>
                </a:solidFill>
                <a:latin typeface="Fira Sans Black" panose="020B0A03050000020004" pitchFamily="34" charset="0"/>
              </a:rPr>
              <a:t>Nhiệm vụ</a:t>
            </a:r>
            <a:endParaRPr lang="vi-VN" sz="4800" dirty="0">
              <a:solidFill>
                <a:schemeClr val="accent2"/>
              </a:solidFill>
              <a:latin typeface="Fira Sans Black" panose="020B0A03050000020004" pitchFamily="34" charset="0"/>
            </a:endParaRPr>
          </a:p>
        </p:txBody>
      </p:sp>
      <p:sp>
        <p:nvSpPr>
          <p:cNvPr id="96" name="Hộp Văn bản 95">
            <a:extLst>
              <a:ext uri="{FF2B5EF4-FFF2-40B4-BE49-F238E27FC236}">
                <a16:creationId xmlns:a16="http://schemas.microsoft.com/office/drawing/2014/main" id="{C316EEFE-E0EC-6514-5B06-E8DF3E7C613C}"/>
              </a:ext>
            </a:extLst>
          </p:cNvPr>
          <p:cNvSpPr txBox="1"/>
          <p:nvPr/>
        </p:nvSpPr>
        <p:spPr>
          <a:xfrm>
            <a:off x="1120319" y="1546779"/>
            <a:ext cx="4564941" cy="2786981"/>
          </a:xfrm>
          <a:prstGeom prst="rect">
            <a:avLst/>
          </a:prstGeom>
          <a:noFill/>
        </p:spPr>
        <p:txBody>
          <a:bodyPr wrap="square">
            <a:spAutoFit/>
          </a:bodyPr>
          <a:lstStyle/>
          <a:p>
            <a:pPr lvl="0" algn="just">
              <a:lnSpc>
                <a:spcPct val="150000"/>
              </a:lnSpc>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Học sinh tìm hiểu bài viết tham khảo </a:t>
            </a:r>
            <a:r>
              <a:rPr lang="en-US" sz="2400" dirty="0">
                <a:solidFill>
                  <a:schemeClr val="tx2">
                    <a:lumMod val="75000"/>
                  </a:schemeClr>
                </a:solidFill>
                <a:effectLst/>
                <a:latin typeface="Tahoma" panose="020B0604030504040204" pitchFamily="34" charset="0"/>
                <a:ea typeface="Tahoma" panose="020B0604030504040204" pitchFamily="34" charset="0"/>
                <a:cs typeface="Tahoma" panose="020B0604030504040204" pitchFamily="34" charset="0"/>
              </a:rPr>
              <a:t>“Một số dấn ấn của sử thi Ấn Độ Ra – ma – </a:t>
            </a:r>
            <a:r>
              <a:rPr lang="en-US" sz="2400" dirty="0" err="1">
                <a:solidFill>
                  <a:schemeClr val="tx2">
                    <a:lumMod val="75000"/>
                  </a:schemeClr>
                </a:solidFill>
                <a:effectLst/>
                <a:latin typeface="Tahoma" panose="020B0604030504040204" pitchFamily="34" charset="0"/>
                <a:ea typeface="Tahoma" panose="020B0604030504040204" pitchFamily="34" charset="0"/>
                <a:cs typeface="Tahoma" panose="020B0604030504040204" pitchFamily="34" charset="0"/>
              </a:rPr>
              <a:t>ya</a:t>
            </a:r>
            <a:r>
              <a:rPr lang="en-US" sz="2400" dirty="0">
                <a:solidFill>
                  <a:schemeClr val="tx2">
                    <a:lumMod val="75000"/>
                  </a:schemeClr>
                </a:solidFill>
                <a:effectLst/>
                <a:latin typeface="Tahoma" panose="020B0604030504040204" pitchFamily="34" charset="0"/>
                <a:ea typeface="Tahoma" panose="020B0604030504040204" pitchFamily="34" charset="0"/>
                <a:cs typeface="Tahoma" panose="020B0604030504040204" pitchFamily="34" charset="0"/>
              </a:rPr>
              <a:t> – na trong văn hóa Việt Nam” </a:t>
            </a:r>
            <a:r>
              <a:rPr lang="en-US" sz="2400" dirty="0">
                <a:effectLst/>
                <a:latin typeface="Tahoma" panose="020B0604030504040204" pitchFamily="34" charset="0"/>
                <a:ea typeface="Tahoma" panose="020B0604030504040204" pitchFamily="34" charset="0"/>
                <a:cs typeface="Tahoma" panose="020B0604030504040204" pitchFamily="34" charset="0"/>
              </a:rPr>
              <a:t>và trả lời câu hỏi.</a:t>
            </a:r>
          </a:p>
        </p:txBody>
      </p:sp>
      <p:pic>
        <p:nvPicPr>
          <p:cNvPr id="1026" name="Picture 2" descr="Valmiki Images – Browse 151 Stock Photos, Vectors, and Video | Adobe Stock">
            <a:extLst>
              <a:ext uri="{FF2B5EF4-FFF2-40B4-BE49-F238E27FC236}">
                <a16:creationId xmlns:a16="http://schemas.microsoft.com/office/drawing/2014/main" id="{E7736E4E-BC21-7E83-316C-CF968B7D0D9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019852" y="940531"/>
            <a:ext cx="3858671" cy="385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4524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par>
                                <p:cTn id="20" presetID="53" presetClass="entr" presetSubtype="16" fill="hold" nodeType="withEffect">
                                  <p:stCondLst>
                                    <p:cond delay="0"/>
                                  </p:stCondLst>
                                  <p:childTnLst>
                                    <p:set>
                                      <p:cBhvr>
                                        <p:cTn id="21" dur="1" fill="hold">
                                          <p:stCondLst>
                                            <p:cond delay="0"/>
                                          </p:stCondLst>
                                        </p:cTn>
                                        <p:tgtEl>
                                          <p:spTgt spid="1304"/>
                                        </p:tgtEl>
                                        <p:attrNameLst>
                                          <p:attrName>style.visibility</p:attrName>
                                        </p:attrNameLst>
                                      </p:cBhvr>
                                      <p:to>
                                        <p:strVal val="visible"/>
                                      </p:to>
                                    </p:set>
                                    <p:anim calcmode="lin" valueType="num">
                                      <p:cBhvr>
                                        <p:cTn id="22" dur="500" fill="hold"/>
                                        <p:tgtEl>
                                          <p:spTgt spid="1304"/>
                                        </p:tgtEl>
                                        <p:attrNameLst>
                                          <p:attrName>ppt_w</p:attrName>
                                        </p:attrNameLst>
                                      </p:cBhvr>
                                      <p:tavLst>
                                        <p:tav tm="0">
                                          <p:val>
                                            <p:fltVal val="0"/>
                                          </p:val>
                                        </p:tav>
                                        <p:tav tm="100000">
                                          <p:val>
                                            <p:strVal val="#ppt_w"/>
                                          </p:val>
                                        </p:tav>
                                      </p:tavLst>
                                    </p:anim>
                                    <p:anim calcmode="lin" valueType="num">
                                      <p:cBhvr>
                                        <p:cTn id="23" dur="500" fill="hold"/>
                                        <p:tgtEl>
                                          <p:spTgt spid="1304"/>
                                        </p:tgtEl>
                                        <p:attrNameLst>
                                          <p:attrName>ppt_h</p:attrName>
                                        </p:attrNameLst>
                                      </p:cBhvr>
                                      <p:tavLst>
                                        <p:tav tm="0">
                                          <p:val>
                                            <p:fltVal val="0"/>
                                          </p:val>
                                        </p:tav>
                                        <p:tav tm="100000">
                                          <p:val>
                                            <p:strVal val="#ppt_h"/>
                                          </p:val>
                                        </p:tav>
                                      </p:tavLst>
                                    </p:anim>
                                    <p:animEffect transition="in" filter="fade">
                                      <p:cBhvr>
                                        <p:cTn id="24" dur="500"/>
                                        <p:tgtEl>
                                          <p:spTgt spid="1304"/>
                                        </p:tgtEl>
                                      </p:cBhvr>
                                    </p:animEffect>
                                  </p:childTnLst>
                                </p:cTn>
                              </p:par>
                              <p:par>
                                <p:cTn id="25" presetID="53" presetClass="entr" presetSubtype="16" fill="hold" nodeType="withEffect">
                                  <p:stCondLst>
                                    <p:cond delay="0"/>
                                  </p:stCondLst>
                                  <p:childTnLst>
                                    <p:set>
                                      <p:cBhvr>
                                        <p:cTn id="26" dur="1" fill="hold">
                                          <p:stCondLst>
                                            <p:cond delay="0"/>
                                          </p:stCondLst>
                                        </p:cTn>
                                        <p:tgtEl>
                                          <p:spTgt spid="1349"/>
                                        </p:tgtEl>
                                        <p:attrNameLst>
                                          <p:attrName>style.visibility</p:attrName>
                                        </p:attrNameLst>
                                      </p:cBhvr>
                                      <p:to>
                                        <p:strVal val="visible"/>
                                      </p:to>
                                    </p:set>
                                    <p:anim calcmode="lin" valueType="num">
                                      <p:cBhvr>
                                        <p:cTn id="27" dur="500" fill="hold"/>
                                        <p:tgtEl>
                                          <p:spTgt spid="1349"/>
                                        </p:tgtEl>
                                        <p:attrNameLst>
                                          <p:attrName>ppt_w</p:attrName>
                                        </p:attrNameLst>
                                      </p:cBhvr>
                                      <p:tavLst>
                                        <p:tav tm="0">
                                          <p:val>
                                            <p:fltVal val="0"/>
                                          </p:val>
                                        </p:tav>
                                        <p:tav tm="100000">
                                          <p:val>
                                            <p:strVal val="#ppt_w"/>
                                          </p:val>
                                        </p:tav>
                                      </p:tavLst>
                                    </p:anim>
                                    <p:anim calcmode="lin" valueType="num">
                                      <p:cBhvr>
                                        <p:cTn id="28" dur="500" fill="hold"/>
                                        <p:tgtEl>
                                          <p:spTgt spid="1349"/>
                                        </p:tgtEl>
                                        <p:attrNameLst>
                                          <p:attrName>ppt_h</p:attrName>
                                        </p:attrNameLst>
                                      </p:cBhvr>
                                      <p:tavLst>
                                        <p:tav tm="0">
                                          <p:val>
                                            <p:fltVal val="0"/>
                                          </p:val>
                                        </p:tav>
                                        <p:tav tm="100000">
                                          <p:val>
                                            <p:strVal val="#ppt_h"/>
                                          </p:val>
                                        </p:tav>
                                      </p:tavLst>
                                    </p:anim>
                                    <p:animEffect transition="in" filter="fade">
                                      <p:cBhvr>
                                        <p:cTn id="29" dur="500"/>
                                        <p:tgtEl>
                                          <p:spTgt spid="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grpSp>
        <p:nvGrpSpPr>
          <p:cNvPr id="2106" name="Google Shape;2106;p64"/>
          <p:cNvGrpSpPr/>
          <p:nvPr/>
        </p:nvGrpSpPr>
        <p:grpSpPr>
          <a:xfrm>
            <a:off x="8096256" y="1238097"/>
            <a:ext cx="1133661" cy="1133661"/>
            <a:chOff x="6879045" y="1144445"/>
            <a:chExt cx="1133661" cy="1133661"/>
          </a:xfrm>
        </p:grpSpPr>
        <p:sp>
          <p:nvSpPr>
            <p:cNvPr id="2107" name="Google Shape;2107;p64"/>
            <p:cNvSpPr/>
            <p:nvPr/>
          </p:nvSpPr>
          <p:spPr>
            <a:xfrm rot="-2700000" flipH="1">
              <a:off x="7100286" y="1255245"/>
              <a:ext cx="691178" cy="912060"/>
            </a:xfrm>
            <a:custGeom>
              <a:avLst/>
              <a:gdLst/>
              <a:ahLst/>
              <a:cxnLst/>
              <a:rect l="l" t="t" r="r" b="b"/>
              <a:pathLst>
                <a:path w="19138" h="25254" extrusionOk="0">
                  <a:moveTo>
                    <a:pt x="19138" y="1"/>
                  </a:moveTo>
                  <a:cubicBezTo>
                    <a:pt x="19138" y="1"/>
                    <a:pt x="806" y="727"/>
                    <a:pt x="403" y="1817"/>
                  </a:cubicBezTo>
                  <a:cubicBezTo>
                    <a:pt x="1" y="2907"/>
                    <a:pt x="1871" y="25253"/>
                    <a:pt x="1871" y="25253"/>
                  </a:cubicBezTo>
                  <a:lnTo>
                    <a:pt x="18373" y="24527"/>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8" name="Google Shape;2108;p64"/>
            <p:cNvGrpSpPr/>
            <p:nvPr/>
          </p:nvGrpSpPr>
          <p:grpSpPr>
            <a:xfrm>
              <a:off x="6973483" y="1268762"/>
              <a:ext cx="924202" cy="924202"/>
              <a:chOff x="6973483" y="1268762"/>
              <a:chExt cx="924202" cy="924202"/>
            </a:xfrm>
          </p:grpSpPr>
          <p:sp>
            <p:nvSpPr>
              <p:cNvPr id="2109" name="Google Shape;2109;p64"/>
              <p:cNvSpPr/>
              <p:nvPr/>
            </p:nvSpPr>
            <p:spPr>
              <a:xfrm rot="-2700000" flipH="1">
                <a:off x="7152402" y="1360535"/>
                <a:ext cx="566363" cy="740656"/>
              </a:xfrm>
              <a:custGeom>
                <a:avLst/>
                <a:gdLst/>
                <a:ahLst/>
                <a:cxnLst/>
                <a:rect l="l" t="t" r="r" b="b"/>
                <a:pathLst>
                  <a:path w="15682" h="20508" extrusionOk="0">
                    <a:moveTo>
                      <a:pt x="1" y="0"/>
                    </a:moveTo>
                    <a:lnTo>
                      <a:pt x="801" y="20507"/>
                    </a:lnTo>
                    <a:lnTo>
                      <a:pt x="14320" y="20424"/>
                    </a:lnTo>
                    <a:lnTo>
                      <a:pt x="156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4"/>
              <p:cNvSpPr/>
              <p:nvPr/>
            </p:nvSpPr>
            <p:spPr>
              <a:xfrm rot="-2700000" flipH="1">
                <a:off x="7152402" y="1360535"/>
                <a:ext cx="566363" cy="740656"/>
              </a:xfrm>
              <a:custGeom>
                <a:avLst/>
                <a:gdLst/>
                <a:ahLst/>
                <a:cxnLst/>
                <a:rect l="l" t="t" r="r" b="b"/>
                <a:pathLst>
                  <a:path w="15682" h="20508" extrusionOk="0">
                    <a:moveTo>
                      <a:pt x="1" y="0"/>
                    </a:moveTo>
                    <a:lnTo>
                      <a:pt x="801" y="20507"/>
                    </a:lnTo>
                    <a:lnTo>
                      <a:pt x="14320" y="20424"/>
                    </a:lnTo>
                    <a:lnTo>
                      <a:pt x="15682" y="0"/>
                    </a:lnTo>
                    <a:close/>
                  </a:path>
                </a:pathLst>
              </a:custGeom>
              <a:gradFill>
                <a:gsLst>
                  <a:gs pos="0">
                    <a:srgbClr val="000000">
                      <a:alpha val="14509"/>
                    </a:srgbClr>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1" name="Google Shape;2111;p64"/>
            <p:cNvSpPr/>
            <p:nvPr/>
          </p:nvSpPr>
          <p:spPr>
            <a:xfrm rot="-2700000" flipH="1">
              <a:off x="7305615" y="1420504"/>
              <a:ext cx="261368" cy="640075"/>
            </a:xfrm>
            <a:custGeom>
              <a:avLst/>
              <a:gdLst/>
              <a:ahLst/>
              <a:cxnLst/>
              <a:rect l="l" t="t" r="r" b="b"/>
              <a:pathLst>
                <a:path w="7237" h="17723" extrusionOk="0">
                  <a:moveTo>
                    <a:pt x="1" y="0"/>
                  </a:moveTo>
                  <a:lnTo>
                    <a:pt x="7237" y="0"/>
                  </a:lnTo>
                  <a:lnTo>
                    <a:pt x="6666" y="17722"/>
                  </a:lnTo>
                  <a:lnTo>
                    <a:pt x="373" y="1751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4"/>
            <p:cNvSpPr/>
            <p:nvPr/>
          </p:nvSpPr>
          <p:spPr>
            <a:xfrm rot="-2700000" flipH="1">
              <a:off x="7358905" y="1407852"/>
              <a:ext cx="194012" cy="625592"/>
            </a:xfrm>
            <a:custGeom>
              <a:avLst/>
              <a:gdLst/>
              <a:ahLst/>
              <a:cxnLst/>
              <a:rect l="l" t="t" r="r" b="b"/>
              <a:pathLst>
                <a:path w="5372" h="17322" extrusionOk="0">
                  <a:moveTo>
                    <a:pt x="1" y="1"/>
                  </a:moveTo>
                  <a:lnTo>
                    <a:pt x="5372" y="547"/>
                  </a:lnTo>
                  <a:lnTo>
                    <a:pt x="4826" y="17175"/>
                  </a:lnTo>
                  <a:lnTo>
                    <a:pt x="214" y="17321"/>
                  </a:ln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4"/>
            <p:cNvSpPr/>
            <p:nvPr/>
          </p:nvSpPr>
          <p:spPr>
            <a:xfrm rot="-2700000" flipH="1">
              <a:off x="7386268" y="1478642"/>
              <a:ext cx="37163" cy="603706"/>
            </a:xfrm>
            <a:custGeom>
              <a:avLst/>
              <a:gdLst/>
              <a:ahLst/>
              <a:cxnLst/>
              <a:rect l="l" t="t" r="r" b="b"/>
              <a:pathLst>
                <a:path w="1029" h="16716" extrusionOk="0">
                  <a:moveTo>
                    <a:pt x="326" y="0"/>
                  </a:moveTo>
                  <a:lnTo>
                    <a:pt x="0" y="16716"/>
                  </a:lnTo>
                  <a:lnTo>
                    <a:pt x="483" y="16700"/>
                  </a:lnTo>
                  <a:lnTo>
                    <a:pt x="1029" y="72"/>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4"/>
            <p:cNvSpPr/>
            <p:nvPr/>
          </p:nvSpPr>
          <p:spPr>
            <a:xfrm rot="-2700000" flipH="1">
              <a:off x="7401385" y="1651711"/>
              <a:ext cx="104482" cy="104446"/>
            </a:xfrm>
            <a:custGeom>
              <a:avLst/>
              <a:gdLst/>
              <a:ahLst/>
              <a:cxnLst/>
              <a:rect l="l" t="t" r="r" b="b"/>
              <a:pathLst>
                <a:path w="2893" h="2892" extrusionOk="0">
                  <a:moveTo>
                    <a:pt x="2893" y="1391"/>
                  </a:moveTo>
                  <a:cubicBezTo>
                    <a:pt x="2893" y="1953"/>
                    <a:pt x="2554" y="2461"/>
                    <a:pt x="2035" y="2676"/>
                  </a:cubicBezTo>
                  <a:cubicBezTo>
                    <a:pt x="1514" y="2892"/>
                    <a:pt x="916" y="2773"/>
                    <a:pt x="517" y="2375"/>
                  </a:cubicBezTo>
                  <a:cubicBezTo>
                    <a:pt x="119" y="1977"/>
                    <a:pt x="1" y="1379"/>
                    <a:pt x="216" y="859"/>
                  </a:cubicBezTo>
                  <a:cubicBezTo>
                    <a:pt x="431" y="340"/>
                    <a:pt x="939" y="0"/>
                    <a:pt x="1501" y="0"/>
                  </a:cubicBezTo>
                  <a:cubicBezTo>
                    <a:pt x="2270" y="0"/>
                    <a:pt x="2893" y="623"/>
                    <a:pt x="2893" y="1391"/>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4"/>
            <p:cNvSpPr/>
            <p:nvPr/>
          </p:nvSpPr>
          <p:spPr>
            <a:xfrm rot="-2700000" flipH="1">
              <a:off x="7419816" y="1677934"/>
              <a:ext cx="57532" cy="55293"/>
            </a:xfrm>
            <a:custGeom>
              <a:avLst/>
              <a:gdLst/>
              <a:ahLst/>
              <a:cxnLst/>
              <a:rect l="l" t="t" r="r" b="b"/>
              <a:pathLst>
                <a:path w="1593" h="1531" extrusionOk="0">
                  <a:moveTo>
                    <a:pt x="0" y="206"/>
                  </a:moveTo>
                  <a:lnTo>
                    <a:pt x="251" y="1"/>
                  </a:lnTo>
                  <a:lnTo>
                    <a:pt x="1593" y="1204"/>
                  </a:lnTo>
                  <a:lnTo>
                    <a:pt x="1297" y="153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64"/>
          <p:cNvSpPr/>
          <p:nvPr/>
        </p:nvSpPr>
        <p:spPr>
          <a:xfrm rot="1005509">
            <a:off x="7716771" y="954945"/>
            <a:ext cx="1167380" cy="316428"/>
          </a:xfrm>
          <a:prstGeom prst="rect">
            <a:avLst/>
          </a:prstGeom>
          <a:solidFill>
            <a:schemeClr val="accent1"/>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6" name="Google Shape;2156;p64"/>
          <p:cNvGrpSpPr/>
          <p:nvPr/>
        </p:nvGrpSpPr>
        <p:grpSpPr>
          <a:xfrm>
            <a:off x="-154773" y="3758868"/>
            <a:ext cx="979759" cy="971565"/>
            <a:chOff x="1684395" y="231735"/>
            <a:chExt cx="1260671" cy="1246229"/>
          </a:xfrm>
        </p:grpSpPr>
        <p:sp>
          <p:nvSpPr>
            <p:cNvPr id="2157" name="Google Shape;2157;p64"/>
            <p:cNvSpPr/>
            <p:nvPr/>
          </p:nvSpPr>
          <p:spPr>
            <a:xfrm rot="10800000">
              <a:off x="1684395" y="231735"/>
              <a:ext cx="1260671" cy="1246229"/>
            </a:xfrm>
            <a:custGeom>
              <a:avLst/>
              <a:gdLst/>
              <a:ahLst/>
              <a:cxnLst/>
              <a:rect l="l" t="t" r="r" b="b"/>
              <a:pathLst>
                <a:path w="104317" h="103122" extrusionOk="0">
                  <a:moveTo>
                    <a:pt x="90350" y="12275"/>
                  </a:moveTo>
                  <a:cubicBezTo>
                    <a:pt x="90350" y="12275"/>
                    <a:pt x="80733" y="86"/>
                    <a:pt x="54529" y="38"/>
                  </a:cubicBezTo>
                  <a:cubicBezTo>
                    <a:pt x="28326" y="0"/>
                    <a:pt x="19780" y="6157"/>
                    <a:pt x="19780" y="6157"/>
                  </a:cubicBezTo>
                  <a:lnTo>
                    <a:pt x="2543" y="25400"/>
                  </a:lnTo>
                  <a:lnTo>
                    <a:pt x="1" y="61651"/>
                  </a:lnTo>
                  <a:lnTo>
                    <a:pt x="12830" y="88447"/>
                  </a:lnTo>
                  <a:lnTo>
                    <a:pt x="38727" y="103121"/>
                  </a:lnTo>
                  <a:cubicBezTo>
                    <a:pt x="38727" y="103121"/>
                    <a:pt x="58889" y="102557"/>
                    <a:pt x="73190" y="99556"/>
                  </a:cubicBezTo>
                  <a:cubicBezTo>
                    <a:pt x="87482" y="96544"/>
                    <a:pt x="104317" y="78065"/>
                    <a:pt x="104317" y="78065"/>
                  </a:cubicBezTo>
                  <a:lnTo>
                    <a:pt x="104317" y="38698"/>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4"/>
            <p:cNvSpPr/>
            <p:nvPr/>
          </p:nvSpPr>
          <p:spPr>
            <a:xfrm rot="10800000">
              <a:off x="1981417" y="330746"/>
              <a:ext cx="630221" cy="1077209"/>
            </a:xfrm>
            <a:custGeom>
              <a:avLst/>
              <a:gdLst/>
              <a:ahLst/>
              <a:cxnLst/>
              <a:rect l="l" t="t" r="r" b="b"/>
              <a:pathLst>
                <a:path w="52149" h="89136" extrusionOk="0">
                  <a:moveTo>
                    <a:pt x="0" y="10172"/>
                  </a:moveTo>
                  <a:cubicBezTo>
                    <a:pt x="0" y="10172"/>
                    <a:pt x="12676" y="2763"/>
                    <a:pt x="22379" y="0"/>
                  </a:cubicBezTo>
                  <a:lnTo>
                    <a:pt x="52149" y="82329"/>
                  </a:lnTo>
                  <a:cubicBezTo>
                    <a:pt x="52149" y="82329"/>
                    <a:pt x="41537" y="86985"/>
                    <a:pt x="29043" y="89136"/>
                  </a:cubicBezTo>
                  <a:cubicBezTo>
                    <a:pt x="29043" y="89136"/>
                    <a:pt x="42264" y="70915"/>
                    <a:pt x="37197" y="50323"/>
                  </a:cubicBezTo>
                  <a:cubicBezTo>
                    <a:pt x="32140" y="29741"/>
                    <a:pt x="15114" y="29215"/>
                    <a:pt x="15114" y="292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9" name="Google Shape;2159;p64"/>
            <p:cNvGrpSpPr/>
            <p:nvPr/>
          </p:nvGrpSpPr>
          <p:grpSpPr>
            <a:xfrm>
              <a:off x="1702762" y="310299"/>
              <a:ext cx="985822" cy="1167206"/>
              <a:chOff x="1702762" y="310299"/>
              <a:chExt cx="985822" cy="1167206"/>
            </a:xfrm>
          </p:grpSpPr>
          <p:sp>
            <p:nvSpPr>
              <p:cNvPr id="2160" name="Google Shape;2160;p64"/>
              <p:cNvSpPr/>
              <p:nvPr/>
            </p:nvSpPr>
            <p:spPr>
              <a:xfrm rot="10800000">
                <a:off x="1702762" y="310299"/>
                <a:ext cx="985822" cy="1167206"/>
              </a:xfrm>
              <a:custGeom>
                <a:avLst/>
                <a:gdLst/>
                <a:ahLst/>
                <a:cxnLst/>
                <a:rect l="l" t="t" r="r" b="b"/>
                <a:pathLst>
                  <a:path w="81574" h="96583" extrusionOk="0">
                    <a:moveTo>
                      <a:pt x="24970" y="6740"/>
                    </a:moveTo>
                    <a:cubicBezTo>
                      <a:pt x="7275" y="13470"/>
                      <a:pt x="0" y="37523"/>
                      <a:pt x="8738" y="60485"/>
                    </a:cubicBezTo>
                    <a:cubicBezTo>
                      <a:pt x="17476" y="83438"/>
                      <a:pt x="38908" y="96583"/>
                      <a:pt x="56604" y="89843"/>
                    </a:cubicBezTo>
                    <a:cubicBezTo>
                      <a:pt x="74299" y="83113"/>
                      <a:pt x="81574" y="59032"/>
                      <a:pt x="72836" y="36089"/>
                    </a:cubicBezTo>
                    <a:cubicBezTo>
                      <a:pt x="64098" y="13126"/>
                      <a:pt x="42675" y="0"/>
                      <a:pt x="24970" y="6740"/>
                    </a:cubicBezTo>
                    <a:close/>
                    <a:moveTo>
                      <a:pt x="41126" y="73515"/>
                    </a:moveTo>
                    <a:cubicBezTo>
                      <a:pt x="30190" y="77683"/>
                      <a:pt x="17562" y="71144"/>
                      <a:pt x="12906" y="58908"/>
                    </a:cubicBezTo>
                    <a:cubicBezTo>
                      <a:pt x="8241" y="46671"/>
                      <a:pt x="13327" y="33393"/>
                      <a:pt x="24263" y="29225"/>
                    </a:cubicBezTo>
                    <a:cubicBezTo>
                      <a:pt x="35209" y="25066"/>
                      <a:pt x="47828" y="31605"/>
                      <a:pt x="52493" y="43842"/>
                    </a:cubicBezTo>
                    <a:cubicBezTo>
                      <a:pt x="57149" y="56078"/>
                      <a:pt x="52063" y="69357"/>
                      <a:pt x="41126" y="735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4"/>
              <p:cNvSpPr/>
              <p:nvPr/>
            </p:nvSpPr>
            <p:spPr>
              <a:xfrm rot="10800000">
                <a:off x="1702762" y="310299"/>
                <a:ext cx="985822" cy="1167206"/>
              </a:xfrm>
              <a:custGeom>
                <a:avLst/>
                <a:gdLst/>
                <a:ahLst/>
                <a:cxnLst/>
                <a:rect l="l" t="t" r="r" b="b"/>
                <a:pathLst>
                  <a:path w="81574" h="96583" extrusionOk="0">
                    <a:moveTo>
                      <a:pt x="24970" y="6740"/>
                    </a:moveTo>
                    <a:cubicBezTo>
                      <a:pt x="7275" y="13470"/>
                      <a:pt x="0" y="37523"/>
                      <a:pt x="8738" y="60485"/>
                    </a:cubicBezTo>
                    <a:cubicBezTo>
                      <a:pt x="17476" y="83438"/>
                      <a:pt x="38908" y="96583"/>
                      <a:pt x="56604" y="89843"/>
                    </a:cubicBezTo>
                    <a:cubicBezTo>
                      <a:pt x="74299" y="83113"/>
                      <a:pt x="81574" y="59032"/>
                      <a:pt x="72836" y="36089"/>
                    </a:cubicBezTo>
                    <a:cubicBezTo>
                      <a:pt x="64098" y="13126"/>
                      <a:pt x="42675" y="0"/>
                      <a:pt x="24970" y="6740"/>
                    </a:cubicBezTo>
                    <a:close/>
                    <a:moveTo>
                      <a:pt x="41126" y="73515"/>
                    </a:moveTo>
                    <a:cubicBezTo>
                      <a:pt x="30190" y="77683"/>
                      <a:pt x="17562" y="71144"/>
                      <a:pt x="12906" y="58908"/>
                    </a:cubicBezTo>
                    <a:cubicBezTo>
                      <a:pt x="8241" y="46671"/>
                      <a:pt x="13327" y="33393"/>
                      <a:pt x="24263" y="29225"/>
                    </a:cubicBezTo>
                    <a:cubicBezTo>
                      <a:pt x="35209" y="25066"/>
                      <a:pt x="47828" y="31605"/>
                      <a:pt x="52493" y="43842"/>
                    </a:cubicBezTo>
                    <a:cubicBezTo>
                      <a:pt x="57149" y="56078"/>
                      <a:pt x="52063" y="69357"/>
                      <a:pt x="41126" y="73515"/>
                    </a:cubicBezTo>
                    <a:close/>
                  </a:path>
                </a:pathLst>
              </a:custGeom>
              <a:gradFill>
                <a:gsLst>
                  <a:gs pos="0">
                    <a:srgbClr val="000000">
                      <a:alpha val="14509"/>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64"/>
            <p:cNvGrpSpPr/>
            <p:nvPr/>
          </p:nvGrpSpPr>
          <p:grpSpPr>
            <a:xfrm>
              <a:off x="1917768" y="323797"/>
              <a:ext cx="984323" cy="1005822"/>
              <a:chOff x="1917768" y="323797"/>
              <a:chExt cx="984323" cy="1005822"/>
            </a:xfrm>
          </p:grpSpPr>
          <p:sp>
            <p:nvSpPr>
              <p:cNvPr id="2163" name="Google Shape;2163;p64"/>
              <p:cNvSpPr/>
              <p:nvPr/>
            </p:nvSpPr>
            <p:spPr>
              <a:xfrm rot="10800000">
                <a:off x="1917768" y="323797"/>
                <a:ext cx="984323" cy="1005822"/>
              </a:xfrm>
              <a:custGeom>
                <a:avLst/>
                <a:gdLst/>
                <a:ahLst/>
                <a:cxnLst/>
                <a:rect l="l" t="t" r="r" b="b"/>
                <a:pathLst>
                  <a:path w="81450" h="83229" extrusionOk="0">
                    <a:moveTo>
                      <a:pt x="39409" y="1"/>
                    </a:moveTo>
                    <a:cubicBezTo>
                      <a:pt x="35425" y="1"/>
                      <a:pt x="31489" y="707"/>
                      <a:pt x="27753" y="2132"/>
                    </a:cubicBezTo>
                    <a:cubicBezTo>
                      <a:pt x="8710" y="9378"/>
                      <a:pt x="1" y="32933"/>
                      <a:pt x="8299" y="54739"/>
                    </a:cubicBezTo>
                    <a:cubicBezTo>
                      <a:pt x="12285" y="65217"/>
                      <a:pt x="19742" y="73878"/>
                      <a:pt x="29034" y="78820"/>
                    </a:cubicBezTo>
                    <a:cubicBezTo>
                      <a:pt x="34529" y="81746"/>
                      <a:pt x="40400" y="83228"/>
                      <a:pt x="46174" y="83228"/>
                    </a:cubicBezTo>
                    <a:cubicBezTo>
                      <a:pt x="50153" y="83228"/>
                      <a:pt x="54086" y="82525"/>
                      <a:pt x="57818" y="81105"/>
                    </a:cubicBezTo>
                    <a:cubicBezTo>
                      <a:pt x="66967" y="77625"/>
                      <a:pt x="74156" y="70121"/>
                      <a:pt x="77798" y="60255"/>
                    </a:cubicBezTo>
                    <a:cubicBezTo>
                      <a:pt x="81450" y="50389"/>
                      <a:pt x="81259" y="38966"/>
                      <a:pt x="77272" y="28488"/>
                    </a:cubicBezTo>
                    <a:cubicBezTo>
                      <a:pt x="73286" y="18011"/>
                      <a:pt x="65829" y="9349"/>
                      <a:pt x="56547" y="4407"/>
                    </a:cubicBezTo>
                    <a:cubicBezTo>
                      <a:pt x="51049" y="1483"/>
                      <a:pt x="45180" y="1"/>
                      <a:pt x="39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4"/>
              <p:cNvSpPr/>
              <p:nvPr/>
            </p:nvSpPr>
            <p:spPr>
              <a:xfrm rot="10800000">
                <a:off x="1917768" y="323797"/>
                <a:ext cx="984323" cy="1005822"/>
              </a:xfrm>
              <a:custGeom>
                <a:avLst/>
                <a:gdLst/>
                <a:ahLst/>
                <a:cxnLst/>
                <a:rect l="l" t="t" r="r" b="b"/>
                <a:pathLst>
                  <a:path w="81450" h="83229" extrusionOk="0">
                    <a:moveTo>
                      <a:pt x="39409" y="1"/>
                    </a:moveTo>
                    <a:cubicBezTo>
                      <a:pt x="35425" y="1"/>
                      <a:pt x="31489" y="707"/>
                      <a:pt x="27753" y="2132"/>
                    </a:cubicBezTo>
                    <a:cubicBezTo>
                      <a:pt x="8710" y="9378"/>
                      <a:pt x="1" y="32933"/>
                      <a:pt x="8299" y="54739"/>
                    </a:cubicBezTo>
                    <a:cubicBezTo>
                      <a:pt x="12285" y="65217"/>
                      <a:pt x="19742" y="73878"/>
                      <a:pt x="29034" y="78820"/>
                    </a:cubicBezTo>
                    <a:cubicBezTo>
                      <a:pt x="34529" y="81746"/>
                      <a:pt x="40400" y="83228"/>
                      <a:pt x="46174" y="83228"/>
                    </a:cubicBezTo>
                    <a:cubicBezTo>
                      <a:pt x="50153" y="83228"/>
                      <a:pt x="54086" y="82525"/>
                      <a:pt x="57818" y="81105"/>
                    </a:cubicBezTo>
                    <a:cubicBezTo>
                      <a:pt x="66967" y="77625"/>
                      <a:pt x="74156" y="70121"/>
                      <a:pt x="77798" y="60255"/>
                    </a:cubicBezTo>
                    <a:cubicBezTo>
                      <a:pt x="81450" y="50389"/>
                      <a:pt x="81259" y="38966"/>
                      <a:pt x="77272" y="28488"/>
                    </a:cubicBezTo>
                    <a:cubicBezTo>
                      <a:pt x="73286" y="18011"/>
                      <a:pt x="65829" y="9349"/>
                      <a:pt x="56547" y="4407"/>
                    </a:cubicBezTo>
                    <a:cubicBezTo>
                      <a:pt x="51049" y="1483"/>
                      <a:pt x="45180" y="1"/>
                      <a:pt x="39409" y="1"/>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64"/>
            <p:cNvSpPr/>
            <p:nvPr/>
          </p:nvSpPr>
          <p:spPr>
            <a:xfrm rot="10800000">
              <a:off x="2196300" y="643067"/>
              <a:ext cx="377451" cy="367203"/>
            </a:xfrm>
            <a:custGeom>
              <a:avLst/>
              <a:gdLst/>
              <a:ahLst/>
              <a:cxnLst/>
              <a:rect l="l" t="t" r="r" b="b"/>
              <a:pathLst>
                <a:path w="31233" h="30385" extrusionOk="0">
                  <a:moveTo>
                    <a:pt x="14390" y="1"/>
                  </a:moveTo>
                  <a:cubicBezTo>
                    <a:pt x="12959" y="1"/>
                    <a:pt x="11524" y="252"/>
                    <a:pt x="10134" y="782"/>
                  </a:cubicBezTo>
                  <a:cubicBezTo>
                    <a:pt x="3175" y="3421"/>
                    <a:pt x="1" y="12024"/>
                    <a:pt x="3031" y="19988"/>
                  </a:cubicBezTo>
                  <a:cubicBezTo>
                    <a:pt x="5456" y="26352"/>
                    <a:pt x="11120" y="30385"/>
                    <a:pt x="16852" y="30385"/>
                  </a:cubicBezTo>
                  <a:cubicBezTo>
                    <a:pt x="18283" y="30385"/>
                    <a:pt x="19718" y="30134"/>
                    <a:pt x="21109" y="29605"/>
                  </a:cubicBezTo>
                  <a:cubicBezTo>
                    <a:pt x="28059" y="26957"/>
                    <a:pt x="31232" y="18362"/>
                    <a:pt x="28202" y="10399"/>
                  </a:cubicBezTo>
                  <a:cubicBezTo>
                    <a:pt x="25778" y="4028"/>
                    <a:pt x="20116" y="1"/>
                    <a:pt x="14390" y="1"/>
                  </a:cubicBezTo>
                  <a:close/>
                </a:path>
              </a:pathLst>
            </a:custGeom>
            <a:solidFill>
              <a:srgbClr val="FF7B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6" name="Google Shape;2166;p64"/>
            <p:cNvGrpSpPr/>
            <p:nvPr/>
          </p:nvGrpSpPr>
          <p:grpSpPr>
            <a:xfrm>
              <a:off x="2061481" y="511934"/>
              <a:ext cx="647091" cy="629496"/>
              <a:chOff x="2061481" y="511934"/>
              <a:chExt cx="647091" cy="629496"/>
            </a:xfrm>
          </p:grpSpPr>
          <p:sp>
            <p:nvSpPr>
              <p:cNvPr id="2167" name="Google Shape;2167;p64"/>
              <p:cNvSpPr/>
              <p:nvPr/>
            </p:nvSpPr>
            <p:spPr>
              <a:xfrm rot="10800000">
                <a:off x="2061481" y="511934"/>
                <a:ext cx="647091" cy="629496"/>
              </a:xfrm>
              <a:custGeom>
                <a:avLst/>
                <a:gdLst/>
                <a:ahLst/>
                <a:cxnLst/>
                <a:rect l="l" t="t" r="r" b="b"/>
                <a:pathLst>
                  <a:path w="53545" h="52089" extrusionOk="0">
                    <a:moveTo>
                      <a:pt x="24665" y="1"/>
                    </a:moveTo>
                    <a:cubicBezTo>
                      <a:pt x="22212" y="1"/>
                      <a:pt x="19752" y="432"/>
                      <a:pt x="17371" y="1339"/>
                    </a:cubicBezTo>
                    <a:cubicBezTo>
                      <a:pt x="5449" y="5870"/>
                      <a:pt x="0" y="20612"/>
                      <a:pt x="5201" y="34253"/>
                    </a:cubicBezTo>
                    <a:cubicBezTo>
                      <a:pt x="9356" y="45179"/>
                      <a:pt x="19070" y="52088"/>
                      <a:pt x="28896" y="52088"/>
                    </a:cubicBezTo>
                    <a:cubicBezTo>
                      <a:pt x="31346" y="52088"/>
                      <a:pt x="33804" y="51658"/>
                      <a:pt x="36184" y="50754"/>
                    </a:cubicBezTo>
                    <a:cubicBezTo>
                      <a:pt x="48096" y="46213"/>
                      <a:pt x="53545" y="31472"/>
                      <a:pt x="48354" y="17830"/>
                    </a:cubicBezTo>
                    <a:cubicBezTo>
                      <a:pt x="44200" y="6914"/>
                      <a:pt x="34488" y="1"/>
                      <a:pt x="24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4"/>
              <p:cNvSpPr/>
              <p:nvPr/>
            </p:nvSpPr>
            <p:spPr>
              <a:xfrm rot="10800000">
                <a:off x="2061481" y="511934"/>
                <a:ext cx="647091" cy="629496"/>
              </a:xfrm>
              <a:custGeom>
                <a:avLst/>
                <a:gdLst/>
                <a:ahLst/>
                <a:cxnLst/>
                <a:rect l="l" t="t" r="r" b="b"/>
                <a:pathLst>
                  <a:path w="53545" h="52089" extrusionOk="0">
                    <a:moveTo>
                      <a:pt x="24665" y="1"/>
                    </a:moveTo>
                    <a:cubicBezTo>
                      <a:pt x="22212" y="1"/>
                      <a:pt x="19752" y="432"/>
                      <a:pt x="17371" y="1339"/>
                    </a:cubicBezTo>
                    <a:cubicBezTo>
                      <a:pt x="5449" y="5870"/>
                      <a:pt x="0" y="20612"/>
                      <a:pt x="5201" y="34253"/>
                    </a:cubicBezTo>
                    <a:cubicBezTo>
                      <a:pt x="9356" y="45179"/>
                      <a:pt x="19070" y="52088"/>
                      <a:pt x="28896" y="52088"/>
                    </a:cubicBezTo>
                    <a:cubicBezTo>
                      <a:pt x="31346" y="52088"/>
                      <a:pt x="33804" y="51658"/>
                      <a:pt x="36184" y="50754"/>
                    </a:cubicBezTo>
                    <a:cubicBezTo>
                      <a:pt x="48096" y="46213"/>
                      <a:pt x="53545" y="31472"/>
                      <a:pt x="48354" y="17830"/>
                    </a:cubicBezTo>
                    <a:cubicBezTo>
                      <a:pt x="44200" y="6914"/>
                      <a:pt x="34488" y="1"/>
                      <a:pt x="24665" y="1"/>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64"/>
            <p:cNvSpPr/>
            <p:nvPr/>
          </p:nvSpPr>
          <p:spPr>
            <a:xfrm rot="10800000">
              <a:off x="2196300" y="643067"/>
              <a:ext cx="377451" cy="367203"/>
            </a:xfrm>
            <a:custGeom>
              <a:avLst/>
              <a:gdLst/>
              <a:ahLst/>
              <a:cxnLst/>
              <a:rect l="l" t="t" r="r" b="b"/>
              <a:pathLst>
                <a:path w="31233" h="30385" extrusionOk="0">
                  <a:moveTo>
                    <a:pt x="14390" y="1"/>
                  </a:moveTo>
                  <a:cubicBezTo>
                    <a:pt x="12959" y="1"/>
                    <a:pt x="11524" y="252"/>
                    <a:pt x="10134" y="782"/>
                  </a:cubicBezTo>
                  <a:cubicBezTo>
                    <a:pt x="3175" y="3421"/>
                    <a:pt x="1" y="12024"/>
                    <a:pt x="3031" y="19988"/>
                  </a:cubicBezTo>
                  <a:cubicBezTo>
                    <a:pt x="5456" y="26352"/>
                    <a:pt x="11120" y="30385"/>
                    <a:pt x="16852" y="30385"/>
                  </a:cubicBezTo>
                  <a:cubicBezTo>
                    <a:pt x="18283" y="30385"/>
                    <a:pt x="19718" y="30134"/>
                    <a:pt x="21109" y="29605"/>
                  </a:cubicBezTo>
                  <a:cubicBezTo>
                    <a:pt x="28059" y="26957"/>
                    <a:pt x="31232" y="18362"/>
                    <a:pt x="28202" y="10399"/>
                  </a:cubicBezTo>
                  <a:cubicBezTo>
                    <a:pt x="25778" y="4028"/>
                    <a:pt x="20116" y="1"/>
                    <a:pt x="1439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Hình chữ nhật 80">
            <a:extLst>
              <a:ext uri="{FF2B5EF4-FFF2-40B4-BE49-F238E27FC236}">
                <a16:creationId xmlns:a16="http://schemas.microsoft.com/office/drawing/2014/main" id="{51D98DE5-80E5-C9AC-2892-807DC1A8C2E8}"/>
              </a:ext>
            </a:extLst>
          </p:cNvPr>
          <p:cNvSpPr/>
          <p:nvPr/>
        </p:nvSpPr>
        <p:spPr>
          <a:xfrm>
            <a:off x="3612909" y="115062"/>
            <a:ext cx="1141659" cy="584775"/>
          </a:xfrm>
          <a:prstGeom prst="rect">
            <a:avLst/>
          </a:prstGeom>
          <a:noFill/>
        </p:spPr>
        <p:txBody>
          <a:bodyPr wrap="none" lIns="91440" tIns="45720" rIns="91440" bIns="45720">
            <a:spAutoFit/>
          </a:bodyPr>
          <a:lstStyle/>
          <a:p>
            <a:pPr algn="ctr"/>
            <a:r>
              <a:rPr lang="en-US" sz="3200" dirty="0">
                <a:solidFill>
                  <a:schemeClr val="accent2"/>
                </a:solidFill>
                <a:latin typeface="Fira Sans Black" panose="020B0A03050000020004" pitchFamily="34" charset="0"/>
              </a:rPr>
              <a:t>Gợi ý</a:t>
            </a:r>
            <a:endParaRPr lang="vi-VN" sz="3200" dirty="0">
              <a:solidFill>
                <a:schemeClr val="accent2"/>
              </a:solidFill>
              <a:latin typeface="Fira Sans Black" panose="020B0A03050000020004" pitchFamily="34" charset="0"/>
            </a:endParaRPr>
          </a:p>
        </p:txBody>
      </p:sp>
      <p:grpSp>
        <p:nvGrpSpPr>
          <p:cNvPr id="2" name="Nhóm 1">
            <a:extLst>
              <a:ext uri="{FF2B5EF4-FFF2-40B4-BE49-F238E27FC236}">
                <a16:creationId xmlns:a16="http://schemas.microsoft.com/office/drawing/2014/main" id="{C5A8F582-22DD-3EF0-A02A-C5D4B1C99313}"/>
              </a:ext>
            </a:extLst>
          </p:cNvPr>
          <p:cNvGrpSpPr/>
          <p:nvPr/>
        </p:nvGrpSpPr>
        <p:grpSpPr>
          <a:xfrm>
            <a:off x="176044" y="676588"/>
            <a:ext cx="7473343" cy="646331"/>
            <a:chOff x="176044" y="676588"/>
            <a:chExt cx="7473343" cy="646331"/>
          </a:xfrm>
        </p:grpSpPr>
        <p:sp>
          <p:nvSpPr>
            <p:cNvPr id="84" name="Hộp Văn bản 83">
              <a:extLst>
                <a:ext uri="{FF2B5EF4-FFF2-40B4-BE49-F238E27FC236}">
                  <a16:creationId xmlns:a16="http://schemas.microsoft.com/office/drawing/2014/main" id="{9D2F95EF-E143-7ED5-4CEE-4969349B09AB}"/>
                </a:ext>
              </a:extLst>
            </p:cNvPr>
            <p:cNvSpPr txBox="1"/>
            <p:nvPr/>
          </p:nvSpPr>
          <p:spPr>
            <a:xfrm>
              <a:off x="718092" y="676588"/>
              <a:ext cx="6931295" cy="646331"/>
            </a:xfrm>
            <a:prstGeom prst="rect">
              <a:avLst/>
            </a:prstGeom>
            <a:noFill/>
          </p:spPr>
          <p:txBody>
            <a:bodyPr wrap="square">
              <a:spAutoFit/>
            </a:bodyPr>
            <a:lstStyle/>
            <a:p>
              <a:pPr algn="just">
                <a:spcAft>
                  <a:spcPts val="800"/>
                </a:spcAft>
              </a:pPr>
              <a:r>
                <a:rPr lang="en-US" sz="1800" b="1" dirty="0">
                  <a:effectLst/>
                  <a:latin typeface="Tahoma" panose="020B0604030504040204" pitchFamily="34" charset="0"/>
                  <a:ea typeface="Tahoma" panose="020B0604030504040204" pitchFamily="34" charset="0"/>
                  <a:cs typeface="Tahoma" panose="020B0604030504040204" pitchFamily="34" charset="0"/>
                </a:rPr>
                <a:t>1. Vấn đề (câu hỏi) nghiên cứu của tác giả trong bài viết là gì?</a:t>
              </a:r>
              <a:endParaRPr lang="en-US" sz="1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03" name="Google Shape;1024;p51">
              <a:extLst>
                <a:ext uri="{FF2B5EF4-FFF2-40B4-BE49-F238E27FC236}">
                  <a16:creationId xmlns:a16="http://schemas.microsoft.com/office/drawing/2014/main" id="{20AC71E6-4898-F0CC-0EEC-8B2C7D565DDA}"/>
                </a:ext>
              </a:extLst>
            </p:cNvPr>
            <p:cNvGrpSpPr/>
            <p:nvPr/>
          </p:nvGrpSpPr>
          <p:grpSpPr>
            <a:xfrm>
              <a:off x="176044" y="747692"/>
              <a:ext cx="467507" cy="450309"/>
              <a:chOff x="4871187" y="5243891"/>
              <a:chExt cx="500123" cy="480030"/>
            </a:xfrm>
          </p:grpSpPr>
          <p:sp>
            <p:nvSpPr>
              <p:cNvPr id="105" name="Google Shape;1025;p51">
                <a:extLst>
                  <a:ext uri="{FF2B5EF4-FFF2-40B4-BE49-F238E27FC236}">
                    <a16:creationId xmlns:a16="http://schemas.microsoft.com/office/drawing/2014/main" id="{86038A69-817D-AF11-A08D-39667B0401A3}"/>
                  </a:ext>
                </a:extLst>
              </p:cNvPr>
              <p:cNvSpPr/>
              <p:nvPr/>
            </p:nvSpPr>
            <p:spPr>
              <a:xfrm>
                <a:off x="4906976" y="5279681"/>
                <a:ext cx="428485" cy="408453"/>
              </a:xfrm>
              <a:custGeom>
                <a:avLst/>
                <a:gdLst/>
                <a:ahLst/>
                <a:cxnLst/>
                <a:rect l="l" t="t" r="r" b="b"/>
                <a:pathLst>
                  <a:path w="7016" h="6688" extrusionOk="0">
                    <a:moveTo>
                      <a:pt x="1425" y="0"/>
                    </a:moveTo>
                    <a:cubicBezTo>
                      <a:pt x="1365" y="0"/>
                      <a:pt x="1316" y="50"/>
                      <a:pt x="1316" y="110"/>
                    </a:cubicBezTo>
                    <a:lnTo>
                      <a:pt x="1316" y="768"/>
                    </a:lnTo>
                    <a:lnTo>
                      <a:pt x="768" y="768"/>
                    </a:lnTo>
                    <a:cubicBezTo>
                      <a:pt x="707" y="768"/>
                      <a:pt x="658" y="817"/>
                      <a:pt x="658" y="878"/>
                    </a:cubicBezTo>
                    <a:lnTo>
                      <a:pt x="658" y="1645"/>
                    </a:lnTo>
                    <a:lnTo>
                      <a:pt x="110" y="1645"/>
                    </a:lnTo>
                    <a:cubicBezTo>
                      <a:pt x="49" y="1645"/>
                      <a:pt x="0" y="1694"/>
                      <a:pt x="0" y="1754"/>
                    </a:cubicBezTo>
                    <a:lnTo>
                      <a:pt x="0" y="6577"/>
                    </a:lnTo>
                    <a:cubicBezTo>
                      <a:pt x="0" y="6638"/>
                      <a:pt x="49" y="6687"/>
                      <a:pt x="110" y="6687"/>
                    </a:cubicBezTo>
                    <a:lnTo>
                      <a:pt x="6906" y="6687"/>
                    </a:lnTo>
                    <a:cubicBezTo>
                      <a:pt x="6966" y="6687"/>
                      <a:pt x="7016" y="6638"/>
                      <a:pt x="7016" y="6577"/>
                    </a:cubicBezTo>
                    <a:lnTo>
                      <a:pt x="7016" y="5043"/>
                    </a:lnTo>
                    <a:lnTo>
                      <a:pt x="5701" y="3910"/>
                    </a:lnTo>
                    <a:lnTo>
                      <a:pt x="5701" y="110"/>
                    </a:lnTo>
                    <a:cubicBezTo>
                      <a:pt x="5701" y="50"/>
                      <a:pt x="5651" y="0"/>
                      <a:pt x="5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26;p51">
                <a:extLst>
                  <a:ext uri="{FF2B5EF4-FFF2-40B4-BE49-F238E27FC236}">
                    <a16:creationId xmlns:a16="http://schemas.microsoft.com/office/drawing/2014/main" id="{26A8F6DC-024E-F74F-3610-B442DE52F4DB}"/>
                  </a:ext>
                </a:extLst>
              </p:cNvPr>
              <p:cNvSpPr/>
              <p:nvPr/>
            </p:nvSpPr>
            <p:spPr>
              <a:xfrm>
                <a:off x="4871187" y="5243891"/>
                <a:ext cx="500123" cy="480030"/>
              </a:xfrm>
              <a:custGeom>
                <a:avLst/>
                <a:gdLst/>
                <a:ahLst/>
                <a:cxnLst/>
                <a:rect l="l" t="t" r="r" b="b"/>
                <a:pathLst>
                  <a:path w="8189" h="7860" extrusionOk="0">
                    <a:moveTo>
                      <a:pt x="2011" y="0"/>
                    </a:moveTo>
                    <a:cubicBezTo>
                      <a:pt x="1628" y="1"/>
                      <a:pt x="1316" y="312"/>
                      <a:pt x="1316" y="696"/>
                    </a:cubicBezTo>
                    <a:lnTo>
                      <a:pt x="1316" y="769"/>
                    </a:lnTo>
                    <a:cubicBezTo>
                      <a:pt x="947" y="789"/>
                      <a:pt x="658" y="1094"/>
                      <a:pt x="658" y="1464"/>
                    </a:cubicBezTo>
                    <a:lnTo>
                      <a:pt x="658" y="1646"/>
                    </a:lnTo>
                    <a:cubicBezTo>
                      <a:pt x="289" y="1666"/>
                      <a:pt x="1" y="1971"/>
                      <a:pt x="0" y="2340"/>
                    </a:cubicBezTo>
                    <a:lnTo>
                      <a:pt x="0" y="7163"/>
                    </a:lnTo>
                    <a:cubicBezTo>
                      <a:pt x="1" y="7547"/>
                      <a:pt x="312" y="7859"/>
                      <a:pt x="696" y="7859"/>
                    </a:cubicBezTo>
                    <a:lnTo>
                      <a:pt x="7492" y="7859"/>
                    </a:lnTo>
                    <a:cubicBezTo>
                      <a:pt x="7876" y="7859"/>
                      <a:pt x="8188" y="7547"/>
                      <a:pt x="8188" y="7163"/>
                    </a:cubicBezTo>
                    <a:lnTo>
                      <a:pt x="8188" y="5629"/>
                    </a:lnTo>
                    <a:cubicBezTo>
                      <a:pt x="8188" y="5458"/>
                      <a:pt x="8114" y="5296"/>
                      <a:pt x="7984" y="5185"/>
                    </a:cubicBezTo>
                    <a:lnTo>
                      <a:pt x="6873" y="4228"/>
                    </a:lnTo>
                    <a:lnTo>
                      <a:pt x="6873" y="696"/>
                    </a:lnTo>
                    <a:cubicBezTo>
                      <a:pt x="6872" y="312"/>
                      <a:pt x="6561" y="1"/>
                      <a:pt x="6177" y="0"/>
                    </a:cubicBez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27;p51">
                <a:extLst>
                  <a:ext uri="{FF2B5EF4-FFF2-40B4-BE49-F238E27FC236}">
                    <a16:creationId xmlns:a16="http://schemas.microsoft.com/office/drawing/2014/main" id="{39FBE10A-1F77-C328-0ADF-DF90471BFEA8}"/>
                  </a:ext>
                </a:extLst>
              </p:cNvPr>
              <p:cNvSpPr/>
              <p:nvPr/>
            </p:nvSpPr>
            <p:spPr>
              <a:xfrm>
                <a:off x="4906976" y="5380148"/>
                <a:ext cx="428485" cy="307989"/>
              </a:xfrm>
              <a:custGeom>
                <a:avLst/>
                <a:gdLst/>
                <a:ahLst/>
                <a:cxnLst/>
                <a:rect l="l" t="t" r="r" b="b"/>
                <a:pathLst>
                  <a:path w="7016" h="5043" extrusionOk="0">
                    <a:moveTo>
                      <a:pt x="110" y="0"/>
                    </a:moveTo>
                    <a:cubicBezTo>
                      <a:pt x="49" y="0"/>
                      <a:pt x="1" y="49"/>
                      <a:pt x="1" y="110"/>
                    </a:cubicBezTo>
                    <a:lnTo>
                      <a:pt x="1" y="4932"/>
                    </a:lnTo>
                    <a:cubicBezTo>
                      <a:pt x="1" y="4993"/>
                      <a:pt x="49" y="5042"/>
                      <a:pt x="110" y="5042"/>
                    </a:cubicBezTo>
                    <a:lnTo>
                      <a:pt x="6906" y="5042"/>
                    </a:lnTo>
                    <a:cubicBezTo>
                      <a:pt x="6967" y="5042"/>
                      <a:pt x="7016" y="4993"/>
                      <a:pt x="7016" y="4932"/>
                    </a:cubicBezTo>
                    <a:lnTo>
                      <a:pt x="7016" y="3398"/>
                    </a:ln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28;p51">
                <a:extLst>
                  <a:ext uri="{FF2B5EF4-FFF2-40B4-BE49-F238E27FC236}">
                    <a16:creationId xmlns:a16="http://schemas.microsoft.com/office/drawing/2014/main" id="{6F7117BC-487A-815D-ED49-13A23E62A4D1}"/>
                  </a:ext>
                </a:extLst>
              </p:cNvPr>
              <p:cNvSpPr/>
              <p:nvPr/>
            </p:nvSpPr>
            <p:spPr>
              <a:xfrm>
                <a:off x="4987290" y="5279681"/>
                <a:ext cx="267864" cy="401735"/>
              </a:xfrm>
              <a:custGeom>
                <a:avLst/>
                <a:gdLst/>
                <a:ahLst/>
                <a:cxnLst/>
                <a:rect l="l" t="t" r="r" b="b"/>
                <a:pathLst>
                  <a:path w="4386" h="6578" extrusionOk="0">
                    <a:moveTo>
                      <a:pt x="110" y="0"/>
                    </a:moveTo>
                    <a:cubicBezTo>
                      <a:pt x="50" y="0"/>
                      <a:pt x="1" y="50"/>
                      <a:pt x="1" y="110"/>
                    </a:cubicBezTo>
                    <a:lnTo>
                      <a:pt x="1" y="6468"/>
                    </a:lnTo>
                    <a:cubicBezTo>
                      <a:pt x="1" y="6528"/>
                      <a:pt x="50" y="6577"/>
                      <a:pt x="110" y="6577"/>
                    </a:cubicBezTo>
                    <a:lnTo>
                      <a:pt x="4276" y="6577"/>
                    </a:lnTo>
                    <a:cubicBezTo>
                      <a:pt x="4336" y="6577"/>
                      <a:pt x="4385" y="6528"/>
                      <a:pt x="4385" y="6468"/>
                    </a:cubicBezTo>
                    <a:lnTo>
                      <a:pt x="4385" y="110"/>
                    </a:lnTo>
                    <a:cubicBezTo>
                      <a:pt x="4385" y="50"/>
                      <a:pt x="4336" y="0"/>
                      <a:pt x="4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29;p51">
                <a:extLst>
                  <a:ext uri="{FF2B5EF4-FFF2-40B4-BE49-F238E27FC236}">
                    <a16:creationId xmlns:a16="http://schemas.microsoft.com/office/drawing/2014/main" id="{B790BFF3-BC5C-1428-9B45-3A138FEC6B0D}"/>
                  </a:ext>
                </a:extLst>
              </p:cNvPr>
              <p:cNvSpPr/>
              <p:nvPr/>
            </p:nvSpPr>
            <p:spPr>
              <a:xfrm>
                <a:off x="4947164" y="5326525"/>
                <a:ext cx="261146" cy="354892"/>
              </a:xfrm>
              <a:custGeom>
                <a:avLst/>
                <a:gdLst/>
                <a:ahLst/>
                <a:cxnLst/>
                <a:rect l="l" t="t" r="r" b="b"/>
                <a:pathLst>
                  <a:path w="4276" h="5811" extrusionOk="0">
                    <a:moveTo>
                      <a:pt x="110" y="1"/>
                    </a:moveTo>
                    <a:cubicBezTo>
                      <a:pt x="49" y="1"/>
                      <a:pt x="0" y="50"/>
                      <a:pt x="0" y="111"/>
                    </a:cubicBezTo>
                    <a:lnTo>
                      <a:pt x="0" y="5810"/>
                    </a:lnTo>
                    <a:lnTo>
                      <a:pt x="4275" y="5810"/>
                    </a:lnTo>
                    <a:lnTo>
                      <a:pt x="4275" y="1417"/>
                    </a:lnTo>
                    <a:lnTo>
                      <a:pt x="2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30;p51">
                <a:extLst>
                  <a:ext uri="{FF2B5EF4-FFF2-40B4-BE49-F238E27FC236}">
                    <a16:creationId xmlns:a16="http://schemas.microsoft.com/office/drawing/2014/main" id="{7C21C39D-9DA9-330C-73A9-EC288BBF454A}"/>
                  </a:ext>
                </a:extLst>
              </p:cNvPr>
              <p:cNvSpPr/>
              <p:nvPr/>
            </p:nvSpPr>
            <p:spPr>
              <a:xfrm>
                <a:off x="5107851" y="5326525"/>
                <a:ext cx="99609" cy="99670"/>
              </a:xfrm>
              <a:custGeom>
                <a:avLst/>
                <a:gdLst/>
                <a:ahLst/>
                <a:cxnLst/>
                <a:rect l="l" t="t" r="r" b="b"/>
                <a:pathLst>
                  <a:path w="1631" h="1632" extrusionOk="0">
                    <a:moveTo>
                      <a:pt x="0" y="1"/>
                    </a:moveTo>
                    <a:lnTo>
                      <a:pt x="0" y="1303"/>
                    </a:lnTo>
                    <a:cubicBezTo>
                      <a:pt x="0" y="1484"/>
                      <a:pt x="147" y="1631"/>
                      <a:pt x="329" y="1631"/>
                    </a:cubicBezTo>
                    <a:lnTo>
                      <a:pt x="1631" y="1631"/>
                    </a:lnTo>
                    <a:lnTo>
                      <a:pt x="1631" y="1413"/>
                    </a:lnTo>
                    <a:lnTo>
                      <a:pt x="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31;p51">
                <a:extLst>
                  <a:ext uri="{FF2B5EF4-FFF2-40B4-BE49-F238E27FC236}">
                    <a16:creationId xmlns:a16="http://schemas.microsoft.com/office/drawing/2014/main" id="{CD6D3BE0-C9EB-81E5-6952-F8FE3CA10448}"/>
                  </a:ext>
                </a:extLst>
              </p:cNvPr>
              <p:cNvSpPr/>
              <p:nvPr/>
            </p:nvSpPr>
            <p:spPr>
              <a:xfrm>
                <a:off x="5121165" y="5326281"/>
                <a:ext cx="86540" cy="86540"/>
              </a:xfrm>
              <a:custGeom>
                <a:avLst/>
                <a:gdLst/>
                <a:ahLst/>
                <a:cxnLst/>
                <a:rect l="l" t="t" r="r" b="b"/>
                <a:pathLst>
                  <a:path w="1417" h="1417" extrusionOk="0">
                    <a:moveTo>
                      <a:pt x="1" y="0"/>
                    </a:moveTo>
                    <a:lnTo>
                      <a:pt x="1" y="1307"/>
                    </a:lnTo>
                    <a:cubicBezTo>
                      <a:pt x="1" y="1367"/>
                      <a:pt x="50" y="1416"/>
                      <a:pt x="110" y="1416"/>
                    </a:cubicBezTo>
                    <a:cubicBezTo>
                      <a:pt x="110" y="1416"/>
                      <a:pt x="110" y="1416"/>
                      <a:pt x="111" y="1416"/>
                    </a:cubicBezTo>
                    <a:lnTo>
                      <a:pt x="1417" y="1416"/>
                    </a:lnTo>
                    <a:lnTo>
                      <a:pt x="1"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32;p51">
                <a:extLst>
                  <a:ext uri="{FF2B5EF4-FFF2-40B4-BE49-F238E27FC236}">
                    <a16:creationId xmlns:a16="http://schemas.microsoft.com/office/drawing/2014/main" id="{540DE5EB-2CBB-FB41-4D02-2A8B261F9E12}"/>
                  </a:ext>
                </a:extLst>
              </p:cNvPr>
              <p:cNvSpPr/>
              <p:nvPr/>
            </p:nvSpPr>
            <p:spPr>
              <a:xfrm>
                <a:off x="4906976" y="5380148"/>
                <a:ext cx="348174" cy="307989"/>
              </a:xfrm>
              <a:custGeom>
                <a:avLst/>
                <a:gdLst/>
                <a:ahLst/>
                <a:cxnLst/>
                <a:rect l="l" t="t" r="r" b="b"/>
                <a:pathLst>
                  <a:path w="5701" h="5043" extrusionOk="0">
                    <a:moveTo>
                      <a:pt x="877" y="767"/>
                    </a:moveTo>
                    <a:cubicBezTo>
                      <a:pt x="938" y="767"/>
                      <a:pt x="987" y="816"/>
                      <a:pt x="987" y="877"/>
                    </a:cubicBezTo>
                    <a:lnTo>
                      <a:pt x="987" y="4384"/>
                    </a:lnTo>
                    <a:cubicBezTo>
                      <a:pt x="987" y="4445"/>
                      <a:pt x="938" y="4494"/>
                      <a:pt x="877" y="4494"/>
                    </a:cubicBezTo>
                    <a:lnTo>
                      <a:pt x="768" y="4494"/>
                    </a:lnTo>
                    <a:cubicBezTo>
                      <a:pt x="707" y="4494"/>
                      <a:pt x="658" y="4445"/>
                      <a:pt x="658" y="4384"/>
                    </a:cubicBezTo>
                    <a:lnTo>
                      <a:pt x="658" y="877"/>
                    </a:lnTo>
                    <a:cubicBezTo>
                      <a:pt x="658" y="816"/>
                      <a:pt x="707" y="767"/>
                      <a:pt x="768" y="767"/>
                    </a:cubicBezTo>
                    <a:close/>
                    <a:moveTo>
                      <a:pt x="1864" y="1425"/>
                    </a:moveTo>
                    <a:cubicBezTo>
                      <a:pt x="1924" y="1425"/>
                      <a:pt x="1974" y="1474"/>
                      <a:pt x="1974" y="1535"/>
                    </a:cubicBezTo>
                    <a:lnTo>
                      <a:pt x="1974" y="4384"/>
                    </a:lnTo>
                    <a:cubicBezTo>
                      <a:pt x="1974" y="4445"/>
                      <a:pt x="1924" y="4494"/>
                      <a:pt x="1864" y="4494"/>
                    </a:cubicBezTo>
                    <a:lnTo>
                      <a:pt x="1755" y="4494"/>
                    </a:lnTo>
                    <a:cubicBezTo>
                      <a:pt x="1694" y="4494"/>
                      <a:pt x="1645" y="4445"/>
                      <a:pt x="1645" y="4384"/>
                    </a:cubicBezTo>
                    <a:lnTo>
                      <a:pt x="1645" y="1535"/>
                    </a:lnTo>
                    <a:cubicBezTo>
                      <a:pt x="1645" y="1474"/>
                      <a:pt x="1694" y="1425"/>
                      <a:pt x="1755" y="1425"/>
                    </a:cubicBezTo>
                    <a:close/>
                    <a:moveTo>
                      <a:pt x="2851" y="2083"/>
                    </a:moveTo>
                    <a:cubicBezTo>
                      <a:pt x="2911" y="2083"/>
                      <a:pt x="2960" y="2132"/>
                      <a:pt x="2960" y="2192"/>
                    </a:cubicBezTo>
                    <a:lnTo>
                      <a:pt x="2960" y="4384"/>
                    </a:lnTo>
                    <a:cubicBezTo>
                      <a:pt x="2960" y="4445"/>
                      <a:pt x="2911" y="4494"/>
                      <a:pt x="2851" y="4494"/>
                    </a:cubicBezTo>
                    <a:lnTo>
                      <a:pt x="2741" y="4494"/>
                    </a:lnTo>
                    <a:cubicBezTo>
                      <a:pt x="2680" y="4494"/>
                      <a:pt x="2631" y="4445"/>
                      <a:pt x="2631" y="4384"/>
                    </a:cubicBezTo>
                    <a:lnTo>
                      <a:pt x="2631" y="2192"/>
                    </a:lnTo>
                    <a:cubicBezTo>
                      <a:pt x="2631" y="2132"/>
                      <a:pt x="2680" y="2083"/>
                      <a:pt x="2741" y="2083"/>
                    </a:cubicBezTo>
                    <a:close/>
                    <a:moveTo>
                      <a:pt x="3837" y="2850"/>
                    </a:moveTo>
                    <a:cubicBezTo>
                      <a:pt x="3898" y="2850"/>
                      <a:pt x="3947" y="2899"/>
                      <a:pt x="3947" y="2960"/>
                    </a:cubicBezTo>
                    <a:lnTo>
                      <a:pt x="3947" y="4384"/>
                    </a:lnTo>
                    <a:cubicBezTo>
                      <a:pt x="3947" y="4445"/>
                      <a:pt x="3898" y="4494"/>
                      <a:pt x="3837" y="4494"/>
                    </a:cubicBezTo>
                    <a:lnTo>
                      <a:pt x="3727" y="4494"/>
                    </a:lnTo>
                    <a:cubicBezTo>
                      <a:pt x="3667" y="4494"/>
                      <a:pt x="3618" y="4445"/>
                      <a:pt x="3618" y="4384"/>
                    </a:cubicBezTo>
                    <a:lnTo>
                      <a:pt x="3618" y="2960"/>
                    </a:lnTo>
                    <a:cubicBezTo>
                      <a:pt x="3618" y="2899"/>
                      <a:pt x="3667" y="2850"/>
                      <a:pt x="3727" y="2850"/>
                    </a:cubicBezTo>
                    <a:close/>
                    <a:moveTo>
                      <a:pt x="4823" y="3508"/>
                    </a:moveTo>
                    <a:cubicBezTo>
                      <a:pt x="4884" y="3508"/>
                      <a:pt x="4933" y="3557"/>
                      <a:pt x="4933" y="3617"/>
                    </a:cubicBezTo>
                    <a:lnTo>
                      <a:pt x="4933" y="4384"/>
                    </a:lnTo>
                    <a:cubicBezTo>
                      <a:pt x="4933" y="4445"/>
                      <a:pt x="4884" y="4494"/>
                      <a:pt x="4823" y="4494"/>
                    </a:cubicBezTo>
                    <a:lnTo>
                      <a:pt x="4714" y="4494"/>
                    </a:lnTo>
                    <a:cubicBezTo>
                      <a:pt x="4653" y="4494"/>
                      <a:pt x="4605" y="4445"/>
                      <a:pt x="4605" y="4384"/>
                    </a:cubicBezTo>
                    <a:lnTo>
                      <a:pt x="4605" y="3617"/>
                    </a:lnTo>
                    <a:cubicBezTo>
                      <a:pt x="4605" y="3557"/>
                      <a:pt x="4653" y="3508"/>
                      <a:pt x="4714" y="3508"/>
                    </a:cubicBezTo>
                    <a:close/>
                    <a:moveTo>
                      <a:pt x="1716" y="0"/>
                    </a:moveTo>
                    <a:cubicBezTo>
                      <a:pt x="1715" y="0"/>
                      <a:pt x="1714" y="0"/>
                      <a:pt x="1714" y="0"/>
                    </a:cubicBezTo>
                    <a:lnTo>
                      <a:pt x="110" y="0"/>
                    </a:lnTo>
                    <a:cubicBezTo>
                      <a:pt x="49" y="0"/>
                      <a:pt x="1" y="49"/>
                      <a:pt x="1" y="109"/>
                    </a:cubicBezTo>
                    <a:lnTo>
                      <a:pt x="1" y="4932"/>
                    </a:lnTo>
                    <a:cubicBezTo>
                      <a:pt x="1" y="4993"/>
                      <a:pt x="49" y="5042"/>
                      <a:pt x="110" y="5042"/>
                    </a:cubicBezTo>
                    <a:lnTo>
                      <a:pt x="5701" y="5042"/>
                    </a:lnTo>
                    <a:lnTo>
                      <a:pt x="5701" y="3398"/>
                    </a:lnTo>
                    <a:lnTo>
                      <a:pt x="1786" y="26"/>
                    </a:lnTo>
                    <a:cubicBezTo>
                      <a:pt x="1766" y="9"/>
                      <a:pt x="1741"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33;p51">
                <a:extLst>
                  <a:ext uri="{FF2B5EF4-FFF2-40B4-BE49-F238E27FC236}">
                    <a16:creationId xmlns:a16="http://schemas.microsoft.com/office/drawing/2014/main" id="{76D7546E-9939-113E-A0CA-0AB476E8748C}"/>
                  </a:ext>
                </a:extLst>
              </p:cNvPr>
              <p:cNvSpPr/>
              <p:nvPr/>
            </p:nvSpPr>
            <p:spPr>
              <a:xfrm>
                <a:off x="4906976" y="5380148"/>
                <a:ext cx="348174" cy="307989"/>
              </a:xfrm>
              <a:custGeom>
                <a:avLst/>
                <a:gdLst/>
                <a:ahLst/>
                <a:cxnLst/>
                <a:rect l="l" t="t" r="r" b="b"/>
                <a:pathLst>
                  <a:path w="5701" h="5043" extrusionOk="0">
                    <a:moveTo>
                      <a:pt x="110" y="0"/>
                    </a:moveTo>
                    <a:cubicBezTo>
                      <a:pt x="49" y="0"/>
                      <a:pt x="1" y="49"/>
                      <a:pt x="1" y="109"/>
                    </a:cubicBezTo>
                    <a:lnTo>
                      <a:pt x="1" y="4932"/>
                    </a:lnTo>
                    <a:cubicBezTo>
                      <a:pt x="1" y="4993"/>
                      <a:pt x="49" y="5042"/>
                      <a:pt x="110" y="5042"/>
                    </a:cubicBezTo>
                    <a:lnTo>
                      <a:pt x="5701" y="5042"/>
                    </a:lnTo>
                    <a:lnTo>
                      <a:pt x="5701" y="4823"/>
                    </a:lnTo>
                    <a:lnTo>
                      <a:pt x="658" y="4823"/>
                    </a:lnTo>
                    <a:cubicBezTo>
                      <a:pt x="416" y="4823"/>
                      <a:pt x="220" y="4627"/>
                      <a:pt x="220" y="4384"/>
                    </a:cubicBezTo>
                    <a:lnTo>
                      <a:pt x="220"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34;p51">
                <a:extLst>
                  <a:ext uri="{FF2B5EF4-FFF2-40B4-BE49-F238E27FC236}">
                    <a16:creationId xmlns:a16="http://schemas.microsoft.com/office/drawing/2014/main" id="{9E3AEC73-9E3F-A93E-FFD3-8BB34B5803E5}"/>
                  </a:ext>
                </a:extLst>
              </p:cNvPr>
              <p:cNvSpPr/>
              <p:nvPr/>
            </p:nvSpPr>
            <p:spPr>
              <a:xfrm>
                <a:off x="5255102" y="5587680"/>
                <a:ext cx="80432" cy="100464"/>
              </a:xfrm>
              <a:custGeom>
                <a:avLst/>
                <a:gdLst/>
                <a:ahLst/>
                <a:cxnLst/>
                <a:rect l="l" t="t" r="r" b="b"/>
                <a:pathLst>
                  <a:path w="1317" h="1645" extrusionOk="0">
                    <a:moveTo>
                      <a:pt x="1" y="0"/>
                    </a:moveTo>
                    <a:lnTo>
                      <a:pt x="1" y="1644"/>
                    </a:lnTo>
                    <a:lnTo>
                      <a:pt x="1206" y="1644"/>
                    </a:lnTo>
                    <a:cubicBezTo>
                      <a:pt x="1267" y="1644"/>
                      <a:pt x="1316" y="1595"/>
                      <a:pt x="1316" y="1534"/>
                    </a:cubicBezTo>
                    <a:lnTo>
                      <a:pt x="1316"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 name="Hộp Văn bản 114">
            <a:extLst>
              <a:ext uri="{FF2B5EF4-FFF2-40B4-BE49-F238E27FC236}">
                <a16:creationId xmlns:a16="http://schemas.microsoft.com/office/drawing/2014/main" id="{5FB163B9-D156-268E-46C6-12325F6806BA}"/>
              </a:ext>
            </a:extLst>
          </p:cNvPr>
          <p:cNvSpPr txBox="1"/>
          <p:nvPr/>
        </p:nvSpPr>
        <p:spPr>
          <a:xfrm>
            <a:off x="718092" y="1321343"/>
            <a:ext cx="6931295" cy="646331"/>
          </a:xfrm>
          <a:prstGeom prst="rect">
            <a:avLst/>
          </a:prstGeom>
          <a:noFill/>
        </p:spPr>
        <p:txBody>
          <a:bodyPr wrap="square">
            <a:spAutoFit/>
          </a:bodyPr>
          <a:lstStyle/>
          <a:p>
            <a:pPr algn="just">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Vấn đề nghiên cứu của tác giả trong bài viết là dấu ấn của sử thi Ấn Độ Ra-ma-</a:t>
            </a:r>
            <a:r>
              <a:rPr lang="en-US" sz="1800" dirty="0" err="1">
                <a:effectLst/>
                <a:latin typeface="Tahoma" panose="020B0604030504040204" pitchFamily="34" charset="0"/>
                <a:ea typeface="Tahoma" panose="020B0604030504040204" pitchFamily="34" charset="0"/>
                <a:cs typeface="Tahoma" panose="020B0604030504040204" pitchFamily="34" charset="0"/>
              </a:rPr>
              <a:t>ya</a:t>
            </a:r>
            <a:r>
              <a:rPr lang="en-US" sz="1800" dirty="0">
                <a:effectLst/>
                <a:latin typeface="Tahoma" panose="020B0604030504040204" pitchFamily="34" charset="0"/>
                <a:ea typeface="Tahoma" panose="020B0604030504040204" pitchFamily="34" charset="0"/>
                <a:cs typeface="Tahoma" panose="020B0604030504040204" pitchFamily="34" charset="0"/>
              </a:rPr>
              <a:t>-na trong văn hóa Việt Nam.</a:t>
            </a:r>
          </a:p>
        </p:txBody>
      </p:sp>
      <p:grpSp>
        <p:nvGrpSpPr>
          <p:cNvPr id="3" name="Nhóm 2">
            <a:extLst>
              <a:ext uri="{FF2B5EF4-FFF2-40B4-BE49-F238E27FC236}">
                <a16:creationId xmlns:a16="http://schemas.microsoft.com/office/drawing/2014/main" id="{2A75C209-3628-5663-0F35-58977BCFB9A3}"/>
              </a:ext>
            </a:extLst>
          </p:cNvPr>
          <p:cNvGrpSpPr/>
          <p:nvPr/>
        </p:nvGrpSpPr>
        <p:grpSpPr>
          <a:xfrm>
            <a:off x="176044" y="2010709"/>
            <a:ext cx="8487042" cy="1080812"/>
            <a:chOff x="176044" y="2010709"/>
            <a:chExt cx="8487042" cy="1080812"/>
          </a:xfrm>
        </p:grpSpPr>
        <p:sp>
          <p:nvSpPr>
            <p:cNvPr id="117" name="Hộp Văn bản 116">
              <a:extLst>
                <a:ext uri="{FF2B5EF4-FFF2-40B4-BE49-F238E27FC236}">
                  <a16:creationId xmlns:a16="http://schemas.microsoft.com/office/drawing/2014/main" id="{E4EB5632-AB3F-7777-05A7-22964B282B1E}"/>
                </a:ext>
              </a:extLst>
            </p:cNvPr>
            <p:cNvSpPr txBox="1"/>
            <p:nvPr/>
          </p:nvSpPr>
          <p:spPr>
            <a:xfrm>
              <a:off x="699449" y="2010709"/>
              <a:ext cx="7963637" cy="646331"/>
            </a:xfrm>
            <a:prstGeom prst="rect">
              <a:avLst/>
            </a:prstGeom>
            <a:noFill/>
          </p:spPr>
          <p:txBody>
            <a:bodyPr wrap="square">
              <a:spAutoFit/>
            </a:bodyPr>
            <a:lstStyle/>
            <a:p>
              <a:pPr algn="just">
                <a:spcAft>
                  <a:spcPts val="800"/>
                </a:spcAft>
              </a:pPr>
              <a:r>
                <a:rPr lang="en-US" sz="1800" b="1" dirty="0">
                  <a:latin typeface="Tahoma" panose="020B0604030504040204" pitchFamily="34" charset="0"/>
                  <a:ea typeface="Tahoma" panose="020B0604030504040204" pitchFamily="34" charset="0"/>
                  <a:cs typeface="Tahoma" panose="020B0604030504040204" pitchFamily="34" charset="0"/>
                </a:rPr>
                <a:t>2. Để triển khai bài viết, tác giả đã sử dụng những luận điểm chính nào?</a:t>
              </a:r>
            </a:p>
          </p:txBody>
        </p:sp>
        <p:grpSp>
          <p:nvGrpSpPr>
            <p:cNvPr id="118" name="Google Shape;1024;p51">
              <a:extLst>
                <a:ext uri="{FF2B5EF4-FFF2-40B4-BE49-F238E27FC236}">
                  <a16:creationId xmlns:a16="http://schemas.microsoft.com/office/drawing/2014/main" id="{BBAB4DA3-C491-6A7F-8739-1FFB34F9BE81}"/>
                </a:ext>
              </a:extLst>
            </p:cNvPr>
            <p:cNvGrpSpPr/>
            <p:nvPr/>
          </p:nvGrpSpPr>
          <p:grpSpPr>
            <a:xfrm>
              <a:off x="176044" y="2641212"/>
              <a:ext cx="467507" cy="450309"/>
              <a:chOff x="4871187" y="5243891"/>
              <a:chExt cx="500123" cy="480030"/>
            </a:xfrm>
          </p:grpSpPr>
          <p:sp>
            <p:nvSpPr>
              <p:cNvPr id="119" name="Google Shape;1025;p51">
                <a:extLst>
                  <a:ext uri="{FF2B5EF4-FFF2-40B4-BE49-F238E27FC236}">
                    <a16:creationId xmlns:a16="http://schemas.microsoft.com/office/drawing/2014/main" id="{C42BDB16-D2A3-9CD5-A271-2CE2D96CFDE7}"/>
                  </a:ext>
                </a:extLst>
              </p:cNvPr>
              <p:cNvSpPr/>
              <p:nvPr/>
            </p:nvSpPr>
            <p:spPr>
              <a:xfrm>
                <a:off x="4906976" y="5279681"/>
                <a:ext cx="428485" cy="408453"/>
              </a:xfrm>
              <a:custGeom>
                <a:avLst/>
                <a:gdLst/>
                <a:ahLst/>
                <a:cxnLst/>
                <a:rect l="l" t="t" r="r" b="b"/>
                <a:pathLst>
                  <a:path w="7016" h="6688" extrusionOk="0">
                    <a:moveTo>
                      <a:pt x="1425" y="0"/>
                    </a:moveTo>
                    <a:cubicBezTo>
                      <a:pt x="1365" y="0"/>
                      <a:pt x="1316" y="50"/>
                      <a:pt x="1316" y="110"/>
                    </a:cubicBezTo>
                    <a:lnTo>
                      <a:pt x="1316" y="768"/>
                    </a:lnTo>
                    <a:lnTo>
                      <a:pt x="768" y="768"/>
                    </a:lnTo>
                    <a:cubicBezTo>
                      <a:pt x="707" y="768"/>
                      <a:pt x="658" y="817"/>
                      <a:pt x="658" y="878"/>
                    </a:cubicBezTo>
                    <a:lnTo>
                      <a:pt x="658" y="1645"/>
                    </a:lnTo>
                    <a:lnTo>
                      <a:pt x="110" y="1645"/>
                    </a:lnTo>
                    <a:cubicBezTo>
                      <a:pt x="49" y="1645"/>
                      <a:pt x="0" y="1694"/>
                      <a:pt x="0" y="1754"/>
                    </a:cubicBezTo>
                    <a:lnTo>
                      <a:pt x="0" y="6577"/>
                    </a:lnTo>
                    <a:cubicBezTo>
                      <a:pt x="0" y="6638"/>
                      <a:pt x="49" y="6687"/>
                      <a:pt x="110" y="6687"/>
                    </a:cubicBezTo>
                    <a:lnTo>
                      <a:pt x="6906" y="6687"/>
                    </a:lnTo>
                    <a:cubicBezTo>
                      <a:pt x="6966" y="6687"/>
                      <a:pt x="7016" y="6638"/>
                      <a:pt x="7016" y="6577"/>
                    </a:cubicBezTo>
                    <a:lnTo>
                      <a:pt x="7016" y="5043"/>
                    </a:lnTo>
                    <a:lnTo>
                      <a:pt x="5701" y="3910"/>
                    </a:lnTo>
                    <a:lnTo>
                      <a:pt x="5701" y="110"/>
                    </a:lnTo>
                    <a:cubicBezTo>
                      <a:pt x="5701" y="50"/>
                      <a:pt x="5651" y="0"/>
                      <a:pt x="5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26;p51">
                <a:extLst>
                  <a:ext uri="{FF2B5EF4-FFF2-40B4-BE49-F238E27FC236}">
                    <a16:creationId xmlns:a16="http://schemas.microsoft.com/office/drawing/2014/main" id="{BAF64035-7B92-F1DB-57F1-9EA5F688C888}"/>
                  </a:ext>
                </a:extLst>
              </p:cNvPr>
              <p:cNvSpPr/>
              <p:nvPr/>
            </p:nvSpPr>
            <p:spPr>
              <a:xfrm>
                <a:off x="4871187" y="5243891"/>
                <a:ext cx="500123" cy="480030"/>
              </a:xfrm>
              <a:custGeom>
                <a:avLst/>
                <a:gdLst/>
                <a:ahLst/>
                <a:cxnLst/>
                <a:rect l="l" t="t" r="r" b="b"/>
                <a:pathLst>
                  <a:path w="8189" h="7860" extrusionOk="0">
                    <a:moveTo>
                      <a:pt x="2011" y="0"/>
                    </a:moveTo>
                    <a:cubicBezTo>
                      <a:pt x="1628" y="1"/>
                      <a:pt x="1316" y="312"/>
                      <a:pt x="1316" y="696"/>
                    </a:cubicBezTo>
                    <a:lnTo>
                      <a:pt x="1316" y="769"/>
                    </a:lnTo>
                    <a:cubicBezTo>
                      <a:pt x="947" y="789"/>
                      <a:pt x="658" y="1094"/>
                      <a:pt x="658" y="1464"/>
                    </a:cubicBezTo>
                    <a:lnTo>
                      <a:pt x="658" y="1646"/>
                    </a:lnTo>
                    <a:cubicBezTo>
                      <a:pt x="289" y="1666"/>
                      <a:pt x="1" y="1971"/>
                      <a:pt x="0" y="2340"/>
                    </a:cubicBezTo>
                    <a:lnTo>
                      <a:pt x="0" y="7163"/>
                    </a:lnTo>
                    <a:cubicBezTo>
                      <a:pt x="1" y="7547"/>
                      <a:pt x="312" y="7859"/>
                      <a:pt x="696" y="7859"/>
                    </a:cubicBezTo>
                    <a:lnTo>
                      <a:pt x="7492" y="7859"/>
                    </a:lnTo>
                    <a:cubicBezTo>
                      <a:pt x="7876" y="7859"/>
                      <a:pt x="8188" y="7547"/>
                      <a:pt x="8188" y="7163"/>
                    </a:cubicBezTo>
                    <a:lnTo>
                      <a:pt x="8188" y="5629"/>
                    </a:lnTo>
                    <a:cubicBezTo>
                      <a:pt x="8188" y="5458"/>
                      <a:pt x="8114" y="5296"/>
                      <a:pt x="7984" y="5185"/>
                    </a:cubicBezTo>
                    <a:lnTo>
                      <a:pt x="6873" y="4228"/>
                    </a:lnTo>
                    <a:lnTo>
                      <a:pt x="6873" y="696"/>
                    </a:lnTo>
                    <a:cubicBezTo>
                      <a:pt x="6872" y="312"/>
                      <a:pt x="6561" y="1"/>
                      <a:pt x="6177" y="0"/>
                    </a:cubicBez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27;p51">
                <a:extLst>
                  <a:ext uri="{FF2B5EF4-FFF2-40B4-BE49-F238E27FC236}">
                    <a16:creationId xmlns:a16="http://schemas.microsoft.com/office/drawing/2014/main" id="{61C0F73E-5E1B-1F6C-5A1E-0D1798DEEA82}"/>
                  </a:ext>
                </a:extLst>
              </p:cNvPr>
              <p:cNvSpPr/>
              <p:nvPr/>
            </p:nvSpPr>
            <p:spPr>
              <a:xfrm>
                <a:off x="4906976" y="5380148"/>
                <a:ext cx="428485" cy="307989"/>
              </a:xfrm>
              <a:custGeom>
                <a:avLst/>
                <a:gdLst/>
                <a:ahLst/>
                <a:cxnLst/>
                <a:rect l="l" t="t" r="r" b="b"/>
                <a:pathLst>
                  <a:path w="7016" h="5043" extrusionOk="0">
                    <a:moveTo>
                      <a:pt x="110" y="0"/>
                    </a:moveTo>
                    <a:cubicBezTo>
                      <a:pt x="49" y="0"/>
                      <a:pt x="1" y="49"/>
                      <a:pt x="1" y="110"/>
                    </a:cubicBezTo>
                    <a:lnTo>
                      <a:pt x="1" y="4932"/>
                    </a:lnTo>
                    <a:cubicBezTo>
                      <a:pt x="1" y="4993"/>
                      <a:pt x="49" y="5042"/>
                      <a:pt x="110" y="5042"/>
                    </a:cubicBezTo>
                    <a:lnTo>
                      <a:pt x="6906" y="5042"/>
                    </a:lnTo>
                    <a:cubicBezTo>
                      <a:pt x="6967" y="5042"/>
                      <a:pt x="7016" y="4993"/>
                      <a:pt x="7016" y="4932"/>
                    </a:cubicBezTo>
                    <a:lnTo>
                      <a:pt x="7016" y="3398"/>
                    </a:ln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28;p51">
                <a:extLst>
                  <a:ext uri="{FF2B5EF4-FFF2-40B4-BE49-F238E27FC236}">
                    <a16:creationId xmlns:a16="http://schemas.microsoft.com/office/drawing/2014/main" id="{6A55E504-DD0C-3FD9-2E2A-1E2221E15FA8}"/>
                  </a:ext>
                </a:extLst>
              </p:cNvPr>
              <p:cNvSpPr/>
              <p:nvPr/>
            </p:nvSpPr>
            <p:spPr>
              <a:xfrm>
                <a:off x="4987290" y="5279681"/>
                <a:ext cx="267864" cy="401735"/>
              </a:xfrm>
              <a:custGeom>
                <a:avLst/>
                <a:gdLst/>
                <a:ahLst/>
                <a:cxnLst/>
                <a:rect l="l" t="t" r="r" b="b"/>
                <a:pathLst>
                  <a:path w="4386" h="6578" extrusionOk="0">
                    <a:moveTo>
                      <a:pt x="110" y="0"/>
                    </a:moveTo>
                    <a:cubicBezTo>
                      <a:pt x="50" y="0"/>
                      <a:pt x="1" y="50"/>
                      <a:pt x="1" y="110"/>
                    </a:cubicBezTo>
                    <a:lnTo>
                      <a:pt x="1" y="6468"/>
                    </a:lnTo>
                    <a:cubicBezTo>
                      <a:pt x="1" y="6528"/>
                      <a:pt x="50" y="6577"/>
                      <a:pt x="110" y="6577"/>
                    </a:cubicBezTo>
                    <a:lnTo>
                      <a:pt x="4276" y="6577"/>
                    </a:lnTo>
                    <a:cubicBezTo>
                      <a:pt x="4336" y="6577"/>
                      <a:pt x="4385" y="6528"/>
                      <a:pt x="4385" y="6468"/>
                    </a:cubicBezTo>
                    <a:lnTo>
                      <a:pt x="4385" y="110"/>
                    </a:lnTo>
                    <a:cubicBezTo>
                      <a:pt x="4385" y="50"/>
                      <a:pt x="4336" y="0"/>
                      <a:pt x="4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29;p51">
                <a:extLst>
                  <a:ext uri="{FF2B5EF4-FFF2-40B4-BE49-F238E27FC236}">
                    <a16:creationId xmlns:a16="http://schemas.microsoft.com/office/drawing/2014/main" id="{F405D11D-D9AB-7895-184D-CA281F8A2AEB}"/>
                  </a:ext>
                </a:extLst>
              </p:cNvPr>
              <p:cNvSpPr/>
              <p:nvPr/>
            </p:nvSpPr>
            <p:spPr>
              <a:xfrm>
                <a:off x="4947164" y="5326525"/>
                <a:ext cx="261146" cy="354892"/>
              </a:xfrm>
              <a:custGeom>
                <a:avLst/>
                <a:gdLst/>
                <a:ahLst/>
                <a:cxnLst/>
                <a:rect l="l" t="t" r="r" b="b"/>
                <a:pathLst>
                  <a:path w="4276" h="5811" extrusionOk="0">
                    <a:moveTo>
                      <a:pt x="110" y="1"/>
                    </a:moveTo>
                    <a:cubicBezTo>
                      <a:pt x="49" y="1"/>
                      <a:pt x="0" y="50"/>
                      <a:pt x="0" y="111"/>
                    </a:cubicBezTo>
                    <a:lnTo>
                      <a:pt x="0" y="5810"/>
                    </a:lnTo>
                    <a:lnTo>
                      <a:pt x="4275" y="5810"/>
                    </a:lnTo>
                    <a:lnTo>
                      <a:pt x="4275" y="1417"/>
                    </a:lnTo>
                    <a:lnTo>
                      <a:pt x="2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30;p51">
                <a:extLst>
                  <a:ext uri="{FF2B5EF4-FFF2-40B4-BE49-F238E27FC236}">
                    <a16:creationId xmlns:a16="http://schemas.microsoft.com/office/drawing/2014/main" id="{0686F35A-C248-4A16-9B1D-FBD78E8B28ED}"/>
                  </a:ext>
                </a:extLst>
              </p:cNvPr>
              <p:cNvSpPr/>
              <p:nvPr/>
            </p:nvSpPr>
            <p:spPr>
              <a:xfrm>
                <a:off x="5107851" y="5326525"/>
                <a:ext cx="99609" cy="99670"/>
              </a:xfrm>
              <a:custGeom>
                <a:avLst/>
                <a:gdLst/>
                <a:ahLst/>
                <a:cxnLst/>
                <a:rect l="l" t="t" r="r" b="b"/>
                <a:pathLst>
                  <a:path w="1631" h="1632" extrusionOk="0">
                    <a:moveTo>
                      <a:pt x="0" y="1"/>
                    </a:moveTo>
                    <a:lnTo>
                      <a:pt x="0" y="1303"/>
                    </a:lnTo>
                    <a:cubicBezTo>
                      <a:pt x="0" y="1484"/>
                      <a:pt x="147" y="1631"/>
                      <a:pt x="329" y="1631"/>
                    </a:cubicBezTo>
                    <a:lnTo>
                      <a:pt x="1631" y="1631"/>
                    </a:lnTo>
                    <a:lnTo>
                      <a:pt x="1631" y="1413"/>
                    </a:lnTo>
                    <a:lnTo>
                      <a:pt x="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31;p51">
                <a:extLst>
                  <a:ext uri="{FF2B5EF4-FFF2-40B4-BE49-F238E27FC236}">
                    <a16:creationId xmlns:a16="http://schemas.microsoft.com/office/drawing/2014/main" id="{A22C66E9-7823-0A24-D36F-B6F2D4D1A6F9}"/>
                  </a:ext>
                </a:extLst>
              </p:cNvPr>
              <p:cNvSpPr/>
              <p:nvPr/>
            </p:nvSpPr>
            <p:spPr>
              <a:xfrm>
                <a:off x="5121165" y="5326281"/>
                <a:ext cx="86540" cy="86540"/>
              </a:xfrm>
              <a:custGeom>
                <a:avLst/>
                <a:gdLst/>
                <a:ahLst/>
                <a:cxnLst/>
                <a:rect l="l" t="t" r="r" b="b"/>
                <a:pathLst>
                  <a:path w="1417" h="1417" extrusionOk="0">
                    <a:moveTo>
                      <a:pt x="1" y="0"/>
                    </a:moveTo>
                    <a:lnTo>
                      <a:pt x="1" y="1307"/>
                    </a:lnTo>
                    <a:cubicBezTo>
                      <a:pt x="1" y="1367"/>
                      <a:pt x="50" y="1416"/>
                      <a:pt x="110" y="1416"/>
                    </a:cubicBezTo>
                    <a:cubicBezTo>
                      <a:pt x="110" y="1416"/>
                      <a:pt x="110" y="1416"/>
                      <a:pt x="111" y="1416"/>
                    </a:cubicBezTo>
                    <a:lnTo>
                      <a:pt x="1417" y="1416"/>
                    </a:lnTo>
                    <a:lnTo>
                      <a:pt x="1"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32;p51">
                <a:extLst>
                  <a:ext uri="{FF2B5EF4-FFF2-40B4-BE49-F238E27FC236}">
                    <a16:creationId xmlns:a16="http://schemas.microsoft.com/office/drawing/2014/main" id="{D728D178-ECD6-98B2-7A0B-44CE305900E1}"/>
                  </a:ext>
                </a:extLst>
              </p:cNvPr>
              <p:cNvSpPr/>
              <p:nvPr/>
            </p:nvSpPr>
            <p:spPr>
              <a:xfrm>
                <a:off x="4906976" y="5380148"/>
                <a:ext cx="348174" cy="307989"/>
              </a:xfrm>
              <a:custGeom>
                <a:avLst/>
                <a:gdLst/>
                <a:ahLst/>
                <a:cxnLst/>
                <a:rect l="l" t="t" r="r" b="b"/>
                <a:pathLst>
                  <a:path w="5701" h="5043" extrusionOk="0">
                    <a:moveTo>
                      <a:pt x="877" y="767"/>
                    </a:moveTo>
                    <a:cubicBezTo>
                      <a:pt x="938" y="767"/>
                      <a:pt x="987" y="816"/>
                      <a:pt x="987" y="877"/>
                    </a:cubicBezTo>
                    <a:lnTo>
                      <a:pt x="987" y="4384"/>
                    </a:lnTo>
                    <a:cubicBezTo>
                      <a:pt x="987" y="4445"/>
                      <a:pt x="938" y="4494"/>
                      <a:pt x="877" y="4494"/>
                    </a:cubicBezTo>
                    <a:lnTo>
                      <a:pt x="768" y="4494"/>
                    </a:lnTo>
                    <a:cubicBezTo>
                      <a:pt x="707" y="4494"/>
                      <a:pt x="658" y="4445"/>
                      <a:pt x="658" y="4384"/>
                    </a:cubicBezTo>
                    <a:lnTo>
                      <a:pt x="658" y="877"/>
                    </a:lnTo>
                    <a:cubicBezTo>
                      <a:pt x="658" y="816"/>
                      <a:pt x="707" y="767"/>
                      <a:pt x="768" y="767"/>
                    </a:cubicBezTo>
                    <a:close/>
                    <a:moveTo>
                      <a:pt x="1864" y="1425"/>
                    </a:moveTo>
                    <a:cubicBezTo>
                      <a:pt x="1924" y="1425"/>
                      <a:pt x="1974" y="1474"/>
                      <a:pt x="1974" y="1535"/>
                    </a:cubicBezTo>
                    <a:lnTo>
                      <a:pt x="1974" y="4384"/>
                    </a:lnTo>
                    <a:cubicBezTo>
                      <a:pt x="1974" y="4445"/>
                      <a:pt x="1924" y="4494"/>
                      <a:pt x="1864" y="4494"/>
                    </a:cubicBezTo>
                    <a:lnTo>
                      <a:pt x="1755" y="4494"/>
                    </a:lnTo>
                    <a:cubicBezTo>
                      <a:pt x="1694" y="4494"/>
                      <a:pt x="1645" y="4445"/>
                      <a:pt x="1645" y="4384"/>
                    </a:cubicBezTo>
                    <a:lnTo>
                      <a:pt x="1645" y="1535"/>
                    </a:lnTo>
                    <a:cubicBezTo>
                      <a:pt x="1645" y="1474"/>
                      <a:pt x="1694" y="1425"/>
                      <a:pt x="1755" y="1425"/>
                    </a:cubicBezTo>
                    <a:close/>
                    <a:moveTo>
                      <a:pt x="2851" y="2083"/>
                    </a:moveTo>
                    <a:cubicBezTo>
                      <a:pt x="2911" y="2083"/>
                      <a:pt x="2960" y="2132"/>
                      <a:pt x="2960" y="2192"/>
                    </a:cubicBezTo>
                    <a:lnTo>
                      <a:pt x="2960" y="4384"/>
                    </a:lnTo>
                    <a:cubicBezTo>
                      <a:pt x="2960" y="4445"/>
                      <a:pt x="2911" y="4494"/>
                      <a:pt x="2851" y="4494"/>
                    </a:cubicBezTo>
                    <a:lnTo>
                      <a:pt x="2741" y="4494"/>
                    </a:lnTo>
                    <a:cubicBezTo>
                      <a:pt x="2680" y="4494"/>
                      <a:pt x="2631" y="4445"/>
                      <a:pt x="2631" y="4384"/>
                    </a:cubicBezTo>
                    <a:lnTo>
                      <a:pt x="2631" y="2192"/>
                    </a:lnTo>
                    <a:cubicBezTo>
                      <a:pt x="2631" y="2132"/>
                      <a:pt x="2680" y="2083"/>
                      <a:pt x="2741" y="2083"/>
                    </a:cubicBezTo>
                    <a:close/>
                    <a:moveTo>
                      <a:pt x="3837" y="2850"/>
                    </a:moveTo>
                    <a:cubicBezTo>
                      <a:pt x="3898" y="2850"/>
                      <a:pt x="3947" y="2899"/>
                      <a:pt x="3947" y="2960"/>
                    </a:cubicBezTo>
                    <a:lnTo>
                      <a:pt x="3947" y="4384"/>
                    </a:lnTo>
                    <a:cubicBezTo>
                      <a:pt x="3947" y="4445"/>
                      <a:pt x="3898" y="4494"/>
                      <a:pt x="3837" y="4494"/>
                    </a:cubicBezTo>
                    <a:lnTo>
                      <a:pt x="3727" y="4494"/>
                    </a:lnTo>
                    <a:cubicBezTo>
                      <a:pt x="3667" y="4494"/>
                      <a:pt x="3618" y="4445"/>
                      <a:pt x="3618" y="4384"/>
                    </a:cubicBezTo>
                    <a:lnTo>
                      <a:pt x="3618" y="2960"/>
                    </a:lnTo>
                    <a:cubicBezTo>
                      <a:pt x="3618" y="2899"/>
                      <a:pt x="3667" y="2850"/>
                      <a:pt x="3727" y="2850"/>
                    </a:cubicBezTo>
                    <a:close/>
                    <a:moveTo>
                      <a:pt x="4823" y="3508"/>
                    </a:moveTo>
                    <a:cubicBezTo>
                      <a:pt x="4884" y="3508"/>
                      <a:pt x="4933" y="3557"/>
                      <a:pt x="4933" y="3617"/>
                    </a:cubicBezTo>
                    <a:lnTo>
                      <a:pt x="4933" y="4384"/>
                    </a:lnTo>
                    <a:cubicBezTo>
                      <a:pt x="4933" y="4445"/>
                      <a:pt x="4884" y="4494"/>
                      <a:pt x="4823" y="4494"/>
                    </a:cubicBezTo>
                    <a:lnTo>
                      <a:pt x="4714" y="4494"/>
                    </a:lnTo>
                    <a:cubicBezTo>
                      <a:pt x="4653" y="4494"/>
                      <a:pt x="4605" y="4445"/>
                      <a:pt x="4605" y="4384"/>
                    </a:cubicBezTo>
                    <a:lnTo>
                      <a:pt x="4605" y="3617"/>
                    </a:lnTo>
                    <a:cubicBezTo>
                      <a:pt x="4605" y="3557"/>
                      <a:pt x="4653" y="3508"/>
                      <a:pt x="4714" y="3508"/>
                    </a:cubicBezTo>
                    <a:close/>
                    <a:moveTo>
                      <a:pt x="1716" y="0"/>
                    </a:moveTo>
                    <a:cubicBezTo>
                      <a:pt x="1715" y="0"/>
                      <a:pt x="1714" y="0"/>
                      <a:pt x="1714" y="0"/>
                    </a:cubicBezTo>
                    <a:lnTo>
                      <a:pt x="110" y="0"/>
                    </a:lnTo>
                    <a:cubicBezTo>
                      <a:pt x="49" y="0"/>
                      <a:pt x="1" y="49"/>
                      <a:pt x="1" y="109"/>
                    </a:cubicBezTo>
                    <a:lnTo>
                      <a:pt x="1" y="4932"/>
                    </a:lnTo>
                    <a:cubicBezTo>
                      <a:pt x="1" y="4993"/>
                      <a:pt x="49" y="5042"/>
                      <a:pt x="110" y="5042"/>
                    </a:cubicBezTo>
                    <a:lnTo>
                      <a:pt x="5701" y="5042"/>
                    </a:lnTo>
                    <a:lnTo>
                      <a:pt x="5701" y="3398"/>
                    </a:lnTo>
                    <a:lnTo>
                      <a:pt x="1786" y="26"/>
                    </a:lnTo>
                    <a:cubicBezTo>
                      <a:pt x="1766" y="9"/>
                      <a:pt x="1741"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33;p51">
                <a:extLst>
                  <a:ext uri="{FF2B5EF4-FFF2-40B4-BE49-F238E27FC236}">
                    <a16:creationId xmlns:a16="http://schemas.microsoft.com/office/drawing/2014/main" id="{E9958278-0F65-A1FE-484D-B87978F8E5F0}"/>
                  </a:ext>
                </a:extLst>
              </p:cNvPr>
              <p:cNvSpPr/>
              <p:nvPr/>
            </p:nvSpPr>
            <p:spPr>
              <a:xfrm>
                <a:off x="4906976" y="5380148"/>
                <a:ext cx="348174" cy="307989"/>
              </a:xfrm>
              <a:custGeom>
                <a:avLst/>
                <a:gdLst/>
                <a:ahLst/>
                <a:cxnLst/>
                <a:rect l="l" t="t" r="r" b="b"/>
                <a:pathLst>
                  <a:path w="5701" h="5043" extrusionOk="0">
                    <a:moveTo>
                      <a:pt x="110" y="0"/>
                    </a:moveTo>
                    <a:cubicBezTo>
                      <a:pt x="49" y="0"/>
                      <a:pt x="1" y="49"/>
                      <a:pt x="1" y="109"/>
                    </a:cubicBezTo>
                    <a:lnTo>
                      <a:pt x="1" y="4932"/>
                    </a:lnTo>
                    <a:cubicBezTo>
                      <a:pt x="1" y="4993"/>
                      <a:pt x="49" y="5042"/>
                      <a:pt x="110" y="5042"/>
                    </a:cubicBezTo>
                    <a:lnTo>
                      <a:pt x="5701" y="5042"/>
                    </a:lnTo>
                    <a:lnTo>
                      <a:pt x="5701" y="4823"/>
                    </a:lnTo>
                    <a:lnTo>
                      <a:pt x="658" y="4823"/>
                    </a:lnTo>
                    <a:cubicBezTo>
                      <a:pt x="416" y="4823"/>
                      <a:pt x="220" y="4627"/>
                      <a:pt x="220" y="4384"/>
                    </a:cubicBezTo>
                    <a:lnTo>
                      <a:pt x="220"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34;p51">
                <a:extLst>
                  <a:ext uri="{FF2B5EF4-FFF2-40B4-BE49-F238E27FC236}">
                    <a16:creationId xmlns:a16="http://schemas.microsoft.com/office/drawing/2014/main" id="{416F0707-5409-B9D9-81DE-EAC16AB33796}"/>
                  </a:ext>
                </a:extLst>
              </p:cNvPr>
              <p:cNvSpPr/>
              <p:nvPr/>
            </p:nvSpPr>
            <p:spPr>
              <a:xfrm>
                <a:off x="5255102" y="5587680"/>
                <a:ext cx="80432" cy="100464"/>
              </a:xfrm>
              <a:custGeom>
                <a:avLst/>
                <a:gdLst/>
                <a:ahLst/>
                <a:cxnLst/>
                <a:rect l="l" t="t" r="r" b="b"/>
                <a:pathLst>
                  <a:path w="1317" h="1645" extrusionOk="0">
                    <a:moveTo>
                      <a:pt x="1" y="0"/>
                    </a:moveTo>
                    <a:lnTo>
                      <a:pt x="1" y="1644"/>
                    </a:lnTo>
                    <a:lnTo>
                      <a:pt x="1206" y="1644"/>
                    </a:lnTo>
                    <a:cubicBezTo>
                      <a:pt x="1267" y="1644"/>
                      <a:pt x="1316" y="1595"/>
                      <a:pt x="1316" y="1534"/>
                    </a:cubicBezTo>
                    <a:lnTo>
                      <a:pt x="1316"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0" name="Hộp Văn bản 129">
            <a:extLst>
              <a:ext uri="{FF2B5EF4-FFF2-40B4-BE49-F238E27FC236}">
                <a16:creationId xmlns:a16="http://schemas.microsoft.com/office/drawing/2014/main" id="{A0E8C843-0A4C-FD25-EDEB-99245C51694B}"/>
              </a:ext>
            </a:extLst>
          </p:cNvPr>
          <p:cNvSpPr txBox="1"/>
          <p:nvPr/>
        </p:nvSpPr>
        <p:spPr>
          <a:xfrm>
            <a:off x="804032" y="2638606"/>
            <a:ext cx="7948635" cy="2226250"/>
          </a:xfrm>
          <a:prstGeom prst="rect">
            <a:avLst/>
          </a:prstGeom>
          <a:noFill/>
        </p:spPr>
        <p:txBody>
          <a:bodyPr wrap="square">
            <a:spAutoFit/>
          </a:bodyPr>
          <a:lstStyle/>
          <a:p>
            <a:pPr algn="just">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 Dấu ấn của sử thi Ra-ma-</a:t>
            </a:r>
            <a:r>
              <a:rPr lang="en-US" sz="1600" dirty="0" err="1">
                <a:latin typeface="Tahoma" panose="020B0604030504040204" pitchFamily="34" charset="0"/>
                <a:ea typeface="Tahoma" panose="020B0604030504040204" pitchFamily="34" charset="0"/>
                <a:cs typeface="Tahoma" panose="020B0604030504040204" pitchFamily="34" charset="0"/>
              </a:rPr>
              <a:t>ya</a:t>
            </a:r>
            <a:r>
              <a:rPr lang="en-US" sz="1600" dirty="0">
                <a:latin typeface="Tahoma" panose="020B0604030504040204" pitchFamily="34" charset="0"/>
                <a:ea typeface="Tahoma" panose="020B0604030504040204" pitchFamily="34" charset="0"/>
                <a:cs typeface="Tahoma" panose="020B0604030504040204" pitchFamily="34" charset="0"/>
              </a:rPr>
              <a:t>-na trong văn học dân gian và văn học viết thời trung đại</a:t>
            </a:r>
          </a:p>
          <a:p>
            <a:pPr algn="just">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  + Sử thi Tewa </a:t>
            </a:r>
            <a:r>
              <a:rPr lang="en-US" sz="1600" dirty="0" err="1">
                <a:latin typeface="Tahoma" panose="020B0604030504040204" pitchFamily="34" charset="0"/>
                <a:ea typeface="Tahoma" panose="020B0604030504040204" pitchFamily="34" charset="0"/>
                <a:cs typeface="Tahoma" panose="020B0604030504040204" pitchFamily="34" charset="0"/>
              </a:rPr>
              <a:t>Mưno</a:t>
            </a:r>
            <a:r>
              <a:rPr lang="en-US" sz="1600" dirty="0">
                <a:latin typeface="Tahoma" panose="020B0604030504040204" pitchFamily="34" charset="0"/>
                <a:ea typeface="Tahoma" panose="020B0604030504040204" pitchFamily="34" charset="0"/>
                <a:cs typeface="Tahoma" panose="020B0604030504040204" pitchFamily="34" charset="0"/>
              </a:rPr>
              <a:t> được xem là phiên bản </a:t>
            </a:r>
            <a:r>
              <a:rPr lang="en-US" sz="1600" dirty="0" err="1">
                <a:latin typeface="Tahoma" panose="020B0604030504040204" pitchFamily="34" charset="0"/>
                <a:ea typeface="Tahoma" panose="020B0604030504040204" pitchFamily="34" charset="0"/>
                <a:cs typeface="Tahoma" panose="020B0604030504040204" pitchFamily="34" charset="0"/>
              </a:rPr>
              <a:t>bản</a:t>
            </a:r>
            <a:r>
              <a:rPr lang="en-US" sz="1600" dirty="0">
                <a:latin typeface="Tahoma" panose="020B0604030504040204" pitchFamily="34" charset="0"/>
                <a:ea typeface="Tahoma" panose="020B0604030504040204" pitchFamily="34" charset="0"/>
                <a:cs typeface="Tahoma" panose="020B0604030504040204" pitchFamily="34" charset="0"/>
              </a:rPr>
              <a:t> địa của Ra-ma-</a:t>
            </a:r>
            <a:r>
              <a:rPr lang="en-US" sz="1600" dirty="0" err="1">
                <a:latin typeface="Tahoma" panose="020B0604030504040204" pitchFamily="34" charset="0"/>
                <a:ea typeface="Tahoma" panose="020B0604030504040204" pitchFamily="34" charset="0"/>
                <a:cs typeface="Tahoma" panose="020B0604030504040204" pitchFamily="34" charset="0"/>
              </a:rPr>
              <a:t>ya</a:t>
            </a:r>
            <a:r>
              <a:rPr lang="en-US" sz="1600" dirty="0">
                <a:latin typeface="Tahoma" panose="020B0604030504040204" pitchFamily="34" charset="0"/>
                <a:ea typeface="Tahoma" panose="020B0604030504040204" pitchFamily="34" charset="0"/>
                <a:cs typeface="Tahoma" panose="020B0604030504040204" pitchFamily="34" charset="0"/>
              </a:rPr>
              <a:t>-na</a:t>
            </a:r>
          </a:p>
          <a:p>
            <a:pPr algn="just">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  + Dạ thoa vương, truyện truyền kì ra đời dưới thời nhà Trần là một phiên bản tóm lược của sử thi này</a:t>
            </a:r>
          </a:p>
          <a:p>
            <a:pPr algn="just">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 Dấu ấn của sử thi Ra-ma-</a:t>
            </a:r>
            <a:r>
              <a:rPr lang="en-US" sz="1600" dirty="0" err="1">
                <a:latin typeface="Tahoma" panose="020B0604030504040204" pitchFamily="34" charset="0"/>
                <a:ea typeface="Tahoma" panose="020B0604030504040204" pitchFamily="34" charset="0"/>
                <a:cs typeface="Tahoma" panose="020B0604030504040204" pitchFamily="34" charset="0"/>
              </a:rPr>
              <a:t>ya</a:t>
            </a:r>
            <a:r>
              <a:rPr lang="en-US" sz="1600" dirty="0">
                <a:latin typeface="Tahoma" panose="020B0604030504040204" pitchFamily="34" charset="0"/>
                <a:ea typeface="Tahoma" panose="020B0604030504040204" pitchFamily="34" charset="0"/>
                <a:cs typeface="Tahoma" panose="020B0604030504040204" pitchFamily="34" charset="0"/>
              </a:rPr>
              <a:t>-na trong nghệ thuật điêu khắc</a:t>
            </a:r>
          </a:p>
          <a:p>
            <a:pPr algn="just">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 Dấu ấn của sử thi Ra-ma-</a:t>
            </a:r>
            <a:r>
              <a:rPr lang="en-US" sz="1600" dirty="0" err="1">
                <a:latin typeface="Tahoma" panose="020B0604030504040204" pitchFamily="34" charset="0"/>
                <a:ea typeface="Tahoma" panose="020B0604030504040204" pitchFamily="34" charset="0"/>
                <a:cs typeface="Tahoma" panose="020B0604030504040204" pitchFamily="34" charset="0"/>
              </a:rPr>
              <a:t>ya</a:t>
            </a:r>
            <a:r>
              <a:rPr lang="en-US" sz="1600" dirty="0">
                <a:latin typeface="Tahoma" panose="020B0604030504040204" pitchFamily="34" charset="0"/>
                <a:ea typeface="Tahoma" panose="020B0604030504040204" pitchFamily="34" charset="0"/>
                <a:cs typeface="Tahoma" panose="020B0604030504040204" pitchFamily="34" charset="0"/>
              </a:rPr>
              <a:t>-na trong văn hóa đương đại</a:t>
            </a: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wipe(left)">
                                      <p:cBhvr>
                                        <p:cTn id="17" dur="5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left)">
                                      <p:cBhvr>
                                        <p:cTn id="2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5"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grpSp>
        <p:nvGrpSpPr>
          <p:cNvPr id="2106" name="Google Shape;2106;p64"/>
          <p:cNvGrpSpPr/>
          <p:nvPr/>
        </p:nvGrpSpPr>
        <p:grpSpPr>
          <a:xfrm>
            <a:off x="8096256" y="1238097"/>
            <a:ext cx="1133661" cy="1133661"/>
            <a:chOff x="6879045" y="1144445"/>
            <a:chExt cx="1133661" cy="1133661"/>
          </a:xfrm>
        </p:grpSpPr>
        <p:sp>
          <p:nvSpPr>
            <p:cNvPr id="2107" name="Google Shape;2107;p64"/>
            <p:cNvSpPr/>
            <p:nvPr/>
          </p:nvSpPr>
          <p:spPr>
            <a:xfrm rot="-2700000" flipH="1">
              <a:off x="7100286" y="1255245"/>
              <a:ext cx="691178" cy="912060"/>
            </a:xfrm>
            <a:custGeom>
              <a:avLst/>
              <a:gdLst/>
              <a:ahLst/>
              <a:cxnLst/>
              <a:rect l="l" t="t" r="r" b="b"/>
              <a:pathLst>
                <a:path w="19138" h="25254" extrusionOk="0">
                  <a:moveTo>
                    <a:pt x="19138" y="1"/>
                  </a:moveTo>
                  <a:cubicBezTo>
                    <a:pt x="19138" y="1"/>
                    <a:pt x="806" y="727"/>
                    <a:pt x="403" y="1817"/>
                  </a:cubicBezTo>
                  <a:cubicBezTo>
                    <a:pt x="1" y="2907"/>
                    <a:pt x="1871" y="25253"/>
                    <a:pt x="1871" y="25253"/>
                  </a:cubicBezTo>
                  <a:lnTo>
                    <a:pt x="18373" y="24527"/>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8" name="Google Shape;2108;p64"/>
            <p:cNvGrpSpPr/>
            <p:nvPr/>
          </p:nvGrpSpPr>
          <p:grpSpPr>
            <a:xfrm>
              <a:off x="6973483" y="1268762"/>
              <a:ext cx="924202" cy="924202"/>
              <a:chOff x="6973483" y="1268762"/>
              <a:chExt cx="924202" cy="924202"/>
            </a:xfrm>
          </p:grpSpPr>
          <p:sp>
            <p:nvSpPr>
              <p:cNvPr id="2109" name="Google Shape;2109;p64"/>
              <p:cNvSpPr/>
              <p:nvPr/>
            </p:nvSpPr>
            <p:spPr>
              <a:xfrm rot="-2700000" flipH="1">
                <a:off x="7152402" y="1360535"/>
                <a:ext cx="566363" cy="740656"/>
              </a:xfrm>
              <a:custGeom>
                <a:avLst/>
                <a:gdLst/>
                <a:ahLst/>
                <a:cxnLst/>
                <a:rect l="l" t="t" r="r" b="b"/>
                <a:pathLst>
                  <a:path w="15682" h="20508" extrusionOk="0">
                    <a:moveTo>
                      <a:pt x="1" y="0"/>
                    </a:moveTo>
                    <a:lnTo>
                      <a:pt x="801" y="20507"/>
                    </a:lnTo>
                    <a:lnTo>
                      <a:pt x="14320" y="20424"/>
                    </a:lnTo>
                    <a:lnTo>
                      <a:pt x="156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4"/>
              <p:cNvSpPr/>
              <p:nvPr/>
            </p:nvSpPr>
            <p:spPr>
              <a:xfrm rot="-2700000" flipH="1">
                <a:off x="7152402" y="1360535"/>
                <a:ext cx="566363" cy="740656"/>
              </a:xfrm>
              <a:custGeom>
                <a:avLst/>
                <a:gdLst/>
                <a:ahLst/>
                <a:cxnLst/>
                <a:rect l="l" t="t" r="r" b="b"/>
                <a:pathLst>
                  <a:path w="15682" h="20508" extrusionOk="0">
                    <a:moveTo>
                      <a:pt x="1" y="0"/>
                    </a:moveTo>
                    <a:lnTo>
                      <a:pt x="801" y="20507"/>
                    </a:lnTo>
                    <a:lnTo>
                      <a:pt x="14320" y="20424"/>
                    </a:lnTo>
                    <a:lnTo>
                      <a:pt x="15682" y="0"/>
                    </a:lnTo>
                    <a:close/>
                  </a:path>
                </a:pathLst>
              </a:custGeom>
              <a:gradFill>
                <a:gsLst>
                  <a:gs pos="0">
                    <a:srgbClr val="000000">
                      <a:alpha val="14509"/>
                    </a:srgbClr>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1" name="Google Shape;2111;p64"/>
            <p:cNvSpPr/>
            <p:nvPr/>
          </p:nvSpPr>
          <p:spPr>
            <a:xfrm rot="-2700000" flipH="1">
              <a:off x="7305615" y="1420504"/>
              <a:ext cx="261368" cy="640075"/>
            </a:xfrm>
            <a:custGeom>
              <a:avLst/>
              <a:gdLst/>
              <a:ahLst/>
              <a:cxnLst/>
              <a:rect l="l" t="t" r="r" b="b"/>
              <a:pathLst>
                <a:path w="7237" h="17723" extrusionOk="0">
                  <a:moveTo>
                    <a:pt x="1" y="0"/>
                  </a:moveTo>
                  <a:lnTo>
                    <a:pt x="7237" y="0"/>
                  </a:lnTo>
                  <a:lnTo>
                    <a:pt x="6666" y="17722"/>
                  </a:lnTo>
                  <a:lnTo>
                    <a:pt x="373" y="1751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4"/>
            <p:cNvSpPr/>
            <p:nvPr/>
          </p:nvSpPr>
          <p:spPr>
            <a:xfrm rot="-2700000" flipH="1">
              <a:off x="7358905" y="1407852"/>
              <a:ext cx="194012" cy="625592"/>
            </a:xfrm>
            <a:custGeom>
              <a:avLst/>
              <a:gdLst/>
              <a:ahLst/>
              <a:cxnLst/>
              <a:rect l="l" t="t" r="r" b="b"/>
              <a:pathLst>
                <a:path w="5372" h="17322" extrusionOk="0">
                  <a:moveTo>
                    <a:pt x="1" y="1"/>
                  </a:moveTo>
                  <a:lnTo>
                    <a:pt x="5372" y="547"/>
                  </a:lnTo>
                  <a:lnTo>
                    <a:pt x="4826" y="17175"/>
                  </a:lnTo>
                  <a:lnTo>
                    <a:pt x="214" y="17321"/>
                  </a:lnTo>
                  <a:close/>
                </a:path>
              </a:pathLst>
            </a:custGeom>
            <a:gradFill>
              <a:gsLst>
                <a:gs pos="0">
                  <a:srgbClr val="000000">
                    <a:alpha val="14509"/>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4"/>
            <p:cNvSpPr/>
            <p:nvPr/>
          </p:nvSpPr>
          <p:spPr>
            <a:xfrm rot="-2700000" flipH="1">
              <a:off x="7386268" y="1478642"/>
              <a:ext cx="37163" cy="603706"/>
            </a:xfrm>
            <a:custGeom>
              <a:avLst/>
              <a:gdLst/>
              <a:ahLst/>
              <a:cxnLst/>
              <a:rect l="l" t="t" r="r" b="b"/>
              <a:pathLst>
                <a:path w="1029" h="16716" extrusionOk="0">
                  <a:moveTo>
                    <a:pt x="326" y="0"/>
                  </a:moveTo>
                  <a:lnTo>
                    <a:pt x="0" y="16716"/>
                  </a:lnTo>
                  <a:lnTo>
                    <a:pt x="483" y="16700"/>
                  </a:lnTo>
                  <a:lnTo>
                    <a:pt x="1029" y="72"/>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4"/>
            <p:cNvSpPr/>
            <p:nvPr/>
          </p:nvSpPr>
          <p:spPr>
            <a:xfrm rot="-2700000" flipH="1">
              <a:off x="7401385" y="1651711"/>
              <a:ext cx="104482" cy="104446"/>
            </a:xfrm>
            <a:custGeom>
              <a:avLst/>
              <a:gdLst/>
              <a:ahLst/>
              <a:cxnLst/>
              <a:rect l="l" t="t" r="r" b="b"/>
              <a:pathLst>
                <a:path w="2893" h="2892" extrusionOk="0">
                  <a:moveTo>
                    <a:pt x="2893" y="1391"/>
                  </a:moveTo>
                  <a:cubicBezTo>
                    <a:pt x="2893" y="1953"/>
                    <a:pt x="2554" y="2461"/>
                    <a:pt x="2035" y="2676"/>
                  </a:cubicBezTo>
                  <a:cubicBezTo>
                    <a:pt x="1514" y="2892"/>
                    <a:pt x="916" y="2773"/>
                    <a:pt x="517" y="2375"/>
                  </a:cubicBezTo>
                  <a:cubicBezTo>
                    <a:pt x="119" y="1977"/>
                    <a:pt x="1" y="1379"/>
                    <a:pt x="216" y="859"/>
                  </a:cubicBezTo>
                  <a:cubicBezTo>
                    <a:pt x="431" y="340"/>
                    <a:pt x="939" y="0"/>
                    <a:pt x="1501" y="0"/>
                  </a:cubicBezTo>
                  <a:cubicBezTo>
                    <a:pt x="2270" y="0"/>
                    <a:pt x="2893" y="623"/>
                    <a:pt x="2893" y="1391"/>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4"/>
            <p:cNvSpPr/>
            <p:nvPr/>
          </p:nvSpPr>
          <p:spPr>
            <a:xfrm rot="-2700000" flipH="1">
              <a:off x="7419816" y="1677934"/>
              <a:ext cx="57532" cy="55293"/>
            </a:xfrm>
            <a:custGeom>
              <a:avLst/>
              <a:gdLst/>
              <a:ahLst/>
              <a:cxnLst/>
              <a:rect l="l" t="t" r="r" b="b"/>
              <a:pathLst>
                <a:path w="1593" h="1531" extrusionOk="0">
                  <a:moveTo>
                    <a:pt x="0" y="206"/>
                  </a:moveTo>
                  <a:lnTo>
                    <a:pt x="251" y="1"/>
                  </a:lnTo>
                  <a:lnTo>
                    <a:pt x="1593" y="1204"/>
                  </a:lnTo>
                  <a:lnTo>
                    <a:pt x="1297" y="153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64"/>
          <p:cNvSpPr/>
          <p:nvPr/>
        </p:nvSpPr>
        <p:spPr>
          <a:xfrm rot="1005509">
            <a:off x="7716771" y="954945"/>
            <a:ext cx="1167380" cy="316428"/>
          </a:xfrm>
          <a:prstGeom prst="rect">
            <a:avLst/>
          </a:prstGeom>
          <a:solidFill>
            <a:schemeClr val="accent1"/>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6" name="Google Shape;2156;p64"/>
          <p:cNvGrpSpPr/>
          <p:nvPr/>
        </p:nvGrpSpPr>
        <p:grpSpPr>
          <a:xfrm>
            <a:off x="-154773" y="3943926"/>
            <a:ext cx="979759" cy="971565"/>
            <a:chOff x="1684395" y="231735"/>
            <a:chExt cx="1260671" cy="1246229"/>
          </a:xfrm>
        </p:grpSpPr>
        <p:sp>
          <p:nvSpPr>
            <p:cNvPr id="2157" name="Google Shape;2157;p64"/>
            <p:cNvSpPr/>
            <p:nvPr/>
          </p:nvSpPr>
          <p:spPr>
            <a:xfrm rot="10800000">
              <a:off x="1684395" y="231735"/>
              <a:ext cx="1260671" cy="1246229"/>
            </a:xfrm>
            <a:custGeom>
              <a:avLst/>
              <a:gdLst/>
              <a:ahLst/>
              <a:cxnLst/>
              <a:rect l="l" t="t" r="r" b="b"/>
              <a:pathLst>
                <a:path w="104317" h="103122" extrusionOk="0">
                  <a:moveTo>
                    <a:pt x="90350" y="12275"/>
                  </a:moveTo>
                  <a:cubicBezTo>
                    <a:pt x="90350" y="12275"/>
                    <a:pt x="80733" y="86"/>
                    <a:pt x="54529" y="38"/>
                  </a:cubicBezTo>
                  <a:cubicBezTo>
                    <a:pt x="28326" y="0"/>
                    <a:pt x="19780" y="6157"/>
                    <a:pt x="19780" y="6157"/>
                  </a:cubicBezTo>
                  <a:lnTo>
                    <a:pt x="2543" y="25400"/>
                  </a:lnTo>
                  <a:lnTo>
                    <a:pt x="1" y="61651"/>
                  </a:lnTo>
                  <a:lnTo>
                    <a:pt x="12830" y="88447"/>
                  </a:lnTo>
                  <a:lnTo>
                    <a:pt x="38727" y="103121"/>
                  </a:lnTo>
                  <a:cubicBezTo>
                    <a:pt x="38727" y="103121"/>
                    <a:pt x="58889" y="102557"/>
                    <a:pt x="73190" y="99556"/>
                  </a:cubicBezTo>
                  <a:cubicBezTo>
                    <a:pt x="87482" y="96544"/>
                    <a:pt x="104317" y="78065"/>
                    <a:pt x="104317" y="78065"/>
                  </a:cubicBezTo>
                  <a:lnTo>
                    <a:pt x="104317" y="38698"/>
                  </a:lnTo>
                  <a:close/>
                </a:path>
              </a:pathLst>
            </a:custGeom>
            <a:solidFill>
              <a:srgbClr val="FFFFFF"/>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4"/>
            <p:cNvSpPr/>
            <p:nvPr/>
          </p:nvSpPr>
          <p:spPr>
            <a:xfrm rot="10800000">
              <a:off x="1981417" y="330746"/>
              <a:ext cx="630221" cy="1077209"/>
            </a:xfrm>
            <a:custGeom>
              <a:avLst/>
              <a:gdLst/>
              <a:ahLst/>
              <a:cxnLst/>
              <a:rect l="l" t="t" r="r" b="b"/>
              <a:pathLst>
                <a:path w="52149" h="89136" extrusionOk="0">
                  <a:moveTo>
                    <a:pt x="0" y="10172"/>
                  </a:moveTo>
                  <a:cubicBezTo>
                    <a:pt x="0" y="10172"/>
                    <a:pt x="12676" y="2763"/>
                    <a:pt x="22379" y="0"/>
                  </a:cubicBezTo>
                  <a:lnTo>
                    <a:pt x="52149" y="82329"/>
                  </a:lnTo>
                  <a:cubicBezTo>
                    <a:pt x="52149" y="82329"/>
                    <a:pt x="41537" y="86985"/>
                    <a:pt x="29043" y="89136"/>
                  </a:cubicBezTo>
                  <a:cubicBezTo>
                    <a:pt x="29043" y="89136"/>
                    <a:pt x="42264" y="70915"/>
                    <a:pt x="37197" y="50323"/>
                  </a:cubicBezTo>
                  <a:cubicBezTo>
                    <a:pt x="32140" y="29741"/>
                    <a:pt x="15114" y="29215"/>
                    <a:pt x="15114" y="292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9" name="Google Shape;2159;p64"/>
            <p:cNvGrpSpPr/>
            <p:nvPr/>
          </p:nvGrpSpPr>
          <p:grpSpPr>
            <a:xfrm>
              <a:off x="1702762" y="310299"/>
              <a:ext cx="985822" cy="1167206"/>
              <a:chOff x="1702762" y="310299"/>
              <a:chExt cx="985822" cy="1167206"/>
            </a:xfrm>
          </p:grpSpPr>
          <p:sp>
            <p:nvSpPr>
              <p:cNvPr id="2160" name="Google Shape;2160;p64"/>
              <p:cNvSpPr/>
              <p:nvPr/>
            </p:nvSpPr>
            <p:spPr>
              <a:xfrm rot="10800000">
                <a:off x="1702762" y="310299"/>
                <a:ext cx="985822" cy="1167206"/>
              </a:xfrm>
              <a:custGeom>
                <a:avLst/>
                <a:gdLst/>
                <a:ahLst/>
                <a:cxnLst/>
                <a:rect l="l" t="t" r="r" b="b"/>
                <a:pathLst>
                  <a:path w="81574" h="96583" extrusionOk="0">
                    <a:moveTo>
                      <a:pt x="24970" y="6740"/>
                    </a:moveTo>
                    <a:cubicBezTo>
                      <a:pt x="7275" y="13470"/>
                      <a:pt x="0" y="37523"/>
                      <a:pt x="8738" y="60485"/>
                    </a:cubicBezTo>
                    <a:cubicBezTo>
                      <a:pt x="17476" y="83438"/>
                      <a:pt x="38908" y="96583"/>
                      <a:pt x="56604" y="89843"/>
                    </a:cubicBezTo>
                    <a:cubicBezTo>
                      <a:pt x="74299" y="83113"/>
                      <a:pt x="81574" y="59032"/>
                      <a:pt x="72836" y="36089"/>
                    </a:cubicBezTo>
                    <a:cubicBezTo>
                      <a:pt x="64098" y="13126"/>
                      <a:pt x="42675" y="0"/>
                      <a:pt x="24970" y="6740"/>
                    </a:cubicBezTo>
                    <a:close/>
                    <a:moveTo>
                      <a:pt x="41126" y="73515"/>
                    </a:moveTo>
                    <a:cubicBezTo>
                      <a:pt x="30190" y="77683"/>
                      <a:pt x="17562" y="71144"/>
                      <a:pt x="12906" y="58908"/>
                    </a:cubicBezTo>
                    <a:cubicBezTo>
                      <a:pt x="8241" y="46671"/>
                      <a:pt x="13327" y="33393"/>
                      <a:pt x="24263" y="29225"/>
                    </a:cubicBezTo>
                    <a:cubicBezTo>
                      <a:pt x="35209" y="25066"/>
                      <a:pt x="47828" y="31605"/>
                      <a:pt x="52493" y="43842"/>
                    </a:cubicBezTo>
                    <a:cubicBezTo>
                      <a:pt x="57149" y="56078"/>
                      <a:pt x="52063" y="69357"/>
                      <a:pt x="41126" y="735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4"/>
              <p:cNvSpPr/>
              <p:nvPr/>
            </p:nvSpPr>
            <p:spPr>
              <a:xfrm rot="10800000">
                <a:off x="1702762" y="310299"/>
                <a:ext cx="985822" cy="1167206"/>
              </a:xfrm>
              <a:custGeom>
                <a:avLst/>
                <a:gdLst/>
                <a:ahLst/>
                <a:cxnLst/>
                <a:rect l="l" t="t" r="r" b="b"/>
                <a:pathLst>
                  <a:path w="81574" h="96583" extrusionOk="0">
                    <a:moveTo>
                      <a:pt x="24970" y="6740"/>
                    </a:moveTo>
                    <a:cubicBezTo>
                      <a:pt x="7275" y="13470"/>
                      <a:pt x="0" y="37523"/>
                      <a:pt x="8738" y="60485"/>
                    </a:cubicBezTo>
                    <a:cubicBezTo>
                      <a:pt x="17476" y="83438"/>
                      <a:pt x="38908" y="96583"/>
                      <a:pt x="56604" y="89843"/>
                    </a:cubicBezTo>
                    <a:cubicBezTo>
                      <a:pt x="74299" y="83113"/>
                      <a:pt x="81574" y="59032"/>
                      <a:pt x="72836" y="36089"/>
                    </a:cubicBezTo>
                    <a:cubicBezTo>
                      <a:pt x="64098" y="13126"/>
                      <a:pt x="42675" y="0"/>
                      <a:pt x="24970" y="6740"/>
                    </a:cubicBezTo>
                    <a:close/>
                    <a:moveTo>
                      <a:pt x="41126" y="73515"/>
                    </a:moveTo>
                    <a:cubicBezTo>
                      <a:pt x="30190" y="77683"/>
                      <a:pt x="17562" y="71144"/>
                      <a:pt x="12906" y="58908"/>
                    </a:cubicBezTo>
                    <a:cubicBezTo>
                      <a:pt x="8241" y="46671"/>
                      <a:pt x="13327" y="33393"/>
                      <a:pt x="24263" y="29225"/>
                    </a:cubicBezTo>
                    <a:cubicBezTo>
                      <a:pt x="35209" y="25066"/>
                      <a:pt x="47828" y="31605"/>
                      <a:pt x="52493" y="43842"/>
                    </a:cubicBezTo>
                    <a:cubicBezTo>
                      <a:pt x="57149" y="56078"/>
                      <a:pt x="52063" y="69357"/>
                      <a:pt x="41126" y="73515"/>
                    </a:cubicBezTo>
                    <a:close/>
                  </a:path>
                </a:pathLst>
              </a:custGeom>
              <a:gradFill>
                <a:gsLst>
                  <a:gs pos="0">
                    <a:srgbClr val="000000">
                      <a:alpha val="14509"/>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64"/>
            <p:cNvGrpSpPr/>
            <p:nvPr/>
          </p:nvGrpSpPr>
          <p:grpSpPr>
            <a:xfrm>
              <a:off x="1917768" y="323797"/>
              <a:ext cx="984323" cy="1005822"/>
              <a:chOff x="1917768" y="323797"/>
              <a:chExt cx="984323" cy="1005822"/>
            </a:xfrm>
          </p:grpSpPr>
          <p:sp>
            <p:nvSpPr>
              <p:cNvPr id="2163" name="Google Shape;2163;p64"/>
              <p:cNvSpPr/>
              <p:nvPr/>
            </p:nvSpPr>
            <p:spPr>
              <a:xfrm rot="10800000">
                <a:off x="1917768" y="323797"/>
                <a:ext cx="984323" cy="1005822"/>
              </a:xfrm>
              <a:custGeom>
                <a:avLst/>
                <a:gdLst/>
                <a:ahLst/>
                <a:cxnLst/>
                <a:rect l="l" t="t" r="r" b="b"/>
                <a:pathLst>
                  <a:path w="81450" h="83229" extrusionOk="0">
                    <a:moveTo>
                      <a:pt x="39409" y="1"/>
                    </a:moveTo>
                    <a:cubicBezTo>
                      <a:pt x="35425" y="1"/>
                      <a:pt x="31489" y="707"/>
                      <a:pt x="27753" y="2132"/>
                    </a:cubicBezTo>
                    <a:cubicBezTo>
                      <a:pt x="8710" y="9378"/>
                      <a:pt x="1" y="32933"/>
                      <a:pt x="8299" y="54739"/>
                    </a:cubicBezTo>
                    <a:cubicBezTo>
                      <a:pt x="12285" y="65217"/>
                      <a:pt x="19742" y="73878"/>
                      <a:pt x="29034" y="78820"/>
                    </a:cubicBezTo>
                    <a:cubicBezTo>
                      <a:pt x="34529" y="81746"/>
                      <a:pt x="40400" y="83228"/>
                      <a:pt x="46174" y="83228"/>
                    </a:cubicBezTo>
                    <a:cubicBezTo>
                      <a:pt x="50153" y="83228"/>
                      <a:pt x="54086" y="82525"/>
                      <a:pt x="57818" y="81105"/>
                    </a:cubicBezTo>
                    <a:cubicBezTo>
                      <a:pt x="66967" y="77625"/>
                      <a:pt x="74156" y="70121"/>
                      <a:pt x="77798" y="60255"/>
                    </a:cubicBezTo>
                    <a:cubicBezTo>
                      <a:pt x="81450" y="50389"/>
                      <a:pt x="81259" y="38966"/>
                      <a:pt x="77272" y="28488"/>
                    </a:cubicBezTo>
                    <a:cubicBezTo>
                      <a:pt x="73286" y="18011"/>
                      <a:pt x="65829" y="9349"/>
                      <a:pt x="56547" y="4407"/>
                    </a:cubicBezTo>
                    <a:cubicBezTo>
                      <a:pt x="51049" y="1483"/>
                      <a:pt x="45180" y="1"/>
                      <a:pt x="39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4"/>
              <p:cNvSpPr/>
              <p:nvPr/>
            </p:nvSpPr>
            <p:spPr>
              <a:xfrm rot="10800000">
                <a:off x="1917768" y="323797"/>
                <a:ext cx="984323" cy="1005822"/>
              </a:xfrm>
              <a:custGeom>
                <a:avLst/>
                <a:gdLst/>
                <a:ahLst/>
                <a:cxnLst/>
                <a:rect l="l" t="t" r="r" b="b"/>
                <a:pathLst>
                  <a:path w="81450" h="83229" extrusionOk="0">
                    <a:moveTo>
                      <a:pt x="39409" y="1"/>
                    </a:moveTo>
                    <a:cubicBezTo>
                      <a:pt x="35425" y="1"/>
                      <a:pt x="31489" y="707"/>
                      <a:pt x="27753" y="2132"/>
                    </a:cubicBezTo>
                    <a:cubicBezTo>
                      <a:pt x="8710" y="9378"/>
                      <a:pt x="1" y="32933"/>
                      <a:pt x="8299" y="54739"/>
                    </a:cubicBezTo>
                    <a:cubicBezTo>
                      <a:pt x="12285" y="65217"/>
                      <a:pt x="19742" y="73878"/>
                      <a:pt x="29034" y="78820"/>
                    </a:cubicBezTo>
                    <a:cubicBezTo>
                      <a:pt x="34529" y="81746"/>
                      <a:pt x="40400" y="83228"/>
                      <a:pt x="46174" y="83228"/>
                    </a:cubicBezTo>
                    <a:cubicBezTo>
                      <a:pt x="50153" y="83228"/>
                      <a:pt x="54086" y="82525"/>
                      <a:pt x="57818" y="81105"/>
                    </a:cubicBezTo>
                    <a:cubicBezTo>
                      <a:pt x="66967" y="77625"/>
                      <a:pt x="74156" y="70121"/>
                      <a:pt x="77798" y="60255"/>
                    </a:cubicBezTo>
                    <a:cubicBezTo>
                      <a:pt x="81450" y="50389"/>
                      <a:pt x="81259" y="38966"/>
                      <a:pt x="77272" y="28488"/>
                    </a:cubicBezTo>
                    <a:cubicBezTo>
                      <a:pt x="73286" y="18011"/>
                      <a:pt x="65829" y="9349"/>
                      <a:pt x="56547" y="4407"/>
                    </a:cubicBezTo>
                    <a:cubicBezTo>
                      <a:pt x="51049" y="1483"/>
                      <a:pt x="45180" y="1"/>
                      <a:pt x="39409" y="1"/>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64"/>
            <p:cNvSpPr/>
            <p:nvPr/>
          </p:nvSpPr>
          <p:spPr>
            <a:xfrm rot="10800000">
              <a:off x="2196300" y="643067"/>
              <a:ext cx="377451" cy="367203"/>
            </a:xfrm>
            <a:custGeom>
              <a:avLst/>
              <a:gdLst/>
              <a:ahLst/>
              <a:cxnLst/>
              <a:rect l="l" t="t" r="r" b="b"/>
              <a:pathLst>
                <a:path w="31233" h="30385" extrusionOk="0">
                  <a:moveTo>
                    <a:pt x="14390" y="1"/>
                  </a:moveTo>
                  <a:cubicBezTo>
                    <a:pt x="12959" y="1"/>
                    <a:pt x="11524" y="252"/>
                    <a:pt x="10134" y="782"/>
                  </a:cubicBezTo>
                  <a:cubicBezTo>
                    <a:pt x="3175" y="3421"/>
                    <a:pt x="1" y="12024"/>
                    <a:pt x="3031" y="19988"/>
                  </a:cubicBezTo>
                  <a:cubicBezTo>
                    <a:pt x="5456" y="26352"/>
                    <a:pt x="11120" y="30385"/>
                    <a:pt x="16852" y="30385"/>
                  </a:cubicBezTo>
                  <a:cubicBezTo>
                    <a:pt x="18283" y="30385"/>
                    <a:pt x="19718" y="30134"/>
                    <a:pt x="21109" y="29605"/>
                  </a:cubicBezTo>
                  <a:cubicBezTo>
                    <a:pt x="28059" y="26957"/>
                    <a:pt x="31232" y="18362"/>
                    <a:pt x="28202" y="10399"/>
                  </a:cubicBezTo>
                  <a:cubicBezTo>
                    <a:pt x="25778" y="4028"/>
                    <a:pt x="20116" y="1"/>
                    <a:pt x="14390" y="1"/>
                  </a:cubicBezTo>
                  <a:close/>
                </a:path>
              </a:pathLst>
            </a:custGeom>
            <a:solidFill>
              <a:srgbClr val="FF7B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6" name="Google Shape;2166;p64"/>
            <p:cNvGrpSpPr/>
            <p:nvPr/>
          </p:nvGrpSpPr>
          <p:grpSpPr>
            <a:xfrm>
              <a:off x="2061481" y="511934"/>
              <a:ext cx="647091" cy="629496"/>
              <a:chOff x="2061481" y="511934"/>
              <a:chExt cx="647091" cy="629496"/>
            </a:xfrm>
          </p:grpSpPr>
          <p:sp>
            <p:nvSpPr>
              <p:cNvPr id="2167" name="Google Shape;2167;p64"/>
              <p:cNvSpPr/>
              <p:nvPr/>
            </p:nvSpPr>
            <p:spPr>
              <a:xfrm rot="10800000">
                <a:off x="2061481" y="511934"/>
                <a:ext cx="647091" cy="629496"/>
              </a:xfrm>
              <a:custGeom>
                <a:avLst/>
                <a:gdLst/>
                <a:ahLst/>
                <a:cxnLst/>
                <a:rect l="l" t="t" r="r" b="b"/>
                <a:pathLst>
                  <a:path w="53545" h="52089" extrusionOk="0">
                    <a:moveTo>
                      <a:pt x="24665" y="1"/>
                    </a:moveTo>
                    <a:cubicBezTo>
                      <a:pt x="22212" y="1"/>
                      <a:pt x="19752" y="432"/>
                      <a:pt x="17371" y="1339"/>
                    </a:cubicBezTo>
                    <a:cubicBezTo>
                      <a:pt x="5449" y="5870"/>
                      <a:pt x="0" y="20612"/>
                      <a:pt x="5201" y="34253"/>
                    </a:cubicBezTo>
                    <a:cubicBezTo>
                      <a:pt x="9356" y="45179"/>
                      <a:pt x="19070" y="52088"/>
                      <a:pt x="28896" y="52088"/>
                    </a:cubicBezTo>
                    <a:cubicBezTo>
                      <a:pt x="31346" y="52088"/>
                      <a:pt x="33804" y="51658"/>
                      <a:pt x="36184" y="50754"/>
                    </a:cubicBezTo>
                    <a:cubicBezTo>
                      <a:pt x="48096" y="46213"/>
                      <a:pt x="53545" y="31472"/>
                      <a:pt x="48354" y="17830"/>
                    </a:cubicBezTo>
                    <a:cubicBezTo>
                      <a:pt x="44200" y="6914"/>
                      <a:pt x="34488" y="1"/>
                      <a:pt x="24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4"/>
              <p:cNvSpPr/>
              <p:nvPr/>
            </p:nvSpPr>
            <p:spPr>
              <a:xfrm rot="10800000">
                <a:off x="2061481" y="511934"/>
                <a:ext cx="647091" cy="629496"/>
              </a:xfrm>
              <a:custGeom>
                <a:avLst/>
                <a:gdLst/>
                <a:ahLst/>
                <a:cxnLst/>
                <a:rect l="l" t="t" r="r" b="b"/>
                <a:pathLst>
                  <a:path w="53545" h="52089" extrusionOk="0">
                    <a:moveTo>
                      <a:pt x="24665" y="1"/>
                    </a:moveTo>
                    <a:cubicBezTo>
                      <a:pt x="22212" y="1"/>
                      <a:pt x="19752" y="432"/>
                      <a:pt x="17371" y="1339"/>
                    </a:cubicBezTo>
                    <a:cubicBezTo>
                      <a:pt x="5449" y="5870"/>
                      <a:pt x="0" y="20612"/>
                      <a:pt x="5201" y="34253"/>
                    </a:cubicBezTo>
                    <a:cubicBezTo>
                      <a:pt x="9356" y="45179"/>
                      <a:pt x="19070" y="52088"/>
                      <a:pt x="28896" y="52088"/>
                    </a:cubicBezTo>
                    <a:cubicBezTo>
                      <a:pt x="31346" y="52088"/>
                      <a:pt x="33804" y="51658"/>
                      <a:pt x="36184" y="50754"/>
                    </a:cubicBezTo>
                    <a:cubicBezTo>
                      <a:pt x="48096" y="46213"/>
                      <a:pt x="53545" y="31472"/>
                      <a:pt x="48354" y="17830"/>
                    </a:cubicBezTo>
                    <a:cubicBezTo>
                      <a:pt x="44200" y="6914"/>
                      <a:pt x="34488" y="1"/>
                      <a:pt x="24665" y="1"/>
                    </a:cubicBezTo>
                    <a:close/>
                  </a:path>
                </a:pathLst>
              </a:custGeom>
              <a:gradFill>
                <a:gsLst>
                  <a:gs pos="0">
                    <a:srgbClr val="000000">
                      <a:alpha val="14509"/>
                    </a:srgbClr>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64"/>
            <p:cNvSpPr/>
            <p:nvPr/>
          </p:nvSpPr>
          <p:spPr>
            <a:xfrm rot="10800000">
              <a:off x="2196300" y="643067"/>
              <a:ext cx="377451" cy="367203"/>
            </a:xfrm>
            <a:custGeom>
              <a:avLst/>
              <a:gdLst/>
              <a:ahLst/>
              <a:cxnLst/>
              <a:rect l="l" t="t" r="r" b="b"/>
              <a:pathLst>
                <a:path w="31233" h="30385" extrusionOk="0">
                  <a:moveTo>
                    <a:pt x="14390" y="1"/>
                  </a:moveTo>
                  <a:cubicBezTo>
                    <a:pt x="12959" y="1"/>
                    <a:pt x="11524" y="252"/>
                    <a:pt x="10134" y="782"/>
                  </a:cubicBezTo>
                  <a:cubicBezTo>
                    <a:pt x="3175" y="3421"/>
                    <a:pt x="1" y="12024"/>
                    <a:pt x="3031" y="19988"/>
                  </a:cubicBezTo>
                  <a:cubicBezTo>
                    <a:pt x="5456" y="26352"/>
                    <a:pt x="11120" y="30385"/>
                    <a:pt x="16852" y="30385"/>
                  </a:cubicBezTo>
                  <a:cubicBezTo>
                    <a:pt x="18283" y="30385"/>
                    <a:pt x="19718" y="30134"/>
                    <a:pt x="21109" y="29605"/>
                  </a:cubicBezTo>
                  <a:cubicBezTo>
                    <a:pt x="28059" y="26957"/>
                    <a:pt x="31232" y="18362"/>
                    <a:pt x="28202" y="10399"/>
                  </a:cubicBezTo>
                  <a:cubicBezTo>
                    <a:pt x="25778" y="4028"/>
                    <a:pt x="20116" y="1"/>
                    <a:pt x="1439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Hình chữ nhật 80">
            <a:extLst>
              <a:ext uri="{FF2B5EF4-FFF2-40B4-BE49-F238E27FC236}">
                <a16:creationId xmlns:a16="http://schemas.microsoft.com/office/drawing/2014/main" id="{51D98DE5-80E5-C9AC-2892-807DC1A8C2E8}"/>
              </a:ext>
            </a:extLst>
          </p:cNvPr>
          <p:cNvSpPr/>
          <p:nvPr/>
        </p:nvSpPr>
        <p:spPr>
          <a:xfrm>
            <a:off x="3612909" y="115062"/>
            <a:ext cx="1141659" cy="584775"/>
          </a:xfrm>
          <a:prstGeom prst="rect">
            <a:avLst/>
          </a:prstGeom>
          <a:noFill/>
        </p:spPr>
        <p:txBody>
          <a:bodyPr wrap="none" lIns="91440" tIns="45720" rIns="91440" bIns="45720">
            <a:spAutoFit/>
          </a:bodyPr>
          <a:lstStyle/>
          <a:p>
            <a:pPr algn="ctr"/>
            <a:r>
              <a:rPr lang="en-US" sz="3200" dirty="0">
                <a:solidFill>
                  <a:schemeClr val="accent2"/>
                </a:solidFill>
                <a:latin typeface="Fira Sans Black" panose="020B0A03050000020004" pitchFamily="34" charset="0"/>
              </a:rPr>
              <a:t>Gợi ý</a:t>
            </a:r>
            <a:endParaRPr lang="vi-VN" sz="3200" dirty="0">
              <a:solidFill>
                <a:schemeClr val="accent2"/>
              </a:solidFill>
              <a:latin typeface="Fira Sans Black" panose="020B0A03050000020004" pitchFamily="34" charset="0"/>
            </a:endParaRPr>
          </a:p>
        </p:txBody>
      </p:sp>
      <p:sp>
        <p:nvSpPr>
          <p:cNvPr id="55" name="Hộp Văn bản 54">
            <a:extLst>
              <a:ext uri="{FF2B5EF4-FFF2-40B4-BE49-F238E27FC236}">
                <a16:creationId xmlns:a16="http://schemas.microsoft.com/office/drawing/2014/main" id="{90C63267-7C83-E57F-96FF-5528EDC7F1C9}"/>
              </a:ext>
            </a:extLst>
          </p:cNvPr>
          <p:cNvSpPr txBox="1"/>
          <p:nvPr/>
        </p:nvSpPr>
        <p:spPr>
          <a:xfrm>
            <a:off x="768694" y="802703"/>
            <a:ext cx="6818661" cy="646331"/>
          </a:xfrm>
          <a:prstGeom prst="rect">
            <a:avLst/>
          </a:prstGeom>
          <a:noFill/>
        </p:spPr>
        <p:txBody>
          <a:bodyPr wrap="square">
            <a:spAutoFit/>
          </a:bodyPr>
          <a:lstStyle/>
          <a:p>
            <a:pPr algn="just">
              <a:spcAft>
                <a:spcPts val="800"/>
              </a:spcAft>
            </a:pPr>
            <a:r>
              <a:rPr lang="en-US" sz="1800" b="1" dirty="0">
                <a:latin typeface="Tahoma" panose="020B0604030504040204" pitchFamily="34" charset="0"/>
                <a:ea typeface="Tahoma" panose="020B0604030504040204" pitchFamily="34" charset="0"/>
                <a:cs typeface="Tahoma" panose="020B0604030504040204" pitchFamily="34" charset="0"/>
              </a:rPr>
              <a:t>3. Tác giả đã sử dụng những loại bằng chứng nào để làm sáng tỏ các luận điểm chính?</a:t>
            </a:r>
          </a:p>
        </p:txBody>
      </p:sp>
      <p:grpSp>
        <p:nvGrpSpPr>
          <p:cNvPr id="2" name="Nhóm 1">
            <a:extLst>
              <a:ext uri="{FF2B5EF4-FFF2-40B4-BE49-F238E27FC236}">
                <a16:creationId xmlns:a16="http://schemas.microsoft.com/office/drawing/2014/main" id="{B68CBEE0-A282-DF1B-79AE-E2494270E294}"/>
              </a:ext>
            </a:extLst>
          </p:cNvPr>
          <p:cNvGrpSpPr/>
          <p:nvPr/>
        </p:nvGrpSpPr>
        <p:grpSpPr>
          <a:xfrm>
            <a:off x="253305" y="1542472"/>
            <a:ext cx="8072172" cy="3266214"/>
            <a:chOff x="253305" y="1542472"/>
            <a:chExt cx="8072172" cy="3266214"/>
          </a:xfrm>
        </p:grpSpPr>
        <p:grpSp>
          <p:nvGrpSpPr>
            <p:cNvPr id="103" name="Google Shape;1024;p51">
              <a:extLst>
                <a:ext uri="{FF2B5EF4-FFF2-40B4-BE49-F238E27FC236}">
                  <a16:creationId xmlns:a16="http://schemas.microsoft.com/office/drawing/2014/main" id="{20AC71E6-4898-F0CC-0EEC-8B2C7D565DDA}"/>
                </a:ext>
              </a:extLst>
            </p:cNvPr>
            <p:cNvGrpSpPr/>
            <p:nvPr/>
          </p:nvGrpSpPr>
          <p:grpSpPr>
            <a:xfrm>
              <a:off x="253305" y="1542472"/>
              <a:ext cx="467507" cy="450309"/>
              <a:chOff x="4871187" y="5243891"/>
              <a:chExt cx="500123" cy="480030"/>
            </a:xfrm>
          </p:grpSpPr>
          <p:sp>
            <p:nvSpPr>
              <p:cNvPr id="105" name="Google Shape;1025;p51">
                <a:extLst>
                  <a:ext uri="{FF2B5EF4-FFF2-40B4-BE49-F238E27FC236}">
                    <a16:creationId xmlns:a16="http://schemas.microsoft.com/office/drawing/2014/main" id="{86038A69-817D-AF11-A08D-39667B0401A3}"/>
                  </a:ext>
                </a:extLst>
              </p:cNvPr>
              <p:cNvSpPr/>
              <p:nvPr/>
            </p:nvSpPr>
            <p:spPr>
              <a:xfrm>
                <a:off x="4906976" y="5279681"/>
                <a:ext cx="428485" cy="408453"/>
              </a:xfrm>
              <a:custGeom>
                <a:avLst/>
                <a:gdLst/>
                <a:ahLst/>
                <a:cxnLst/>
                <a:rect l="l" t="t" r="r" b="b"/>
                <a:pathLst>
                  <a:path w="7016" h="6688" extrusionOk="0">
                    <a:moveTo>
                      <a:pt x="1425" y="0"/>
                    </a:moveTo>
                    <a:cubicBezTo>
                      <a:pt x="1365" y="0"/>
                      <a:pt x="1316" y="50"/>
                      <a:pt x="1316" y="110"/>
                    </a:cubicBezTo>
                    <a:lnTo>
                      <a:pt x="1316" y="768"/>
                    </a:lnTo>
                    <a:lnTo>
                      <a:pt x="768" y="768"/>
                    </a:lnTo>
                    <a:cubicBezTo>
                      <a:pt x="707" y="768"/>
                      <a:pt x="658" y="817"/>
                      <a:pt x="658" y="878"/>
                    </a:cubicBezTo>
                    <a:lnTo>
                      <a:pt x="658" y="1645"/>
                    </a:lnTo>
                    <a:lnTo>
                      <a:pt x="110" y="1645"/>
                    </a:lnTo>
                    <a:cubicBezTo>
                      <a:pt x="49" y="1645"/>
                      <a:pt x="0" y="1694"/>
                      <a:pt x="0" y="1754"/>
                    </a:cubicBezTo>
                    <a:lnTo>
                      <a:pt x="0" y="6577"/>
                    </a:lnTo>
                    <a:cubicBezTo>
                      <a:pt x="0" y="6638"/>
                      <a:pt x="49" y="6687"/>
                      <a:pt x="110" y="6687"/>
                    </a:cubicBezTo>
                    <a:lnTo>
                      <a:pt x="6906" y="6687"/>
                    </a:lnTo>
                    <a:cubicBezTo>
                      <a:pt x="6966" y="6687"/>
                      <a:pt x="7016" y="6638"/>
                      <a:pt x="7016" y="6577"/>
                    </a:cubicBezTo>
                    <a:lnTo>
                      <a:pt x="7016" y="5043"/>
                    </a:lnTo>
                    <a:lnTo>
                      <a:pt x="5701" y="3910"/>
                    </a:lnTo>
                    <a:lnTo>
                      <a:pt x="5701" y="110"/>
                    </a:lnTo>
                    <a:cubicBezTo>
                      <a:pt x="5701" y="50"/>
                      <a:pt x="5651" y="0"/>
                      <a:pt x="5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26;p51">
                <a:extLst>
                  <a:ext uri="{FF2B5EF4-FFF2-40B4-BE49-F238E27FC236}">
                    <a16:creationId xmlns:a16="http://schemas.microsoft.com/office/drawing/2014/main" id="{26A8F6DC-024E-F74F-3610-B442DE52F4DB}"/>
                  </a:ext>
                </a:extLst>
              </p:cNvPr>
              <p:cNvSpPr/>
              <p:nvPr/>
            </p:nvSpPr>
            <p:spPr>
              <a:xfrm>
                <a:off x="4871187" y="5243891"/>
                <a:ext cx="500123" cy="480030"/>
              </a:xfrm>
              <a:custGeom>
                <a:avLst/>
                <a:gdLst/>
                <a:ahLst/>
                <a:cxnLst/>
                <a:rect l="l" t="t" r="r" b="b"/>
                <a:pathLst>
                  <a:path w="8189" h="7860" extrusionOk="0">
                    <a:moveTo>
                      <a:pt x="2011" y="0"/>
                    </a:moveTo>
                    <a:cubicBezTo>
                      <a:pt x="1628" y="1"/>
                      <a:pt x="1316" y="312"/>
                      <a:pt x="1316" y="696"/>
                    </a:cubicBezTo>
                    <a:lnTo>
                      <a:pt x="1316" y="769"/>
                    </a:lnTo>
                    <a:cubicBezTo>
                      <a:pt x="947" y="789"/>
                      <a:pt x="658" y="1094"/>
                      <a:pt x="658" y="1464"/>
                    </a:cubicBezTo>
                    <a:lnTo>
                      <a:pt x="658" y="1646"/>
                    </a:lnTo>
                    <a:cubicBezTo>
                      <a:pt x="289" y="1666"/>
                      <a:pt x="1" y="1971"/>
                      <a:pt x="0" y="2340"/>
                    </a:cubicBezTo>
                    <a:lnTo>
                      <a:pt x="0" y="7163"/>
                    </a:lnTo>
                    <a:cubicBezTo>
                      <a:pt x="1" y="7547"/>
                      <a:pt x="312" y="7859"/>
                      <a:pt x="696" y="7859"/>
                    </a:cubicBezTo>
                    <a:lnTo>
                      <a:pt x="7492" y="7859"/>
                    </a:lnTo>
                    <a:cubicBezTo>
                      <a:pt x="7876" y="7859"/>
                      <a:pt x="8188" y="7547"/>
                      <a:pt x="8188" y="7163"/>
                    </a:cubicBezTo>
                    <a:lnTo>
                      <a:pt x="8188" y="5629"/>
                    </a:lnTo>
                    <a:cubicBezTo>
                      <a:pt x="8188" y="5458"/>
                      <a:pt x="8114" y="5296"/>
                      <a:pt x="7984" y="5185"/>
                    </a:cubicBezTo>
                    <a:lnTo>
                      <a:pt x="6873" y="4228"/>
                    </a:lnTo>
                    <a:lnTo>
                      <a:pt x="6873" y="696"/>
                    </a:lnTo>
                    <a:cubicBezTo>
                      <a:pt x="6872" y="312"/>
                      <a:pt x="6561" y="1"/>
                      <a:pt x="6177" y="0"/>
                    </a:cubicBezTo>
                    <a:close/>
                  </a:path>
                </a:pathLst>
              </a:custGeom>
              <a:solidFill>
                <a:schemeClr val="lt1"/>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27;p51">
                <a:extLst>
                  <a:ext uri="{FF2B5EF4-FFF2-40B4-BE49-F238E27FC236}">
                    <a16:creationId xmlns:a16="http://schemas.microsoft.com/office/drawing/2014/main" id="{39FBE10A-1F77-C328-0ADF-DF90471BFEA8}"/>
                  </a:ext>
                </a:extLst>
              </p:cNvPr>
              <p:cNvSpPr/>
              <p:nvPr/>
            </p:nvSpPr>
            <p:spPr>
              <a:xfrm>
                <a:off x="4906976" y="5380148"/>
                <a:ext cx="428485" cy="307989"/>
              </a:xfrm>
              <a:custGeom>
                <a:avLst/>
                <a:gdLst/>
                <a:ahLst/>
                <a:cxnLst/>
                <a:rect l="l" t="t" r="r" b="b"/>
                <a:pathLst>
                  <a:path w="7016" h="5043" extrusionOk="0">
                    <a:moveTo>
                      <a:pt x="110" y="0"/>
                    </a:moveTo>
                    <a:cubicBezTo>
                      <a:pt x="49" y="0"/>
                      <a:pt x="1" y="49"/>
                      <a:pt x="1" y="110"/>
                    </a:cubicBezTo>
                    <a:lnTo>
                      <a:pt x="1" y="4932"/>
                    </a:lnTo>
                    <a:cubicBezTo>
                      <a:pt x="1" y="4993"/>
                      <a:pt x="49" y="5042"/>
                      <a:pt x="110" y="5042"/>
                    </a:cubicBezTo>
                    <a:lnTo>
                      <a:pt x="6906" y="5042"/>
                    </a:lnTo>
                    <a:cubicBezTo>
                      <a:pt x="6967" y="5042"/>
                      <a:pt x="7016" y="4993"/>
                      <a:pt x="7016" y="4932"/>
                    </a:cubicBezTo>
                    <a:lnTo>
                      <a:pt x="7016" y="3398"/>
                    </a:ln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28;p51">
                <a:extLst>
                  <a:ext uri="{FF2B5EF4-FFF2-40B4-BE49-F238E27FC236}">
                    <a16:creationId xmlns:a16="http://schemas.microsoft.com/office/drawing/2014/main" id="{6F7117BC-487A-815D-ED49-13A23E62A4D1}"/>
                  </a:ext>
                </a:extLst>
              </p:cNvPr>
              <p:cNvSpPr/>
              <p:nvPr/>
            </p:nvSpPr>
            <p:spPr>
              <a:xfrm>
                <a:off x="4987290" y="5279681"/>
                <a:ext cx="267864" cy="401735"/>
              </a:xfrm>
              <a:custGeom>
                <a:avLst/>
                <a:gdLst/>
                <a:ahLst/>
                <a:cxnLst/>
                <a:rect l="l" t="t" r="r" b="b"/>
                <a:pathLst>
                  <a:path w="4386" h="6578" extrusionOk="0">
                    <a:moveTo>
                      <a:pt x="110" y="0"/>
                    </a:moveTo>
                    <a:cubicBezTo>
                      <a:pt x="50" y="0"/>
                      <a:pt x="1" y="50"/>
                      <a:pt x="1" y="110"/>
                    </a:cubicBezTo>
                    <a:lnTo>
                      <a:pt x="1" y="6468"/>
                    </a:lnTo>
                    <a:cubicBezTo>
                      <a:pt x="1" y="6528"/>
                      <a:pt x="50" y="6577"/>
                      <a:pt x="110" y="6577"/>
                    </a:cubicBezTo>
                    <a:lnTo>
                      <a:pt x="4276" y="6577"/>
                    </a:lnTo>
                    <a:cubicBezTo>
                      <a:pt x="4336" y="6577"/>
                      <a:pt x="4385" y="6528"/>
                      <a:pt x="4385" y="6468"/>
                    </a:cubicBezTo>
                    <a:lnTo>
                      <a:pt x="4385" y="110"/>
                    </a:lnTo>
                    <a:cubicBezTo>
                      <a:pt x="4385" y="50"/>
                      <a:pt x="4336" y="0"/>
                      <a:pt x="4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29;p51">
                <a:extLst>
                  <a:ext uri="{FF2B5EF4-FFF2-40B4-BE49-F238E27FC236}">
                    <a16:creationId xmlns:a16="http://schemas.microsoft.com/office/drawing/2014/main" id="{B790BFF3-BC5C-1428-9B45-3A138FEC6B0D}"/>
                  </a:ext>
                </a:extLst>
              </p:cNvPr>
              <p:cNvSpPr/>
              <p:nvPr/>
            </p:nvSpPr>
            <p:spPr>
              <a:xfrm>
                <a:off x="4947164" y="5326525"/>
                <a:ext cx="261146" cy="354892"/>
              </a:xfrm>
              <a:custGeom>
                <a:avLst/>
                <a:gdLst/>
                <a:ahLst/>
                <a:cxnLst/>
                <a:rect l="l" t="t" r="r" b="b"/>
                <a:pathLst>
                  <a:path w="4276" h="5811" extrusionOk="0">
                    <a:moveTo>
                      <a:pt x="110" y="1"/>
                    </a:moveTo>
                    <a:cubicBezTo>
                      <a:pt x="49" y="1"/>
                      <a:pt x="0" y="50"/>
                      <a:pt x="0" y="111"/>
                    </a:cubicBezTo>
                    <a:lnTo>
                      <a:pt x="0" y="5810"/>
                    </a:lnTo>
                    <a:lnTo>
                      <a:pt x="4275" y="5810"/>
                    </a:lnTo>
                    <a:lnTo>
                      <a:pt x="4275" y="1417"/>
                    </a:lnTo>
                    <a:lnTo>
                      <a:pt x="2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30;p51">
                <a:extLst>
                  <a:ext uri="{FF2B5EF4-FFF2-40B4-BE49-F238E27FC236}">
                    <a16:creationId xmlns:a16="http://schemas.microsoft.com/office/drawing/2014/main" id="{7C21C39D-9DA9-330C-73A9-EC288BBF454A}"/>
                  </a:ext>
                </a:extLst>
              </p:cNvPr>
              <p:cNvSpPr/>
              <p:nvPr/>
            </p:nvSpPr>
            <p:spPr>
              <a:xfrm>
                <a:off x="5107851" y="5326525"/>
                <a:ext cx="99609" cy="99670"/>
              </a:xfrm>
              <a:custGeom>
                <a:avLst/>
                <a:gdLst/>
                <a:ahLst/>
                <a:cxnLst/>
                <a:rect l="l" t="t" r="r" b="b"/>
                <a:pathLst>
                  <a:path w="1631" h="1632" extrusionOk="0">
                    <a:moveTo>
                      <a:pt x="0" y="1"/>
                    </a:moveTo>
                    <a:lnTo>
                      <a:pt x="0" y="1303"/>
                    </a:lnTo>
                    <a:cubicBezTo>
                      <a:pt x="0" y="1484"/>
                      <a:pt x="147" y="1631"/>
                      <a:pt x="329" y="1631"/>
                    </a:cubicBezTo>
                    <a:lnTo>
                      <a:pt x="1631" y="1631"/>
                    </a:lnTo>
                    <a:lnTo>
                      <a:pt x="1631" y="1413"/>
                    </a:lnTo>
                    <a:lnTo>
                      <a:pt x="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31;p51">
                <a:extLst>
                  <a:ext uri="{FF2B5EF4-FFF2-40B4-BE49-F238E27FC236}">
                    <a16:creationId xmlns:a16="http://schemas.microsoft.com/office/drawing/2014/main" id="{CD6D3BE0-C9EB-81E5-6952-F8FE3CA10448}"/>
                  </a:ext>
                </a:extLst>
              </p:cNvPr>
              <p:cNvSpPr/>
              <p:nvPr/>
            </p:nvSpPr>
            <p:spPr>
              <a:xfrm>
                <a:off x="5121165" y="5326281"/>
                <a:ext cx="86540" cy="86540"/>
              </a:xfrm>
              <a:custGeom>
                <a:avLst/>
                <a:gdLst/>
                <a:ahLst/>
                <a:cxnLst/>
                <a:rect l="l" t="t" r="r" b="b"/>
                <a:pathLst>
                  <a:path w="1417" h="1417" extrusionOk="0">
                    <a:moveTo>
                      <a:pt x="1" y="0"/>
                    </a:moveTo>
                    <a:lnTo>
                      <a:pt x="1" y="1307"/>
                    </a:lnTo>
                    <a:cubicBezTo>
                      <a:pt x="1" y="1367"/>
                      <a:pt x="50" y="1416"/>
                      <a:pt x="110" y="1416"/>
                    </a:cubicBezTo>
                    <a:cubicBezTo>
                      <a:pt x="110" y="1416"/>
                      <a:pt x="110" y="1416"/>
                      <a:pt x="111" y="1416"/>
                    </a:cubicBezTo>
                    <a:lnTo>
                      <a:pt x="1417" y="1416"/>
                    </a:lnTo>
                    <a:lnTo>
                      <a:pt x="1"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32;p51">
                <a:extLst>
                  <a:ext uri="{FF2B5EF4-FFF2-40B4-BE49-F238E27FC236}">
                    <a16:creationId xmlns:a16="http://schemas.microsoft.com/office/drawing/2014/main" id="{540DE5EB-2CBB-FB41-4D02-2A8B261F9E12}"/>
                  </a:ext>
                </a:extLst>
              </p:cNvPr>
              <p:cNvSpPr/>
              <p:nvPr/>
            </p:nvSpPr>
            <p:spPr>
              <a:xfrm>
                <a:off x="4906976" y="5380148"/>
                <a:ext cx="348174" cy="307989"/>
              </a:xfrm>
              <a:custGeom>
                <a:avLst/>
                <a:gdLst/>
                <a:ahLst/>
                <a:cxnLst/>
                <a:rect l="l" t="t" r="r" b="b"/>
                <a:pathLst>
                  <a:path w="5701" h="5043" extrusionOk="0">
                    <a:moveTo>
                      <a:pt x="877" y="767"/>
                    </a:moveTo>
                    <a:cubicBezTo>
                      <a:pt x="938" y="767"/>
                      <a:pt x="987" y="816"/>
                      <a:pt x="987" y="877"/>
                    </a:cubicBezTo>
                    <a:lnTo>
                      <a:pt x="987" y="4384"/>
                    </a:lnTo>
                    <a:cubicBezTo>
                      <a:pt x="987" y="4445"/>
                      <a:pt x="938" y="4494"/>
                      <a:pt x="877" y="4494"/>
                    </a:cubicBezTo>
                    <a:lnTo>
                      <a:pt x="768" y="4494"/>
                    </a:lnTo>
                    <a:cubicBezTo>
                      <a:pt x="707" y="4494"/>
                      <a:pt x="658" y="4445"/>
                      <a:pt x="658" y="4384"/>
                    </a:cubicBezTo>
                    <a:lnTo>
                      <a:pt x="658" y="877"/>
                    </a:lnTo>
                    <a:cubicBezTo>
                      <a:pt x="658" y="816"/>
                      <a:pt x="707" y="767"/>
                      <a:pt x="768" y="767"/>
                    </a:cubicBezTo>
                    <a:close/>
                    <a:moveTo>
                      <a:pt x="1864" y="1425"/>
                    </a:moveTo>
                    <a:cubicBezTo>
                      <a:pt x="1924" y="1425"/>
                      <a:pt x="1974" y="1474"/>
                      <a:pt x="1974" y="1535"/>
                    </a:cubicBezTo>
                    <a:lnTo>
                      <a:pt x="1974" y="4384"/>
                    </a:lnTo>
                    <a:cubicBezTo>
                      <a:pt x="1974" y="4445"/>
                      <a:pt x="1924" y="4494"/>
                      <a:pt x="1864" y="4494"/>
                    </a:cubicBezTo>
                    <a:lnTo>
                      <a:pt x="1755" y="4494"/>
                    </a:lnTo>
                    <a:cubicBezTo>
                      <a:pt x="1694" y="4494"/>
                      <a:pt x="1645" y="4445"/>
                      <a:pt x="1645" y="4384"/>
                    </a:cubicBezTo>
                    <a:lnTo>
                      <a:pt x="1645" y="1535"/>
                    </a:lnTo>
                    <a:cubicBezTo>
                      <a:pt x="1645" y="1474"/>
                      <a:pt x="1694" y="1425"/>
                      <a:pt x="1755" y="1425"/>
                    </a:cubicBezTo>
                    <a:close/>
                    <a:moveTo>
                      <a:pt x="2851" y="2083"/>
                    </a:moveTo>
                    <a:cubicBezTo>
                      <a:pt x="2911" y="2083"/>
                      <a:pt x="2960" y="2132"/>
                      <a:pt x="2960" y="2192"/>
                    </a:cubicBezTo>
                    <a:lnTo>
                      <a:pt x="2960" y="4384"/>
                    </a:lnTo>
                    <a:cubicBezTo>
                      <a:pt x="2960" y="4445"/>
                      <a:pt x="2911" y="4494"/>
                      <a:pt x="2851" y="4494"/>
                    </a:cubicBezTo>
                    <a:lnTo>
                      <a:pt x="2741" y="4494"/>
                    </a:lnTo>
                    <a:cubicBezTo>
                      <a:pt x="2680" y="4494"/>
                      <a:pt x="2631" y="4445"/>
                      <a:pt x="2631" y="4384"/>
                    </a:cubicBezTo>
                    <a:lnTo>
                      <a:pt x="2631" y="2192"/>
                    </a:lnTo>
                    <a:cubicBezTo>
                      <a:pt x="2631" y="2132"/>
                      <a:pt x="2680" y="2083"/>
                      <a:pt x="2741" y="2083"/>
                    </a:cubicBezTo>
                    <a:close/>
                    <a:moveTo>
                      <a:pt x="3837" y="2850"/>
                    </a:moveTo>
                    <a:cubicBezTo>
                      <a:pt x="3898" y="2850"/>
                      <a:pt x="3947" y="2899"/>
                      <a:pt x="3947" y="2960"/>
                    </a:cubicBezTo>
                    <a:lnTo>
                      <a:pt x="3947" y="4384"/>
                    </a:lnTo>
                    <a:cubicBezTo>
                      <a:pt x="3947" y="4445"/>
                      <a:pt x="3898" y="4494"/>
                      <a:pt x="3837" y="4494"/>
                    </a:cubicBezTo>
                    <a:lnTo>
                      <a:pt x="3727" y="4494"/>
                    </a:lnTo>
                    <a:cubicBezTo>
                      <a:pt x="3667" y="4494"/>
                      <a:pt x="3618" y="4445"/>
                      <a:pt x="3618" y="4384"/>
                    </a:cubicBezTo>
                    <a:lnTo>
                      <a:pt x="3618" y="2960"/>
                    </a:lnTo>
                    <a:cubicBezTo>
                      <a:pt x="3618" y="2899"/>
                      <a:pt x="3667" y="2850"/>
                      <a:pt x="3727" y="2850"/>
                    </a:cubicBezTo>
                    <a:close/>
                    <a:moveTo>
                      <a:pt x="4823" y="3508"/>
                    </a:moveTo>
                    <a:cubicBezTo>
                      <a:pt x="4884" y="3508"/>
                      <a:pt x="4933" y="3557"/>
                      <a:pt x="4933" y="3617"/>
                    </a:cubicBezTo>
                    <a:lnTo>
                      <a:pt x="4933" y="4384"/>
                    </a:lnTo>
                    <a:cubicBezTo>
                      <a:pt x="4933" y="4445"/>
                      <a:pt x="4884" y="4494"/>
                      <a:pt x="4823" y="4494"/>
                    </a:cubicBezTo>
                    <a:lnTo>
                      <a:pt x="4714" y="4494"/>
                    </a:lnTo>
                    <a:cubicBezTo>
                      <a:pt x="4653" y="4494"/>
                      <a:pt x="4605" y="4445"/>
                      <a:pt x="4605" y="4384"/>
                    </a:cubicBezTo>
                    <a:lnTo>
                      <a:pt x="4605" y="3617"/>
                    </a:lnTo>
                    <a:cubicBezTo>
                      <a:pt x="4605" y="3557"/>
                      <a:pt x="4653" y="3508"/>
                      <a:pt x="4714" y="3508"/>
                    </a:cubicBezTo>
                    <a:close/>
                    <a:moveTo>
                      <a:pt x="1716" y="0"/>
                    </a:moveTo>
                    <a:cubicBezTo>
                      <a:pt x="1715" y="0"/>
                      <a:pt x="1714" y="0"/>
                      <a:pt x="1714" y="0"/>
                    </a:cubicBezTo>
                    <a:lnTo>
                      <a:pt x="110" y="0"/>
                    </a:lnTo>
                    <a:cubicBezTo>
                      <a:pt x="49" y="0"/>
                      <a:pt x="1" y="49"/>
                      <a:pt x="1" y="109"/>
                    </a:cubicBezTo>
                    <a:lnTo>
                      <a:pt x="1" y="4932"/>
                    </a:lnTo>
                    <a:cubicBezTo>
                      <a:pt x="1" y="4993"/>
                      <a:pt x="49" y="5042"/>
                      <a:pt x="110" y="5042"/>
                    </a:cubicBezTo>
                    <a:lnTo>
                      <a:pt x="5701" y="5042"/>
                    </a:lnTo>
                    <a:lnTo>
                      <a:pt x="5701" y="3398"/>
                    </a:lnTo>
                    <a:lnTo>
                      <a:pt x="1786" y="26"/>
                    </a:lnTo>
                    <a:cubicBezTo>
                      <a:pt x="1766" y="9"/>
                      <a:pt x="1741"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33;p51">
                <a:extLst>
                  <a:ext uri="{FF2B5EF4-FFF2-40B4-BE49-F238E27FC236}">
                    <a16:creationId xmlns:a16="http://schemas.microsoft.com/office/drawing/2014/main" id="{76D7546E-9939-113E-A0CA-0AB476E8748C}"/>
                  </a:ext>
                </a:extLst>
              </p:cNvPr>
              <p:cNvSpPr/>
              <p:nvPr/>
            </p:nvSpPr>
            <p:spPr>
              <a:xfrm>
                <a:off x="4906976" y="5380148"/>
                <a:ext cx="348174" cy="307989"/>
              </a:xfrm>
              <a:custGeom>
                <a:avLst/>
                <a:gdLst/>
                <a:ahLst/>
                <a:cxnLst/>
                <a:rect l="l" t="t" r="r" b="b"/>
                <a:pathLst>
                  <a:path w="5701" h="5043" extrusionOk="0">
                    <a:moveTo>
                      <a:pt x="110" y="0"/>
                    </a:moveTo>
                    <a:cubicBezTo>
                      <a:pt x="49" y="0"/>
                      <a:pt x="1" y="49"/>
                      <a:pt x="1" y="109"/>
                    </a:cubicBezTo>
                    <a:lnTo>
                      <a:pt x="1" y="4932"/>
                    </a:lnTo>
                    <a:cubicBezTo>
                      <a:pt x="1" y="4993"/>
                      <a:pt x="49" y="5042"/>
                      <a:pt x="110" y="5042"/>
                    </a:cubicBezTo>
                    <a:lnTo>
                      <a:pt x="5701" y="5042"/>
                    </a:lnTo>
                    <a:lnTo>
                      <a:pt x="5701" y="4823"/>
                    </a:lnTo>
                    <a:lnTo>
                      <a:pt x="658" y="4823"/>
                    </a:lnTo>
                    <a:cubicBezTo>
                      <a:pt x="416" y="4823"/>
                      <a:pt x="220" y="4627"/>
                      <a:pt x="220" y="4384"/>
                    </a:cubicBezTo>
                    <a:lnTo>
                      <a:pt x="220"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34;p51">
                <a:extLst>
                  <a:ext uri="{FF2B5EF4-FFF2-40B4-BE49-F238E27FC236}">
                    <a16:creationId xmlns:a16="http://schemas.microsoft.com/office/drawing/2014/main" id="{9E3AEC73-9E3F-A93E-FFD3-8BB34B5803E5}"/>
                  </a:ext>
                </a:extLst>
              </p:cNvPr>
              <p:cNvSpPr/>
              <p:nvPr/>
            </p:nvSpPr>
            <p:spPr>
              <a:xfrm>
                <a:off x="5255102" y="5587680"/>
                <a:ext cx="80432" cy="100464"/>
              </a:xfrm>
              <a:custGeom>
                <a:avLst/>
                <a:gdLst/>
                <a:ahLst/>
                <a:cxnLst/>
                <a:rect l="l" t="t" r="r" b="b"/>
                <a:pathLst>
                  <a:path w="1317" h="1645" extrusionOk="0">
                    <a:moveTo>
                      <a:pt x="1" y="0"/>
                    </a:moveTo>
                    <a:lnTo>
                      <a:pt x="1" y="1644"/>
                    </a:lnTo>
                    <a:lnTo>
                      <a:pt x="1206" y="1644"/>
                    </a:lnTo>
                    <a:cubicBezTo>
                      <a:pt x="1267" y="1644"/>
                      <a:pt x="1316" y="1595"/>
                      <a:pt x="1316" y="1534"/>
                    </a:cubicBezTo>
                    <a:lnTo>
                      <a:pt x="1316" y="0"/>
                    </a:lnTo>
                    <a:close/>
                  </a:path>
                </a:pathLst>
              </a:custGeom>
              <a:solidFill>
                <a:srgbClr val="000000">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Hộp Văn bản 56">
              <a:extLst>
                <a:ext uri="{FF2B5EF4-FFF2-40B4-BE49-F238E27FC236}">
                  <a16:creationId xmlns:a16="http://schemas.microsoft.com/office/drawing/2014/main" id="{3FC050AF-5F03-B605-A824-68B9B996A1CC}"/>
                </a:ext>
              </a:extLst>
            </p:cNvPr>
            <p:cNvSpPr txBox="1"/>
            <p:nvPr/>
          </p:nvSpPr>
          <p:spPr>
            <a:xfrm>
              <a:off x="812444" y="1547472"/>
              <a:ext cx="7513033" cy="3261214"/>
            </a:xfrm>
            <a:prstGeom prst="rect">
              <a:avLst/>
            </a:prstGeom>
            <a:noFill/>
          </p:spPr>
          <p:txBody>
            <a:bodyPr wrap="square">
              <a:spAutoFit/>
            </a:bodyPr>
            <a:lstStyle/>
            <a:p>
              <a:pPr algn="just">
                <a:lnSpc>
                  <a:spcPct val="150000"/>
                </a:lnSpc>
              </a:pPr>
              <a:r>
                <a:rPr lang="en-US" sz="2000" dirty="0">
                  <a:effectLst/>
                  <a:latin typeface="Tahoma" panose="020B0604030504040204" pitchFamily="34" charset="0"/>
                  <a:ea typeface="Tahoma" panose="020B0604030504040204" pitchFamily="34" charset="0"/>
                  <a:cs typeface="Tahoma" panose="020B0604030504040204" pitchFamily="34" charset="0"/>
                </a:rPr>
                <a:t>- Bằng chứng liên quan đến những đặc trưng của thể loại sử thi: “Trong sử thi của người Chăm… nhân vật”</a:t>
              </a:r>
            </a:p>
            <a:p>
              <a:pPr algn="just">
                <a:lnSpc>
                  <a:spcPct val="150000"/>
                </a:lnSpc>
              </a:pPr>
              <a:r>
                <a:rPr lang="en-US" sz="2000" dirty="0">
                  <a:effectLst/>
                  <a:latin typeface="Tahoma" panose="020B0604030504040204" pitchFamily="34" charset="0"/>
                  <a:ea typeface="Tahoma" panose="020B0604030504040204" pitchFamily="34" charset="0"/>
                  <a:cs typeface="Tahoma" panose="020B0604030504040204" pitchFamily="34" charset="0"/>
                </a:rPr>
                <a:t>- Bằng chứng liên quan đến văn hóa của dân tộc tiếp nhận dấu ấn (Chăm): “Trong văn hóa cộng đồng của Việt Nam… đậm nét nhất”</a:t>
              </a:r>
            </a:p>
            <a:p>
              <a:pPr algn="just">
                <a:lnSpc>
                  <a:spcPct val="150000"/>
                </a:lnSpc>
              </a:pPr>
              <a:r>
                <a:rPr lang="en-US" sz="2000" dirty="0">
                  <a:effectLst/>
                  <a:latin typeface="Tahoma" panose="020B0604030504040204" pitchFamily="34" charset="0"/>
                  <a:ea typeface="Tahoma" panose="020B0604030504040204" pitchFamily="34" charset="0"/>
                  <a:cs typeface="Tahoma" panose="020B0604030504040204" pitchFamily="34" charset="0"/>
                </a:rPr>
                <a:t>- Bằng chứng liên quan đến vật thể: “Tại bảo tàng điêu khắc… sử thi Ấn Độ”</a:t>
              </a:r>
            </a:p>
          </p:txBody>
        </p:sp>
      </p:grpSp>
    </p:spTree>
    <p:extLst>
      <p:ext uri="{BB962C8B-B14F-4D97-AF65-F5344CB8AC3E}">
        <p14:creationId xmlns:p14="http://schemas.microsoft.com/office/powerpoint/2010/main" val="913573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55" grpId="0"/>
    </p:bldLst>
  </p:timing>
</p:sld>
</file>

<file path=ppt/theme/theme1.xml><?xml version="1.0" encoding="utf-8"?>
<a:theme xmlns:a="http://schemas.openxmlformats.org/drawingml/2006/main" name="First Day of School by Slidesgo">
  <a:themeElements>
    <a:clrScheme name="Simple Light">
      <a:dk1>
        <a:srgbClr val="434343"/>
      </a:dk1>
      <a:lt1>
        <a:srgbClr val="FFFFFF"/>
      </a:lt1>
      <a:dk2>
        <a:srgbClr val="F9F9F9"/>
      </a:dk2>
      <a:lt2>
        <a:srgbClr val="79BEE0"/>
      </a:lt2>
      <a:accent1>
        <a:srgbClr val="D791FF"/>
      </a:accent1>
      <a:accent2>
        <a:srgbClr val="E32747"/>
      </a:accent2>
      <a:accent3>
        <a:srgbClr val="FF785D"/>
      </a:accent3>
      <a:accent4>
        <a:srgbClr val="FFE487"/>
      </a:accent4>
      <a:accent5>
        <a:srgbClr val="82EF69"/>
      </a:accent5>
      <a:accent6>
        <a:srgbClr val="83838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1058</Words>
  <Application>Microsoft Office PowerPoint</Application>
  <PresentationFormat>Trình chiếu Trên màn hình (16:9)</PresentationFormat>
  <Paragraphs>100</Paragraphs>
  <Slides>16</Slides>
  <Notes>16</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16</vt:i4>
      </vt:variant>
    </vt:vector>
  </HeadingPairs>
  <TitlesOfParts>
    <vt:vector size="24" baseType="lpstr">
      <vt:lpstr>Anaheim</vt:lpstr>
      <vt:lpstr>Cabin</vt:lpstr>
      <vt:lpstr>Times New Roman</vt:lpstr>
      <vt:lpstr>Fira Sans Black</vt:lpstr>
      <vt:lpstr>Tahoma</vt:lpstr>
      <vt:lpstr>Ranchers</vt:lpstr>
      <vt:lpstr>Arial</vt:lpstr>
      <vt:lpstr>First Day of School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Vận dụng</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Nhiều Phan</cp:lastModifiedBy>
  <cp:revision>4</cp:revision>
  <dcterms:modified xsi:type="dcterms:W3CDTF">2022-06-22T02:24:29Z</dcterms:modified>
</cp:coreProperties>
</file>