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81" r:id="rId3"/>
    <p:sldId id="382" r:id="rId4"/>
    <p:sldId id="388" r:id="rId5"/>
    <p:sldId id="272" r:id="rId6"/>
    <p:sldId id="315" r:id="rId7"/>
    <p:sldId id="383" r:id="rId8"/>
    <p:sldId id="389" r:id="rId9"/>
    <p:sldId id="276" r:id="rId10"/>
    <p:sldId id="316" r:id="rId11"/>
    <p:sldId id="390" r:id="rId12"/>
    <p:sldId id="396" r:id="rId13"/>
    <p:sldId id="397" r:id="rId14"/>
    <p:sldId id="398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5BA66-CD42-419F-895D-BDA783F16822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F8B4-0F6A-4355-825A-02E7C85382B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668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" name="Google Shape;1844;g110c2e41b4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5" name="Google Shape;1845;g110c2e41b4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11060b59b5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11060b59b5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202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11060b59b5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11060b59b5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1564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" name="Google Shape;2098;g110e392a037_0_3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9" name="Google Shape;2099;g110e392a037_0_3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" name="Google Shape;2098;g110e392a037_0_3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9" name="Google Shape;2099;g110e392a037_0_3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1623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11060b59b5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11060b59b5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815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C60D0-650D-8F7B-9E67-205FB5CC2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D278CE9-61E6-902D-402B-82527070F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0BBAF3-3652-0982-CD52-6097D1C6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3A358-85AD-2BC2-D4BB-6945712D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18CB96-4861-064F-A5A0-6DD8BEF1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577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24FA71-0DC7-1018-C7F3-4D53539C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A3EAC44-EE40-E894-1320-F65C85A0D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D3FCDC-CA1A-A9E5-8BF1-9E74AB0F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FAFD11-DE0B-0B65-E3AF-5C960B31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A11736-F1B0-5023-D0E0-4C6FDEB0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701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81CBFCE-48B9-D9EC-2B89-5AA9C2B26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A54706-6877-95EB-D426-368ED73C1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B0DEBF-3342-01A7-8103-E4FFD0436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F89136-0CB6-382A-24DA-A96A9860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EBFD15-A7A4-6E85-AB2B-68BBEEF8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7270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dk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"/>
          <p:cNvSpPr/>
          <p:nvPr/>
        </p:nvSpPr>
        <p:spPr>
          <a:xfrm>
            <a:off x="0" y="0"/>
            <a:ext cx="12192000" cy="6858027"/>
          </a:xfrm>
          <a:custGeom>
            <a:avLst/>
            <a:gdLst/>
            <a:ahLst/>
            <a:cxnLst/>
            <a:rect l="l" t="t" r="r" b="b"/>
            <a:pathLst>
              <a:path w="285750" h="160735" extrusionOk="0">
                <a:moveTo>
                  <a:pt x="12954" y="4989"/>
                </a:moveTo>
                <a:lnTo>
                  <a:pt x="12954" y="11013"/>
                </a:lnTo>
                <a:lnTo>
                  <a:pt x="6108" y="11013"/>
                </a:lnTo>
                <a:lnTo>
                  <a:pt x="6108" y="4989"/>
                </a:lnTo>
                <a:close/>
                <a:moveTo>
                  <a:pt x="20098" y="4989"/>
                </a:moveTo>
                <a:lnTo>
                  <a:pt x="20098" y="11013"/>
                </a:lnTo>
                <a:lnTo>
                  <a:pt x="13847" y="11013"/>
                </a:lnTo>
                <a:lnTo>
                  <a:pt x="13847" y="4989"/>
                </a:lnTo>
                <a:close/>
                <a:moveTo>
                  <a:pt x="27837" y="4989"/>
                </a:moveTo>
                <a:lnTo>
                  <a:pt x="27837" y="11013"/>
                </a:lnTo>
                <a:lnTo>
                  <a:pt x="20991" y="11013"/>
                </a:lnTo>
                <a:lnTo>
                  <a:pt x="20991" y="4989"/>
                </a:lnTo>
                <a:close/>
                <a:moveTo>
                  <a:pt x="34981" y="4989"/>
                </a:moveTo>
                <a:lnTo>
                  <a:pt x="34981" y="11013"/>
                </a:lnTo>
                <a:lnTo>
                  <a:pt x="28730" y="11013"/>
                </a:lnTo>
                <a:lnTo>
                  <a:pt x="28730" y="4989"/>
                </a:lnTo>
                <a:close/>
                <a:moveTo>
                  <a:pt x="42720" y="4989"/>
                </a:moveTo>
                <a:lnTo>
                  <a:pt x="42720" y="11013"/>
                </a:lnTo>
                <a:lnTo>
                  <a:pt x="35874" y="11013"/>
                </a:lnTo>
                <a:lnTo>
                  <a:pt x="35874" y="4989"/>
                </a:lnTo>
                <a:close/>
                <a:moveTo>
                  <a:pt x="49863" y="4989"/>
                </a:moveTo>
                <a:lnTo>
                  <a:pt x="49863" y="11013"/>
                </a:lnTo>
                <a:lnTo>
                  <a:pt x="43613" y="11013"/>
                </a:lnTo>
                <a:lnTo>
                  <a:pt x="43613" y="4989"/>
                </a:lnTo>
                <a:close/>
                <a:moveTo>
                  <a:pt x="57602" y="4989"/>
                </a:moveTo>
                <a:lnTo>
                  <a:pt x="57602" y="11013"/>
                </a:lnTo>
                <a:lnTo>
                  <a:pt x="50756" y="11013"/>
                </a:lnTo>
                <a:lnTo>
                  <a:pt x="50756" y="4989"/>
                </a:lnTo>
                <a:close/>
                <a:moveTo>
                  <a:pt x="64746" y="4989"/>
                </a:moveTo>
                <a:lnTo>
                  <a:pt x="64746" y="11013"/>
                </a:lnTo>
                <a:lnTo>
                  <a:pt x="58495" y="11013"/>
                </a:lnTo>
                <a:lnTo>
                  <a:pt x="58495" y="4989"/>
                </a:lnTo>
                <a:close/>
                <a:moveTo>
                  <a:pt x="72485" y="4989"/>
                </a:moveTo>
                <a:lnTo>
                  <a:pt x="72485" y="11013"/>
                </a:lnTo>
                <a:lnTo>
                  <a:pt x="65639" y="11013"/>
                </a:lnTo>
                <a:lnTo>
                  <a:pt x="65639" y="4989"/>
                </a:lnTo>
                <a:close/>
                <a:moveTo>
                  <a:pt x="79629" y="4989"/>
                </a:moveTo>
                <a:lnTo>
                  <a:pt x="79629" y="11013"/>
                </a:lnTo>
                <a:lnTo>
                  <a:pt x="73378" y="11013"/>
                </a:lnTo>
                <a:lnTo>
                  <a:pt x="73378" y="4989"/>
                </a:lnTo>
                <a:close/>
                <a:moveTo>
                  <a:pt x="87368" y="4989"/>
                </a:moveTo>
                <a:lnTo>
                  <a:pt x="87368" y="11013"/>
                </a:lnTo>
                <a:lnTo>
                  <a:pt x="80522" y="11013"/>
                </a:lnTo>
                <a:lnTo>
                  <a:pt x="80522" y="4989"/>
                </a:lnTo>
                <a:close/>
                <a:moveTo>
                  <a:pt x="94512" y="4989"/>
                </a:moveTo>
                <a:lnTo>
                  <a:pt x="94512" y="11013"/>
                </a:lnTo>
                <a:lnTo>
                  <a:pt x="88261" y="11013"/>
                </a:lnTo>
                <a:lnTo>
                  <a:pt x="88261" y="4989"/>
                </a:lnTo>
                <a:close/>
                <a:moveTo>
                  <a:pt x="102251" y="4989"/>
                </a:moveTo>
                <a:lnTo>
                  <a:pt x="102251" y="11013"/>
                </a:lnTo>
                <a:lnTo>
                  <a:pt x="95405" y="11013"/>
                </a:lnTo>
                <a:lnTo>
                  <a:pt x="95405" y="4989"/>
                </a:lnTo>
                <a:close/>
                <a:moveTo>
                  <a:pt x="109395" y="4989"/>
                </a:moveTo>
                <a:lnTo>
                  <a:pt x="109395" y="11013"/>
                </a:lnTo>
                <a:lnTo>
                  <a:pt x="103144" y="11013"/>
                </a:lnTo>
                <a:lnTo>
                  <a:pt x="103144" y="4989"/>
                </a:lnTo>
                <a:close/>
                <a:moveTo>
                  <a:pt x="117134" y="4989"/>
                </a:moveTo>
                <a:lnTo>
                  <a:pt x="117134" y="11013"/>
                </a:lnTo>
                <a:lnTo>
                  <a:pt x="110288" y="11013"/>
                </a:lnTo>
                <a:lnTo>
                  <a:pt x="110288" y="4989"/>
                </a:lnTo>
                <a:close/>
                <a:moveTo>
                  <a:pt x="124277" y="4989"/>
                </a:moveTo>
                <a:lnTo>
                  <a:pt x="124277" y="11013"/>
                </a:lnTo>
                <a:lnTo>
                  <a:pt x="118027" y="11013"/>
                </a:lnTo>
                <a:lnTo>
                  <a:pt x="118027" y="4989"/>
                </a:lnTo>
                <a:close/>
                <a:moveTo>
                  <a:pt x="132017" y="4989"/>
                </a:moveTo>
                <a:lnTo>
                  <a:pt x="132017" y="11013"/>
                </a:lnTo>
                <a:lnTo>
                  <a:pt x="125170" y="11013"/>
                </a:lnTo>
                <a:lnTo>
                  <a:pt x="125170" y="4989"/>
                </a:lnTo>
                <a:close/>
                <a:moveTo>
                  <a:pt x="139160" y="4989"/>
                </a:moveTo>
                <a:lnTo>
                  <a:pt x="139160" y="11013"/>
                </a:lnTo>
                <a:lnTo>
                  <a:pt x="132909" y="11013"/>
                </a:lnTo>
                <a:lnTo>
                  <a:pt x="132909" y="4989"/>
                </a:lnTo>
                <a:close/>
                <a:moveTo>
                  <a:pt x="146899" y="4989"/>
                </a:moveTo>
                <a:lnTo>
                  <a:pt x="146899" y="11013"/>
                </a:lnTo>
                <a:lnTo>
                  <a:pt x="140053" y="11013"/>
                </a:lnTo>
                <a:lnTo>
                  <a:pt x="140053" y="4989"/>
                </a:lnTo>
                <a:close/>
                <a:moveTo>
                  <a:pt x="154043" y="4989"/>
                </a:moveTo>
                <a:lnTo>
                  <a:pt x="154043" y="11013"/>
                </a:lnTo>
                <a:lnTo>
                  <a:pt x="147792" y="11013"/>
                </a:lnTo>
                <a:lnTo>
                  <a:pt x="147792" y="4989"/>
                </a:lnTo>
                <a:close/>
                <a:moveTo>
                  <a:pt x="161782" y="4989"/>
                </a:moveTo>
                <a:lnTo>
                  <a:pt x="161782" y="11013"/>
                </a:lnTo>
                <a:lnTo>
                  <a:pt x="154936" y="11013"/>
                </a:lnTo>
                <a:lnTo>
                  <a:pt x="154936" y="4989"/>
                </a:lnTo>
                <a:close/>
                <a:moveTo>
                  <a:pt x="168926" y="4989"/>
                </a:moveTo>
                <a:lnTo>
                  <a:pt x="168926" y="11013"/>
                </a:lnTo>
                <a:lnTo>
                  <a:pt x="162675" y="11013"/>
                </a:lnTo>
                <a:lnTo>
                  <a:pt x="162675" y="4989"/>
                </a:lnTo>
                <a:close/>
                <a:moveTo>
                  <a:pt x="176665" y="4989"/>
                </a:moveTo>
                <a:lnTo>
                  <a:pt x="176665" y="11013"/>
                </a:lnTo>
                <a:lnTo>
                  <a:pt x="169819" y="11013"/>
                </a:lnTo>
                <a:lnTo>
                  <a:pt x="169819" y="4989"/>
                </a:lnTo>
                <a:close/>
                <a:moveTo>
                  <a:pt x="183809" y="4989"/>
                </a:moveTo>
                <a:lnTo>
                  <a:pt x="183809" y="11013"/>
                </a:lnTo>
                <a:lnTo>
                  <a:pt x="177558" y="11013"/>
                </a:lnTo>
                <a:lnTo>
                  <a:pt x="177558" y="4989"/>
                </a:lnTo>
                <a:close/>
                <a:moveTo>
                  <a:pt x="191548" y="4989"/>
                </a:moveTo>
                <a:lnTo>
                  <a:pt x="191548" y="11013"/>
                </a:lnTo>
                <a:lnTo>
                  <a:pt x="184702" y="11013"/>
                </a:lnTo>
                <a:lnTo>
                  <a:pt x="184702" y="4989"/>
                </a:lnTo>
                <a:close/>
                <a:moveTo>
                  <a:pt x="198692" y="4989"/>
                </a:moveTo>
                <a:lnTo>
                  <a:pt x="198692" y="11013"/>
                </a:lnTo>
                <a:lnTo>
                  <a:pt x="192441" y="11013"/>
                </a:lnTo>
                <a:lnTo>
                  <a:pt x="192441" y="4989"/>
                </a:lnTo>
                <a:close/>
                <a:moveTo>
                  <a:pt x="206431" y="4989"/>
                </a:moveTo>
                <a:lnTo>
                  <a:pt x="206431" y="11013"/>
                </a:lnTo>
                <a:lnTo>
                  <a:pt x="199584" y="11013"/>
                </a:lnTo>
                <a:lnTo>
                  <a:pt x="199584" y="4989"/>
                </a:lnTo>
                <a:close/>
                <a:moveTo>
                  <a:pt x="213574" y="4989"/>
                </a:moveTo>
                <a:lnTo>
                  <a:pt x="213574" y="11013"/>
                </a:lnTo>
                <a:lnTo>
                  <a:pt x="207324" y="11013"/>
                </a:lnTo>
                <a:lnTo>
                  <a:pt x="207324" y="4989"/>
                </a:lnTo>
                <a:close/>
                <a:moveTo>
                  <a:pt x="221313" y="4989"/>
                </a:moveTo>
                <a:lnTo>
                  <a:pt x="221313" y="11013"/>
                </a:lnTo>
                <a:lnTo>
                  <a:pt x="214467" y="11013"/>
                </a:lnTo>
                <a:lnTo>
                  <a:pt x="214467" y="4989"/>
                </a:lnTo>
                <a:close/>
                <a:moveTo>
                  <a:pt x="228457" y="4989"/>
                </a:moveTo>
                <a:lnTo>
                  <a:pt x="228457" y="11013"/>
                </a:lnTo>
                <a:lnTo>
                  <a:pt x="222206" y="11013"/>
                </a:lnTo>
                <a:lnTo>
                  <a:pt x="222206" y="4989"/>
                </a:lnTo>
                <a:close/>
                <a:moveTo>
                  <a:pt x="236196" y="4989"/>
                </a:moveTo>
                <a:lnTo>
                  <a:pt x="236196" y="11013"/>
                </a:lnTo>
                <a:lnTo>
                  <a:pt x="229350" y="11013"/>
                </a:lnTo>
                <a:lnTo>
                  <a:pt x="229350" y="4989"/>
                </a:lnTo>
                <a:close/>
                <a:moveTo>
                  <a:pt x="243340" y="4989"/>
                </a:moveTo>
                <a:lnTo>
                  <a:pt x="243340" y="11013"/>
                </a:lnTo>
                <a:lnTo>
                  <a:pt x="237089" y="11013"/>
                </a:lnTo>
                <a:lnTo>
                  <a:pt x="237089" y="4989"/>
                </a:lnTo>
                <a:close/>
                <a:moveTo>
                  <a:pt x="251079" y="4989"/>
                </a:moveTo>
                <a:lnTo>
                  <a:pt x="251079" y="11013"/>
                </a:lnTo>
                <a:lnTo>
                  <a:pt x="244233" y="11013"/>
                </a:lnTo>
                <a:lnTo>
                  <a:pt x="244233" y="4989"/>
                </a:lnTo>
                <a:close/>
                <a:moveTo>
                  <a:pt x="258223" y="4989"/>
                </a:moveTo>
                <a:lnTo>
                  <a:pt x="258223" y="11013"/>
                </a:lnTo>
                <a:lnTo>
                  <a:pt x="251972" y="11013"/>
                </a:lnTo>
                <a:lnTo>
                  <a:pt x="251972" y="4989"/>
                </a:lnTo>
                <a:close/>
                <a:moveTo>
                  <a:pt x="265962" y="4989"/>
                </a:moveTo>
                <a:lnTo>
                  <a:pt x="265962" y="11013"/>
                </a:lnTo>
                <a:lnTo>
                  <a:pt x="259116" y="11013"/>
                </a:lnTo>
                <a:lnTo>
                  <a:pt x="259116" y="4989"/>
                </a:lnTo>
                <a:close/>
                <a:moveTo>
                  <a:pt x="273106" y="4989"/>
                </a:moveTo>
                <a:lnTo>
                  <a:pt x="273106" y="11013"/>
                </a:lnTo>
                <a:lnTo>
                  <a:pt x="266855" y="11013"/>
                </a:lnTo>
                <a:lnTo>
                  <a:pt x="266855" y="4989"/>
                </a:lnTo>
                <a:close/>
                <a:moveTo>
                  <a:pt x="280845" y="4989"/>
                </a:moveTo>
                <a:lnTo>
                  <a:pt x="280845" y="11013"/>
                </a:lnTo>
                <a:lnTo>
                  <a:pt x="273999" y="11013"/>
                </a:lnTo>
                <a:lnTo>
                  <a:pt x="273999" y="4989"/>
                </a:lnTo>
                <a:close/>
                <a:moveTo>
                  <a:pt x="12954" y="11906"/>
                </a:moveTo>
                <a:lnTo>
                  <a:pt x="12954" y="17931"/>
                </a:lnTo>
                <a:lnTo>
                  <a:pt x="6108" y="17931"/>
                </a:lnTo>
                <a:lnTo>
                  <a:pt x="6108" y="11906"/>
                </a:lnTo>
                <a:close/>
                <a:moveTo>
                  <a:pt x="20098" y="11906"/>
                </a:moveTo>
                <a:lnTo>
                  <a:pt x="20098" y="17931"/>
                </a:lnTo>
                <a:lnTo>
                  <a:pt x="13847" y="17931"/>
                </a:lnTo>
                <a:lnTo>
                  <a:pt x="13847" y="11906"/>
                </a:lnTo>
                <a:close/>
                <a:moveTo>
                  <a:pt x="27837" y="11906"/>
                </a:moveTo>
                <a:lnTo>
                  <a:pt x="27837" y="17931"/>
                </a:lnTo>
                <a:lnTo>
                  <a:pt x="20991" y="17931"/>
                </a:lnTo>
                <a:lnTo>
                  <a:pt x="20991" y="11906"/>
                </a:lnTo>
                <a:close/>
                <a:moveTo>
                  <a:pt x="34981" y="11906"/>
                </a:moveTo>
                <a:lnTo>
                  <a:pt x="34981" y="17931"/>
                </a:lnTo>
                <a:lnTo>
                  <a:pt x="28730" y="17931"/>
                </a:lnTo>
                <a:lnTo>
                  <a:pt x="28730" y="11906"/>
                </a:lnTo>
                <a:close/>
                <a:moveTo>
                  <a:pt x="42720" y="11906"/>
                </a:moveTo>
                <a:lnTo>
                  <a:pt x="42720" y="17931"/>
                </a:lnTo>
                <a:lnTo>
                  <a:pt x="35874" y="17931"/>
                </a:lnTo>
                <a:lnTo>
                  <a:pt x="35874" y="11906"/>
                </a:lnTo>
                <a:close/>
                <a:moveTo>
                  <a:pt x="49863" y="11906"/>
                </a:moveTo>
                <a:lnTo>
                  <a:pt x="49863" y="17931"/>
                </a:lnTo>
                <a:lnTo>
                  <a:pt x="43613" y="17931"/>
                </a:lnTo>
                <a:lnTo>
                  <a:pt x="43613" y="11906"/>
                </a:lnTo>
                <a:close/>
                <a:moveTo>
                  <a:pt x="57602" y="11906"/>
                </a:moveTo>
                <a:lnTo>
                  <a:pt x="57602" y="17931"/>
                </a:lnTo>
                <a:lnTo>
                  <a:pt x="50756" y="17931"/>
                </a:lnTo>
                <a:lnTo>
                  <a:pt x="50756" y="11906"/>
                </a:lnTo>
                <a:close/>
                <a:moveTo>
                  <a:pt x="64746" y="11906"/>
                </a:moveTo>
                <a:lnTo>
                  <a:pt x="64746" y="17931"/>
                </a:lnTo>
                <a:lnTo>
                  <a:pt x="58495" y="17931"/>
                </a:lnTo>
                <a:lnTo>
                  <a:pt x="58495" y="11906"/>
                </a:lnTo>
                <a:close/>
                <a:moveTo>
                  <a:pt x="72485" y="11906"/>
                </a:moveTo>
                <a:lnTo>
                  <a:pt x="72485" y="17931"/>
                </a:lnTo>
                <a:lnTo>
                  <a:pt x="65639" y="17931"/>
                </a:lnTo>
                <a:lnTo>
                  <a:pt x="65639" y="11906"/>
                </a:lnTo>
                <a:close/>
                <a:moveTo>
                  <a:pt x="79629" y="11906"/>
                </a:moveTo>
                <a:lnTo>
                  <a:pt x="79629" y="17931"/>
                </a:lnTo>
                <a:lnTo>
                  <a:pt x="73378" y="17931"/>
                </a:lnTo>
                <a:lnTo>
                  <a:pt x="73378" y="11906"/>
                </a:lnTo>
                <a:close/>
                <a:moveTo>
                  <a:pt x="87368" y="11906"/>
                </a:moveTo>
                <a:lnTo>
                  <a:pt x="87368" y="17931"/>
                </a:lnTo>
                <a:lnTo>
                  <a:pt x="80522" y="17931"/>
                </a:lnTo>
                <a:lnTo>
                  <a:pt x="80522" y="11906"/>
                </a:lnTo>
                <a:close/>
                <a:moveTo>
                  <a:pt x="94512" y="11906"/>
                </a:moveTo>
                <a:lnTo>
                  <a:pt x="94512" y="17931"/>
                </a:lnTo>
                <a:lnTo>
                  <a:pt x="88261" y="17931"/>
                </a:lnTo>
                <a:lnTo>
                  <a:pt x="88261" y="11906"/>
                </a:lnTo>
                <a:close/>
                <a:moveTo>
                  <a:pt x="102251" y="11906"/>
                </a:moveTo>
                <a:lnTo>
                  <a:pt x="102251" y="17931"/>
                </a:lnTo>
                <a:lnTo>
                  <a:pt x="95405" y="17931"/>
                </a:lnTo>
                <a:lnTo>
                  <a:pt x="95405" y="11906"/>
                </a:lnTo>
                <a:close/>
                <a:moveTo>
                  <a:pt x="109395" y="11906"/>
                </a:moveTo>
                <a:lnTo>
                  <a:pt x="109395" y="17931"/>
                </a:lnTo>
                <a:lnTo>
                  <a:pt x="103144" y="17931"/>
                </a:lnTo>
                <a:lnTo>
                  <a:pt x="103144" y="11906"/>
                </a:lnTo>
                <a:close/>
                <a:moveTo>
                  <a:pt x="117134" y="11906"/>
                </a:moveTo>
                <a:lnTo>
                  <a:pt x="117134" y="17931"/>
                </a:lnTo>
                <a:lnTo>
                  <a:pt x="110288" y="17931"/>
                </a:lnTo>
                <a:lnTo>
                  <a:pt x="110288" y="11906"/>
                </a:lnTo>
                <a:close/>
                <a:moveTo>
                  <a:pt x="124277" y="11906"/>
                </a:moveTo>
                <a:lnTo>
                  <a:pt x="124277" y="17931"/>
                </a:lnTo>
                <a:lnTo>
                  <a:pt x="118027" y="17931"/>
                </a:lnTo>
                <a:lnTo>
                  <a:pt x="118027" y="11906"/>
                </a:lnTo>
                <a:close/>
                <a:moveTo>
                  <a:pt x="132017" y="11906"/>
                </a:moveTo>
                <a:lnTo>
                  <a:pt x="132017" y="17931"/>
                </a:lnTo>
                <a:lnTo>
                  <a:pt x="125170" y="17931"/>
                </a:lnTo>
                <a:lnTo>
                  <a:pt x="125170" y="11906"/>
                </a:lnTo>
                <a:close/>
                <a:moveTo>
                  <a:pt x="139160" y="11906"/>
                </a:moveTo>
                <a:lnTo>
                  <a:pt x="139160" y="17931"/>
                </a:lnTo>
                <a:lnTo>
                  <a:pt x="132909" y="17931"/>
                </a:lnTo>
                <a:lnTo>
                  <a:pt x="132909" y="11906"/>
                </a:lnTo>
                <a:close/>
                <a:moveTo>
                  <a:pt x="146899" y="11906"/>
                </a:moveTo>
                <a:lnTo>
                  <a:pt x="146899" y="17931"/>
                </a:lnTo>
                <a:lnTo>
                  <a:pt x="140053" y="17931"/>
                </a:lnTo>
                <a:lnTo>
                  <a:pt x="140053" y="11906"/>
                </a:lnTo>
                <a:close/>
                <a:moveTo>
                  <a:pt x="154043" y="11906"/>
                </a:moveTo>
                <a:lnTo>
                  <a:pt x="154043" y="17931"/>
                </a:lnTo>
                <a:lnTo>
                  <a:pt x="147792" y="17931"/>
                </a:lnTo>
                <a:lnTo>
                  <a:pt x="147792" y="11906"/>
                </a:lnTo>
                <a:close/>
                <a:moveTo>
                  <a:pt x="161782" y="11906"/>
                </a:moveTo>
                <a:lnTo>
                  <a:pt x="161782" y="17931"/>
                </a:lnTo>
                <a:lnTo>
                  <a:pt x="154936" y="17931"/>
                </a:lnTo>
                <a:lnTo>
                  <a:pt x="154936" y="11906"/>
                </a:lnTo>
                <a:close/>
                <a:moveTo>
                  <a:pt x="168926" y="11906"/>
                </a:moveTo>
                <a:lnTo>
                  <a:pt x="168926" y="17931"/>
                </a:lnTo>
                <a:lnTo>
                  <a:pt x="162675" y="17931"/>
                </a:lnTo>
                <a:lnTo>
                  <a:pt x="162675" y="11906"/>
                </a:lnTo>
                <a:close/>
                <a:moveTo>
                  <a:pt x="176665" y="11906"/>
                </a:moveTo>
                <a:lnTo>
                  <a:pt x="176665" y="17931"/>
                </a:lnTo>
                <a:lnTo>
                  <a:pt x="169819" y="17931"/>
                </a:lnTo>
                <a:lnTo>
                  <a:pt x="169819" y="11906"/>
                </a:lnTo>
                <a:close/>
                <a:moveTo>
                  <a:pt x="183809" y="11906"/>
                </a:moveTo>
                <a:lnTo>
                  <a:pt x="183809" y="17931"/>
                </a:lnTo>
                <a:lnTo>
                  <a:pt x="177558" y="17931"/>
                </a:lnTo>
                <a:lnTo>
                  <a:pt x="177558" y="11906"/>
                </a:lnTo>
                <a:close/>
                <a:moveTo>
                  <a:pt x="191548" y="11906"/>
                </a:moveTo>
                <a:lnTo>
                  <a:pt x="191548" y="17931"/>
                </a:lnTo>
                <a:lnTo>
                  <a:pt x="184702" y="17931"/>
                </a:lnTo>
                <a:lnTo>
                  <a:pt x="184702" y="11906"/>
                </a:lnTo>
                <a:close/>
                <a:moveTo>
                  <a:pt x="198692" y="11906"/>
                </a:moveTo>
                <a:lnTo>
                  <a:pt x="198692" y="17931"/>
                </a:lnTo>
                <a:lnTo>
                  <a:pt x="192441" y="17931"/>
                </a:lnTo>
                <a:lnTo>
                  <a:pt x="192441" y="11906"/>
                </a:lnTo>
                <a:close/>
                <a:moveTo>
                  <a:pt x="206431" y="11906"/>
                </a:moveTo>
                <a:lnTo>
                  <a:pt x="206431" y="17931"/>
                </a:lnTo>
                <a:lnTo>
                  <a:pt x="199584" y="17931"/>
                </a:lnTo>
                <a:lnTo>
                  <a:pt x="199584" y="11906"/>
                </a:lnTo>
                <a:close/>
                <a:moveTo>
                  <a:pt x="213574" y="11906"/>
                </a:moveTo>
                <a:lnTo>
                  <a:pt x="213574" y="17931"/>
                </a:lnTo>
                <a:lnTo>
                  <a:pt x="207324" y="17931"/>
                </a:lnTo>
                <a:lnTo>
                  <a:pt x="207324" y="11906"/>
                </a:lnTo>
                <a:close/>
                <a:moveTo>
                  <a:pt x="221313" y="11906"/>
                </a:moveTo>
                <a:lnTo>
                  <a:pt x="221313" y="17931"/>
                </a:lnTo>
                <a:lnTo>
                  <a:pt x="214467" y="17931"/>
                </a:lnTo>
                <a:lnTo>
                  <a:pt x="214467" y="11906"/>
                </a:lnTo>
                <a:close/>
                <a:moveTo>
                  <a:pt x="228457" y="11906"/>
                </a:moveTo>
                <a:lnTo>
                  <a:pt x="228457" y="17931"/>
                </a:lnTo>
                <a:lnTo>
                  <a:pt x="222206" y="17931"/>
                </a:lnTo>
                <a:lnTo>
                  <a:pt x="222206" y="11906"/>
                </a:lnTo>
                <a:close/>
                <a:moveTo>
                  <a:pt x="236196" y="11906"/>
                </a:moveTo>
                <a:lnTo>
                  <a:pt x="236196" y="17931"/>
                </a:lnTo>
                <a:lnTo>
                  <a:pt x="229350" y="17931"/>
                </a:lnTo>
                <a:lnTo>
                  <a:pt x="229350" y="11906"/>
                </a:lnTo>
                <a:close/>
                <a:moveTo>
                  <a:pt x="243340" y="11906"/>
                </a:moveTo>
                <a:lnTo>
                  <a:pt x="243340" y="17931"/>
                </a:lnTo>
                <a:lnTo>
                  <a:pt x="237089" y="17931"/>
                </a:lnTo>
                <a:lnTo>
                  <a:pt x="237089" y="11906"/>
                </a:lnTo>
                <a:close/>
                <a:moveTo>
                  <a:pt x="251079" y="11906"/>
                </a:moveTo>
                <a:lnTo>
                  <a:pt x="251079" y="17931"/>
                </a:lnTo>
                <a:lnTo>
                  <a:pt x="244233" y="17931"/>
                </a:lnTo>
                <a:lnTo>
                  <a:pt x="244233" y="11906"/>
                </a:lnTo>
                <a:close/>
                <a:moveTo>
                  <a:pt x="258223" y="11906"/>
                </a:moveTo>
                <a:lnTo>
                  <a:pt x="258223" y="17931"/>
                </a:lnTo>
                <a:lnTo>
                  <a:pt x="251972" y="17931"/>
                </a:lnTo>
                <a:lnTo>
                  <a:pt x="251972" y="11906"/>
                </a:lnTo>
                <a:close/>
                <a:moveTo>
                  <a:pt x="265962" y="11906"/>
                </a:moveTo>
                <a:lnTo>
                  <a:pt x="265962" y="17931"/>
                </a:lnTo>
                <a:lnTo>
                  <a:pt x="259116" y="17931"/>
                </a:lnTo>
                <a:lnTo>
                  <a:pt x="259116" y="11906"/>
                </a:lnTo>
                <a:close/>
                <a:moveTo>
                  <a:pt x="273106" y="11906"/>
                </a:moveTo>
                <a:lnTo>
                  <a:pt x="273106" y="17931"/>
                </a:lnTo>
                <a:lnTo>
                  <a:pt x="266855" y="17931"/>
                </a:lnTo>
                <a:lnTo>
                  <a:pt x="266855" y="11906"/>
                </a:lnTo>
                <a:close/>
                <a:moveTo>
                  <a:pt x="280845" y="11906"/>
                </a:moveTo>
                <a:lnTo>
                  <a:pt x="280845" y="17931"/>
                </a:lnTo>
                <a:lnTo>
                  <a:pt x="273999" y="17931"/>
                </a:lnTo>
                <a:lnTo>
                  <a:pt x="273999" y="11906"/>
                </a:lnTo>
                <a:close/>
                <a:moveTo>
                  <a:pt x="12954" y="18824"/>
                </a:moveTo>
                <a:lnTo>
                  <a:pt x="12954" y="24860"/>
                </a:lnTo>
                <a:lnTo>
                  <a:pt x="6108" y="24860"/>
                </a:lnTo>
                <a:lnTo>
                  <a:pt x="6108" y="18824"/>
                </a:lnTo>
                <a:close/>
                <a:moveTo>
                  <a:pt x="20098" y="18824"/>
                </a:moveTo>
                <a:lnTo>
                  <a:pt x="20098" y="24860"/>
                </a:lnTo>
                <a:lnTo>
                  <a:pt x="13847" y="24860"/>
                </a:lnTo>
                <a:lnTo>
                  <a:pt x="13847" y="18824"/>
                </a:lnTo>
                <a:close/>
                <a:moveTo>
                  <a:pt x="27837" y="18824"/>
                </a:moveTo>
                <a:lnTo>
                  <a:pt x="27837" y="24860"/>
                </a:lnTo>
                <a:lnTo>
                  <a:pt x="20991" y="24860"/>
                </a:lnTo>
                <a:lnTo>
                  <a:pt x="20991" y="18824"/>
                </a:lnTo>
                <a:close/>
                <a:moveTo>
                  <a:pt x="34981" y="18824"/>
                </a:moveTo>
                <a:lnTo>
                  <a:pt x="34981" y="24860"/>
                </a:lnTo>
                <a:lnTo>
                  <a:pt x="28730" y="24860"/>
                </a:lnTo>
                <a:lnTo>
                  <a:pt x="28730" y="18824"/>
                </a:lnTo>
                <a:close/>
                <a:moveTo>
                  <a:pt x="42720" y="18824"/>
                </a:moveTo>
                <a:lnTo>
                  <a:pt x="42720" y="24860"/>
                </a:lnTo>
                <a:lnTo>
                  <a:pt x="35874" y="24860"/>
                </a:lnTo>
                <a:lnTo>
                  <a:pt x="35874" y="18824"/>
                </a:lnTo>
                <a:close/>
                <a:moveTo>
                  <a:pt x="49863" y="18824"/>
                </a:moveTo>
                <a:lnTo>
                  <a:pt x="49863" y="24860"/>
                </a:lnTo>
                <a:lnTo>
                  <a:pt x="43613" y="24860"/>
                </a:lnTo>
                <a:lnTo>
                  <a:pt x="43613" y="18824"/>
                </a:lnTo>
                <a:close/>
                <a:moveTo>
                  <a:pt x="57602" y="18824"/>
                </a:moveTo>
                <a:lnTo>
                  <a:pt x="57602" y="24860"/>
                </a:lnTo>
                <a:lnTo>
                  <a:pt x="50756" y="24860"/>
                </a:lnTo>
                <a:lnTo>
                  <a:pt x="50756" y="18824"/>
                </a:lnTo>
                <a:close/>
                <a:moveTo>
                  <a:pt x="64746" y="18824"/>
                </a:moveTo>
                <a:lnTo>
                  <a:pt x="64746" y="24860"/>
                </a:lnTo>
                <a:lnTo>
                  <a:pt x="58495" y="24860"/>
                </a:lnTo>
                <a:lnTo>
                  <a:pt x="58495" y="18824"/>
                </a:lnTo>
                <a:close/>
                <a:moveTo>
                  <a:pt x="72485" y="18824"/>
                </a:moveTo>
                <a:lnTo>
                  <a:pt x="72485" y="24860"/>
                </a:lnTo>
                <a:lnTo>
                  <a:pt x="65639" y="24860"/>
                </a:lnTo>
                <a:lnTo>
                  <a:pt x="65639" y="18824"/>
                </a:lnTo>
                <a:close/>
                <a:moveTo>
                  <a:pt x="79629" y="18824"/>
                </a:moveTo>
                <a:lnTo>
                  <a:pt x="79629" y="24860"/>
                </a:lnTo>
                <a:lnTo>
                  <a:pt x="73378" y="24860"/>
                </a:lnTo>
                <a:lnTo>
                  <a:pt x="73378" y="18824"/>
                </a:lnTo>
                <a:close/>
                <a:moveTo>
                  <a:pt x="87368" y="18824"/>
                </a:moveTo>
                <a:lnTo>
                  <a:pt x="87368" y="24860"/>
                </a:lnTo>
                <a:lnTo>
                  <a:pt x="80522" y="24860"/>
                </a:lnTo>
                <a:lnTo>
                  <a:pt x="80522" y="18824"/>
                </a:lnTo>
                <a:close/>
                <a:moveTo>
                  <a:pt x="94512" y="18824"/>
                </a:moveTo>
                <a:lnTo>
                  <a:pt x="94512" y="24860"/>
                </a:lnTo>
                <a:lnTo>
                  <a:pt x="88261" y="24860"/>
                </a:lnTo>
                <a:lnTo>
                  <a:pt x="88261" y="18824"/>
                </a:lnTo>
                <a:close/>
                <a:moveTo>
                  <a:pt x="102251" y="18824"/>
                </a:moveTo>
                <a:lnTo>
                  <a:pt x="102251" y="24860"/>
                </a:lnTo>
                <a:lnTo>
                  <a:pt x="95405" y="24860"/>
                </a:lnTo>
                <a:lnTo>
                  <a:pt x="95405" y="18824"/>
                </a:lnTo>
                <a:close/>
                <a:moveTo>
                  <a:pt x="109395" y="18824"/>
                </a:moveTo>
                <a:lnTo>
                  <a:pt x="109395" y="24860"/>
                </a:lnTo>
                <a:lnTo>
                  <a:pt x="103144" y="24860"/>
                </a:lnTo>
                <a:lnTo>
                  <a:pt x="103144" y="18824"/>
                </a:lnTo>
                <a:close/>
                <a:moveTo>
                  <a:pt x="117134" y="18824"/>
                </a:moveTo>
                <a:lnTo>
                  <a:pt x="117134" y="24860"/>
                </a:lnTo>
                <a:lnTo>
                  <a:pt x="110288" y="24860"/>
                </a:lnTo>
                <a:lnTo>
                  <a:pt x="110288" y="18824"/>
                </a:lnTo>
                <a:close/>
                <a:moveTo>
                  <a:pt x="124277" y="18824"/>
                </a:moveTo>
                <a:lnTo>
                  <a:pt x="124277" y="24860"/>
                </a:lnTo>
                <a:lnTo>
                  <a:pt x="118027" y="24860"/>
                </a:lnTo>
                <a:lnTo>
                  <a:pt x="118027" y="18824"/>
                </a:lnTo>
                <a:close/>
                <a:moveTo>
                  <a:pt x="132017" y="18824"/>
                </a:moveTo>
                <a:lnTo>
                  <a:pt x="132017" y="24860"/>
                </a:lnTo>
                <a:lnTo>
                  <a:pt x="125170" y="24860"/>
                </a:lnTo>
                <a:lnTo>
                  <a:pt x="125170" y="18824"/>
                </a:lnTo>
                <a:close/>
                <a:moveTo>
                  <a:pt x="139160" y="18824"/>
                </a:moveTo>
                <a:lnTo>
                  <a:pt x="139160" y="24860"/>
                </a:lnTo>
                <a:lnTo>
                  <a:pt x="132909" y="24860"/>
                </a:lnTo>
                <a:lnTo>
                  <a:pt x="132909" y="18824"/>
                </a:lnTo>
                <a:close/>
                <a:moveTo>
                  <a:pt x="146899" y="18824"/>
                </a:moveTo>
                <a:lnTo>
                  <a:pt x="146899" y="24860"/>
                </a:lnTo>
                <a:lnTo>
                  <a:pt x="140053" y="24860"/>
                </a:lnTo>
                <a:lnTo>
                  <a:pt x="140053" y="18824"/>
                </a:lnTo>
                <a:close/>
                <a:moveTo>
                  <a:pt x="154043" y="18824"/>
                </a:moveTo>
                <a:lnTo>
                  <a:pt x="154043" y="24860"/>
                </a:lnTo>
                <a:lnTo>
                  <a:pt x="147792" y="24860"/>
                </a:lnTo>
                <a:lnTo>
                  <a:pt x="147792" y="18824"/>
                </a:lnTo>
                <a:close/>
                <a:moveTo>
                  <a:pt x="161782" y="18824"/>
                </a:moveTo>
                <a:lnTo>
                  <a:pt x="161782" y="24860"/>
                </a:lnTo>
                <a:lnTo>
                  <a:pt x="154936" y="24860"/>
                </a:lnTo>
                <a:lnTo>
                  <a:pt x="154936" y="18824"/>
                </a:lnTo>
                <a:close/>
                <a:moveTo>
                  <a:pt x="168926" y="18824"/>
                </a:moveTo>
                <a:lnTo>
                  <a:pt x="168926" y="24860"/>
                </a:lnTo>
                <a:lnTo>
                  <a:pt x="162675" y="24860"/>
                </a:lnTo>
                <a:lnTo>
                  <a:pt x="162675" y="18824"/>
                </a:lnTo>
                <a:close/>
                <a:moveTo>
                  <a:pt x="176665" y="18824"/>
                </a:moveTo>
                <a:lnTo>
                  <a:pt x="176665" y="24860"/>
                </a:lnTo>
                <a:lnTo>
                  <a:pt x="169819" y="24860"/>
                </a:lnTo>
                <a:lnTo>
                  <a:pt x="169819" y="18824"/>
                </a:lnTo>
                <a:close/>
                <a:moveTo>
                  <a:pt x="183809" y="18824"/>
                </a:moveTo>
                <a:lnTo>
                  <a:pt x="183809" y="24860"/>
                </a:lnTo>
                <a:lnTo>
                  <a:pt x="177558" y="24860"/>
                </a:lnTo>
                <a:lnTo>
                  <a:pt x="177558" y="18824"/>
                </a:lnTo>
                <a:close/>
                <a:moveTo>
                  <a:pt x="191548" y="18824"/>
                </a:moveTo>
                <a:lnTo>
                  <a:pt x="191548" y="24860"/>
                </a:lnTo>
                <a:lnTo>
                  <a:pt x="184702" y="24860"/>
                </a:lnTo>
                <a:lnTo>
                  <a:pt x="184702" y="18824"/>
                </a:lnTo>
                <a:close/>
                <a:moveTo>
                  <a:pt x="198692" y="18824"/>
                </a:moveTo>
                <a:lnTo>
                  <a:pt x="198692" y="24860"/>
                </a:lnTo>
                <a:lnTo>
                  <a:pt x="192441" y="24860"/>
                </a:lnTo>
                <a:lnTo>
                  <a:pt x="192441" y="18824"/>
                </a:lnTo>
                <a:close/>
                <a:moveTo>
                  <a:pt x="206431" y="18824"/>
                </a:moveTo>
                <a:lnTo>
                  <a:pt x="206431" y="24860"/>
                </a:lnTo>
                <a:lnTo>
                  <a:pt x="199584" y="24860"/>
                </a:lnTo>
                <a:lnTo>
                  <a:pt x="199584" y="18824"/>
                </a:lnTo>
                <a:close/>
                <a:moveTo>
                  <a:pt x="213574" y="18824"/>
                </a:moveTo>
                <a:lnTo>
                  <a:pt x="213574" y="24860"/>
                </a:lnTo>
                <a:lnTo>
                  <a:pt x="207324" y="24860"/>
                </a:lnTo>
                <a:lnTo>
                  <a:pt x="207324" y="18824"/>
                </a:lnTo>
                <a:close/>
                <a:moveTo>
                  <a:pt x="221313" y="18824"/>
                </a:moveTo>
                <a:lnTo>
                  <a:pt x="221313" y="24860"/>
                </a:lnTo>
                <a:lnTo>
                  <a:pt x="214467" y="24860"/>
                </a:lnTo>
                <a:lnTo>
                  <a:pt x="214467" y="18824"/>
                </a:lnTo>
                <a:close/>
                <a:moveTo>
                  <a:pt x="228457" y="18824"/>
                </a:moveTo>
                <a:lnTo>
                  <a:pt x="228457" y="24860"/>
                </a:lnTo>
                <a:lnTo>
                  <a:pt x="222206" y="24860"/>
                </a:lnTo>
                <a:lnTo>
                  <a:pt x="222206" y="18824"/>
                </a:lnTo>
                <a:close/>
                <a:moveTo>
                  <a:pt x="236196" y="18824"/>
                </a:moveTo>
                <a:lnTo>
                  <a:pt x="236196" y="24860"/>
                </a:lnTo>
                <a:lnTo>
                  <a:pt x="229350" y="24860"/>
                </a:lnTo>
                <a:lnTo>
                  <a:pt x="229350" y="18824"/>
                </a:lnTo>
                <a:close/>
                <a:moveTo>
                  <a:pt x="243340" y="18824"/>
                </a:moveTo>
                <a:lnTo>
                  <a:pt x="243340" y="24860"/>
                </a:lnTo>
                <a:lnTo>
                  <a:pt x="237089" y="24860"/>
                </a:lnTo>
                <a:lnTo>
                  <a:pt x="237089" y="18824"/>
                </a:lnTo>
                <a:close/>
                <a:moveTo>
                  <a:pt x="251079" y="18824"/>
                </a:moveTo>
                <a:lnTo>
                  <a:pt x="251079" y="24860"/>
                </a:lnTo>
                <a:lnTo>
                  <a:pt x="244233" y="24860"/>
                </a:lnTo>
                <a:lnTo>
                  <a:pt x="244233" y="18824"/>
                </a:lnTo>
                <a:close/>
                <a:moveTo>
                  <a:pt x="258223" y="18824"/>
                </a:moveTo>
                <a:lnTo>
                  <a:pt x="258223" y="24860"/>
                </a:lnTo>
                <a:lnTo>
                  <a:pt x="251972" y="24860"/>
                </a:lnTo>
                <a:lnTo>
                  <a:pt x="251972" y="18824"/>
                </a:lnTo>
                <a:close/>
                <a:moveTo>
                  <a:pt x="265962" y="18824"/>
                </a:moveTo>
                <a:lnTo>
                  <a:pt x="265962" y="24860"/>
                </a:lnTo>
                <a:lnTo>
                  <a:pt x="259116" y="24860"/>
                </a:lnTo>
                <a:lnTo>
                  <a:pt x="259116" y="18824"/>
                </a:lnTo>
                <a:close/>
                <a:moveTo>
                  <a:pt x="273106" y="18824"/>
                </a:moveTo>
                <a:lnTo>
                  <a:pt x="273106" y="24860"/>
                </a:lnTo>
                <a:lnTo>
                  <a:pt x="266855" y="24860"/>
                </a:lnTo>
                <a:lnTo>
                  <a:pt x="266855" y="18824"/>
                </a:lnTo>
                <a:close/>
                <a:moveTo>
                  <a:pt x="280845" y="18824"/>
                </a:moveTo>
                <a:lnTo>
                  <a:pt x="280845" y="24860"/>
                </a:lnTo>
                <a:lnTo>
                  <a:pt x="273999" y="24860"/>
                </a:lnTo>
                <a:lnTo>
                  <a:pt x="273999" y="18824"/>
                </a:lnTo>
                <a:close/>
                <a:moveTo>
                  <a:pt x="12954" y="25753"/>
                </a:moveTo>
                <a:lnTo>
                  <a:pt x="12954" y="31778"/>
                </a:lnTo>
                <a:lnTo>
                  <a:pt x="6108" y="31778"/>
                </a:lnTo>
                <a:lnTo>
                  <a:pt x="6108" y="25753"/>
                </a:lnTo>
                <a:close/>
                <a:moveTo>
                  <a:pt x="20098" y="25753"/>
                </a:moveTo>
                <a:lnTo>
                  <a:pt x="20098" y="31778"/>
                </a:lnTo>
                <a:lnTo>
                  <a:pt x="13847" y="31778"/>
                </a:lnTo>
                <a:lnTo>
                  <a:pt x="13847" y="25753"/>
                </a:lnTo>
                <a:close/>
                <a:moveTo>
                  <a:pt x="27837" y="25753"/>
                </a:moveTo>
                <a:lnTo>
                  <a:pt x="27837" y="31778"/>
                </a:lnTo>
                <a:lnTo>
                  <a:pt x="20991" y="31778"/>
                </a:lnTo>
                <a:lnTo>
                  <a:pt x="20991" y="25753"/>
                </a:lnTo>
                <a:close/>
                <a:moveTo>
                  <a:pt x="34981" y="25753"/>
                </a:moveTo>
                <a:lnTo>
                  <a:pt x="34981" y="31778"/>
                </a:lnTo>
                <a:lnTo>
                  <a:pt x="28730" y="31778"/>
                </a:lnTo>
                <a:lnTo>
                  <a:pt x="28730" y="25753"/>
                </a:lnTo>
                <a:close/>
                <a:moveTo>
                  <a:pt x="42720" y="25753"/>
                </a:moveTo>
                <a:lnTo>
                  <a:pt x="42720" y="31778"/>
                </a:lnTo>
                <a:lnTo>
                  <a:pt x="35874" y="31778"/>
                </a:lnTo>
                <a:lnTo>
                  <a:pt x="35874" y="25753"/>
                </a:lnTo>
                <a:close/>
                <a:moveTo>
                  <a:pt x="49863" y="25753"/>
                </a:moveTo>
                <a:lnTo>
                  <a:pt x="49863" y="31778"/>
                </a:lnTo>
                <a:lnTo>
                  <a:pt x="43613" y="31778"/>
                </a:lnTo>
                <a:lnTo>
                  <a:pt x="43613" y="25753"/>
                </a:lnTo>
                <a:close/>
                <a:moveTo>
                  <a:pt x="57602" y="25753"/>
                </a:moveTo>
                <a:lnTo>
                  <a:pt x="57602" y="31778"/>
                </a:lnTo>
                <a:lnTo>
                  <a:pt x="50756" y="31778"/>
                </a:lnTo>
                <a:lnTo>
                  <a:pt x="50756" y="25753"/>
                </a:lnTo>
                <a:close/>
                <a:moveTo>
                  <a:pt x="64746" y="25753"/>
                </a:moveTo>
                <a:lnTo>
                  <a:pt x="64746" y="31778"/>
                </a:lnTo>
                <a:lnTo>
                  <a:pt x="58495" y="31778"/>
                </a:lnTo>
                <a:lnTo>
                  <a:pt x="58495" y="25753"/>
                </a:lnTo>
                <a:close/>
                <a:moveTo>
                  <a:pt x="72485" y="25753"/>
                </a:moveTo>
                <a:lnTo>
                  <a:pt x="72485" y="31778"/>
                </a:lnTo>
                <a:lnTo>
                  <a:pt x="65639" y="31778"/>
                </a:lnTo>
                <a:lnTo>
                  <a:pt x="65639" y="25753"/>
                </a:lnTo>
                <a:close/>
                <a:moveTo>
                  <a:pt x="79629" y="25753"/>
                </a:moveTo>
                <a:lnTo>
                  <a:pt x="79629" y="31778"/>
                </a:lnTo>
                <a:lnTo>
                  <a:pt x="73378" y="31778"/>
                </a:lnTo>
                <a:lnTo>
                  <a:pt x="73378" y="25753"/>
                </a:lnTo>
                <a:close/>
                <a:moveTo>
                  <a:pt x="87368" y="25753"/>
                </a:moveTo>
                <a:lnTo>
                  <a:pt x="87368" y="31778"/>
                </a:lnTo>
                <a:lnTo>
                  <a:pt x="80522" y="31778"/>
                </a:lnTo>
                <a:lnTo>
                  <a:pt x="80522" y="25753"/>
                </a:lnTo>
                <a:close/>
                <a:moveTo>
                  <a:pt x="94512" y="25753"/>
                </a:moveTo>
                <a:lnTo>
                  <a:pt x="94512" y="31778"/>
                </a:lnTo>
                <a:lnTo>
                  <a:pt x="88261" y="31778"/>
                </a:lnTo>
                <a:lnTo>
                  <a:pt x="88261" y="25753"/>
                </a:lnTo>
                <a:close/>
                <a:moveTo>
                  <a:pt x="102251" y="25753"/>
                </a:moveTo>
                <a:lnTo>
                  <a:pt x="102251" y="31778"/>
                </a:lnTo>
                <a:lnTo>
                  <a:pt x="95405" y="31778"/>
                </a:lnTo>
                <a:lnTo>
                  <a:pt x="95405" y="25753"/>
                </a:lnTo>
                <a:close/>
                <a:moveTo>
                  <a:pt x="109395" y="25753"/>
                </a:moveTo>
                <a:lnTo>
                  <a:pt x="109395" y="31778"/>
                </a:lnTo>
                <a:lnTo>
                  <a:pt x="103144" y="31778"/>
                </a:lnTo>
                <a:lnTo>
                  <a:pt x="103144" y="25753"/>
                </a:lnTo>
                <a:close/>
                <a:moveTo>
                  <a:pt x="117134" y="25753"/>
                </a:moveTo>
                <a:lnTo>
                  <a:pt x="117134" y="31778"/>
                </a:lnTo>
                <a:lnTo>
                  <a:pt x="110288" y="31778"/>
                </a:lnTo>
                <a:lnTo>
                  <a:pt x="110288" y="25753"/>
                </a:lnTo>
                <a:close/>
                <a:moveTo>
                  <a:pt x="124277" y="25753"/>
                </a:moveTo>
                <a:lnTo>
                  <a:pt x="124277" y="31778"/>
                </a:lnTo>
                <a:lnTo>
                  <a:pt x="118027" y="31778"/>
                </a:lnTo>
                <a:lnTo>
                  <a:pt x="118027" y="25753"/>
                </a:lnTo>
                <a:close/>
                <a:moveTo>
                  <a:pt x="132017" y="25753"/>
                </a:moveTo>
                <a:lnTo>
                  <a:pt x="132017" y="31778"/>
                </a:lnTo>
                <a:lnTo>
                  <a:pt x="125170" y="31778"/>
                </a:lnTo>
                <a:lnTo>
                  <a:pt x="125170" y="25753"/>
                </a:lnTo>
                <a:close/>
                <a:moveTo>
                  <a:pt x="139160" y="25753"/>
                </a:moveTo>
                <a:lnTo>
                  <a:pt x="139160" y="31778"/>
                </a:lnTo>
                <a:lnTo>
                  <a:pt x="132909" y="31778"/>
                </a:lnTo>
                <a:lnTo>
                  <a:pt x="132909" y="25753"/>
                </a:lnTo>
                <a:close/>
                <a:moveTo>
                  <a:pt x="146899" y="25753"/>
                </a:moveTo>
                <a:lnTo>
                  <a:pt x="146899" y="31778"/>
                </a:lnTo>
                <a:lnTo>
                  <a:pt x="140053" y="31778"/>
                </a:lnTo>
                <a:lnTo>
                  <a:pt x="140053" y="25753"/>
                </a:lnTo>
                <a:close/>
                <a:moveTo>
                  <a:pt x="154043" y="25753"/>
                </a:moveTo>
                <a:lnTo>
                  <a:pt x="154043" y="31778"/>
                </a:lnTo>
                <a:lnTo>
                  <a:pt x="147792" y="31778"/>
                </a:lnTo>
                <a:lnTo>
                  <a:pt x="147792" y="25753"/>
                </a:lnTo>
                <a:close/>
                <a:moveTo>
                  <a:pt x="161782" y="25753"/>
                </a:moveTo>
                <a:lnTo>
                  <a:pt x="161782" y="31778"/>
                </a:lnTo>
                <a:lnTo>
                  <a:pt x="154936" y="31778"/>
                </a:lnTo>
                <a:lnTo>
                  <a:pt x="154936" y="25753"/>
                </a:lnTo>
                <a:close/>
                <a:moveTo>
                  <a:pt x="168926" y="25753"/>
                </a:moveTo>
                <a:lnTo>
                  <a:pt x="168926" y="31778"/>
                </a:lnTo>
                <a:lnTo>
                  <a:pt x="162675" y="31778"/>
                </a:lnTo>
                <a:lnTo>
                  <a:pt x="162675" y="25753"/>
                </a:lnTo>
                <a:close/>
                <a:moveTo>
                  <a:pt x="176665" y="25753"/>
                </a:moveTo>
                <a:lnTo>
                  <a:pt x="176665" y="31778"/>
                </a:lnTo>
                <a:lnTo>
                  <a:pt x="169819" y="31778"/>
                </a:lnTo>
                <a:lnTo>
                  <a:pt x="169819" y="25753"/>
                </a:lnTo>
                <a:close/>
                <a:moveTo>
                  <a:pt x="183809" y="25753"/>
                </a:moveTo>
                <a:lnTo>
                  <a:pt x="183809" y="31778"/>
                </a:lnTo>
                <a:lnTo>
                  <a:pt x="177558" y="31778"/>
                </a:lnTo>
                <a:lnTo>
                  <a:pt x="177558" y="25753"/>
                </a:lnTo>
                <a:close/>
                <a:moveTo>
                  <a:pt x="191548" y="25753"/>
                </a:moveTo>
                <a:lnTo>
                  <a:pt x="191548" y="31778"/>
                </a:lnTo>
                <a:lnTo>
                  <a:pt x="184702" y="31778"/>
                </a:lnTo>
                <a:lnTo>
                  <a:pt x="184702" y="25753"/>
                </a:lnTo>
                <a:close/>
                <a:moveTo>
                  <a:pt x="198692" y="25753"/>
                </a:moveTo>
                <a:lnTo>
                  <a:pt x="198692" y="31778"/>
                </a:lnTo>
                <a:lnTo>
                  <a:pt x="192441" y="31778"/>
                </a:lnTo>
                <a:lnTo>
                  <a:pt x="192441" y="25753"/>
                </a:lnTo>
                <a:close/>
                <a:moveTo>
                  <a:pt x="206431" y="25753"/>
                </a:moveTo>
                <a:lnTo>
                  <a:pt x="206431" y="31778"/>
                </a:lnTo>
                <a:lnTo>
                  <a:pt x="199584" y="31778"/>
                </a:lnTo>
                <a:lnTo>
                  <a:pt x="199584" y="25753"/>
                </a:lnTo>
                <a:close/>
                <a:moveTo>
                  <a:pt x="213574" y="25753"/>
                </a:moveTo>
                <a:lnTo>
                  <a:pt x="213574" y="31778"/>
                </a:lnTo>
                <a:lnTo>
                  <a:pt x="207324" y="31778"/>
                </a:lnTo>
                <a:lnTo>
                  <a:pt x="207324" y="25753"/>
                </a:lnTo>
                <a:close/>
                <a:moveTo>
                  <a:pt x="221313" y="25753"/>
                </a:moveTo>
                <a:lnTo>
                  <a:pt x="221313" y="31778"/>
                </a:lnTo>
                <a:lnTo>
                  <a:pt x="214467" y="31778"/>
                </a:lnTo>
                <a:lnTo>
                  <a:pt x="214467" y="25753"/>
                </a:lnTo>
                <a:close/>
                <a:moveTo>
                  <a:pt x="228457" y="25753"/>
                </a:moveTo>
                <a:lnTo>
                  <a:pt x="228457" y="31778"/>
                </a:lnTo>
                <a:lnTo>
                  <a:pt x="222206" y="31778"/>
                </a:lnTo>
                <a:lnTo>
                  <a:pt x="222206" y="25753"/>
                </a:lnTo>
                <a:close/>
                <a:moveTo>
                  <a:pt x="236196" y="25753"/>
                </a:moveTo>
                <a:lnTo>
                  <a:pt x="236196" y="31778"/>
                </a:lnTo>
                <a:lnTo>
                  <a:pt x="229350" y="31778"/>
                </a:lnTo>
                <a:lnTo>
                  <a:pt x="229350" y="25753"/>
                </a:lnTo>
                <a:close/>
                <a:moveTo>
                  <a:pt x="243340" y="25753"/>
                </a:moveTo>
                <a:lnTo>
                  <a:pt x="243340" y="31778"/>
                </a:lnTo>
                <a:lnTo>
                  <a:pt x="237089" y="31778"/>
                </a:lnTo>
                <a:lnTo>
                  <a:pt x="237089" y="25753"/>
                </a:lnTo>
                <a:close/>
                <a:moveTo>
                  <a:pt x="251079" y="25753"/>
                </a:moveTo>
                <a:lnTo>
                  <a:pt x="251079" y="31778"/>
                </a:lnTo>
                <a:lnTo>
                  <a:pt x="244233" y="31778"/>
                </a:lnTo>
                <a:lnTo>
                  <a:pt x="244233" y="25753"/>
                </a:lnTo>
                <a:close/>
                <a:moveTo>
                  <a:pt x="258223" y="25753"/>
                </a:moveTo>
                <a:lnTo>
                  <a:pt x="258223" y="31778"/>
                </a:lnTo>
                <a:lnTo>
                  <a:pt x="251972" y="31778"/>
                </a:lnTo>
                <a:lnTo>
                  <a:pt x="251972" y="25753"/>
                </a:lnTo>
                <a:close/>
                <a:moveTo>
                  <a:pt x="265962" y="25753"/>
                </a:moveTo>
                <a:lnTo>
                  <a:pt x="265962" y="31778"/>
                </a:lnTo>
                <a:lnTo>
                  <a:pt x="259116" y="31778"/>
                </a:lnTo>
                <a:lnTo>
                  <a:pt x="259116" y="25753"/>
                </a:lnTo>
                <a:close/>
                <a:moveTo>
                  <a:pt x="273106" y="25753"/>
                </a:moveTo>
                <a:lnTo>
                  <a:pt x="273106" y="31778"/>
                </a:lnTo>
                <a:lnTo>
                  <a:pt x="266855" y="31778"/>
                </a:lnTo>
                <a:lnTo>
                  <a:pt x="266855" y="25753"/>
                </a:lnTo>
                <a:close/>
                <a:moveTo>
                  <a:pt x="280845" y="25753"/>
                </a:moveTo>
                <a:lnTo>
                  <a:pt x="280845" y="31778"/>
                </a:lnTo>
                <a:lnTo>
                  <a:pt x="273999" y="31778"/>
                </a:lnTo>
                <a:lnTo>
                  <a:pt x="273999" y="25753"/>
                </a:lnTo>
                <a:close/>
                <a:moveTo>
                  <a:pt x="12954" y="32671"/>
                </a:moveTo>
                <a:lnTo>
                  <a:pt x="12954" y="38695"/>
                </a:lnTo>
                <a:lnTo>
                  <a:pt x="6108" y="38695"/>
                </a:lnTo>
                <a:lnTo>
                  <a:pt x="6108" y="32671"/>
                </a:lnTo>
                <a:close/>
                <a:moveTo>
                  <a:pt x="20098" y="32671"/>
                </a:moveTo>
                <a:lnTo>
                  <a:pt x="20098" y="38695"/>
                </a:lnTo>
                <a:lnTo>
                  <a:pt x="13847" y="38695"/>
                </a:lnTo>
                <a:lnTo>
                  <a:pt x="13847" y="32671"/>
                </a:lnTo>
                <a:close/>
                <a:moveTo>
                  <a:pt x="27837" y="32671"/>
                </a:moveTo>
                <a:lnTo>
                  <a:pt x="27837" y="38695"/>
                </a:lnTo>
                <a:lnTo>
                  <a:pt x="20991" y="38695"/>
                </a:lnTo>
                <a:lnTo>
                  <a:pt x="20991" y="32671"/>
                </a:lnTo>
                <a:close/>
                <a:moveTo>
                  <a:pt x="34981" y="32671"/>
                </a:moveTo>
                <a:lnTo>
                  <a:pt x="34981" y="38695"/>
                </a:lnTo>
                <a:lnTo>
                  <a:pt x="28730" y="38695"/>
                </a:lnTo>
                <a:lnTo>
                  <a:pt x="28730" y="32671"/>
                </a:lnTo>
                <a:close/>
                <a:moveTo>
                  <a:pt x="42720" y="32671"/>
                </a:moveTo>
                <a:lnTo>
                  <a:pt x="42720" y="38695"/>
                </a:lnTo>
                <a:lnTo>
                  <a:pt x="35874" y="38695"/>
                </a:lnTo>
                <a:lnTo>
                  <a:pt x="35874" y="32671"/>
                </a:lnTo>
                <a:close/>
                <a:moveTo>
                  <a:pt x="49863" y="32671"/>
                </a:moveTo>
                <a:lnTo>
                  <a:pt x="49863" y="38695"/>
                </a:lnTo>
                <a:lnTo>
                  <a:pt x="43613" y="38695"/>
                </a:lnTo>
                <a:lnTo>
                  <a:pt x="43613" y="32671"/>
                </a:lnTo>
                <a:close/>
                <a:moveTo>
                  <a:pt x="57602" y="32671"/>
                </a:moveTo>
                <a:lnTo>
                  <a:pt x="57602" y="38695"/>
                </a:lnTo>
                <a:lnTo>
                  <a:pt x="50756" y="38695"/>
                </a:lnTo>
                <a:lnTo>
                  <a:pt x="50756" y="32671"/>
                </a:lnTo>
                <a:close/>
                <a:moveTo>
                  <a:pt x="64746" y="32671"/>
                </a:moveTo>
                <a:lnTo>
                  <a:pt x="64746" y="38695"/>
                </a:lnTo>
                <a:lnTo>
                  <a:pt x="58495" y="38695"/>
                </a:lnTo>
                <a:lnTo>
                  <a:pt x="58495" y="32671"/>
                </a:lnTo>
                <a:close/>
                <a:moveTo>
                  <a:pt x="72485" y="32671"/>
                </a:moveTo>
                <a:lnTo>
                  <a:pt x="72485" y="38695"/>
                </a:lnTo>
                <a:lnTo>
                  <a:pt x="65639" y="38695"/>
                </a:lnTo>
                <a:lnTo>
                  <a:pt x="65639" y="32671"/>
                </a:lnTo>
                <a:close/>
                <a:moveTo>
                  <a:pt x="79629" y="32671"/>
                </a:moveTo>
                <a:lnTo>
                  <a:pt x="79629" y="38695"/>
                </a:lnTo>
                <a:lnTo>
                  <a:pt x="73378" y="38695"/>
                </a:lnTo>
                <a:lnTo>
                  <a:pt x="73378" y="32671"/>
                </a:lnTo>
                <a:close/>
                <a:moveTo>
                  <a:pt x="87368" y="32671"/>
                </a:moveTo>
                <a:lnTo>
                  <a:pt x="87368" y="38695"/>
                </a:lnTo>
                <a:lnTo>
                  <a:pt x="80522" y="38695"/>
                </a:lnTo>
                <a:lnTo>
                  <a:pt x="80522" y="32671"/>
                </a:lnTo>
                <a:close/>
                <a:moveTo>
                  <a:pt x="94512" y="32671"/>
                </a:moveTo>
                <a:lnTo>
                  <a:pt x="94512" y="38695"/>
                </a:lnTo>
                <a:lnTo>
                  <a:pt x="88261" y="38695"/>
                </a:lnTo>
                <a:lnTo>
                  <a:pt x="88261" y="32671"/>
                </a:lnTo>
                <a:close/>
                <a:moveTo>
                  <a:pt x="102251" y="32671"/>
                </a:moveTo>
                <a:lnTo>
                  <a:pt x="102251" y="38695"/>
                </a:lnTo>
                <a:lnTo>
                  <a:pt x="95405" y="38695"/>
                </a:lnTo>
                <a:lnTo>
                  <a:pt x="95405" y="32671"/>
                </a:lnTo>
                <a:close/>
                <a:moveTo>
                  <a:pt x="109395" y="32671"/>
                </a:moveTo>
                <a:lnTo>
                  <a:pt x="109395" y="38695"/>
                </a:lnTo>
                <a:lnTo>
                  <a:pt x="103144" y="38695"/>
                </a:lnTo>
                <a:lnTo>
                  <a:pt x="103144" y="32671"/>
                </a:lnTo>
                <a:close/>
                <a:moveTo>
                  <a:pt x="117134" y="32671"/>
                </a:moveTo>
                <a:lnTo>
                  <a:pt x="117134" y="38695"/>
                </a:lnTo>
                <a:lnTo>
                  <a:pt x="110288" y="38695"/>
                </a:lnTo>
                <a:lnTo>
                  <a:pt x="110288" y="32671"/>
                </a:lnTo>
                <a:close/>
                <a:moveTo>
                  <a:pt x="124277" y="32671"/>
                </a:moveTo>
                <a:lnTo>
                  <a:pt x="124277" y="38695"/>
                </a:lnTo>
                <a:lnTo>
                  <a:pt x="118027" y="38695"/>
                </a:lnTo>
                <a:lnTo>
                  <a:pt x="118027" y="32671"/>
                </a:lnTo>
                <a:close/>
                <a:moveTo>
                  <a:pt x="132017" y="32671"/>
                </a:moveTo>
                <a:lnTo>
                  <a:pt x="132017" y="38695"/>
                </a:lnTo>
                <a:lnTo>
                  <a:pt x="125170" y="38695"/>
                </a:lnTo>
                <a:lnTo>
                  <a:pt x="125170" y="32671"/>
                </a:lnTo>
                <a:close/>
                <a:moveTo>
                  <a:pt x="139160" y="32671"/>
                </a:moveTo>
                <a:lnTo>
                  <a:pt x="139160" y="38695"/>
                </a:lnTo>
                <a:lnTo>
                  <a:pt x="132909" y="38695"/>
                </a:lnTo>
                <a:lnTo>
                  <a:pt x="132909" y="32671"/>
                </a:lnTo>
                <a:close/>
                <a:moveTo>
                  <a:pt x="146899" y="32671"/>
                </a:moveTo>
                <a:lnTo>
                  <a:pt x="146899" y="38695"/>
                </a:lnTo>
                <a:lnTo>
                  <a:pt x="140053" y="38695"/>
                </a:lnTo>
                <a:lnTo>
                  <a:pt x="140053" y="32671"/>
                </a:lnTo>
                <a:close/>
                <a:moveTo>
                  <a:pt x="154043" y="32671"/>
                </a:moveTo>
                <a:lnTo>
                  <a:pt x="154043" y="38695"/>
                </a:lnTo>
                <a:lnTo>
                  <a:pt x="147792" y="38695"/>
                </a:lnTo>
                <a:lnTo>
                  <a:pt x="147792" y="32671"/>
                </a:lnTo>
                <a:close/>
                <a:moveTo>
                  <a:pt x="161782" y="32671"/>
                </a:moveTo>
                <a:lnTo>
                  <a:pt x="161782" y="38695"/>
                </a:lnTo>
                <a:lnTo>
                  <a:pt x="154936" y="38695"/>
                </a:lnTo>
                <a:lnTo>
                  <a:pt x="154936" y="32671"/>
                </a:lnTo>
                <a:close/>
                <a:moveTo>
                  <a:pt x="168926" y="32671"/>
                </a:moveTo>
                <a:lnTo>
                  <a:pt x="168926" y="38695"/>
                </a:lnTo>
                <a:lnTo>
                  <a:pt x="162675" y="38695"/>
                </a:lnTo>
                <a:lnTo>
                  <a:pt x="162675" y="32671"/>
                </a:lnTo>
                <a:close/>
                <a:moveTo>
                  <a:pt x="176665" y="32671"/>
                </a:moveTo>
                <a:lnTo>
                  <a:pt x="176665" y="38695"/>
                </a:lnTo>
                <a:lnTo>
                  <a:pt x="169819" y="38695"/>
                </a:lnTo>
                <a:lnTo>
                  <a:pt x="169819" y="32671"/>
                </a:lnTo>
                <a:close/>
                <a:moveTo>
                  <a:pt x="183809" y="32671"/>
                </a:moveTo>
                <a:lnTo>
                  <a:pt x="183809" y="38695"/>
                </a:lnTo>
                <a:lnTo>
                  <a:pt x="177558" y="38695"/>
                </a:lnTo>
                <a:lnTo>
                  <a:pt x="177558" y="32671"/>
                </a:lnTo>
                <a:close/>
                <a:moveTo>
                  <a:pt x="191548" y="32671"/>
                </a:moveTo>
                <a:lnTo>
                  <a:pt x="191548" y="38695"/>
                </a:lnTo>
                <a:lnTo>
                  <a:pt x="184702" y="38695"/>
                </a:lnTo>
                <a:lnTo>
                  <a:pt x="184702" y="32671"/>
                </a:lnTo>
                <a:close/>
                <a:moveTo>
                  <a:pt x="198692" y="32671"/>
                </a:moveTo>
                <a:lnTo>
                  <a:pt x="198692" y="38695"/>
                </a:lnTo>
                <a:lnTo>
                  <a:pt x="192441" y="38695"/>
                </a:lnTo>
                <a:lnTo>
                  <a:pt x="192441" y="32671"/>
                </a:lnTo>
                <a:close/>
                <a:moveTo>
                  <a:pt x="206431" y="32671"/>
                </a:moveTo>
                <a:lnTo>
                  <a:pt x="206431" y="38695"/>
                </a:lnTo>
                <a:lnTo>
                  <a:pt x="199584" y="38695"/>
                </a:lnTo>
                <a:lnTo>
                  <a:pt x="199584" y="32671"/>
                </a:lnTo>
                <a:close/>
                <a:moveTo>
                  <a:pt x="213574" y="32671"/>
                </a:moveTo>
                <a:lnTo>
                  <a:pt x="213574" y="38695"/>
                </a:lnTo>
                <a:lnTo>
                  <a:pt x="207324" y="38695"/>
                </a:lnTo>
                <a:lnTo>
                  <a:pt x="207324" y="32671"/>
                </a:lnTo>
                <a:close/>
                <a:moveTo>
                  <a:pt x="221313" y="32671"/>
                </a:moveTo>
                <a:lnTo>
                  <a:pt x="221313" y="38695"/>
                </a:lnTo>
                <a:lnTo>
                  <a:pt x="214467" y="38695"/>
                </a:lnTo>
                <a:lnTo>
                  <a:pt x="214467" y="32671"/>
                </a:lnTo>
                <a:close/>
                <a:moveTo>
                  <a:pt x="228457" y="32671"/>
                </a:moveTo>
                <a:lnTo>
                  <a:pt x="228457" y="38695"/>
                </a:lnTo>
                <a:lnTo>
                  <a:pt x="222206" y="38695"/>
                </a:lnTo>
                <a:lnTo>
                  <a:pt x="222206" y="32671"/>
                </a:lnTo>
                <a:close/>
                <a:moveTo>
                  <a:pt x="236196" y="32671"/>
                </a:moveTo>
                <a:lnTo>
                  <a:pt x="236196" y="38695"/>
                </a:lnTo>
                <a:lnTo>
                  <a:pt x="229350" y="38695"/>
                </a:lnTo>
                <a:lnTo>
                  <a:pt x="229350" y="32671"/>
                </a:lnTo>
                <a:close/>
                <a:moveTo>
                  <a:pt x="243340" y="32671"/>
                </a:moveTo>
                <a:lnTo>
                  <a:pt x="243340" y="38695"/>
                </a:lnTo>
                <a:lnTo>
                  <a:pt x="237089" y="38695"/>
                </a:lnTo>
                <a:lnTo>
                  <a:pt x="237089" y="32671"/>
                </a:lnTo>
                <a:close/>
                <a:moveTo>
                  <a:pt x="251079" y="32671"/>
                </a:moveTo>
                <a:lnTo>
                  <a:pt x="251079" y="38695"/>
                </a:lnTo>
                <a:lnTo>
                  <a:pt x="244233" y="38695"/>
                </a:lnTo>
                <a:lnTo>
                  <a:pt x="244233" y="32671"/>
                </a:lnTo>
                <a:close/>
                <a:moveTo>
                  <a:pt x="258223" y="32671"/>
                </a:moveTo>
                <a:lnTo>
                  <a:pt x="258223" y="38695"/>
                </a:lnTo>
                <a:lnTo>
                  <a:pt x="251972" y="38695"/>
                </a:lnTo>
                <a:lnTo>
                  <a:pt x="251972" y="32671"/>
                </a:lnTo>
                <a:close/>
                <a:moveTo>
                  <a:pt x="265962" y="32671"/>
                </a:moveTo>
                <a:lnTo>
                  <a:pt x="265962" y="38695"/>
                </a:lnTo>
                <a:lnTo>
                  <a:pt x="259116" y="38695"/>
                </a:lnTo>
                <a:lnTo>
                  <a:pt x="259116" y="32671"/>
                </a:lnTo>
                <a:close/>
                <a:moveTo>
                  <a:pt x="273106" y="32671"/>
                </a:moveTo>
                <a:lnTo>
                  <a:pt x="273106" y="38695"/>
                </a:lnTo>
                <a:lnTo>
                  <a:pt x="266855" y="38695"/>
                </a:lnTo>
                <a:lnTo>
                  <a:pt x="266855" y="32671"/>
                </a:lnTo>
                <a:close/>
                <a:moveTo>
                  <a:pt x="280845" y="32671"/>
                </a:moveTo>
                <a:lnTo>
                  <a:pt x="280845" y="38695"/>
                </a:lnTo>
                <a:lnTo>
                  <a:pt x="273999" y="38695"/>
                </a:lnTo>
                <a:lnTo>
                  <a:pt x="273999" y="32671"/>
                </a:lnTo>
                <a:close/>
                <a:moveTo>
                  <a:pt x="12954" y="39588"/>
                </a:moveTo>
                <a:lnTo>
                  <a:pt x="12954" y="45613"/>
                </a:lnTo>
                <a:lnTo>
                  <a:pt x="6108" y="45613"/>
                </a:lnTo>
                <a:lnTo>
                  <a:pt x="6108" y="39588"/>
                </a:lnTo>
                <a:close/>
                <a:moveTo>
                  <a:pt x="20098" y="39588"/>
                </a:moveTo>
                <a:lnTo>
                  <a:pt x="20098" y="45613"/>
                </a:lnTo>
                <a:lnTo>
                  <a:pt x="13847" y="45613"/>
                </a:lnTo>
                <a:lnTo>
                  <a:pt x="13847" y="39588"/>
                </a:lnTo>
                <a:close/>
                <a:moveTo>
                  <a:pt x="27837" y="39588"/>
                </a:moveTo>
                <a:lnTo>
                  <a:pt x="27837" y="45613"/>
                </a:lnTo>
                <a:lnTo>
                  <a:pt x="20991" y="45613"/>
                </a:lnTo>
                <a:lnTo>
                  <a:pt x="20991" y="39588"/>
                </a:lnTo>
                <a:close/>
                <a:moveTo>
                  <a:pt x="34981" y="39588"/>
                </a:moveTo>
                <a:lnTo>
                  <a:pt x="34981" y="45613"/>
                </a:lnTo>
                <a:lnTo>
                  <a:pt x="28730" y="45613"/>
                </a:lnTo>
                <a:lnTo>
                  <a:pt x="28730" y="39588"/>
                </a:lnTo>
                <a:close/>
                <a:moveTo>
                  <a:pt x="42720" y="39588"/>
                </a:moveTo>
                <a:lnTo>
                  <a:pt x="42720" y="45613"/>
                </a:lnTo>
                <a:lnTo>
                  <a:pt x="35874" y="45613"/>
                </a:lnTo>
                <a:lnTo>
                  <a:pt x="35874" y="39588"/>
                </a:lnTo>
                <a:close/>
                <a:moveTo>
                  <a:pt x="49863" y="39588"/>
                </a:moveTo>
                <a:lnTo>
                  <a:pt x="49863" y="45613"/>
                </a:lnTo>
                <a:lnTo>
                  <a:pt x="43613" y="45613"/>
                </a:lnTo>
                <a:lnTo>
                  <a:pt x="43613" y="39588"/>
                </a:lnTo>
                <a:close/>
                <a:moveTo>
                  <a:pt x="57602" y="39588"/>
                </a:moveTo>
                <a:lnTo>
                  <a:pt x="57602" y="45613"/>
                </a:lnTo>
                <a:lnTo>
                  <a:pt x="50756" y="45613"/>
                </a:lnTo>
                <a:lnTo>
                  <a:pt x="50756" y="39588"/>
                </a:lnTo>
                <a:close/>
                <a:moveTo>
                  <a:pt x="64746" y="39588"/>
                </a:moveTo>
                <a:lnTo>
                  <a:pt x="64746" y="45613"/>
                </a:lnTo>
                <a:lnTo>
                  <a:pt x="58495" y="45613"/>
                </a:lnTo>
                <a:lnTo>
                  <a:pt x="58495" y="39588"/>
                </a:lnTo>
                <a:close/>
                <a:moveTo>
                  <a:pt x="72485" y="39588"/>
                </a:moveTo>
                <a:lnTo>
                  <a:pt x="72485" y="45613"/>
                </a:lnTo>
                <a:lnTo>
                  <a:pt x="65639" y="45613"/>
                </a:lnTo>
                <a:lnTo>
                  <a:pt x="65639" y="39588"/>
                </a:lnTo>
                <a:close/>
                <a:moveTo>
                  <a:pt x="79629" y="39588"/>
                </a:moveTo>
                <a:lnTo>
                  <a:pt x="79629" y="45613"/>
                </a:lnTo>
                <a:lnTo>
                  <a:pt x="73378" y="45613"/>
                </a:lnTo>
                <a:lnTo>
                  <a:pt x="73378" y="39588"/>
                </a:lnTo>
                <a:close/>
                <a:moveTo>
                  <a:pt x="87368" y="39588"/>
                </a:moveTo>
                <a:lnTo>
                  <a:pt x="87368" y="45613"/>
                </a:lnTo>
                <a:lnTo>
                  <a:pt x="80522" y="45613"/>
                </a:lnTo>
                <a:lnTo>
                  <a:pt x="80522" y="39588"/>
                </a:lnTo>
                <a:close/>
                <a:moveTo>
                  <a:pt x="94512" y="39588"/>
                </a:moveTo>
                <a:lnTo>
                  <a:pt x="94512" y="45613"/>
                </a:lnTo>
                <a:lnTo>
                  <a:pt x="88261" y="45613"/>
                </a:lnTo>
                <a:lnTo>
                  <a:pt x="88261" y="39588"/>
                </a:lnTo>
                <a:close/>
                <a:moveTo>
                  <a:pt x="102251" y="39588"/>
                </a:moveTo>
                <a:lnTo>
                  <a:pt x="102251" y="45613"/>
                </a:lnTo>
                <a:lnTo>
                  <a:pt x="95405" y="45613"/>
                </a:lnTo>
                <a:lnTo>
                  <a:pt x="95405" y="39588"/>
                </a:lnTo>
                <a:close/>
                <a:moveTo>
                  <a:pt x="109395" y="39588"/>
                </a:moveTo>
                <a:lnTo>
                  <a:pt x="109395" y="45613"/>
                </a:lnTo>
                <a:lnTo>
                  <a:pt x="103144" y="45613"/>
                </a:lnTo>
                <a:lnTo>
                  <a:pt x="103144" y="39588"/>
                </a:lnTo>
                <a:close/>
                <a:moveTo>
                  <a:pt x="117134" y="39588"/>
                </a:moveTo>
                <a:lnTo>
                  <a:pt x="117134" y="45613"/>
                </a:lnTo>
                <a:lnTo>
                  <a:pt x="110288" y="45613"/>
                </a:lnTo>
                <a:lnTo>
                  <a:pt x="110288" y="39588"/>
                </a:lnTo>
                <a:close/>
                <a:moveTo>
                  <a:pt x="124277" y="39588"/>
                </a:moveTo>
                <a:lnTo>
                  <a:pt x="124277" y="45613"/>
                </a:lnTo>
                <a:lnTo>
                  <a:pt x="118027" y="45613"/>
                </a:lnTo>
                <a:lnTo>
                  <a:pt x="118027" y="39588"/>
                </a:lnTo>
                <a:close/>
                <a:moveTo>
                  <a:pt x="132017" y="39588"/>
                </a:moveTo>
                <a:lnTo>
                  <a:pt x="132017" y="45613"/>
                </a:lnTo>
                <a:lnTo>
                  <a:pt x="125170" y="45613"/>
                </a:lnTo>
                <a:lnTo>
                  <a:pt x="125170" y="39588"/>
                </a:lnTo>
                <a:close/>
                <a:moveTo>
                  <a:pt x="139160" y="39588"/>
                </a:moveTo>
                <a:lnTo>
                  <a:pt x="139160" y="45613"/>
                </a:lnTo>
                <a:lnTo>
                  <a:pt x="132909" y="45613"/>
                </a:lnTo>
                <a:lnTo>
                  <a:pt x="132909" y="39588"/>
                </a:lnTo>
                <a:close/>
                <a:moveTo>
                  <a:pt x="146899" y="39588"/>
                </a:moveTo>
                <a:lnTo>
                  <a:pt x="146899" y="45613"/>
                </a:lnTo>
                <a:lnTo>
                  <a:pt x="140053" y="45613"/>
                </a:lnTo>
                <a:lnTo>
                  <a:pt x="140053" y="39588"/>
                </a:lnTo>
                <a:close/>
                <a:moveTo>
                  <a:pt x="154043" y="39588"/>
                </a:moveTo>
                <a:lnTo>
                  <a:pt x="154043" y="45613"/>
                </a:lnTo>
                <a:lnTo>
                  <a:pt x="147792" y="45613"/>
                </a:lnTo>
                <a:lnTo>
                  <a:pt x="147792" y="39588"/>
                </a:lnTo>
                <a:close/>
                <a:moveTo>
                  <a:pt x="161782" y="39588"/>
                </a:moveTo>
                <a:lnTo>
                  <a:pt x="161782" y="45613"/>
                </a:lnTo>
                <a:lnTo>
                  <a:pt x="154936" y="45613"/>
                </a:lnTo>
                <a:lnTo>
                  <a:pt x="154936" y="39588"/>
                </a:lnTo>
                <a:close/>
                <a:moveTo>
                  <a:pt x="168926" y="39588"/>
                </a:moveTo>
                <a:lnTo>
                  <a:pt x="168926" y="45613"/>
                </a:lnTo>
                <a:lnTo>
                  <a:pt x="162675" y="45613"/>
                </a:lnTo>
                <a:lnTo>
                  <a:pt x="162675" y="39588"/>
                </a:lnTo>
                <a:close/>
                <a:moveTo>
                  <a:pt x="176665" y="39588"/>
                </a:moveTo>
                <a:lnTo>
                  <a:pt x="176665" y="45613"/>
                </a:lnTo>
                <a:lnTo>
                  <a:pt x="169819" y="45613"/>
                </a:lnTo>
                <a:lnTo>
                  <a:pt x="169819" y="39588"/>
                </a:lnTo>
                <a:close/>
                <a:moveTo>
                  <a:pt x="183809" y="39588"/>
                </a:moveTo>
                <a:lnTo>
                  <a:pt x="183809" y="45613"/>
                </a:lnTo>
                <a:lnTo>
                  <a:pt x="177558" y="45613"/>
                </a:lnTo>
                <a:lnTo>
                  <a:pt x="177558" y="39588"/>
                </a:lnTo>
                <a:close/>
                <a:moveTo>
                  <a:pt x="191548" y="39588"/>
                </a:moveTo>
                <a:lnTo>
                  <a:pt x="191548" y="45613"/>
                </a:lnTo>
                <a:lnTo>
                  <a:pt x="184702" y="45613"/>
                </a:lnTo>
                <a:lnTo>
                  <a:pt x="184702" y="39588"/>
                </a:lnTo>
                <a:close/>
                <a:moveTo>
                  <a:pt x="198692" y="39588"/>
                </a:moveTo>
                <a:lnTo>
                  <a:pt x="198692" y="45613"/>
                </a:lnTo>
                <a:lnTo>
                  <a:pt x="192441" y="45613"/>
                </a:lnTo>
                <a:lnTo>
                  <a:pt x="192441" y="39588"/>
                </a:lnTo>
                <a:close/>
                <a:moveTo>
                  <a:pt x="206431" y="39588"/>
                </a:moveTo>
                <a:lnTo>
                  <a:pt x="206431" y="45613"/>
                </a:lnTo>
                <a:lnTo>
                  <a:pt x="199584" y="45613"/>
                </a:lnTo>
                <a:lnTo>
                  <a:pt x="199584" y="39588"/>
                </a:lnTo>
                <a:close/>
                <a:moveTo>
                  <a:pt x="213574" y="39588"/>
                </a:moveTo>
                <a:lnTo>
                  <a:pt x="213574" y="45613"/>
                </a:lnTo>
                <a:lnTo>
                  <a:pt x="207324" y="45613"/>
                </a:lnTo>
                <a:lnTo>
                  <a:pt x="207324" y="39588"/>
                </a:lnTo>
                <a:close/>
                <a:moveTo>
                  <a:pt x="221313" y="39588"/>
                </a:moveTo>
                <a:lnTo>
                  <a:pt x="221313" y="45613"/>
                </a:lnTo>
                <a:lnTo>
                  <a:pt x="214467" y="45613"/>
                </a:lnTo>
                <a:lnTo>
                  <a:pt x="214467" y="39588"/>
                </a:lnTo>
                <a:close/>
                <a:moveTo>
                  <a:pt x="228457" y="39588"/>
                </a:moveTo>
                <a:lnTo>
                  <a:pt x="228457" y="45613"/>
                </a:lnTo>
                <a:lnTo>
                  <a:pt x="222206" y="45613"/>
                </a:lnTo>
                <a:lnTo>
                  <a:pt x="222206" y="39588"/>
                </a:lnTo>
                <a:close/>
                <a:moveTo>
                  <a:pt x="236196" y="39588"/>
                </a:moveTo>
                <a:lnTo>
                  <a:pt x="236196" y="45613"/>
                </a:lnTo>
                <a:lnTo>
                  <a:pt x="229350" y="45613"/>
                </a:lnTo>
                <a:lnTo>
                  <a:pt x="229350" y="39588"/>
                </a:lnTo>
                <a:close/>
                <a:moveTo>
                  <a:pt x="243340" y="39588"/>
                </a:moveTo>
                <a:lnTo>
                  <a:pt x="243340" y="45613"/>
                </a:lnTo>
                <a:lnTo>
                  <a:pt x="237089" y="45613"/>
                </a:lnTo>
                <a:lnTo>
                  <a:pt x="237089" y="39588"/>
                </a:lnTo>
                <a:close/>
                <a:moveTo>
                  <a:pt x="251079" y="39588"/>
                </a:moveTo>
                <a:lnTo>
                  <a:pt x="251079" y="45613"/>
                </a:lnTo>
                <a:lnTo>
                  <a:pt x="244233" y="45613"/>
                </a:lnTo>
                <a:lnTo>
                  <a:pt x="244233" y="39588"/>
                </a:lnTo>
                <a:close/>
                <a:moveTo>
                  <a:pt x="258223" y="39588"/>
                </a:moveTo>
                <a:lnTo>
                  <a:pt x="258223" y="45613"/>
                </a:lnTo>
                <a:lnTo>
                  <a:pt x="251972" y="45613"/>
                </a:lnTo>
                <a:lnTo>
                  <a:pt x="251972" y="39588"/>
                </a:lnTo>
                <a:close/>
                <a:moveTo>
                  <a:pt x="265962" y="39588"/>
                </a:moveTo>
                <a:lnTo>
                  <a:pt x="265962" y="45613"/>
                </a:lnTo>
                <a:lnTo>
                  <a:pt x="259116" y="45613"/>
                </a:lnTo>
                <a:lnTo>
                  <a:pt x="259116" y="39588"/>
                </a:lnTo>
                <a:close/>
                <a:moveTo>
                  <a:pt x="273106" y="39588"/>
                </a:moveTo>
                <a:lnTo>
                  <a:pt x="273106" y="45613"/>
                </a:lnTo>
                <a:lnTo>
                  <a:pt x="266855" y="45613"/>
                </a:lnTo>
                <a:lnTo>
                  <a:pt x="266855" y="39588"/>
                </a:lnTo>
                <a:close/>
                <a:moveTo>
                  <a:pt x="280845" y="39588"/>
                </a:moveTo>
                <a:lnTo>
                  <a:pt x="280845" y="45613"/>
                </a:lnTo>
                <a:lnTo>
                  <a:pt x="273999" y="45613"/>
                </a:lnTo>
                <a:lnTo>
                  <a:pt x="273999" y="39588"/>
                </a:lnTo>
                <a:close/>
                <a:moveTo>
                  <a:pt x="12954" y="46506"/>
                </a:moveTo>
                <a:lnTo>
                  <a:pt x="12954" y="52542"/>
                </a:lnTo>
                <a:lnTo>
                  <a:pt x="6108" y="52542"/>
                </a:lnTo>
                <a:lnTo>
                  <a:pt x="6108" y="46506"/>
                </a:lnTo>
                <a:close/>
                <a:moveTo>
                  <a:pt x="20098" y="46506"/>
                </a:moveTo>
                <a:lnTo>
                  <a:pt x="20098" y="52542"/>
                </a:lnTo>
                <a:lnTo>
                  <a:pt x="13847" y="52542"/>
                </a:lnTo>
                <a:lnTo>
                  <a:pt x="13847" y="46506"/>
                </a:lnTo>
                <a:close/>
                <a:moveTo>
                  <a:pt x="27837" y="46506"/>
                </a:moveTo>
                <a:lnTo>
                  <a:pt x="27837" y="52542"/>
                </a:lnTo>
                <a:lnTo>
                  <a:pt x="20991" y="52542"/>
                </a:lnTo>
                <a:lnTo>
                  <a:pt x="20991" y="46506"/>
                </a:lnTo>
                <a:close/>
                <a:moveTo>
                  <a:pt x="34981" y="46506"/>
                </a:moveTo>
                <a:lnTo>
                  <a:pt x="34981" y="52542"/>
                </a:lnTo>
                <a:lnTo>
                  <a:pt x="28730" y="52542"/>
                </a:lnTo>
                <a:lnTo>
                  <a:pt x="28730" y="46506"/>
                </a:lnTo>
                <a:close/>
                <a:moveTo>
                  <a:pt x="42720" y="46506"/>
                </a:moveTo>
                <a:lnTo>
                  <a:pt x="42720" y="52542"/>
                </a:lnTo>
                <a:lnTo>
                  <a:pt x="35874" y="52542"/>
                </a:lnTo>
                <a:lnTo>
                  <a:pt x="35874" y="46506"/>
                </a:lnTo>
                <a:close/>
                <a:moveTo>
                  <a:pt x="49863" y="46506"/>
                </a:moveTo>
                <a:lnTo>
                  <a:pt x="49863" y="52542"/>
                </a:lnTo>
                <a:lnTo>
                  <a:pt x="43613" y="52542"/>
                </a:lnTo>
                <a:lnTo>
                  <a:pt x="43613" y="46506"/>
                </a:lnTo>
                <a:close/>
                <a:moveTo>
                  <a:pt x="57602" y="46506"/>
                </a:moveTo>
                <a:lnTo>
                  <a:pt x="57602" y="52542"/>
                </a:lnTo>
                <a:lnTo>
                  <a:pt x="50756" y="52542"/>
                </a:lnTo>
                <a:lnTo>
                  <a:pt x="50756" y="46506"/>
                </a:lnTo>
                <a:close/>
                <a:moveTo>
                  <a:pt x="64746" y="46506"/>
                </a:moveTo>
                <a:lnTo>
                  <a:pt x="64746" y="52542"/>
                </a:lnTo>
                <a:lnTo>
                  <a:pt x="58495" y="52542"/>
                </a:lnTo>
                <a:lnTo>
                  <a:pt x="58495" y="46506"/>
                </a:lnTo>
                <a:close/>
                <a:moveTo>
                  <a:pt x="72485" y="46506"/>
                </a:moveTo>
                <a:lnTo>
                  <a:pt x="72485" y="52542"/>
                </a:lnTo>
                <a:lnTo>
                  <a:pt x="65639" y="52542"/>
                </a:lnTo>
                <a:lnTo>
                  <a:pt x="65639" y="46506"/>
                </a:lnTo>
                <a:close/>
                <a:moveTo>
                  <a:pt x="79629" y="46506"/>
                </a:moveTo>
                <a:lnTo>
                  <a:pt x="79629" y="52542"/>
                </a:lnTo>
                <a:lnTo>
                  <a:pt x="73378" y="52542"/>
                </a:lnTo>
                <a:lnTo>
                  <a:pt x="73378" y="46506"/>
                </a:lnTo>
                <a:close/>
                <a:moveTo>
                  <a:pt x="87368" y="46506"/>
                </a:moveTo>
                <a:lnTo>
                  <a:pt x="87368" y="52542"/>
                </a:lnTo>
                <a:lnTo>
                  <a:pt x="80522" y="52542"/>
                </a:lnTo>
                <a:lnTo>
                  <a:pt x="80522" y="46506"/>
                </a:lnTo>
                <a:close/>
                <a:moveTo>
                  <a:pt x="94512" y="46506"/>
                </a:moveTo>
                <a:lnTo>
                  <a:pt x="94512" y="52542"/>
                </a:lnTo>
                <a:lnTo>
                  <a:pt x="88261" y="52542"/>
                </a:lnTo>
                <a:lnTo>
                  <a:pt x="88261" y="46506"/>
                </a:lnTo>
                <a:close/>
                <a:moveTo>
                  <a:pt x="102251" y="46506"/>
                </a:moveTo>
                <a:lnTo>
                  <a:pt x="102251" y="52542"/>
                </a:lnTo>
                <a:lnTo>
                  <a:pt x="95405" y="52542"/>
                </a:lnTo>
                <a:lnTo>
                  <a:pt x="95405" y="46506"/>
                </a:lnTo>
                <a:close/>
                <a:moveTo>
                  <a:pt x="109395" y="46506"/>
                </a:moveTo>
                <a:lnTo>
                  <a:pt x="109395" y="52542"/>
                </a:lnTo>
                <a:lnTo>
                  <a:pt x="103144" y="52542"/>
                </a:lnTo>
                <a:lnTo>
                  <a:pt x="103144" y="46506"/>
                </a:lnTo>
                <a:close/>
                <a:moveTo>
                  <a:pt x="117134" y="46506"/>
                </a:moveTo>
                <a:lnTo>
                  <a:pt x="117134" y="52542"/>
                </a:lnTo>
                <a:lnTo>
                  <a:pt x="110288" y="52542"/>
                </a:lnTo>
                <a:lnTo>
                  <a:pt x="110288" y="46506"/>
                </a:lnTo>
                <a:close/>
                <a:moveTo>
                  <a:pt x="124277" y="46506"/>
                </a:moveTo>
                <a:lnTo>
                  <a:pt x="124277" y="52542"/>
                </a:lnTo>
                <a:lnTo>
                  <a:pt x="118027" y="52542"/>
                </a:lnTo>
                <a:lnTo>
                  <a:pt x="118027" y="46506"/>
                </a:lnTo>
                <a:close/>
                <a:moveTo>
                  <a:pt x="132017" y="46506"/>
                </a:moveTo>
                <a:lnTo>
                  <a:pt x="132017" y="52542"/>
                </a:lnTo>
                <a:lnTo>
                  <a:pt x="125170" y="52542"/>
                </a:lnTo>
                <a:lnTo>
                  <a:pt x="125170" y="46506"/>
                </a:lnTo>
                <a:close/>
                <a:moveTo>
                  <a:pt x="139160" y="46506"/>
                </a:moveTo>
                <a:lnTo>
                  <a:pt x="139160" y="52542"/>
                </a:lnTo>
                <a:lnTo>
                  <a:pt x="132909" y="52542"/>
                </a:lnTo>
                <a:lnTo>
                  <a:pt x="132909" y="46506"/>
                </a:lnTo>
                <a:close/>
                <a:moveTo>
                  <a:pt x="146899" y="46506"/>
                </a:moveTo>
                <a:lnTo>
                  <a:pt x="146899" y="52542"/>
                </a:lnTo>
                <a:lnTo>
                  <a:pt x="140053" y="52542"/>
                </a:lnTo>
                <a:lnTo>
                  <a:pt x="140053" y="46506"/>
                </a:lnTo>
                <a:close/>
                <a:moveTo>
                  <a:pt x="154043" y="46506"/>
                </a:moveTo>
                <a:lnTo>
                  <a:pt x="154043" y="52542"/>
                </a:lnTo>
                <a:lnTo>
                  <a:pt x="147792" y="52542"/>
                </a:lnTo>
                <a:lnTo>
                  <a:pt x="147792" y="46506"/>
                </a:lnTo>
                <a:close/>
                <a:moveTo>
                  <a:pt x="161782" y="46506"/>
                </a:moveTo>
                <a:lnTo>
                  <a:pt x="161782" y="52542"/>
                </a:lnTo>
                <a:lnTo>
                  <a:pt x="154936" y="52542"/>
                </a:lnTo>
                <a:lnTo>
                  <a:pt x="154936" y="46506"/>
                </a:lnTo>
                <a:close/>
                <a:moveTo>
                  <a:pt x="168926" y="46506"/>
                </a:moveTo>
                <a:lnTo>
                  <a:pt x="168926" y="52542"/>
                </a:lnTo>
                <a:lnTo>
                  <a:pt x="162675" y="52542"/>
                </a:lnTo>
                <a:lnTo>
                  <a:pt x="162675" y="46506"/>
                </a:lnTo>
                <a:close/>
                <a:moveTo>
                  <a:pt x="176665" y="46506"/>
                </a:moveTo>
                <a:lnTo>
                  <a:pt x="176665" y="52542"/>
                </a:lnTo>
                <a:lnTo>
                  <a:pt x="169819" y="52542"/>
                </a:lnTo>
                <a:lnTo>
                  <a:pt x="169819" y="46506"/>
                </a:lnTo>
                <a:close/>
                <a:moveTo>
                  <a:pt x="183809" y="46506"/>
                </a:moveTo>
                <a:lnTo>
                  <a:pt x="183809" y="52542"/>
                </a:lnTo>
                <a:lnTo>
                  <a:pt x="177558" y="52542"/>
                </a:lnTo>
                <a:lnTo>
                  <a:pt x="177558" y="46506"/>
                </a:lnTo>
                <a:close/>
                <a:moveTo>
                  <a:pt x="191548" y="46506"/>
                </a:moveTo>
                <a:lnTo>
                  <a:pt x="191548" y="52542"/>
                </a:lnTo>
                <a:lnTo>
                  <a:pt x="184702" y="52542"/>
                </a:lnTo>
                <a:lnTo>
                  <a:pt x="184702" y="46506"/>
                </a:lnTo>
                <a:close/>
                <a:moveTo>
                  <a:pt x="198692" y="46506"/>
                </a:moveTo>
                <a:lnTo>
                  <a:pt x="198692" y="52542"/>
                </a:lnTo>
                <a:lnTo>
                  <a:pt x="192441" y="52542"/>
                </a:lnTo>
                <a:lnTo>
                  <a:pt x="192441" y="46506"/>
                </a:lnTo>
                <a:close/>
                <a:moveTo>
                  <a:pt x="206431" y="46506"/>
                </a:moveTo>
                <a:lnTo>
                  <a:pt x="206431" y="52542"/>
                </a:lnTo>
                <a:lnTo>
                  <a:pt x="199584" y="52542"/>
                </a:lnTo>
                <a:lnTo>
                  <a:pt x="199584" y="46506"/>
                </a:lnTo>
                <a:close/>
                <a:moveTo>
                  <a:pt x="213574" y="46506"/>
                </a:moveTo>
                <a:lnTo>
                  <a:pt x="213574" y="52542"/>
                </a:lnTo>
                <a:lnTo>
                  <a:pt x="207324" y="52542"/>
                </a:lnTo>
                <a:lnTo>
                  <a:pt x="207324" y="46506"/>
                </a:lnTo>
                <a:close/>
                <a:moveTo>
                  <a:pt x="221313" y="46506"/>
                </a:moveTo>
                <a:lnTo>
                  <a:pt x="221313" y="52542"/>
                </a:lnTo>
                <a:lnTo>
                  <a:pt x="214467" y="52542"/>
                </a:lnTo>
                <a:lnTo>
                  <a:pt x="214467" y="46506"/>
                </a:lnTo>
                <a:close/>
                <a:moveTo>
                  <a:pt x="228457" y="46506"/>
                </a:moveTo>
                <a:lnTo>
                  <a:pt x="228457" y="52542"/>
                </a:lnTo>
                <a:lnTo>
                  <a:pt x="222206" y="52542"/>
                </a:lnTo>
                <a:lnTo>
                  <a:pt x="222206" y="46506"/>
                </a:lnTo>
                <a:close/>
                <a:moveTo>
                  <a:pt x="236196" y="46506"/>
                </a:moveTo>
                <a:lnTo>
                  <a:pt x="236196" y="52542"/>
                </a:lnTo>
                <a:lnTo>
                  <a:pt x="229350" y="52542"/>
                </a:lnTo>
                <a:lnTo>
                  <a:pt x="229350" y="46506"/>
                </a:lnTo>
                <a:close/>
                <a:moveTo>
                  <a:pt x="243340" y="46506"/>
                </a:moveTo>
                <a:lnTo>
                  <a:pt x="243340" y="52542"/>
                </a:lnTo>
                <a:lnTo>
                  <a:pt x="237089" y="52542"/>
                </a:lnTo>
                <a:lnTo>
                  <a:pt x="237089" y="46506"/>
                </a:lnTo>
                <a:close/>
                <a:moveTo>
                  <a:pt x="251079" y="46506"/>
                </a:moveTo>
                <a:lnTo>
                  <a:pt x="251079" y="52542"/>
                </a:lnTo>
                <a:lnTo>
                  <a:pt x="244233" y="52542"/>
                </a:lnTo>
                <a:lnTo>
                  <a:pt x="244233" y="46506"/>
                </a:lnTo>
                <a:close/>
                <a:moveTo>
                  <a:pt x="258223" y="46506"/>
                </a:moveTo>
                <a:lnTo>
                  <a:pt x="258223" y="52542"/>
                </a:lnTo>
                <a:lnTo>
                  <a:pt x="251972" y="52542"/>
                </a:lnTo>
                <a:lnTo>
                  <a:pt x="251972" y="46506"/>
                </a:lnTo>
                <a:close/>
                <a:moveTo>
                  <a:pt x="265962" y="46506"/>
                </a:moveTo>
                <a:lnTo>
                  <a:pt x="265962" y="52542"/>
                </a:lnTo>
                <a:lnTo>
                  <a:pt x="259116" y="52542"/>
                </a:lnTo>
                <a:lnTo>
                  <a:pt x="259116" y="46506"/>
                </a:lnTo>
                <a:close/>
                <a:moveTo>
                  <a:pt x="273106" y="46506"/>
                </a:moveTo>
                <a:lnTo>
                  <a:pt x="273106" y="52542"/>
                </a:lnTo>
                <a:lnTo>
                  <a:pt x="266855" y="52542"/>
                </a:lnTo>
                <a:lnTo>
                  <a:pt x="266855" y="46506"/>
                </a:lnTo>
                <a:close/>
                <a:moveTo>
                  <a:pt x="280845" y="46506"/>
                </a:moveTo>
                <a:lnTo>
                  <a:pt x="280845" y="52542"/>
                </a:lnTo>
                <a:lnTo>
                  <a:pt x="273999" y="52542"/>
                </a:lnTo>
                <a:lnTo>
                  <a:pt x="273999" y="46506"/>
                </a:lnTo>
                <a:close/>
                <a:moveTo>
                  <a:pt x="12954" y="53435"/>
                </a:moveTo>
                <a:lnTo>
                  <a:pt x="12954" y="59460"/>
                </a:lnTo>
                <a:lnTo>
                  <a:pt x="6108" y="59460"/>
                </a:lnTo>
                <a:lnTo>
                  <a:pt x="6108" y="53435"/>
                </a:lnTo>
                <a:close/>
                <a:moveTo>
                  <a:pt x="20098" y="53435"/>
                </a:moveTo>
                <a:lnTo>
                  <a:pt x="20098" y="59460"/>
                </a:lnTo>
                <a:lnTo>
                  <a:pt x="13847" y="59460"/>
                </a:lnTo>
                <a:lnTo>
                  <a:pt x="13847" y="53435"/>
                </a:lnTo>
                <a:close/>
                <a:moveTo>
                  <a:pt x="27837" y="53435"/>
                </a:moveTo>
                <a:lnTo>
                  <a:pt x="27837" y="59460"/>
                </a:lnTo>
                <a:lnTo>
                  <a:pt x="20991" y="59460"/>
                </a:lnTo>
                <a:lnTo>
                  <a:pt x="20991" y="53435"/>
                </a:lnTo>
                <a:close/>
                <a:moveTo>
                  <a:pt x="34981" y="53435"/>
                </a:moveTo>
                <a:lnTo>
                  <a:pt x="34981" y="59460"/>
                </a:lnTo>
                <a:lnTo>
                  <a:pt x="28730" y="59460"/>
                </a:lnTo>
                <a:lnTo>
                  <a:pt x="28730" y="53435"/>
                </a:lnTo>
                <a:close/>
                <a:moveTo>
                  <a:pt x="42720" y="53435"/>
                </a:moveTo>
                <a:lnTo>
                  <a:pt x="42720" y="59460"/>
                </a:lnTo>
                <a:lnTo>
                  <a:pt x="35874" y="59460"/>
                </a:lnTo>
                <a:lnTo>
                  <a:pt x="35874" y="53435"/>
                </a:lnTo>
                <a:close/>
                <a:moveTo>
                  <a:pt x="49863" y="53435"/>
                </a:moveTo>
                <a:lnTo>
                  <a:pt x="49863" y="59460"/>
                </a:lnTo>
                <a:lnTo>
                  <a:pt x="43613" y="59460"/>
                </a:lnTo>
                <a:lnTo>
                  <a:pt x="43613" y="53435"/>
                </a:lnTo>
                <a:close/>
                <a:moveTo>
                  <a:pt x="57602" y="53435"/>
                </a:moveTo>
                <a:lnTo>
                  <a:pt x="57602" y="59460"/>
                </a:lnTo>
                <a:lnTo>
                  <a:pt x="50756" y="59460"/>
                </a:lnTo>
                <a:lnTo>
                  <a:pt x="50756" y="53435"/>
                </a:lnTo>
                <a:close/>
                <a:moveTo>
                  <a:pt x="64746" y="53435"/>
                </a:moveTo>
                <a:lnTo>
                  <a:pt x="64746" y="59460"/>
                </a:lnTo>
                <a:lnTo>
                  <a:pt x="58495" y="59460"/>
                </a:lnTo>
                <a:lnTo>
                  <a:pt x="58495" y="53435"/>
                </a:lnTo>
                <a:close/>
                <a:moveTo>
                  <a:pt x="72485" y="53435"/>
                </a:moveTo>
                <a:lnTo>
                  <a:pt x="72485" y="59460"/>
                </a:lnTo>
                <a:lnTo>
                  <a:pt x="65639" y="59460"/>
                </a:lnTo>
                <a:lnTo>
                  <a:pt x="65639" y="53435"/>
                </a:lnTo>
                <a:close/>
                <a:moveTo>
                  <a:pt x="79629" y="53435"/>
                </a:moveTo>
                <a:lnTo>
                  <a:pt x="79629" y="59460"/>
                </a:lnTo>
                <a:lnTo>
                  <a:pt x="73378" y="59460"/>
                </a:lnTo>
                <a:lnTo>
                  <a:pt x="73378" y="53435"/>
                </a:lnTo>
                <a:close/>
                <a:moveTo>
                  <a:pt x="87368" y="53435"/>
                </a:moveTo>
                <a:lnTo>
                  <a:pt x="87368" y="59460"/>
                </a:lnTo>
                <a:lnTo>
                  <a:pt x="80522" y="59460"/>
                </a:lnTo>
                <a:lnTo>
                  <a:pt x="80522" y="53435"/>
                </a:lnTo>
                <a:close/>
                <a:moveTo>
                  <a:pt x="94512" y="53435"/>
                </a:moveTo>
                <a:lnTo>
                  <a:pt x="94512" y="59460"/>
                </a:lnTo>
                <a:lnTo>
                  <a:pt x="88261" y="59460"/>
                </a:lnTo>
                <a:lnTo>
                  <a:pt x="88261" y="53435"/>
                </a:lnTo>
                <a:close/>
                <a:moveTo>
                  <a:pt x="102251" y="53435"/>
                </a:moveTo>
                <a:lnTo>
                  <a:pt x="102251" y="59460"/>
                </a:lnTo>
                <a:lnTo>
                  <a:pt x="95405" y="59460"/>
                </a:lnTo>
                <a:lnTo>
                  <a:pt x="95405" y="53435"/>
                </a:lnTo>
                <a:close/>
                <a:moveTo>
                  <a:pt x="109395" y="53435"/>
                </a:moveTo>
                <a:lnTo>
                  <a:pt x="109395" y="59460"/>
                </a:lnTo>
                <a:lnTo>
                  <a:pt x="103144" y="59460"/>
                </a:lnTo>
                <a:lnTo>
                  <a:pt x="103144" y="53435"/>
                </a:lnTo>
                <a:close/>
                <a:moveTo>
                  <a:pt x="117134" y="53435"/>
                </a:moveTo>
                <a:lnTo>
                  <a:pt x="117134" y="59460"/>
                </a:lnTo>
                <a:lnTo>
                  <a:pt x="110288" y="59460"/>
                </a:lnTo>
                <a:lnTo>
                  <a:pt x="110288" y="53435"/>
                </a:lnTo>
                <a:close/>
                <a:moveTo>
                  <a:pt x="124277" y="53435"/>
                </a:moveTo>
                <a:lnTo>
                  <a:pt x="124277" y="59460"/>
                </a:lnTo>
                <a:lnTo>
                  <a:pt x="118027" y="59460"/>
                </a:lnTo>
                <a:lnTo>
                  <a:pt x="118027" y="53435"/>
                </a:lnTo>
                <a:close/>
                <a:moveTo>
                  <a:pt x="132017" y="53435"/>
                </a:moveTo>
                <a:lnTo>
                  <a:pt x="132017" y="59460"/>
                </a:lnTo>
                <a:lnTo>
                  <a:pt x="125170" y="59460"/>
                </a:lnTo>
                <a:lnTo>
                  <a:pt x="125170" y="53435"/>
                </a:lnTo>
                <a:close/>
                <a:moveTo>
                  <a:pt x="139160" y="53435"/>
                </a:moveTo>
                <a:lnTo>
                  <a:pt x="139160" y="59460"/>
                </a:lnTo>
                <a:lnTo>
                  <a:pt x="132909" y="59460"/>
                </a:lnTo>
                <a:lnTo>
                  <a:pt x="132909" y="53435"/>
                </a:lnTo>
                <a:close/>
                <a:moveTo>
                  <a:pt x="146899" y="53435"/>
                </a:moveTo>
                <a:lnTo>
                  <a:pt x="146899" y="59460"/>
                </a:lnTo>
                <a:lnTo>
                  <a:pt x="140053" y="59460"/>
                </a:lnTo>
                <a:lnTo>
                  <a:pt x="140053" y="53435"/>
                </a:lnTo>
                <a:close/>
                <a:moveTo>
                  <a:pt x="154043" y="53435"/>
                </a:moveTo>
                <a:lnTo>
                  <a:pt x="154043" y="59460"/>
                </a:lnTo>
                <a:lnTo>
                  <a:pt x="147792" y="59460"/>
                </a:lnTo>
                <a:lnTo>
                  <a:pt x="147792" y="53435"/>
                </a:lnTo>
                <a:close/>
                <a:moveTo>
                  <a:pt x="161782" y="53435"/>
                </a:moveTo>
                <a:lnTo>
                  <a:pt x="161782" y="59460"/>
                </a:lnTo>
                <a:lnTo>
                  <a:pt x="154936" y="59460"/>
                </a:lnTo>
                <a:lnTo>
                  <a:pt x="154936" y="53435"/>
                </a:lnTo>
                <a:close/>
                <a:moveTo>
                  <a:pt x="168926" y="53435"/>
                </a:moveTo>
                <a:lnTo>
                  <a:pt x="168926" y="59460"/>
                </a:lnTo>
                <a:lnTo>
                  <a:pt x="162675" y="59460"/>
                </a:lnTo>
                <a:lnTo>
                  <a:pt x="162675" y="53435"/>
                </a:lnTo>
                <a:close/>
                <a:moveTo>
                  <a:pt x="176665" y="53435"/>
                </a:moveTo>
                <a:lnTo>
                  <a:pt x="176665" y="59460"/>
                </a:lnTo>
                <a:lnTo>
                  <a:pt x="169819" y="59460"/>
                </a:lnTo>
                <a:lnTo>
                  <a:pt x="169819" y="53435"/>
                </a:lnTo>
                <a:close/>
                <a:moveTo>
                  <a:pt x="183809" y="53435"/>
                </a:moveTo>
                <a:lnTo>
                  <a:pt x="183809" y="59460"/>
                </a:lnTo>
                <a:lnTo>
                  <a:pt x="177558" y="59460"/>
                </a:lnTo>
                <a:lnTo>
                  <a:pt x="177558" y="53435"/>
                </a:lnTo>
                <a:close/>
                <a:moveTo>
                  <a:pt x="191548" y="53435"/>
                </a:moveTo>
                <a:lnTo>
                  <a:pt x="191548" y="59460"/>
                </a:lnTo>
                <a:lnTo>
                  <a:pt x="184702" y="59460"/>
                </a:lnTo>
                <a:lnTo>
                  <a:pt x="184702" y="53435"/>
                </a:lnTo>
                <a:close/>
                <a:moveTo>
                  <a:pt x="198692" y="53435"/>
                </a:moveTo>
                <a:lnTo>
                  <a:pt x="198692" y="59460"/>
                </a:lnTo>
                <a:lnTo>
                  <a:pt x="192441" y="59460"/>
                </a:lnTo>
                <a:lnTo>
                  <a:pt x="192441" y="53435"/>
                </a:lnTo>
                <a:close/>
                <a:moveTo>
                  <a:pt x="206431" y="53435"/>
                </a:moveTo>
                <a:lnTo>
                  <a:pt x="206431" y="59460"/>
                </a:lnTo>
                <a:lnTo>
                  <a:pt x="199584" y="59460"/>
                </a:lnTo>
                <a:lnTo>
                  <a:pt x="199584" y="53435"/>
                </a:lnTo>
                <a:close/>
                <a:moveTo>
                  <a:pt x="213574" y="53435"/>
                </a:moveTo>
                <a:lnTo>
                  <a:pt x="213574" y="59460"/>
                </a:lnTo>
                <a:lnTo>
                  <a:pt x="207324" y="59460"/>
                </a:lnTo>
                <a:lnTo>
                  <a:pt x="207324" y="53435"/>
                </a:lnTo>
                <a:close/>
                <a:moveTo>
                  <a:pt x="221313" y="53435"/>
                </a:moveTo>
                <a:lnTo>
                  <a:pt x="221313" y="59460"/>
                </a:lnTo>
                <a:lnTo>
                  <a:pt x="214467" y="59460"/>
                </a:lnTo>
                <a:lnTo>
                  <a:pt x="214467" y="53435"/>
                </a:lnTo>
                <a:close/>
                <a:moveTo>
                  <a:pt x="228457" y="53435"/>
                </a:moveTo>
                <a:lnTo>
                  <a:pt x="228457" y="59460"/>
                </a:lnTo>
                <a:lnTo>
                  <a:pt x="222206" y="59460"/>
                </a:lnTo>
                <a:lnTo>
                  <a:pt x="222206" y="53435"/>
                </a:lnTo>
                <a:close/>
                <a:moveTo>
                  <a:pt x="236196" y="53435"/>
                </a:moveTo>
                <a:lnTo>
                  <a:pt x="236196" y="59460"/>
                </a:lnTo>
                <a:lnTo>
                  <a:pt x="229350" y="59460"/>
                </a:lnTo>
                <a:lnTo>
                  <a:pt x="229350" y="53435"/>
                </a:lnTo>
                <a:close/>
                <a:moveTo>
                  <a:pt x="243340" y="53435"/>
                </a:moveTo>
                <a:lnTo>
                  <a:pt x="243340" y="59460"/>
                </a:lnTo>
                <a:lnTo>
                  <a:pt x="237089" y="59460"/>
                </a:lnTo>
                <a:lnTo>
                  <a:pt x="237089" y="53435"/>
                </a:lnTo>
                <a:close/>
                <a:moveTo>
                  <a:pt x="251079" y="53435"/>
                </a:moveTo>
                <a:lnTo>
                  <a:pt x="251079" y="59460"/>
                </a:lnTo>
                <a:lnTo>
                  <a:pt x="244233" y="59460"/>
                </a:lnTo>
                <a:lnTo>
                  <a:pt x="244233" y="53435"/>
                </a:lnTo>
                <a:close/>
                <a:moveTo>
                  <a:pt x="258223" y="53435"/>
                </a:moveTo>
                <a:lnTo>
                  <a:pt x="258223" y="59460"/>
                </a:lnTo>
                <a:lnTo>
                  <a:pt x="251972" y="59460"/>
                </a:lnTo>
                <a:lnTo>
                  <a:pt x="251972" y="53435"/>
                </a:lnTo>
                <a:close/>
                <a:moveTo>
                  <a:pt x="265962" y="53435"/>
                </a:moveTo>
                <a:lnTo>
                  <a:pt x="265962" y="59460"/>
                </a:lnTo>
                <a:lnTo>
                  <a:pt x="259116" y="59460"/>
                </a:lnTo>
                <a:lnTo>
                  <a:pt x="259116" y="53435"/>
                </a:lnTo>
                <a:close/>
                <a:moveTo>
                  <a:pt x="273106" y="53435"/>
                </a:moveTo>
                <a:lnTo>
                  <a:pt x="273106" y="59460"/>
                </a:lnTo>
                <a:lnTo>
                  <a:pt x="266855" y="59460"/>
                </a:lnTo>
                <a:lnTo>
                  <a:pt x="266855" y="53435"/>
                </a:lnTo>
                <a:close/>
                <a:moveTo>
                  <a:pt x="280845" y="53435"/>
                </a:moveTo>
                <a:lnTo>
                  <a:pt x="280845" y="59460"/>
                </a:lnTo>
                <a:lnTo>
                  <a:pt x="273999" y="59460"/>
                </a:lnTo>
                <a:lnTo>
                  <a:pt x="273999" y="53435"/>
                </a:lnTo>
                <a:close/>
                <a:moveTo>
                  <a:pt x="12954" y="60353"/>
                </a:moveTo>
                <a:lnTo>
                  <a:pt x="12954" y="66377"/>
                </a:lnTo>
                <a:lnTo>
                  <a:pt x="6108" y="66377"/>
                </a:lnTo>
                <a:lnTo>
                  <a:pt x="6108" y="60353"/>
                </a:lnTo>
                <a:close/>
                <a:moveTo>
                  <a:pt x="20098" y="60353"/>
                </a:moveTo>
                <a:lnTo>
                  <a:pt x="20098" y="66377"/>
                </a:lnTo>
                <a:lnTo>
                  <a:pt x="13847" y="66377"/>
                </a:lnTo>
                <a:lnTo>
                  <a:pt x="13847" y="60353"/>
                </a:lnTo>
                <a:close/>
                <a:moveTo>
                  <a:pt x="27837" y="60353"/>
                </a:moveTo>
                <a:lnTo>
                  <a:pt x="27837" y="66377"/>
                </a:lnTo>
                <a:lnTo>
                  <a:pt x="20991" y="66377"/>
                </a:lnTo>
                <a:lnTo>
                  <a:pt x="20991" y="60353"/>
                </a:lnTo>
                <a:close/>
                <a:moveTo>
                  <a:pt x="34981" y="60353"/>
                </a:moveTo>
                <a:lnTo>
                  <a:pt x="34981" y="66377"/>
                </a:lnTo>
                <a:lnTo>
                  <a:pt x="28730" y="66377"/>
                </a:lnTo>
                <a:lnTo>
                  <a:pt x="28730" y="60353"/>
                </a:lnTo>
                <a:close/>
                <a:moveTo>
                  <a:pt x="42720" y="60353"/>
                </a:moveTo>
                <a:lnTo>
                  <a:pt x="42720" y="66377"/>
                </a:lnTo>
                <a:lnTo>
                  <a:pt x="35874" y="66377"/>
                </a:lnTo>
                <a:lnTo>
                  <a:pt x="35874" y="60353"/>
                </a:lnTo>
                <a:close/>
                <a:moveTo>
                  <a:pt x="49863" y="60353"/>
                </a:moveTo>
                <a:lnTo>
                  <a:pt x="49863" y="66377"/>
                </a:lnTo>
                <a:lnTo>
                  <a:pt x="43613" y="66377"/>
                </a:lnTo>
                <a:lnTo>
                  <a:pt x="43613" y="60353"/>
                </a:lnTo>
                <a:close/>
                <a:moveTo>
                  <a:pt x="57602" y="60353"/>
                </a:moveTo>
                <a:lnTo>
                  <a:pt x="57602" y="66377"/>
                </a:lnTo>
                <a:lnTo>
                  <a:pt x="50756" y="66377"/>
                </a:lnTo>
                <a:lnTo>
                  <a:pt x="50756" y="60353"/>
                </a:lnTo>
                <a:close/>
                <a:moveTo>
                  <a:pt x="64746" y="60353"/>
                </a:moveTo>
                <a:lnTo>
                  <a:pt x="64746" y="66377"/>
                </a:lnTo>
                <a:lnTo>
                  <a:pt x="58495" y="66377"/>
                </a:lnTo>
                <a:lnTo>
                  <a:pt x="58495" y="60353"/>
                </a:lnTo>
                <a:close/>
                <a:moveTo>
                  <a:pt x="72485" y="60353"/>
                </a:moveTo>
                <a:lnTo>
                  <a:pt x="72485" y="66377"/>
                </a:lnTo>
                <a:lnTo>
                  <a:pt x="65639" y="66377"/>
                </a:lnTo>
                <a:lnTo>
                  <a:pt x="65639" y="60353"/>
                </a:lnTo>
                <a:close/>
                <a:moveTo>
                  <a:pt x="79629" y="60353"/>
                </a:moveTo>
                <a:lnTo>
                  <a:pt x="79629" y="66377"/>
                </a:lnTo>
                <a:lnTo>
                  <a:pt x="73378" y="66377"/>
                </a:lnTo>
                <a:lnTo>
                  <a:pt x="73378" y="60353"/>
                </a:lnTo>
                <a:close/>
                <a:moveTo>
                  <a:pt x="87368" y="60353"/>
                </a:moveTo>
                <a:lnTo>
                  <a:pt x="87368" y="66377"/>
                </a:lnTo>
                <a:lnTo>
                  <a:pt x="80522" y="66377"/>
                </a:lnTo>
                <a:lnTo>
                  <a:pt x="80522" y="60353"/>
                </a:lnTo>
                <a:close/>
                <a:moveTo>
                  <a:pt x="94512" y="60353"/>
                </a:moveTo>
                <a:lnTo>
                  <a:pt x="94512" y="66377"/>
                </a:lnTo>
                <a:lnTo>
                  <a:pt x="88261" y="66377"/>
                </a:lnTo>
                <a:lnTo>
                  <a:pt x="88261" y="60353"/>
                </a:lnTo>
                <a:close/>
                <a:moveTo>
                  <a:pt x="102251" y="60353"/>
                </a:moveTo>
                <a:lnTo>
                  <a:pt x="102251" y="66377"/>
                </a:lnTo>
                <a:lnTo>
                  <a:pt x="95405" y="66377"/>
                </a:lnTo>
                <a:lnTo>
                  <a:pt x="95405" y="60353"/>
                </a:lnTo>
                <a:close/>
                <a:moveTo>
                  <a:pt x="109395" y="60353"/>
                </a:moveTo>
                <a:lnTo>
                  <a:pt x="109395" y="66377"/>
                </a:lnTo>
                <a:lnTo>
                  <a:pt x="103144" y="66377"/>
                </a:lnTo>
                <a:lnTo>
                  <a:pt x="103144" y="60353"/>
                </a:lnTo>
                <a:close/>
                <a:moveTo>
                  <a:pt x="117134" y="60353"/>
                </a:moveTo>
                <a:lnTo>
                  <a:pt x="117134" y="66377"/>
                </a:lnTo>
                <a:lnTo>
                  <a:pt x="110288" y="66377"/>
                </a:lnTo>
                <a:lnTo>
                  <a:pt x="110288" y="60353"/>
                </a:lnTo>
                <a:close/>
                <a:moveTo>
                  <a:pt x="124277" y="60353"/>
                </a:moveTo>
                <a:lnTo>
                  <a:pt x="124277" y="66377"/>
                </a:lnTo>
                <a:lnTo>
                  <a:pt x="118027" y="66377"/>
                </a:lnTo>
                <a:lnTo>
                  <a:pt x="118027" y="60353"/>
                </a:lnTo>
                <a:close/>
                <a:moveTo>
                  <a:pt x="132017" y="60353"/>
                </a:moveTo>
                <a:lnTo>
                  <a:pt x="132017" y="66377"/>
                </a:lnTo>
                <a:lnTo>
                  <a:pt x="125170" y="66377"/>
                </a:lnTo>
                <a:lnTo>
                  <a:pt x="125170" y="60353"/>
                </a:lnTo>
                <a:close/>
                <a:moveTo>
                  <a:pt x="139160" y="60353"/>
                </a:moveTo>
                <a:lnTo>
                  <a:pt x="139160" y="66377"/>
                </a:lnTo>
                <a:lnTo>
                  <a:pt x="132909" y="66377"/>
                </a:lnTo>
                <a:lnTo>
                  <a:pt x="132909" y="60353"/>
                </a:lnTo>
                <a:close/>
                <a:moveTo>
                  <a:pt x="146899" y="60353"/>
                </a:moveTo>
                <a:lnTo>
                  <a:pt x="146899" y="66377"/>
                </a:lnTo>
                <a:lnTo>
                  <a:pt x="140053" y="66377"/>
                </a:lnTo>
                <a:lnTo>
                  <a:pt x="140053" y="60353"/>
                </a:lnTo>
                <a:close/>
                <a:moveTo>
                  <a:pt x="154043" y="60353"/>
                </a:moveTo>
                <a:lnTo>
                  <a:pt x="154043" y="66377"/>
                </a:lnTo>
                <a:lnTo>
                  <a:pt x="147792" y="66377"/>
                </a:lnTo>
                <a:lnTo>
                  <a:pt x="147792" y="60353"/>
                </a:lnTo>
                <a:close/>
                <a:moveTo>
                  <a:pt x="161782" y="60353"/>
                </a:moveTo>
                <a:lnTo>
                  <a:pt x="161782" y="66377"/>
                </a:lnTo>
                <a:lnTo>
                  <a:pt x="154936" y="66377"/>
                </a:lnTo>
                <a:lnTo>
                  <a:pt x="154936" y="60353"/>
                </a:lnTo>
                <a:close/>
                <a:moveTo>
                  <a:pt x="168926" y="60353"/>
                </a:moveTo>
                <a:lnTo>
                  <a:pt x="168926" y="66377"/>
                </a:lnTo>
                <a:lnTo>
                  <a:pt x="162675" y="66377"/>
                </a:lnTo>
                <a:lnTo>
                  <a:pt x="162675" y="60353"/>
                </a:lnTo>
                <a:close/>
                <a:moveTo>
                  <a:pt x="176665" y="60353"/>
                </a:moveTo>
                <a:lnTo>
                  <a:pt x="176665" y="66377"/>
                </a:lnTo>
                <a:lnTo>
                  <a:pt x="169819" y="66377"/>
                </a:lnTo>
                <a:lnTo>
                  <a:pt x="169819" y="60353"/>
                </a:lnTo>
                <a:close/>
                <a:moveTo>
                  <a:pt x="183809" y="60353"/>
                </a:moveTo>
                <a:lnTo>
                  <a:pt x="183809" y="66377"/>
                </a:lnTo>
                <a:lnTo>
                  <a:pt x="177558" y="66377"/>
                </a:lnTo>
                <a:lnTo>
                  <a:pt x="177558" y="60353"/>
                </a:lnTo>
                <a:close/>
                <a:moveTo>
                  <a:pt x="191548" y="60353"/>
                </a:moveTo>
                <a:lnTo>
                  <a:pt x="191548" y="66377"/>
                </a:lnTo>
                <a:lnTo>
                  <a:pt x="184702" y="66377"/>
                </a:lnTo>
                <a:lnTo>
                  <a:pt x="184702" y="60353"/>
                </a:lnTo>
                <a:close/>
                <a:moveTo>
                  <a:pt x="198692" y="60353"/>
                </a:moveTo>
                <a:lnTo>
                  <a:pt x="198692" y="66377"/>
                </a:lnTo>
                <a:lnTo>
                  <a:pt x="192441" y="66377"/>
                </a:lnTo>
                <a:lnTo>
                  <a:pt x="192441" y="60353"/>
                </a:lnTo>
                <a:close/>
                <a:moveTo>
                  <a:pt x="206431" y="60353"/>
                </a:moveTo>
                <a:lnTo>
                  <a:pt x="206431" y="66377"/>
                </a:lnTo>
                <a:lnTo>
                  <a:pt x="199584" y="66377"/>
                </a:lnTo>
                <a:lnTo>
                  <a:pt x="199584" y="60353"/>
                </a:lnTo>
                <a:close/>
                <a:moveTo>
                  <a:pt x="213574" y="60353"/>
                </a:moveTo>
                <a:lnTo>
                  <a:pt x="213574" y="66377"/>
                </a:lnTo>
                <a:lnTo>
                  <a:pt x="207324" y="66377"/>
                </a:lnTo>
                <a:lnTo>
                  <a:pt x="207324" y="60353"/>
                </a:lnTo>
                <a:close/>
                <a:moveTo>
                  <a:pt x="221313" y="60353"/>
                </a:moveTo>
                <a:lnTo>
                  <a:pt x="221313" y="66377"/>
                </a:lnTo>
                <a:lnTo>
                  <a:pt x="214467" y="66377"/>
                </a:lnTo>
                <a:lnTo>
                  <a:pt x="214467" y="60353"/>
                </a:lnTo>
                <a:close/>
                <a:moveTo>
                  <a:pt x="228457" y="60353"/>
                </a:moveTo>
                <a:lnTo>
                  <a:pt x="228457" y="66377"/>
                </a:lnTo>
                <a:lnTo>
                  <a:pt x="222206" y="66377"/>
                </a:lnTo>
                <a:lnTo>
                  <a:pt x="222206" y="60353"/>
                </a:lnTo>
                <a:close/>
                <a:moveTo>
                  <a:pt x="236196" y="60353"/>
                </a:moveTo>
                <a:lnTo>
                  <a:pt x="236196" y="66377"/>
                </a:lnTo>
                <a:lnTo>
                  <a:pt x="229350" y="66377"/>
                </a:lnTo>
                <a:lnTo>
                  <a:pt x="229350" y="60353"/>
                </a:lnTo>
                <a:close/>
                <a:moveTo>
                  <a:pt x="243340" y="60353"/>
                </a:moveTo>
                <a:lnTo>
                  <a:pt x="243340" y="66377"/>
                </a:lnTo>
                <a:lnTo>
                  <a:pt x="237089" y="66377"/>
                </a:lnTo>
                <a:lnTo>
                  <a:pt x="237089" y="60353"/>
                </a:lnTo>
                <a:close/>
                <a:moveTo>
                  <a:pt x="251079" y="60353"/>
                </a:moveTo>
                <a:lnTo>
                  <a:pt x="251079" y="66377"/>
                </a:lnTo>
                <a:lnTo>
                  <a:pt x="244233" y="66377"/>
                </a:lnTo>
                <a:lnTo>
                  <a:pt x="244233" y="60353"/>
                </a:lnTo>
                <a:close/>
                <a:moveTo>
                  <a:pt x="258223" y="60353"/>
                </a:moveTo>
                <a:lnTo>
                  <a:pt x="258223" y="66377"/>
                </a:lnTo>
                <a:lnTo>
                  <a:pt x="251972" y="66377"/>
                </a:lnTo>
                <a:lnTo>
                  <a:pt x="251972" y="60353"/>
                </a:lnTo>
                <a:close/>
                <a:moveTo>
                  <a:pt x="265962" y="60353"/>
                </a:moveTo>
                <a:lnTo>
                  <a:pt x="265962" y="66377"/>
                </a:lnTo>
                <a:lnTo>
                  <a:pt x="259116" y="66377"/>
                </a:lnTo>
                <a:lnTo>
                  <a:pt x="259116" y="60353"/>
                </a:lnTo>
                <a:close/>
                <a:moveTo>
                  <a:pt x="273106" y="60353"/>
                </a:moveTo>
                <a:lnTo>
                  <a:pt x="273106" y="66377"/>
                </a:lnTo>
                <a:lnTo>
                  <a:pt x="266855" y="66377"/>
                </a:lnTo>
                <a:lnTo>
                  <a:pt x="266855" y="60353"/>
                </a:lnTo>
                <a:close/>
                <a:moveTo>
                  <a:pt x="280845" y="60353"/>
                </a:moveTo>
                <a:lnTo>
                  <a:pt x="280845" y="66377"/>
                </a:lnTo>
                <a:lnTo>
                  <a:pt x="273999" y="66377"/>
                </a:lnTo>
                <a:lnTo>
                  <a:pt x="273999" y="60353"/>
                </a:lnTo>
                <a:close/>
                <a:moveTo>
                  <a:pt x="12954" y="67270"/>
                </a:moveTo>
                <a:lnTo>
                  <a:pt x="12954" y="73295"/>
                </a:lnTo>
                <a:lnTo>
                  <a:pt x="6108" y="73295"/>
                </a:lnTo>
                <a:lnTo>
                  <a:pt x="6108" y="67270"/>
                </a:lnTo>
                <a:close/>
                <a:moveTo>
                  <a:pt x="20098" y="67270"/>
                </a:moveTo>
                <a:lnTo>
                  <a:pt x="20098" y="73295"/>
                </a:lnTo>
                <a:lnTo>
                  <a:pt x="13847" y="73295"/>
                </a:lnTo>
                <a:lnTo>
                  <a:pt x="13847" y="67270"/>
                </a:lnTo>
                <a:close/>
                <a:moveTo>
                  <a:pt x="27837" y="67270"/>
                </a:moveTo>
                <a:lnTo>
                  <a:pt x="27837" y="73295"/>
                </a:lnTo>
                <a:lnTo>
                  <a:pt x="20991" y="73295"/>
                </a:lnTo>
                <a:lnTo>
                  <a:pt x="20991" y="67270"/>
                </a:lnTo>
                <a:close/>
                <a:moveTo>
                  <a:pt x="34981" y="67270"/>
                </a:moveTo>
                <a:lnTo>
                  <a:pt x="34981" y="73295"/>
                </a:lnTo>
                <a:lnTo>
                  <a:pt x="28730" y="73295"/>
                </a:lnTo>
                <a:lnTo>
                  <a:pt x="28730" y="67270"/>
                </a:lnTo>
                <a:close/>
                <a:moveTo>
                  <a:pt x="42720" y="67270"/>
                </a:moveTo>
                <a:lnTo>
                  <a:pt x="42720" y="73295"/>
                </a:lnTo>
                <a:lnTo>
                  <a:pt x="35874" y="73295"/>
                </a:lnTo>
                <a:lnTo>
                  <a:pt x="35874" y="67270"/>
                </a:lnTo>
                <a:close/>
                <a:moveTo>
                  <a:pt x="49863" y="67270"/>
                </a:moveTo>
                <a:lnTo>
                  <a:pt x="49863" y="73295"/>
                </a:lnTo>
                <a:lnTo>
                  <a:pt x="43613" y="73295"/>
                </a:lnTo>
                <a:lnTo>
                  <a:pt x="43613" y="67270"/>
                </a:lnTo>
                <a:close/>
                <a:moveTo>
                  <a:pt x="57602" y="67270"/>
                </a:moveTo>
                <a:lnTo>
                  <a:pt x="57602" y="73295"/>
                </a:lnTo>
                <a:lnTo>
                  <a:pt x="50756" y="73295"/>
                </a:lnTo>
                <a:lnTo>
                  <a:pt x="50756" y="67270"/>
                </a:lnTo>
                <a:close/>
                <a:moveTo>
                  <a:pt x="64746" y="67270"/>
                </a:moveTo>
                <a:lnTo>
                  <a:pt x="64746" y="73295"/>
                </a:lnTo>
                <a:lnTo>
                  <a:pt x="58495" y="73295"/>
                </a:lnTo>
                <a:lnTo>
                  <a:pt x="58495" y="67270"/>
                </a:lnTo>
                <a:close/>
                <a:moveTo>
                  <a:pt x="72485" y="67270"/>
                </a:moveTo>
                <a:lnTo>
                  <a:pt x="72485" y="73295"/>
                </a:lnTo>
                <a:lnTo>
                  <a:pt x="65639" y="73295"/>
                </a:lnTo>
                <a:lnTo>
                  <a:pt x="65639" y="67270"/>
                </a:lnTo>
                <a:close/>
                <a:moveTo>
                  <a:pt x="79629" y="67270"/>
                </a:moveTo>
                <a:lnTo>
                  <a:pt x="79629" y="73295"/>
                </a:lnTo>
                <a:lnTo>
                  <a:pt x="73378" y="73295"/>
                </a:lnTo>
                <a:lnTo>
                  <a:pt x="73378" y="67270"/>
                </a:lnTo>
                <a:close/>
                <a:moveTo>
                  <a:pt x="87368" y="67270"/>
                </a:moveTo>
                <a:lnTo>
                  <a:pt x="87368" y="73295"/>
                </a:lnTo>
                <a:lnTo>
                  <a:pt x="80522" y="73295"/>
                </a:lnTo>
                <a:lnTo>
                  <a:pt x="80522" y="67270"/>
                </a:lnTo>
                <a:close/>
                <a:moveTo>
                  <a:pt x="94512" y="67270"/>
                </a:moveTo>
                <a:lnTo>
                  <a:pt x="94512" y="73295"/>
                </a:lnTo>
                <a:lnTo>
                  <a:pt x="88261" y="73295"/>
                </a:lnTo>
                <a:lnTo>
                  <a:pt x="88261" y="67270"/>
                </a:lnTo>
                <a:close/>
                <a:moveTo>
                  <a:pt x="102251" y="67270"/>
                </a:moveTo>
                <a:lnTo>
                  <a:pt x="102251" y="73295"/>
                </a:lnTo>
                <a:lnTo>
                  <a:pt x="95405" y="73295"/>
                </a:lnTo>
                <a:lnTo>
                  <a:pt x="95405" y="67270"/>
                </a:lnTo>
                <a:close/>
                <a:moveTo>
                  <a:pt x="109395" y="67270"/>
                </a:moveTo>
                <a:lnTo>
                  <a:pt x="109395" y="73295"/>
                </a:lnTo>
                <a:lnTo>
                  <a:pt x="103144" y="73295"/>
                </a:lnTo>
                <a:lnTo>
                  <a:pt x="103144" y="67270"/>
                </a:lnTo>
                <a:close/>
                <a:moveTo>
                  <a:pt x="117134" y="67270"/>
                </a:moveTo>
                <a:lnTo>
                  <a:pt x="117134" y="73295"/>
                </a:lnTo>
                <a:lnTo>
                  <a:pt x="110288" y="73295"/>
                </a:lnTo>
                <a:lnTo>
                  <a:pt x="110288" y="67270"/>
                </a:lnTo>
                <a:close/>
                <a:moveTo>
                  <a:pt x="124277" y="67270"/>
                </a:moveTo>
                <a:lnTo>
                  <a:pt x="124277" y="73295"/>
                </a:lnTo>
                <a:lnTo>
                  <a:pt x="118027" y="73295"/>
                </a:lnTo>
                <a:lnTo>
                  <a:pt x="118027" y="67270"/>
                </a:lnTo>
                <a:close/>
                <a:moveTo>
                  <a:pt x="132017" y="67270"/>
                </a:moveTo>
                <a:lnTo>
                  <a:pt x="132017" y="73295"/>
                </a:lnTo>
                <a:lnTo>
                  <a:pt x="125170" y="73295"/>
                </a:lnTo>
                <a:lnTo>
                  <a:pt x="125170" y="67270"/>
                </a:lnTo>
                <a:close/>
                <a:moveTo>
                  <a:pt x="139160" y="67270"/>
                </a:moveTo>
                <a:lnTo>
                  <a:pt x="139160" y="73295"/>
                </a:lnTo>
                <a:lnTo>
                  <a:pt x="132909" y="73295"/>
                </a:lnTo>
                <a:lnTo>
                  <a:pt x="132909" y="67270"/>
                </a:lnTo>
                <a:close/>
                <a:moveTo>
                  <a:pt x="146899" y="67270"/>
                </a:moveTo>
                <a:lnTo>
                  <a:pt x="146899" y="73295"/>
                </a:lnTo>
                <a:lnTo>
                  <a:pt x="140053" y="73295"/>
                </a:lnTo>
                <a:lnTo>
                  <a:pt x="140053" y="67270"/>
                </a:lnTo>
                <a:close/>
                <a:moveTo>
                  <a:pt x="154043" y="67270"/>
                </a:moveTo>
                <a:lnTo>
                  <a:pt x="154043" y="73295"/>
                </a:lnTo>
                <a:lnTo>
                  <a:pt x="147792" y="73295"/>
                </a:lnTo>
                <a:lnTo>
                  <a:pt x="147792" y="67270"/>
                </a:lnTo>
                <a:close/>
                <a:moveTo>
                  <a:pt x="161782" y="67270"/>
                </a:moveTo>
                <a:lnTo>
                  <a:pt x="161782" y="73295"/>
                </a:lnTo>
                <a:lnTo>
                  <a:pt x="154936" y="73295"/>
                </a:lnTo>
                <a:lnTo>
                  <a:pt x="154936" y="67270"/>
                </a:lnTo>
                <a:close/>
                <a:moveTo>
                  <a:pt x="168926" y="67270"/>
                </a:moveTo>
                <a:lnTo>
                  <a:pt x="168926" y="73295"/>
                </a:lnTo>
                <a:lnTo>
                  <a:pt x="162675" y="73295"/>
                </a:lnTo>
                <a:lnTo>
                  <a:pt x="162675" y="67270"/>
                </a:lnTo>
                <a:close/>
                <a:moveTo>
                  <a:pt x="176665" y="67270"/>
                </a:moveTo>
                <a:lnTo>
                  <a:pt x="176665" y="73295"/>
                </a:lnTo>
                <a:lnTo>
                  <a:pt x="169819" y="73295"/>
                </a:lnTo>
                <a:lnTo>
                  <a:pt x="169819" y="67270"/>
                </a:lnTo>
                <a:close/>
                <a:moveTo>
                  <a:pt x="183809" y="67270"/>
                </a:moveTo>
                <a:lnTo>
                  <a:pt x="183809" y="73295"/>
                </a:lnTo>
                <a:lnTo>
                  <a:pt x="177558" y="73295"/>
                </a:lnTo>
                <a:lnTo>
                  <a:pt x="177558" y="67270"/>
                </a:lnTo>
                <a:close/>
                <a:moveTo>
                  <a:pt x="191548" y="67270"/>
                </a:moveTo>
                <a:lnTo>
                  <a:pt x="191548" y="73295"/>
                </a:lnTo>
                <a:lnTo>
                  <a:pt x="184702" y="73295"/>
                </a:lnTo>
                <a:lnTo>
                  <a:pt x="184702" y="67270"/>
                </a:lnTo>
                <a:close/>
                <a:moveTo>
                  <a:pt x="198692" y="67270"/>
                </a:moveTo>
                <a:lnTo>
                  <a:pt x="198692" y="73295"/>
                </a:lnTo>
                <a:lnTo>
                  <a:pt x="192441" y="73295"/>
                </a:lnTo>
                <a:lnTo>
                  <a:pt x="192441" y="67270"/>
                </a:lnTo>
                <a:close/>
                <a:moveTo>
                  <a:pt x="206431" y="67270"/>
                </a:moveTo>
                <a:lnTo>
                  <a:pt x="206431" y="73295"/>
                </a:lnTo>
                <a:lnTo>
                  <a:pt x="199584" y="73295"/>
                </a:lnTo>
                <a:lnTo>
                  <a:pt x="199584" y="67270"/>
                </a:lnTo>
                <a:close/>
                <a:moveTo>
                  <a:pt x="213574" y="67270"/>
                </a:moveTo>
                <a:lnTo>
                  <a:pt x="213574" y="73295"/>
                </a:lnTo>
                <a:lnTo>
                  <a:pt x="207324" y="73295"/>
                </a:lnTo>
                <a:lnTo>
                  <a:pt x="207324" y="67270"/>
                </a:lnTo>
                <a:close/>
                <a:moveTo>
                  <a:pt x="221313" y="67270"/>
                </a:moveTo>
                <a:lnTo>
                  <a:pt x="221313" y="73295"/>
                </a:lnTo>
                <a:lnTo>
                  <a:pt x="214467" y="73295"/>
                </a:lnTo>
                <a:lnTo>
                  <a:pt x="214467" y="67270"/>
                </a:lnTo>
                <a:close/>
                <a:moveTo>
                  <a:pt x="228457" y="67270"/>
                </a:moveTo>
                <a:lnTo>
                  <a:pt x="228457" y="73295"/>
                </a:lnTo>
                <a:lnTo>
                  <a:pt x="222206" y="73295"/>
                </a:lnTo>
                <a:lnTo>
                  <a:pt x="222206" y="67270"/>
                </a:lnTo>
                <a:close/>
                <a:moveTo>
                  <a:pt x="236196" y="67270"/>
                </a:moveTo>
                <a:lnTo>
                  <a:pt x="236196" y="73295"/>
                </a:lnTo>
                <a:lnTo>
                  <a:pt x="229350" y="73295"/>
                </a:lnTo>
                <a:lnTo>
                  <a:pt x="229350" y="67270"/>
                </a:lnTo>
                <a:close/>
                <a:moveTo>
                  <a:pt x="243340" y="67270"/>
                </a:moveTo>
                <a:lnTo>
                  <a:pt x="243340" y="73295"/>
                </a:lnTo>
                <a:lnTo>
                  <a:pt x="237089" y="73295"/>
                </a:lnTo>
                <a:lnTo>
                  <a:pt x="237089" y="67270"/>
                </a:lnTo>
                <a:close/>
                <a:moveTo>
                  <a:pt x="251079" y="67270"/>
                </a:moveTo>
                <a:lnTo>
                  <a:pt x="251079" y="73295"/>
                </a:lnTo>
                <a:lnTo>
                  <a:pt x="244233" y="73295"/>
                </a:lnTo>
                <a:lnTo>
                  <a:pt x="244233" y="67270"/>
                </a:lnTo>
                <a:close/>
                <a:moveTo>
                  <a:pt x="258223" y="67270"/>
                </a:moveTo>
                <a:lnTo>
                  <a:pt x="258223" y="73295"/>
                </a:lnTo>
                <a:lnTo>
                  <a:pt x="251972" y="73295"/>
                </a:lnTo>
                <a:lnTo>
                  <a:pt x="251972" y="67270"/>
                </a:lnTo>
                <a:close/>
                <a:moveTo>
                  <a:pt x="265962" y="67270"/>
                </a:moveTo>
                <a:lnTo>
                  <a:pt x="265962" y="73295"/>
                </a:lnTo>
                <a:lnTo>
                  <a:pt x="259116" y="73295"/>
                </a:lnTo>
                <a:lnTo>
                  <a:pt x="259116" y="67270"/>
                </a:lnTo>
                <a:close/>
                <a:moveTo>
                  <a:pt x="273106" y="67270"/>
                </a:moveTo>
                <a:lnTo>
                  <a:pt x="273106" y="73295"/>
                </a:lnTo>
                <a:lnTo>
                  <a:pt x="266855" y="73295"/>
                </a:lnTo>
                <a:lnTo>
                  <a:pt x="266855" y="67270"/>
                </a:lnTo>
                <a:close/>
                <a:moveTo>
                  <a:pt x="280845" y="67270"/>
                </a:moveTo>
                <a:lnTo>
                  <a:pt x="280845" y="73295"/>
                </a:lnTo>
                <a:lnTo>
                  <a:pt x="273999" y="73295"/>
                </a:lnTo>
                <a:lnTo>
                  <a:pt x="273999" y="67270"/>
                </a:lnTo>
                <a:close/>
                <a:moveTo>
                  <a:pt x="12954" y="74188"/>
                </a:moveTo>
                <a:lnTo>
                  <a:pt x="12954" y="80224"/>
                </a:lnTo>
                <a:lnTo>
                  <a:pt x="6108" y="80224"/>
                </a:lnTo>
                <a:lnTo>
                  <a:pt x="6108" y="74188"/>
                </a:lnTo>
                <a:close/>
                <a:moveTo>
                  <a:pt x="20098" y="74188"/>
                </a:moveTo>
                <a:lnTo>
                  <a:pt x="20098" y="80224"/>
                </a:lnTo>
                <a:lnTo>
                  <a:pt x="13847" y="80224"/>
                </a:lnTo>
                <a:lnTo>
                  <a:pt x="13847" y="74188"/>
                </a:lnTo>
                <a:close/>
                <a:moveTo>
                  <a:pt x="27837" y="74188"/>
                </a:moveTo>
                <a:lnTo>
                  <a:pt x="27837" y="80224"/>
                </a:lnTo>
                <a:lnTo>
                  <a:pt x="20991" y="80224"/>
                </a:lnTo>
                <a:lnTo>
                  <a:pt x="20991" y="74188"/>
                </a:lnTo>
                <a:close/>
                <a:moveTo>
                  <a:pt x="34981" y="74188"/>
                </a:moveTo>
                <a:lnTo>
                  <a:pt x="34981" y="80224"/>
                </a:lnTo>
                <a:lnTo>
                  <a:pt x="28730" y="80224"/>
                </a:lnTo>
                <a:lnTo>
                  <a:pt x="28730" y="74188"/>
                </a:lnTo>
                <a:close/>
                <a:moveTo>
                  <a:pt x="42720" y="74188"/>
                </a:moveTo>
                <a:lnTo>
                  <a:pt x="42720" y="80224"/>
                </a:lnTo>
                <a:lnTo>
                  <a:pt x="35874" y="80224"/>
                </a:lnTo>
                <a:lnTo>
                  <a:pt x="35874" y="74188"/>
                </a:lnTo>
                <a:close/>
                <a:moveTo>
                  <a:pt x="49863" y="74188"/>
                </a:moveTo>
                <a:lnTo>
                  <a:pt x="49863" y="80224"/>
                </a:lnTo>
                <a:lnTo>
                  <a:pt x="43613" y="80224"/>
                </a:lnTo>
                <a:lnTo>
                  <a:pt x="43613" y="74188"/>
                </a:lnTo>
                <a:close/>
                <a:moveTo>
                  <a:pt x="57602" y="74188"/>
                </a:moveTo>
                <a:lnTo>
                  <a:pt x="57602" y="80224"/>
                </a:lnTo>
                <a:lnTo>
                  <a:pt x="50756" y="80224"/>
                </a:lnTo>
                <a:lnTo>
                  <a:pt x="50756" y="74188"/>
                </a:lnTo>
                <a:close/>
                <a:moveTo>
                  <a:pt x="64746" y="74188"/>
                </a:moveTo>
                <a:lnTo>
                  <a:pt x="64746" y="80224"/>
                </a:lnTo>
                <a:lnTo>
                  <a:pt x="58495" y="80224"/>
                </a:lnTo>
                <a:lnTo>
                  <a:pt x="58495" y="74188"/>
                </a:lnTo>
                <a:close/>
                <a:moveTo>
                  <a:pt x="72485" y="74188"/>
                </a:moveTo>
                <a:lnTo>
                  <a:pt x="72485" y="80224"/>
                </a:lnTo>
                <a:lnTo>
                  <a:pt x="65639" y="80224"/>
                </a:lnTo>
                <a:lnTo>
                  <a:pt x="65639" y="74188"/>
                </a:lnTo>
                <a:close/>
                <a:moveTo>
                  <a:pt x="79629" y="74188"/>
                </a:moveTo>
                <a:lnTo>
                  <a:pt x="79629" y="80224"/>
                </a:lnTo>
                <a:lnTo>
                  <a:pt x="73378" y="80224"/>
                </a:lnTo>
                <a:lnTo>
                  <a:pt x="73378" y="74188"/>
                </a:lnTo>
                <a:close/>
                <a:moveTo>
                  <a:pt x="87368" y="74188"/>
                </a:moveTo>
                <a:lnTo>
                  <a:pt x="87368" y="80224"/>
                </a:lnTo>
                <a:lnTo>
                  <a:pt x="80522" y="80224"/>
                </a:lnTo>
                <a:lnTo>
                  <a:pt x="80522" y="74188"/>
                </a:lnTo>
                <a:close/>
                <a:moveTo>
                  <a:pt x="94512" y="74188"/>
                </a:moveTo>
                <a:lnTo>
                  <a:pt x="94512" y="80224"/>
                </a:lnTo>
                <a:lnTo>
                  <a:pt x="88261" y="80224"/>
                </a:lnTo>
                <a:lnTo>
                  <a:pt x="88261" y="74188"/>
                </a:lnTo>
                <a:close/>
                <a:moveTo>
                  <a:pt x="102251" y="74188"/>
                </a:moveTo>
                <a:lnTo>
                  <a:pt x="102251" y="80224"/>
                </a:lnTo>
                <a:lnTo>
                  <a:pt x="95405" y="80224"/>
                </a:lnTo>
                <a:lnTo>
                  <a:pt x="95405" y="74188"/>
                </a:lnTo>
                <a:close/>
                <a:moveTo>
                  <a:pt x="109395" y="74188"/>
                </a:moveTo>
                <a:lnTo>
                  <a:pt x="109395" y="80224"/>
                </a:lnTo>
                <a:lnTo>
                  <a:pt x="103144" y="80224"/>
                </a:lnTo>
                <a:lnTo>
                  <a:pt x="103144" y="74188"/>
                </a:lnTo>
                <a:close/>
                <a:moveTo>
                  <a:pt x="117134" y="74188"/>
                </a:moveTo>
                <a:lnTo>
                  <a:pt x="117134" y="80224"/>
                </a:lnTo>
                <a:lnTo>
                  <a:pt x="110288" y="80224"/>
                </a:lnTo>
                <a:lnTo>
                  <a:pt x="110288" y="74188"/>
                </a:lnTo>
                <a:close/>
                <a:moveTo>
                  <a:pt x="124277" y="74188"/>
                </a:moveTo>
                <a:lnTo>
                  <a:pt x="124277" y="80224"/>
                </a:lnTo>
                <a:lnTo>
                  <a:pt x="118027" y="80224"/>
                </a:lnTo>
                <a:lnTo>
                  <a:pt x="118027" y="74188"/>
                </a:lnTo>
                <a:close/>
                <a:moveTo>
                  <a:pt x="132017" y="74188"/>
                </a:moveTo>
                <a:lnTo>
                  <a:pt x="132017" y="80224"/>
                </a:lnTo>
                <a:lnTo>
                  <a:pt x="125170" y="80224"/>
                </a:lnTo>
                <a:lnTo>
                  <a:pt x="125170" y="74188"/>
                </a:lnTo>
                <a:close/>
                <a:moveTo>
                  <a:pt x="139160" y="74188"/>
                </a:moveTo>
                <a:lnTo>
                  <a:pt x="139160" y="80224"/>
                </a:lnTo>
                <a:lnTo>
                  <a:pt x="132909" y="80224"/>
                </a:lnTo>
                <a:lnTo>
                  <a:pt x="132909" y="74188"/>
                </a:lnTo>
                <a:close/>
                <a:moveTo>
                  <a:pt x="146899" y="74188"/>
                </a:moveTo>
                <a:lnTo>
                  <a:pt x="146899" y="80224"/>
                </a:lnTo>
                <a:lnTo>
                  <a:pt x="140053" y="80224"/>
                </a:lnTo>
                <a:lnTo>
                  <a:pt x="140053" y="74188"/>
                </a:lnTo>
                <a:close/>
                <a:moveTo>
                  <a:pt x="154043" y="74188"/>
                </a:moveTo>
                <a:lnTo>
                  <a:pt x="154043" y="80224"/>
                </a:lnTo>
                <a:lnTo>
                  <a:pt x="147792" y="80224"/>
                </a:lnTo>
                <a:lnTo>
                  <a:pt x="147792" y="74188"/>
                </a:lnTo>
                <a:close/>
                <a:moveTo>
                  <a:pt x="161782" y="74188"/>
                </a:moveTo>
                <a:lnTo>
                  <a:pt x="161782" y="80224"/>
                </a:lnTo>
                <a:lnTo>
                  <a:pt x="154936" y="80224"/>
                </a:lnTo>
                <a:lnTo>
                  <a:pt x="154936" y="74188"/>
                </a:lnTo>
                <a:close/>
                <a:moveTo>
                  <a:pt x="168926" y="74188"/>
                </a:moveTo>
                <a:lnTo>
                  <a:pt x="168926" y="80224"/>
                </a:lnTo>
                <a:lnTo>
                  <a:pt x="162675" y="80224"/>
                </a:lnTo>
                <a:lnTo>
                  <a:pt x="162675" y="74188"/>
                </a:lnTo>
                <a:close/>
                <a:moveTo>
                  <a:pt x="176665" y="74188"/>
                </a:moveTo>
                <a:lnTo>
                  <a:pt x="176665" y="80224"/>
                </a:lnTo>
                <a:lnTo>
                  <a:pt x="169819" y="80224"/>
                </a:lnTo>
                <a:lnTo>
                  <a:pt x="169819" y="74188"/>
                </a:lnTo>
                <a:close/>
                <a:moveTo>
                  <a:pt x="183809" y="74188"/>
                </a:moveTo>
                <a:lnTo>
                  <a:pt x="183809" y="80224"/>
                </a:lnTo>
                <a:lnTo>
                  <a:pt x="177558" y="80224"/>
                </a:lnTo>
                <a:lnTo>
                  <a:pt x="177558" y="74188"/>
                </a:lnTo>
                <a:close/>
                <a:moveTo>
                  <a:pt x="191548" y="74188"/>
                </a:moveTo>
                <a:lnTo>
                  <a:pt x="191548" y="80224"/>
                </a:lnTo>
                <a:lnTo>
                  <a:pt x="184702" y="80224"/>
                </a:lnTo>
                <a:lnTo>
                  <a:pt x="184702" y="74188"/>
                </a:lnTo>
                <a:close/>
                <a:moveTo>
                  <a:pt x="198692" y="74188"/>
                </a:moveTo>
                <a:lnTo>
                  <a:pt x="198692" y="80224"/>
                </a:lnTo>
                <a:lnTo>
                  <a:pt x="192441" y="80224"/>
                </a:lnTo>
                <a:lnTo>
                  <a:pt x="192441" y="74188"/>
                </a:lnTo>
                <a:close/>
                <a:moveTo>
                  <a:pt x="206431" y="74188"/>
                </a:moveTo>
                <a:lnTo>
                  <a:pt x="206431" y="80224"/>
                </a:lnTo>
                <a:lnTo>
                  <a:pt x="199584" y="80224"/>
                </a:lnTo>
                <a:lnTo>
                  <a:pt x="199584" y="74188"/>
                </a:lnTo>
                <a:close/>
                <a:moveTo>
                  <a:pt x="213574" y="74188"/>
                </a:moveTo>
                <a:lnTo>
                  <a:pt x="213574" y="80224"/>
                </a:lnTo>
                <a:lnTo>
                  <a:pt x="207324" y="80224"/>
                </a:lnTo>
                <a:lnTo>
                  <a:pt x="207324" y="74188"/>
                </a:lnTo>
                <a:close/>
                <a:moveTo>
                  <a:pt x="221313" y="74188"/>
                </a:moveTo>
                <a:lnTo>
                  <a:pt x="221313" y="80224"/>
                </a:lnTo>
                <a:lnTo>
                  <a:pt x="214467" y="80224"/>
                </a:lnTo>
                <a:lnTo>
                  <a:pt x="214467" y="74188"/>
                </a:lnTo>
                <a:close/>
                <a:moveTo>
                  <a:pt x="228457" y="74188"/>
                </a:moveTo>
                <a:lnTo>
                  <a:pt x="228457" y="80224"/>
                </a:lnTo>
                <a:lnTo>
                  <a:pt x="222206" y="80224"/>
                </a:lnTo>
                <a:lnTo>
                  <a:pt x="222206" y="74188"/>
                </a:lnTo>
                <a:close/>
                <a:moveTo>
                  <a:pt x="236196" y="74188"/>
                </a:moveTo>
                <a:lnTo>
                  <a:pt x="236196" y="80224"/>
                </a:lnTo>
                <a:lnTo>
                  <a:pt x="229350" y="80224"/>
                </a:lnTo>
                <a:lnTo>
                  <a:pt x="229350" y="74188"/>
                </a:lnTo>
                <a:close/>
                <a:moveTo>
                  <a:pt x="243340" y="74188"/>
                </a:moveTo>
                <a:lnTo>
                  <a:pt x="243340" y="80224"/>
                </a:lnTo>
                <a:lnTo>
                  <a:pt x="237089" y="80224"/>
                </a:lnTo>
                <a:lnTo>
                  <a:pt x="237089" y="74188"/>
                </a:lnTo>
                <a:close/>
                <a:moveTo>
                  <a:pt x="251079" y="74188"/>
                </a:moveTo>
                <a:lnTo>
                  <a:pt x="251079" y="80224"/>
                </a:lnTo>
                <a:lnTo>
                  <a:pt x="244233" y="80224"/>
                </a:lnTo>
                <a:lnTo>
                  <a:pt x="244233" y="74188"/>
                </a:lnTo>
                <a:close/>
                <a:moveTo>
                  <a:pt x="258223" y="74188"/>
                </a:moveTo>
                <a:lnTo>
                  <a:pt x="258223" y="80224"/>
                </a:lnTo>
                <a:lnTo>
                  <a:pt x="251972" y="80224"/>
                </a:lnTo>
                <a:lnTo>
                  <a:pt x="251972" y="74188"/>
                </a:lnTo>
                <a:close/>
                <a:moveTo>
                  <a:pt x="265962" y="74188"/>
                </a:moveTo>
                <a:lnTo>
                  <a:pt x="265962" y="80224"/>
                </a:lnTo>
                <a:lnTo>
                  <a:pt x="259116" y="80224"/>
                </a:lnTo>
                <a:lnTo>
                  <a:pt x="259116" y="74188"/>
                </a:lnTo>
                <a:close/>
                <a:moveTo>
                  <a:pt x="273106" y="74188"/>
                </a:moveTo>
                <a:lnTo>
                  <a:pt x="273106" y="80224"/>
                </a:lnTo>
                <a:lnTo>
                  <a:pt x="266855" y="80224"/>
                </a:lnTo>
                <a:lnTo>
                  <a:pt x="266855" y="74188"/>
                </a:lnTo>
                <a:close/>
                <a:moveTo>
                  <a:pt x="280845" y="74188"/>
                </a:moveTo>
                <a:lnTo>
                  <a:pt x="280845" y="80224"/>
                </a:lnTo>
                <a:lnTo>
                  <a:pt x="273999" y="80224"/>
                </a:lnTo>
                <a:lnTo>
                  <a:pt x="273999" y="74188"/>
                </a:lnTo>
                <a:close/>
                <a:moveTo>
                  <a:pt x="12954" y="81117"/>
                </a:moveTo>
                <a:lnTo>
                  <a:pt x="12954" y="87142"/>
                </a:lnTo>
                <a:lnTo>
                  <a:pt x="6108" y="87142"/>
                </a:lnTo>
                <a:lnTo>
                  <a:pt x="6108" y="81117"/>
                </a:lnTo>
                <a:close/>
                <a:moveTo>
                  <a:pt x="20098" y="81117"/>
                </a:moveTo>
                <a:lnTo>
                  <a:pt x="20098" y="87142"/>
                </a:lnTo>
                <a:lnTo>
                  <a:pt x="13847" y="87142"/>
                </a:lnTo>
                <a:lnTo>
                  <a:pt x="13847" y="81117"/>
                </a:lnTo>
                <a:close/>
                <a:moveTo>
                  <a:pt x="27837" y="81117"/>
                </a:moveTo>
                <a:lnTo>
                  <a:pt x="27837" y="87142"/>
                </a:lnTo>
                <a:lnTo>
                  <a:pt x="20991" y="87142"/>
                </a:lnTo>
                <a:lnTo>
                  <a:pt x="20991" y="81117"/>
                </a:lnTo>
                <a:close/>
                <a:moveTo>
                  <a:pt x="34981" y="81117"/>
                </a:moveTo>
                <a:lnTo>
                  <a:pt x="34981" y="87142"/>
                </a:lnTo>
                <a:lnTo>
                  <a:pt x="28730" y="87142"/>
                </a:lnTo>
                <a:lnTo>
                  <a:pt x="28730" y="81117"/>
                </a:lnTo>
                <a:close/>
                <a:moveTo>
                  <a:pt x="42720" y="81117"/>
                </a:moveTo>
                <a:lnTo>
                  <a:pt x="42720" y="87142"/>
                </a:lnTo>
                <a:lnTo>
                  <a:pt x="35874" y="87142"/>
                </a:lnTo>
                <a:lnTo>
                  <a:pt x="35874" y="81117"/>
                </a:lnTo>
                <a:close/>
                <a:moveTo>
                  <a:pt x="49863" y="81117"/>
                </a:moveTo>
                <a:lnTo>
                  <a:pt x="49863" y="87142"/>
                </a:lnTo>
                <a:lnTo>
                  <a:pt x="43613" y="87142"/>
                </a:lnTo>
                <a:lnTo>
                  <a:pt x="43613" y="81117"/>
                </a:lnTo>
                <a:close/>
                <a:moveTo>
                  <a:pt x="57602" y="81117"/>
                </a:moveTo>
                <a:lnTo>
                  <a:pt x="57602" y="87142"/>
                </a:lnTo>
                <a:lnTo>
                  <a:pt x="50756" y="87142"/>
                </a:lnTo>
                <a:lnTo>
                  <a:pt x="50756" y="81117"/>
                </a:lnTo>
                <a:close/>
                <a:moveTo>
                  <a:pt x="64746" y="81117"/>
                </a:moveTo>
                <a:lnTo>
                  <a:pt x="64746" y="87142"/>
                </a:lnTo>
                <a:lnTo>
                  <a:pt x="58495" y="87142"/>
                </a:lnTo>
                <a:lnTo>
                  <a:pt x="58495" y="81117"/>
                </a:lnTo>
                <a:close/>
                <a:moveTo>
                  <a:pt x="72485" y="81117"/>
                </a:moveTo>
                <a:lnTo>
                  <a:pt x="72485" y="87142"/>
                </a:lnTo>
                <a:lnTo>
                  <a:pt x="65639" y="87142"/>
                </a:lnTo>
                <a:lnTo>
                  <a:pt x="65639" y="81117"/>
                </a:lnTo>
                <a:close/>
                <a:moveTo>
                  <a:pt x="79629" y="81117"/>
                </a:moveTo>
                <a:lnTo>
                  <a:pt x="79629" y="87142"/>
                </a:lnTo>
                <a:lnTo>
                  <a:pt x="73378" y="87142"/>
                </a:lnTo>
                <a:lnTo>
                  <a:pt x="73378" y="81117"/>
                </a:lnTo>
                <a:close/>
                <a:moveTo>
                  <a:pt x="87368" y="81117"/>
                </a:moveTo>
                <a:lnTo>
                  <a:pt x="87368" y="87142"/>
                </a:lnTo>
                <a:lnTo>
                  <a:pt x="80522" y="87142"/>
                </a:lnTo>
                <a:lnTo>
                  <a:pt x="80522" y="81117"/>
                </a:lnTo>
                <a:close/>
                <a:moveTo>
                  <a:pt x="94512" y="81117"/>
                </a:moveTo>
                <a:lnTo>
                  <a:pt x="94512" y="87142"/>
                </a:lnTo>
                <a:lnTo>
                  <a:pt x="88261" y="87142"/>
                </a:lnTo>
                <a:lnTo>
                  <a:pt x="88261" y="81117"/>
                </a:lnTo>
                <a:close/>
                <a:moveTo>
                  <a:pt x="102251" y="81117"/>
                </a:moveTo>
                <a:lnTo>
                  <a:pt x="102251" y="87142"/>
                </a:lnTo>
                <a:lnTo>
                  <a:pt x="95405" y="87142"/>
                </a:lnTo>
                <a:lnTo>
                  <a:pt x="95405" y="81117"/>
                </a:lnTo>
                <a:close/>
                <a:moveTo>
                  <a:pt x="109395" y="81117"/>
                </a:moveTo>
                <a:lnTo>
                  <a:pt x="109395" y="87142"/>
                </a:lnTo>
                <a:lnTo>
                  <a:pt x="103144" y="87142"/>
                </a:lnTo>
                <a:lnTo>
                  <a:pt x="103144" y="81117"/>
                </a:lnTo>
                <a:close/>
                <a:moveTo>
                  <a:pt x="117134" y="81117"/>
                </a:moveTo>
                <a:lnTo>
                  <a:pt x="117134" y="87142"/>
                </a:lnTo>
                <a:lnTo>
                  <a:pt x="110288" y="87142"/>
                </a:lnTo>
                <a:lnTo>
                  <a:pt x="110288" y="81117"/>
                </a:lnTo>
                <a:close/>
                <a:moveTo>
                  <a:pt x="124277" y="81117"/>
                </a:moveTo>
                <a:lnTo>
                  <a:pt x="124277" y="87142"/>
                </a:lnTo>
                <a:lnTo>
                  <a:pt x="118027" y="87142"/>
                </a:lnTo>
                <a:lnTo>
                  <a:pt x="118027" y="81117"/>
                </a:lnTo>
                <a:close/>
                <a:moveTo>
                  <a:pt x="132017" y="81117"/>
                </a:moveTo>
                <a:lnTo>
                  <a:pt x="132017" y="87142"/>
                </a:lnTo>
                <a:lnTo>
                  <a:pt x="125170" y="87142"/>
                </a:lnTo>
                <a:lnTo>
                  <a:pt x="125170" y="81117"/>
                </a:lnTo>
                <a:close/>
                <a:moveTo>
                  <a:pt x="139160" y="81117"/>
                </a:moveTo>
                <a:lnTo>
                  <a:pt x="139160" y="87142"/>
                </a:lnTo>
                <a:lnTo>
                  <a:pt x="132909" y="87142"/>
                </a:lnTo>
                <a:lnTo>
                  <a:pt x="132909" y="81117"/>
                </a:lnTo>
                <a:close/>
                <a:moveTo>
                  <a:pt x="146899" y="81117"/>
                </a:moveTo>
                <a:lnTo>
                  <a:pt x="146899" y="87142"/>
                </a:lnTo>
                <a:lnTo>
                  <a:pt x="140053" y="87142"/>
                </a:lnTo>
                <a:lnTo>
                  <a:pt x="140053" y="81117"/>
                </a:lnTo>
                <a:close/>
                <a:moveTo>
                  <a:pt x="154043" y="81117"/>
                </a:moveTo>
                <a:lnTo>
                  <a:pt x="154043" y="87142"/>
                </a:lnTo>
                <a:lnTo>
                  <a:pt x="147792" y="87142"/>
                </a:lnTo>
                <a:lnTo>
                  <a:pt x="147792" y="81117"/>
                </a:lnTo>
                <a:close/>
                <a:moveTo>
                  <a:pt x="161782" y="81117"/>
                </a:moveTo>
                <a:lnTo>
                  <a:pt x="161782" y="87142"/>
                </a:lnTo>
                <a:lnTo>
                  <a:pt x="154936" y="87142"/>
                </a:lnTo>
                <a:lnTo>
                  <a:pt x="154936" y="81117"/>
                </a:lnTo>
                <a:close/>
                <a:moveTo>
                  <a:pt x="168926" y="81117"/>
                </a:moveTo>
                <a:lnTo>
                  <a:pt x="168926" y="87142"/>
                </a:lnTo>
                <a:lnTo>
                  <a:pt x="162675" y="87142"/>
                </a:lnTo>
                <a:lnTo>
                  <a:pt x="162675" y="81117"/>
                </a:lnTo>
                <a:close/>
                <a:moveTo>
                  <a:pt x="176665" y="81117"/>
                </a:moveTo>
                <a:lnTo>
                  <a:pt x="176665" y="87142"/>
                </a:lnTo>
                <a:lnTo>
                  <a:pt x="169819" y="87142"/>
                </a:lnTo>
                <a:lnTo>
                  <a:pt x="169819" y="81117"/>
                </a:lnTo>
                <a:close/>
                <a:moveTo>
                  <a:pt x="183809" y="81117"/>
                </a:moveTo>
                <a:lnTo>
                  <a:pt x="183809" y="87142"/>
                </a:lnTo>
                <a:lnTo>
                  <a:pt x="177558" y="87142"/>
                </a:lnTo>
                <a:lnTo>
                  <a:pt x="177558" y="81117"/>
                </a:lnTo>
                <a:close/>
                <a:moveTo>
                  <a:pt x="191548" y="81117"/>
                </a:moveTo>
                <a:lnTo>
                  <a:pt x="191548" y="87142"/>
                </a:lnTo>
                <a:lnTo>
                  <a:pt x="184702" y="87142"/>
                </a:lnTo>
                <a:lnTo>
                  <a:pt x="184702" y="81117"/>
                </a:lnTo>
                <a:close/>
                <a:moveTo>
                  <a:pt x="198692" y="81117"/>
                </a:moveTo>
                <a:lnTo>
                  <a:pt x="198692" y="87142"/>
                </a:lnTo>
                <a:lnTo>
                  <a:pt x="192441" y="87142"/>
                </a:lnTo>
                <a:lnTo>
                  <a:pt x="192441" y="81117"/>
                </a:lnTo>
                <a:close/>
                <a:moveTo>
                  <a:pt x="206431" y="81117"/>
                </a:moveTo>
                <a:lnTo>
                  <a:pt x="206431" y="87142"/>
                </a:lnTo>
                <a:lnTo>
                  <a:pt x="199584" y="87142"/>
                </a:lnTo>
                <a:lnTo>
                  <a:pt x="199584" y="81117"/>
                </a:lnTo>
                <a:close/>
                <a:moveTo>
                  <a:pt x="213574" y="81117"/>
                </a:moveTo>
                <a:lnTo>
                  <a:pt x="213574" y="87142"/>
                </a:lnTo>
                <a:lnTo>
                  <a:pt x="207324" y="87142"/>
                </a:lnTo>
                <a:lnTo>
                  <a:pt x="207324" y="81117"/>
                </a:lnTo>
                <a:close/>
                <a:moveTo>
                  <a:pt x="221313" y="81117"/>
                </a:moveTo>
                <a:lnTo>
                  <a:pt x="221313" y="87142"/>
                </a:lnTo>
                <a:lnTo>
                  <a:pt x="214467" y="87142"/>
                </a:lnTo>
                <a:lnTo>
                  <a:pt x="214467" y="81117"/>
                </a:lnTo>
                <a:close/>
                <a:moveTo>
                  <a:pt x="228457" y="81117"/>
                </a:moveTo>
                <a:lnTo>
                  <a:pt x="228457" y="87142"/>
                </a:lnTo>
                <a:lnTo>
                  <a:pt x="222206" y="87142"/>
                </a:lnTo>
                <a:lnTo>
                  <a:pt x="222206" y="81117"/>
                </a:lnTo>
                <a:close/>
                <a:moveTo>
                  <a:pt x="236196" y="81117"/>
                </a:moveTo>
                <a:lnTo>
                  <a:pt x="236196" y="87142"/>
                </a:lnTo>
                <a:lnTo>
                  <a:pt x="229350" y="87142"/>
                </a:lnTo>
                <a:lnTo>
                  <a:pt x="229350" y="81117"/>
                </a:lnTo>
                <a:close/>
                <a:moveTo>
                  <a:pt x="243340" y="81117"/>
                </a:moveTo>
                <a:lnTo>
                  <a:pt x="243340" y="87142"/>
                </a:lnTo>
                <a:lnTo>
                  <a:pt x="237089" y="87142"/>
                </a:lnTo>
                <a:lnTo>
                  <a:pt x="237089" y="81117"/>
                </a:lnTo>
                <a:close/>
                <a:moveTo>
                  <a:pt x="251079" y="81117"/>
                </a:moveTo>
                <a:lnTo>
                  <a:pt x="251079" y="87142"/>
                </a:lnTo>
                <a:lnTo>
                  <a:pt x="244233" y="87142"/>
                </a:lnTo>
                <a:lnTo>
                  <a:pt x="244233" y="81117"/>
                </a:lnTo>
                <a:close/>
                <a:moveTo>
                  <a:pt x="258223" y="81117"/>
                </a:moveTo>
                <a:lnTo>
                  <a:pt x="258223" y="87142"/>
                </a:lnTo>
                <a:lnTo>
                  <a:pt x="251972" y="87142"/>
                </a:lnTo>
                <a:lnTo>
                  <a:pt x="251972" y="81117"/>
                </a:lnTo>
                <a:close/>
                <a:moveTo>
                  <a:pt x="265962" y="81117"/>
                </a:moveTo>
                <a:lnTo>
                  <a:pt x="265962" y="87142"/>
                </a:lnTo>
                <a:lnTo>
                  <a:pt x="259116" y="87142"/>
                </a:lnTo>
                <a:lnTo>
                  <a:pt x="259116" y="81117"/>
                </a:lnTo>
                <a:close/>
                <a:moveTo>
                  <a:pt x="273106" y="81117"/>
                </a:moveTo>
                <a:lnTo>
                  <a:pt x="273106" y="87142"/>
                </a:lnTo>
                <a:lnTo>
                  <a:pt x="266855" y="87142"/>
                </a:lnTo>
                <a:lnTo>
                  <a:pt x="266855" y="81117"/>
                </a:lnTo>
                <a:close/>
                <a:moveTo>
                  <a:pt x="280845" y="81117"/>
                </a:moveTo>
                <a:lnTo>
                  <a:pt x="280845" y="87142"/>
                </a:lnTo>
                <a:lnTo>
                  <a:pt x="273999" y="87142"/>
                </a:lnTo>
                <a:lnTo>
                  <a:pt x="273999" y="81117"/>
                </a:lnTo>
                <a:close/>
                <a:moveTo>
                  <a:pt x="12954" y="88035"/>
                </a:moveTo>
                <a:lnTo>
                  <a:pt x="12954" y="94059"/>
                </a:lnTo>
                <a:lnTo>
                  <a:pt x="6108" y="94059"/>
                </a:lnTo>
                <a:lnTo>
                  <a:pt x="6108" y="88035"/>
                </a:lnTo>
                <a:close/>
                <a:moveTo>
                  <a:pt x="20098" y="88035"/>
                </a:moveTo>
                <a:lnTo>
                  <a:pt x="20098" y="94059"/>
                </a:lnTo>
                <a:lnTo>
                  <a:pt x="13847" y="94059"/>
                </a:lnTo>
                <a:lnTo>
                  <a:pt x="13847" y="88035"/>
                </a:lnTo>
                <a:close/>
                <a:moveTo>
                  <a:pt x="27837" y="88035"/>
                </a:moveTo>
                <a:lnTo>
                  <a:pt x="27837" y="94059"/>
                </a:lnTo>
                <a:lnTo>
                  <a:pt x="20991" y="94059"/>
                </a:lnTo>
                <a:lnTo>
                  <a:pt x="20991" y="88035"/>
                </a:lnTo>
                <a:close/>
                <a:moveTo>
                  <a:pt x="34981" y="88035"/>
                </a:moveTo>
                <a:lnTo>
                  <a:pt x="34981" y="94059"/>
                </a:lnTo>
                <a:lnTo>
                  <a:pt x="28730" y="94059"/>
                </a:lnTo>
                <a:lnTo>
                  <a:pt x="28730" y="88035"/>
                </a:lnTo>
                <a:close/>
                <a:moveTo>
                  <a:pt x="42720" y="88035"/>
                </a:moveTo>
                <a:lnTo>
                  <a:pt x="42720" y="94059"/>
                </a:lnTo>
                <a:lnTo>
                  <a:pt x="35874" y="94059"/>
                </a:lnTo>
                <a:lnTo>
                  <a:pt x="35874" y="88035"/>
                </a:lnTo>
                <a:close/>
                <a:moveTo>
                  <a:pt x="49863" y="88035"/>
                </a:moveTo>
                <a:lnTo>
                  <a:pt x="49863" y="94059"/>
                </a:lnTo>
                <a:lnTo>
                  <a:pt x="43613" y="94059"/>
                </a:lnTo>
                <a:lnTo>
                  <a:pt x="43613" y="88035"/>
                </a:lnTo>
                <a:close/>
                <a:moveTo>
                  <a:pt x="57602" y="88035"/>
                </a:moveTo>
                <a:lnTo>
                  <a:pt x="57602" y="94059"/>
                </a:lnTo>
                <a:lnTo>
                  <a:pt x="50756" y="94059"/>
                </a:lnTo>
                <a:lnTo>
                  <a:pt x="50756" y="88035"/>
                </a:lnTo>
                <a:close/>
                <a:moveTo>
                  <a:pt x="64746" y="88035"/>
                </a:moveTo>
                <a:lnTo>
                  <a:pt x="64746" y="94059"/>
                </a:lnTo>
                <a:lnTo>
                  <a:pt x="58495" y="94059"/>
                </a:lnTo>
                <a:lnTo>
                  <a:pt x="58495" y="88035"/>
                </a:lnTo>
                <a:close/>
                <a:moveTo>
                  <a:pt x="72485" y="88035"/>
                </a:moveTo>
                <a:lnTo>
                  <a:pt x="72485" y="94059"/>
                </a:lnTo>
                <a:lnTo>
                  <a:pt x="65639" y="94059"/>
                </a:lnTo>
                <a:lnTo>
                  <a:pt x="65639" y="88035"/>
                </a:lnTo>
                <a:close/>
                <a:moveTo>
                  <a:pt x="79629" y="88035"/>
                </a:moveTo>
                <a:lnTo>
                  <a:pt x="79629" y="94059"/>
                </a:lnTo>
                <a:lnTo>
                  <a:pt x="73378" y="94059"/>
                </a:lnTo>
                <a:lnTo>
                  <a:pt x="73378" y="88035"/>
                </a:lnTo>
                <a:close/>
                <a:moveTo>
                  <a:pt x="87368" y="88035"/>
                </a:moveTo>
                <a:lnTo>
                  <a:pt x="87368" y="94059"/>
                </a:lnTo>
                <a:lnTo>
                  <a:pt x="80522" y="94059"/>
                </a:lnTo>
                <a:lnTo>
                  <a:pt x="80522" y="88035"/>
                </a:lnTo>
                <a:close/>
                <a:moveTo>
                  <a:pt x="94512" y="88035"/>
                </a:moveTo>
                <a:lnTo>
                  <a:pt x="94512" y="94059"/>
                </a:lnTo>
                <a:lnTo>
                  <a:pt x="88261" y="94059"/>
                </a:lnTo>
                <a:lnTo>
                  <a:pt x="88261" y="88035"/>
                </a:lnTo>
                <a:close/>
                <a:moveTo>
                  <a:pt x="102251" y="88035"/>
                </a:moveTo>
                <a:lnTo>
                  <a:pt x="102251" y="94059"/>
                </a:lnTo>
                <a:lnTo>
                  <a:pt x="95405" y="94059"/>
                </a:lnTo>
                <a:lnTo>
                  <a:pt x="95405" y="88035"/>
                </a:lnTo>
                <a:close/>
                <a:moveTo>
                  <a:pt x="109395" y="88035"/>
                </a:moveTo>
                <a:lnTo>
                  <a:pt x="109395" y="94059"/>
                </a:lnTo>
                <a:lnTo>
                  <a:pt x="103144" y="94059"/>
                </a:lnTo>
                <a:lnTo>
                  <a:pt x="103144" y="88035"/>
                </a:lnTo>
                <a:close/>
                <a:moveTo>
                  <a:pt x="117134" y="88035"/>
                </a:moveTo>
                <a:lnTo>
                  <a:pt x="117134" y="94059"/>
                </a:lnTo>
                <a:lnTo>
                  <a:pt x="110288" y="94059"/>
                </a:lnTo>
                <a:lnTo>
                  <a:pt x="110288" y="88035"/>
                </a:lnTo>
                <a:close/>
                <a:moveTo>
                  <a:pt x="124277" y="88035"/>
                </a:moveTo>
                <a:lnTo>
                  <a:pt x="124277" y="94059"/>
                </a:lnTo>
                <a:lnTo>
                  <a:pt x="118027" y="94059"/>
                </a:lnTo>
                <a:lnTo>
                  <a:pt x="118027" y="88035"/>
                </a:lnTo>
                <a:close/>
                <a:moveTo>
                  <a:pt x="132017" y="88035"/>
                </a:moveTo>
                <a:lnTo>
                  <a:pt x="132017" y="94059"/>
                </a:lnTo>
                <a:lnTo>
                  <a:pt x="125170" y="94059"/>
                </a:lnTo>
                <a:lnTo>
                  <a:pt x="125170" y="88035"/>
                </a:lnTo>
                <a:close/>
                <a:moveTo>
                  <a:pt x="139160" y="88035"/>
                </a:moveTo>
                <a:lnTo>
                  <a:pt x="139160" y="94059"/>
                </a:lnTo>
                <a:lnTo>
                  <a:pt x="132909" y="94059"/>
                </a:lnTo>
                <a:lnTo>
                  <a:pt x="132909" y="88035"/>
                </a:lnTo>
                <a:close/>
                <a:moveTo>
                  <a:pt x="146899" y="88035"/>
                </a:moveTo>
                <a:lnTo>
                  <a:pt x="146899" y="94059"/>
                </a:lnTo>
                <a:lnTo>
                  <a:pt x="140053" y="94059"/>
                </a:lnTo>
                <a:lnTo>
                  <a:pt x="140053" y="88035"/>
                </a:lnTo>
                <a:close/>
                <a:moveTo>
                  <a:pt x="154043" y="88035"/>
                </a:moveTo>
                <a:lnTo>
                  <a:pt x="154043" y="94059"/>
                </a:lnTo>
                <a:lnTo>
                  <a:pt x="147792" y="94059"/>
                </a:lnTo>
                <a:lnTo>
                  <a:pt x="147792" y="88035"/>
                </a:lnTo>
                <a:close/>
                <a:moveTo>
                  <a:pt x="161782" y="88035"/>
                </a:moveTo>
                <a:lnTo>
                  <a:pt x="161782" y="94059"/>
                </a:lnTo>
                <a:lnTo>
                  <a:pt x="154936" y="94059"/>
                </a:lnTo>
                <a:lnTo>
                  <a:pt x="154936" y="88035"/>
                </a:lnTo>
                <a:close/>
                <a:moveTo>
                  <a:pt x="168926" y="88035"/>
                </a:moveTo>
                <a:lnTo>
                  <a:pt x="168926" y="94059"/>
                </a:lnTo>
                <a:lnTo>
                  <a:pt x="162675" y="94059"/>
                </a:lnTo>
                <a:lnTo>
                  <a:pt x="162675" y="88035"/>
                </a:lnTo>
                <a:close/>
                <a:moveTo>
                  <a:pt x="176665" y="88035"/>
                </a:moveTo>
                <a:lnTo>
                  <a:pt x="176665" y="94059"/>
                </a:lnTo>
                <a:lnTo>
                  <a:pt x="169819" y="94059"/>
                </a:lnTo>
                <a:lnTo>
                  <a:pt x="169819" y="88035"/>
                </a:lnTo>
                <a:close/>
                <a:moveTo>
                  <a:pt x="183809" y="88035"/>
                </a:moveTo>
                <a:lnTo>
                  <a:pt x="183809" y="94059"/>
                </a:lnTo>
                <a:lnTo>
                  <a:pt x="177558" y="94059"/>
                </a:lnTo>
                <a:lnTo>
                  <a:pt x="177558" y="88035"/>
                </a:lnTo>
                <a:close/>
                <a:moveTo>
                  <a:pt x="191548" y="88035"/>
                </a:moveTo>
                <a:lnTo>
                  <a:pt x="191548" y="94059"/>
                </a:lnTo>
                <a:lnTo>
                  <a:pt x="184702" y="94059"/>
                </a:lnTo>
                <a:lnTo>
                  <a:pt x="184702" y="88035"/>
                </a:lnTo>
                <a:close/>
                <a:moveTo>
                  <a:pt x="198692" y="88035"/>
                </a:moveTo>
                <a:lnTo>
                  <a:pt x="198692" y="94059"/>
                </a:lnTo>
                <a:lnTo>
                  <a:pt x="192441" y="94059"/>
                </a:lnTo>
                <a:lnTo>
                  <a:pt x="192441" y="88035"/>
                </a:lnTo>
                <a:close/>
                <a:moveTo>
                  <a:pt x="206431" y="88035"/>
                </a:moveTo>
                <a:lnTo>
                  <a:pt x="206431" y="94059"/>
                </a:lnTo>
                <a:lnTo>
                  <a:pt x="199584" y="94059"/>
                </a:lnTo>
                <a:lnTo>
                  <a:pt x="199584" y="88035"/>
                </a:lnTo>
                <a:close/>
                <a:moveTo>
                  <a:pt x="213574" y="88035"/>
                </a:moveTo>
                <a:lnTo>
                  <a:pt x="213574" y="94059"/>
                </a:lnTo>
                <a:lnTo>
                  <a:pt x="207324" y="94059"/>
                </a:lnTo>
                <a:lnTo>
                  <a:pt x="207324" y="88035"/>
                </a:lnTo>
                <a:close/>
                <a:moveTo>
                  <a:pt x="221313" y="88035"/>
                </a:moveTo>
                <a:lnTo>
                  <a:pt x="221313" y="94059"/>
                </a:lnTo>
                <a:lnTo>
                  <a:pt x="214467" y="94059"/>
                </a:lnTo>
                <a:lnTo>
                  <a:pt x="214467" y="88035"/>
                </a:lnTo>
                <a:close/>
                <a:moveTo>
                  <a:pt x="228457" y="88035"/>
                </a:moveTo>
                <a:lnTo>
                  <a:pt x="228457" y="94059"/>
                </a:lnTo>
                <a:lnTo>
                  <a:pt x="222206" y="94059"/>
                </a:lnTo>
                <a:lnTo>
                  <a:pt x="222206" y="88035"/>
                </a:lnTo>
                <a:close/>
                <a:moveTo>
                  <a:pt x="236196" y="88035"/>
                </a:moveTo>
                <a:lnTo>
                  <a:pt x="236196" y="94059"/>
                </a:lnTo>
                <a:lnTo>
                  <a:pt x="229350" y="94059"/>
                </a:lnTo>
                <a:lnTo>
                  <a:pt x="229350" y="88035"/>
                </a:lnTo>
                <a:close/>
                <a:moveTo>
                  <a:pt x="243340" y="88035"/>
                </a:moveTo>
                <a:lnTo>
                  <a:pt x="243340" y="94059"/>
                </a:lnTo>
                <a:lnTo>
                  <a:pt x="237089" y="94059"/>
                </a:lnTo>
                <a:lnTo>
                  <a:pt x="237089" y="88035"/>
                </a:lnTo>
                <a:close/>
                <a:moveTo>
                  <a:pt x="251079" y="88035"/>
                </a:moveTo>
                <a:lnTo>
                  <a:pt x="251079" y="94059"/>
                </a:lnTo>
                <a:lnTo>
                  <a:pt x="244233" y="94059"/>
                </a:lnTo>
                <a:lnTo>
                  <a:pt x="244233" y="88035"/>
                </a:lnTo>
                <a:close/>
                <a:moveTo>
                  <a:pt x="258223" y="88035"/>
                </a:moveTo>
                <a:lnTo>
                  <a:pt x="258223" y="94059"/>
                </a:lnTo>
                <a:lnTo>
                  <a:pt x="251972" y="94059"/>
                </a:lnTo>
                <a:lnTo>
                  <a:pt x="251972" y="88035"/>
                </a:lnTo>
                <a:close/>
                <a:moveTo>
                  <a:pt x="265962" y="88035"/>
                </a:moveTo>
                <a:lnTo>
                  <a:pt x="265962" y="94059"/>
                </a:lnTo>
                <a:lnTo>
                  <a:pt x="259116" y="94059"/>
                </a:lnTo>
                <a:lnTo>
                  <a:pt x="259116" y="88035"/>
                </a:lnTo>
                <a:close/>
                <a:moveTo>
                  <a:pt x="273106" y="88035"/>
                </a:moveTo>
                <a:lnTo>
                  <a:pt x="273106" y="94059"/>
                </a:lnTo>
                <a:lnTo>
                  <a:pt x="266855" y="94059"/>
                </a:lnTo>
                <a:lnTo>
                  <a:pt x="266855" y="88035"/>
                </a:lnTo>
                <a:close/>
                <a:moveTo>
                  <a:pt x="280845" y="88035"/>
                </a:moveTo>
                <a:lnTo>
                  <a:pt x="280845" y="94059"/>
                </a:lnTo>
                <a:lnTo>
                  <a:pt x="273999" y="94059"/>
                </a:lnTo>
                <a:lnTo>
                  <a:pt x="273999" y="88035"/>
                </a:lnTo>
                <a:close/>
                <a:moveTo>
                  <a:pt x="12954" y="94952"/>
                </a:moveTo>
                <a:lnTo>
                  <a:pt x="12954" y="100977"/>
                </a:lnTo>
                <a:lnTo>
                  <a:pt x="6108" y="100977"/>
                </a:lnTo>
                <a:lnTo>
                  <a:pt x="6108" y="94952"/>
                </a:lnTo>
                <a:close/>
                <a:moveTo>
                  <a:pt x="20098" y="94952"/>
                </a:moveTo>
                <a:lnTo>
                  <a:pt x="20098" y="100977"/>
                </a:lnTo>
                <a:lnTo>
                  <a:pt x="13847" y="100977"/>
                </a:lnTo>
                <a:lnTo>
                  <a:pt x="13847" y="94952"/>
                </a:lnTo>
                <a:close/>
                <a:moveTo>
                  <a:pt x="27837" y="94952"/>
                </a:moveTo>
                <a:lnTo>
                  <a:pt x="27837" y="100977"/>
                </a:lnTo>
                <a:lnTo>
                  <a:pt x="20991" y="100977"/>
                </a:lnTo>
                <a:lnTo>
                  <a:pt x="20991" y="94952"/>
                </a:lnTo>
                <a:close/>
                <a:moveTo>
                  <a:pt x="34981" y="94952"/>
                </a:moveTo>
                <a:lnTo>
                  <a:pt x="34981" y="100977"/>
                </a:lnTo>
                <a:lnTo>
                  <a:pt x="28730" y="100977"/>
                </a:lnTo>
                <a:lnTo>
                  <a:pt x="28730" y="94952"/>
                </a:lnTo>
                <a:close/>
                <a:moveTo>
                  <a:pt x="42720" y="94952"/>
                </a:moveTo>
                <a:lnTo>
                  <a:pt x="42720" y="100977"/>
                </a:lnTo>
                <a:lnTo>
                  <a:pt x="35874" y="100977"/>
                </a:lnTo>
                <a:lnTo>
                  <a:pt x="35874" y="94952"/>
                </a:lnTo>
                <a:close/>
                <a:moveTo>
                  <a:pt x="49863" y="94952"/>
                </a:moveTo>
                <a:lnTo>
                  <a:pt x="49863" y="100977"/>
                </a:lnTo>
                <a:lnTo>
                  <a:pt x="43613" y="100977"/>
                </a:lnTo>
                <a:lnTo>
                  <a:pt x="43613" y="94952"/>
                </a:lnTo>
                <a:close/>
                <a:moveTo>
                  <a:pt x="57602" y="94952"/>
                </a:moveTo>
                <a:lnTo>
                  <a:pt x="57602" y="100977"/>
                </a:lnTo>
                <a:lnTo>
                  <a:pt x="50756" y="100977"/>
                </a:lnTo>
                <a:lnTo>
                  <a:pt x="50756" y="94952"/>
                </a:lnTo>
                <a:close/>
                <a:moveTo>
                  <a:pt x="64746" y="94952"/>
                </a:moveTo>
                <a:lnTo>
                  <a:pt x="64746" y="100977"/>
                </a:lnTo>
                <a:lnTo>
                  <a:pt x="58495" y="100977"/>
                </a:lnTo>
                <a:lnTo>
                  <a:pt x="58495" y="94952"/>
                </a:lnTo>
                <a:close/>
                <a:moveTo>
                  <a:pt x="72485" y="94952"/>
                </a:moveTo>
                <a:lnTo>
                  <a:pt x="72485" y="100977"/>
                </a:lnTo>
                <a:lnTo>
                  <a:pt x="65639" y="100977"/>
                </a:lnTo>
                <a:lnTo>
                  <a:pt x="65639" y="94952"/>
                </a:lnTo>
                <a:close/>
                <a:moveTo>
                  <a:pt x="79629" y="94952"/>
                </a:moveTo>
                <a:lnTo>
                  <a:pt x="79629" y="100977"/>
                </a:lnTo>
                <a:lnTo>
                  <a:pt x="73378" y="100977"/>
                </a:lnTo>
                <a:lnTo>
                  <a:pt x="73378" y="94952"/>
                </a:lnTo>
                <a:close/>
                <a:moveTo>
                  <a:pt x="87368" y="94952"/>
                </a:moveTo>
                <a:lnTo>
                  <a:pt x="87368" y="100977"/>
                </a:lnTo>
                <a:lnTo>
                  <a:pt x="80522" y="100977"/>
                </a:lnTo>
                <a:lnTo>
                  <a:pt x="80522" y="94952"/>
                </a:lnTo>
                <a:close/>
                <a:moveTo>
                  <a:pt x="94512" y="94952"/>
                </a:moveTo>
                <a:lnTo>
                  <a:pt x="94512" y="100977"/>
                </a:lnTo>
                <a:lnTo>
                  <a:pt x="88261" y="100977"/>
                </a:lnTo>
                <a:lnTo>
                  <a:pt x="88261" y="94952"/>
                </a:lnTo>
                <a:close/>
                <a:moveTo>
                  <a:pt x="102251" y="94952"/>
                </a:moveTo>
                <a:lnTo>
                  <a:pt x="102251" y="100977"/>
                </a:lnTo>
                <a:lnTo>
                  <a:pt x="95405" y="100977"/>
                </a:lnTo>
                <a:lnTo>
                  <a:pt x="95405" y="94952"/>
                </a:lnTo>
                <a:close/>
                <a:moveTo>
                  <a:pt x="109395" y="94952"/>
                </a:moveTo>
                <a:lnTo>
                  <a:pt x="109395" y="100977"/>
                </a:lnTo>
                <a:lnTo>
                  <a:pt x="103144" y="100977"/>
                </a:lnTo>
                <a:lnTo>
                  <a:pt x="103144" y="94952"/>
                </a:lnTo>
                <a:close/>
                <a:moveTo>
                  <a:pt x="117134" y="94952"/>
                </a:moveTo>
                <a:lnTo>
                  <a:pt x="117134" y="100977"/>
                </a:lnTo>
                <a:lnTo>
                  <a:pt x="110288" y="100977"/>
                </a:lnTo>
                <a:lnTo>
                  <a:pt x="110288" y="94952"/>
                </a:lnTo>
                <a:close/>
                <a:moveTo>
                  <a:pt x="124277" y="94952"/>
                </a:moveTo>
                <a:lnTo>
                  <a:pt x="124277" y="100977"/>
                </a:lnTo>
                <a:lnTo>
                  <a:pt x="118027" y="100977"/>
                </a:lnTo>
                <a:lnTo>
                  <a:pt x="118027" y="94952"/>
                </a:lnTo>
                <a:close/>
                <a:moveTo>
                  <a:pt x="132017" y="94952"/>
                </a:moveTo>
                <a:lnTo>
                  <a:pt x="132017" y="100977"/>
                </a:lnTo>
                <a:lnTo>
                  <a:pt x="125170" y="100977"/>
                </a:lnTo>
                <a:lnTo>
                  <a:pt x="125170" y="94952"/>
                </a:lnTo>
                <a:close/>
                <a:moveTo>
                  <a:pt x="139160" y="94952"/>
                </a:moveTo>
                <a:lnTo>
                  <a:pt x="139160" y="100977"/>
                </a:lnTo>
                <a:lnTo>
                  <a:pt x="132909" y="100977"/>
                </a:lnTo>
                <a:lnTo>
                  <a:pt x="132909" y="94952"/>
                </a:lnTo>
                <a:close/>
                <a:moveTo>
                  <a:pt x="146899" y="94952"/>
                </a:moveTo>
                <a:lnTo>
                  <a:pt x="146899" y="100977"/>
                </a:lnTo>
                <a:lnTo>
                  <a:pt x="140053" y="100977"/>
                </a:lnTo>
                <a:lnTo>
                  <a:pt x="140053" y="94952"/>
                </a:lnTo>
                <a:close/>
                <a:moveTo>
                  <a:pt x="154043" y="94952"/>
                </a:moveTo>
                <a:lnTo>
                  <a:pt x="154043" y="100977"/>
                </a:lnTo>
                <a:lnTo>
                  <a:pt x="147792" y="100977"/>
                </a:lnTo>
                <a:lnTo>
                  <a:pt x="147792" y="94952"/>
                </a:lnTo>
                <a:close/>
                <a:moveTo>
                  <a:pt x="161782" y="94952"/>
                </a:moveTo>
                <a:lnTo>
                  <a:pt x="161782" y="100977"/>
                </a:lnTo>
                <a:lnTo>
                  <a:pt x="154936" y="100977"/>
                </a:lnTo>
                <a:lnTo>
                  <a:pt x="154936" y="94952"/>
                </a:lnTo>
                <a:close/>
                <a:moveTo>
                  <a:pt x="168926" y="94952"/>
                </a:moveTo>
                <a:lnTo>
                  <a:pt x="168926" y="100977"/>
                </a:lnTo>
                <a:lnTo>
                  <a:pt x="162675" y="100977"/>
                </a:lnTo>
                <a:lnTo>
                  <a:pt x="162675" y="94952"/>
                </a:lnTo>
                <a:close/>
                <a:moveTo>
                  <a:pt x="176665" y="94952"/>
                </a:moveTo>
                <a:lnTo>
                  <a:pt x="176665" y="100977"/>
                </a:lnTo>
                <a:lnTo>
                  <a:pt x="169819" y="100977"/>
                </a:lnTo>
                <a:lnTo>
                  <a:pt x="169819" y="94952"/>
                </a:lnTo>
                <a:close/>
                <a:moveTo>
                  <a:pt x="183809" y="94952"/>
                </a:moveTo>
                <a:lnTo>
                  <a:pt x="183809" y="100977"/>
                </a:lnTo>
                <a:lnTo>
                  <a:pt x="177558" y="100977"/>
                </a:lnTo>
                <a:lnTo>
                  <a:pt x="177558" y="94952"/>
                </a:lnTo>
                <a:close/>
                <a:moveTo>
                  <a:pt x="191548" y="94952"/>
                </a:moveTo>
                <a:lnTo>
                  <a:pt x="191548" y="100977"/>
                </a:lnTo>
                <a:lnTo>
                  <a:pt x="184702" y="100977"/>
                </a:lnTo>
                <a:lnTo>
                  <a:pt x="184702" y="94952"/>
                </a:lnTo>
                <a:close/>
                <a:moveTo>
                  <a:pt x="198692" y="94952"/>
                </a:moveTo>
                <a:lnTo>
                  <a:pt x="198692" y="100977"/>
                </a:lnTo>
                <a:lnTo>
                  <a:pt x="192441" y="100977"/>
                </a:lnTo>
                <a:lnTo>
                  <a:pt x="192441" y="94952"/>
                </a:lnTo>
                <a:close/>
                <a:moveTo>
                  <a:pt x="206431" y="94952"/>
                </a:moveTo>
                <a:lnTo>
                  <a:pt x="206431" y="100977"/>
                </a:lnTo>
                <a:lnTo>
                  <a:pt x="199584" y="100977"/>
                </a:lnTo>
                <a:lnTo>
                  <a:pt x="199584" y="94952"/>
                </a:lnTo>
                <a:close/>
                <a:moveTo>
                  <a:pt x="213574" y="94952"/>
                </a:moveTo>
                <a:lnTo>
                  <a:pt x="213574" y="100977"/>
                </a:lnTo>
                <a:lnTo>
                  <a:pt x="207324" y="100977"/>
                </a:lnTo>
                <a:lnTo>
                  <a:pt x="207324" y="94952"/>
                </a:lnTo>
                <a:close/>
                <a:moveTo>
                  <a:pt x="221313" y="94952"/>
                </a:moveTo>
                <a:lnTo>
                  <a:pt x="221313" y="100977"/>
                </a:lnTo>
                <a:lnTo>
                  <a:pt x="214467" y="100977"/>
                </a:lnTo>
                <a:lnTo>
                  <a:pt x="214467" y="94952"/>
                </a:lnTo>
                <a:close/>
                <a:moveTo>
                  <a:pt x="228457" y="94952"/>
                </a:moveTo>
                <a:lnTo>
                  <a:pt x="228457" y="100977"/>
                </a:lnTo>
                <a:lnTo>
                  <a:pt x="222206" y="100977"/>
                </a:lnTo>
                <a:lnTo>
                  <a:pt x="222206" y="94952"/>
                </a:lnTo>
                <a:close/>
                <a:moveTo>
                  <a:pt x="236196" y="94952"/>
                </a:moveTo>
                <a:lnTo>
                  <a:pt x="236196" y="100977"/>
                </a:lnTo>
                <a:lnTo>
                  <a:pt x="229350" y="100977"/>
                </a:lnTo>
                <a:lnTo>
                  <a:pt x="229350" y="94952"/>
                </a:lnTo>
                <a:close/>
                <a:moveTo>
                  <a:pt x="243340" y="94952"/>
                </a:moveTo>
                <a:lnTo>
                  <a:pt x="243340" y="100977"/>
                </a:lnTo>
                <a:lnTo>
                  <a:pt x="237089" y="100977"/>
                </a:lnTo>
                <a:lnTo>
                  <a:pt x="237089" y="94952"/>
                </a:lnTo>
                <a:close/>
                <a:moveTo>
                  <a:pt x="251079" y="94952"/>
                </a:moveTo>
                <a:lnTo>
                  <a:pt x="251079" y="100977"/>
                </a:lnTo>
                <a:lnTo>
                  <a:pt x="244233" y="100977"/>
                </a:lnTo>
                <a:lnTo>
                  <a:pt x="244233" y="94952"/>
                </a:lnTo>
                <a:close/>
                <a:moveTo>
                  <a:pt x="258223" y="94952"/>
                </a:moveTo>
                <a:lnTo>
                  <a:pt x="258223" y="100977"/>
                </a:lnTo>
                <a:lnTo>
                  <a:pt x="251972" y="100977"/>
                </a:lnTo>
                <a:lnTo>
                  <a:pt x="251972" y="94952"/>
                </a:lnTo>
                <a:close/>
                <a:moveTo>
                  <a:pt x="265962" y="94952"/>
                </a:moveTo>
                <a:lnTo>
                  <a:pt x="265962" y="100977"/>
                </a:lnTo>
                <a:lnTo>
                  <a:pt x="259116" y="100977"/>
                </a:lnTo>
                <a:lnTo>
                  <a:pt x="259116" y="94952"/>
                </a:lnTo>
                <a:close/>
                <a:moveTo>
                  <a:pt x="273106" y="94952"/>
                </a:moveTo>
                <a:lnTo>
                  <a:pt x="273106" y="100977"/>
                </a:lnTo>
                <a:lnTo>
                  <a:pt x="266855" y="100977"/>
                </a:lnTo>
                <a:lnTo>
                  <a:pt x="266855" y="94952"/>
                </a:lnTo>
                <a:close/>
                <a:moveTo>
                  <a:pt x="280845" y="94952"/>
                </a:moveTo>
                <a:lnTo>
                  <a:pt x="280845" y="100977"/>
                </a:lnTo>
                <a:lnTo>
                  <a:pt x="273999" y="100977"/>
                </a:lnTo>
                <a:lnTo>
                  <a:pt x="273999" y="94952"/>
                </a:lnTo>
                <a:close/>
                <a:moveTo>
                  <a:pt x="12954" y="101870"/>
                </a:moveTo>
                <a:lnTo>
                  <a:pt x="12954" y="107906"/>
                </a:lnTo>
                <a:lnTo>
                  <a:pt x="6108" y="107906"/>
                </a:lnTo>
                <a:lnTo>
                  <a:pt x="6108" y="101870"/>
                </a:lnTo>
                <a:close/>
                <a:moveTo>
                  <a:pt x="20098" y="101870"/>
                </a:moveTo>
                <a:lnTo>
                  <a:pt x="20098" y="107906"/>
                </a:lnTo>
                <a:lnTo>
                  <a:pt x="13847" y="107906"/>
                </a:lnTo>
                <a:lnTo>
                  <a:pt x="13847" y="101870"/>
                </a:lnTo>
                <a:close/>
                <a:moveTo>
                  <a:pt x="27837" y="101870"/>
                </a:moveTo>
                <a:lnTo>
                  <a:pt x="27837" y="107906"/>
                </a:lnTo>
                <a:lnTo>
                  <a:pt x="20991" y="107906"/>
                </a:lnTo>
                <a:lnTo>
                  <a:pt x="20991" y="101870"/>
                </a:lnTo>
                <a:close/>
                <a:moveTo>
                  <a:pt x="34981" y="101870"/>
                </a:moveTo>
                <a:lnTo>
                  <a:pt x="34981" y="107906"/>
                </a:lnTo>
                <a:lnTo>
                  <a:pt x="28730" y="107906"/>
                </a:lnTo>
                <a:lnTo>
                  <a:pt x="28730" y="101870"/>
                </a:lnTo>
                <a:close/>
                <a:moveTo>
                  <a:pt x="42720" y="101870"/>
                </a:moveTo>
                <a:lnTo>
                  <a:pt x="42720" y="107906"/>
                </a:lnTo>
                <a:lnTo>
                  <a:pt x="35874" y="107906"/>
                </a:lnTo>
                <a:lnTo>
                  <a:pt x="35874" y="101870"/>
                </a:lnTo>
                <a:close/>
                <a:moveTo>
                  <a:pt x="49863" y="101870"/>
                </a:moveTo>
                <a:lnTo>
                  <a:pt x="49863" y="107906"/>
                </a:lnTo>
                <a:lnTo>
                  <a:pt x="43613" y="107906"/>
                </a:lnTo>
                <a:lnTo>
                  <a:pt x="43613" y="101870"/>
                </a:lnTo>
                <a:close/>
                <a:moveTo>
                  <a:pt x="57602" y="101870"/>
                </a:moveTo>
                <a:lnTo>
                  <a:pt x="57602" y="107906"/>
                </a:lnTo>
                <a:lnTo>
                  <a:pt x="50756" y="107906"/>
                </a:lnTo>
                <a:lnTo>
                  <a:pt x="50756" y="101870"/>
                </a:lnTo>
                <a:close/>
                <a:moveTo>
                  <a:pt x="64746" y="101870"/>
                </a:moveTo>
                <a:lnTo>
                  <a:pt x="64746" y="107906"/>
                </a:lnTo>
                <a:lnTo>
                  <a:pt x="58495" y="107906"/>
                </a:lnTo>
                <a:lnTo>
                  <a:pt x="58495" y="101870"/>
                </a:lnTo>
                <a:close/>
                <a:moveTo>
                  <a:pt x="72485" y="101870"/>
                </a:moveTo>
                <a:lnTo>
                  <a:pt x="72485" y="107906"/>
                </a:lnTo>
                <a:lnTo>
                  <a:pt x="65639" y="107906"/>
                </a:lnTo>
                <a:lnTo>
                  <a:pt x="65639" y="101870"/>
                </a:lnTo>
                <a:close/>
                <a:moveTo>
                  <a:pt x="79629" y="101870"/>
                </a:moveTo>
                <a:lnTo>
                  <a:pt x="79629" y="107906"/>
                </a:lnTo>
                <a:lnTo>
                  <a:pt x="73378" y="107906"/>
                </a:lnTo>
                <a:lnTo>
                  <a:pt x="73378" y="101870"/>
                </a:lnTo>
                <a:close/>
                <a:moveTo>
                  <a:pt x="87368" y="101870"/>
                </a:moveTo>
                <a:lnTo>
                  <a:pt x="87368" y="107906"/>
                </a:lnTo>
                <a:lnTo>
                  <a:pt x="80522" y="107906"/>
                </a:lnTo>
                <a:lnTo>
                  <a:pt x="80522" y="101870"/>
                </a:lnTo>
                <a:close/>
                <a:moveTo>
                  <a:pt x="94512" y="101870"/>
                </a:moveTo>
                <a:lnTo>
                  <a:pt x="94512" y="107906"/>
                </a:lnTo>
                <a:lnTo>
                  <a:pt x="88261" y="107906"/>
                </a:lnTo>
                <a:lnTo>
                  <a:pt x="88261" y="101870"/>
                </a:lnTo>
                <a:close/>
                <a:moveTo>
                  <a:pt x="102251" y="101870"/>
                </a:moveTo>
                <a:lnTo>
                  <a:pt x="102251" y="107906"/>
                </a:lnTo>
                <a:lnTo>
                  <a:pt x="95405" y="107906"/>
                </a:lnTo>
                <a:lnTo>
                  <a:pt x="95405" y="101870"/>
                </a:lnTo>
                <a:close/>
                <a:moveTo>
                  <a:pt x="109395" y="101870"/>
                </a:moveTo>
                <a:lnTo>
                  <a:pt x="109395" y="107906"/>
                </a:lnTo>
                <a:lnTo>
                  <a:pt x="103144" y="107906"/>
                </a:lnTo>
                <a:lnTo>
                  <a:pt x="103144" y="101870"/>
                </a:lnTo>
                <a:close/>
                <a:moveTo>
                  <a:pt x="117134" y="101870"/>
                </a:moveTo>
                <a:lnTo>
                  <a:pt x="117134" y="107906"/>
                </a:lnTo>
                <a:lnTo>
                  <a:pt x="110288" y="107906"/>
                </a:lnTo>
                <a:lnTo>
                  <a:pt x="110288" y="101870"/>
                </a:lnTo>
                <a:close/>
                <a:moveTo>
                  <a:pt x="124277" y="101870"/>
                </a:moveTo>
                <a:lnTo>
                  <a:pt x="124277" y="107906"/>
                </a:lnTo>
                <a:lnTo>
                  <a:pt x="118027" y="107906"/>
                </a:lnTo>
                <a:lnTo>
                  <a:pt x="118027" y="101870"/>
                </a:lnTo>
                <a:close/>
                <a:moveTo>
                  <a:pt x="132017" y="101870"/>
                </a:moveTo>
                <a:lnTo>
                  <a:pt x="132017" y="107906"/>
                </a:lnTo>
                <a:lnTo>
                  <a:pt x="125170" y="107906"/>
                </a:lnTo>
                <a:lnTo>
                  <a:pt x="125170" y="101870"/>
                </a:lnTo>
                <a:close/>
                <a:moveTo>
                  <a:pt x="139160" y="101870"/>
                </a:moveTo>
                <a:lnTo>
                  <a:pt x="139160" y="107906"/>
                </a:lnTo>
                <a:lnTo>
                  <a:pt x="132909" y="107906"/>
                </a:lnTo>
                <a:lnTo>
                  <a:pt x="132909" y="101870"/>
                </a:lnTo>
                <a:close/>
                <a:moveTo>
                  <a:pt x="146899" y="101870"/>
                </a:moveTo>
                <a:lnTo>
                  <a:pt x="146899" y="107906"/>
                </a:lnTo>
                <a:lnTo>
                  <a:pt x="140053" y="107906"/>
                </a:lnTo>
                <a:lnTo>
                  <a:pt x="140053" y="101870"/>
                </a:lnTo>
                <a:close/>
                <a:moveTo>
                  <a:pt x="154043" y="101870"/>
                </a:moveTo>
                <a:lnTo>
                  <a:pt x="154043" y="107906"/>
                </a:lnTo>
                <a:lnTo>
                  <a:pt x="147792" y="107906"/>
                </a:lnTo>
                <a:lnTo>
                  <a:pt x="147792" y="101870"/>
                </a:lnTo>
                <a:close/>
                <a:moveTo>
                  <a:pt x="161782" y="101870"/>
                </a:moveTo>
                <a:lnTo>
                  <a:pt x="161782" y="107906"/>
                </a:lnTo>
                <a:lnTo>
                  <a:pt x="154936" y="107906"/>
                </a:lnTo>
                <a:lnTo>
                  <a:pt x="154936" y="101870"/>
                </a:lnTo>
                <a:close/>
                <a:moveTo>
                  <a:pt x="168926" y="101870"/>
                </a:moveTo>
                <a:lnTo>
                  <a:pt x="168926" y="107906"/>
                </a:lnTo>
                <a:lnTo>
                  <a:pt x="162675" y="107906"/>
                </a:lnTo>
                <a:lnTo>
                  <a:pt x="162675" y="101870"/>
                </a:lnTo>
                <a:close/>
                <a:moveTo>
                  <a:pt x="176665" y="101870"/>
                </a:moveTo>
                <a:lnTo>
                  <a:pt x="176665" y="107906"/>
                </a:lnTo>
                <a:lnTo>
                  <a:pt x="169819" y="107906"/>
                </a:lnTo>
                <a:lnTo>
                  <a:pt x="169819" y="101870"/>
                </a:lnTo>
                <a:close/>
                <a:moveTo>
                  <a:pt x="183809" y="101870"/>
                </a:moveTo>
                <a:lnTo>
                  <a:pt x="183809" y="107906"/>
                </a:lnTo>
                <a:lnTo>
                  <a:pt x="177558" y="107906"/>
                </a:lnTo>
                <a:lnTo>
                  <a:pt x="177558" y="101870"/>
                </a:lnTo>
                <a:close/>
                <a:moveTo>
                  <a:pt x="191548" y="101870"/>
                </a:moveTo>
                <a:lnTo>
                  <a:pt x="191548" y="107906"/>
                </a:lnTo>
                <a:lnTo>
                  <a:pt x="184702" y="107906"/>
                </a:lnTo>
                <a:lnTo>
                  <a:pt x="184702" y="101870"/>
                </a:lnTo>
                <a:close/>
                <a:moveTo>
                  <a:pt x="198692" y="101870"/>
                </a:moveTo>
                <a:lnTo>
                  <a:pt x="198692" y="107906"/>
                </a:lnTo>
                <a:lnTo>
                  <a:pt x="192441" y="107906"/>
                </a:lnTo>
                <a:lnTo>
                  <a:pt x="192441" y="101870"/>
                </a:lnTo>
                <a:close/>
                <a:moveTo>
                  <a:pt x="206431" y="101870"/>
                </a:moveTo>
                <a:lnTo>
                  <a:pt x="206431" y="107906"/>
                </a:lnTo>
                <a:lnTo>
                  <a:pt x="199584" y="107906"/>
                </a:lnTo>
                <a:lnTo>
                  <a:pt x="199584" y="101870"/>
                </a:lnTo>
                <a:close/>
                <a:moveTo>
                  <a:pt x="213574" y="101870"/>
                </a:moveTo>
                <a:lnTo>
                  <a:pt x="213574" y="107906"/>
                </a:lnTo>
                <a:lnTo>
                  <a:pt x="207324" y="107906"/>
                </a:lnTo>
                <a:lnTo>
                  <a:pt x="207324" y="101870"/>
                </a:lnTo>
                <a:close/>
                <a:moveTo>
                  <a:pt x="221313" y="101870"/>
                </a:moveTo>
                <a:lnTo>
                  <a:pt x="221313" y="107906"/>
                </a:lnTo>
                <a:lnTo>
                  <a:pt x="214467" y="107906"/>
                </a:lnTo>
                <a:lnTo>
                  <a:pt x="214467" y="101870"/>
                </a:lnTo>
                <a:close/>
                <a:moveTo>
                  <a:pt x="228457" y="101870"/>
                </a:moveTo>
                <a:lnTo>
                  <a:pt x="228457" y="107906"/>
                </a:lnTo>
                <a:lnTo>
                  <a:pt x="222206" y="107906"/>
                </a:lnTo>
                <a:lnTo>
                  <a:pt x="222206" y="101870"/>
                </a:lnTo>
                <a:close/>
                <a:moveTo>
                  <a:pt x="236196" y="101870"/>
                </a:moveTo>
                <a:lnTo>
                  <a:pt x="236196" y="107906"/>
                </a:lnTo>
                <a:lnTo>
                  <a:pt x="229350" y="107906"/>
                </a:lnTo>
                <a:lnTo>
                  <a:pt x="229350" y="101870"/>
                </a:lnTo>
                <a:close/>
                <a:moveTo>
                  <a:pt x="243340" y="101870"/>
                </a:moveTo>
                <a:lnTo>
                  <a:pt x="243340" y="107906"/>
                </a:lnTo>
                <a:lnTo>
                  <a:pt x="237089" y="107906"/>
                </a:lnTo>
                <a:lnTo>
                  <a:pt x="237089" y="101870"/>
                </a:lnTo>
                <a:close/>
                <a:moveTo>
                  <a:pt x="251079" y="101870"/>
                </a:moveTo>
                <a:lnTo>
                  <a:pt x="251079" y="107906"/>
                </a:lnTo>
                <a:lnTo>
                  <a:pt x="244233" y="107906"/>
                </a:lnTo>
                <a:lnTo>
                  <a:pt x="244233" y="101870"/>
                </a:lnTo>
                <a:close/>
                <a:moveTo>
                  <a:pt x="258223" y="101870"/>
                </a:moveTo>
                <a:lnTo>
                  <a:pt x="258223" y="107906"/>
                </a:lnTo>
                <a:lnTo>
                  <a:pt x="251972" y="107906"/>
                </a:lnTo>
                <a:lnTo>
                  <a:pt x="251972" y="101870"/>
                </a:lnTo>
                <a:close/>
                <a:moveTo>
                  <a:pt x="265962" y="101870"/>
                </a:moveTo>
                <a:lnTo>
                  <a:pt x="265962" y="107906"/>
                </a:lnTo>
                <a:lnTo>
                  <a:pt x="259116" y="107906"/>
                </a:lnTo>
                <a:lnTo>
                  <a:pt x="259116" y="101870"/>
                </a:lnTo>
                <a:close/>
                <a:moveTo>
                  <a:pt x="273106" y="101870"/>
                </a:moveTo>
                <a:lnTo>
                  <a:pt x="273106" y="107906"/>
                </a:lnTo>
                <a:lnTo>
                  <a:pt x="266855" y="107906"/>
                </a:lnTo>
                <a:lnTo>
                  <a:pt x="266855" y="101870"/>
                </a:lnTo>
                <a:close/>
                <a:moveTo>
                  <a:pt x="280845" y="101870"/>
                </a:moveTo>
                <a:lnTo>
                  <a:pt x="280845" y="107906"/>
                </a:lnTo>
                <a:lnTo>
                  <a:pt x="273999" y="107906"/>
                </a:lnTo>
                <a:lnTo>
                  <a:pt x="273999" y="101870"/>
                </a:lnTo>
                <a:close/>
                <a:moveTo>
                  <a:pt x="12954" y="108799"/>
                </a:moveTo>
                <a:lnTo>
                  <a:pt x="12954" y="114824"/>
                </a:lnTo>
                <a:lnTo>
                  <a:pt x="6108" y="114824"/>
                </a:lnTo>
                <a:lnTo>
                  <a:pt x="6108" y="108799"/>
                </a:lnTo>
                <a:close/>
                <a:moveTo>
                  <a:pt x="20098" y="108799"/>
                </a:moveTo>
                <a:lnTo>
                  <a:pt x="20098" y="114824"/>
                </a:lnTo>
                <a:lnTo>
                  <a:pt x="13847" y="114824"/>
                </a:lnTo>
                <a:lnTo>
                  <a:pt x="13847" y="108799"/>
                </a:lnTo>
                <a:close/>
                <a:moveTo>
                  <a:pt x="27837" y="108799"/>
                </a:moveTo>
                <a:lnTo>
                  <a:pt x="27837" y="114824"/>
                </a:lnTo>
                <a:lnTo>
                  <a:pt x="20991" y="114824"/>
                </a:lnTo>
                <a:lnTo>
                  <a:pt x="20991" y="108799"/>
                </a:lnTo>
                <a:close/>
                <a:moveTo>
                  <a:pt x="34981" y="108799"/>
                </a:moveTo>
                <a:lnTo>
                  <a:pt x="34981" y="114824"/>
                </a:lnTo>
                <a:lnTo>
                  <a:pt x="28730" y="114824"/>
                </a:lnTo>
                <a:lnTo>
                  <a:pt x="28730" y="108799"/>
                </a:lnTo>
                <a:close/>
                <a:moveTo>
                  <a:pt x="42720" y="108799"/>
                </a:moveTo>
                <a:lnTo>
                  <a:pt x="42720" y="114824"/>
                </a:lnTo>
                <a:lnTo>
                  <a:pt x="35874" y="114824"/>
                </a:lnTo>
                <a:lnTo>
                  <a:pt x="35874" y="108799"/>
                </a:lnTo>
                <a:close/>
                <a:moveTo>
                  <a:pt x="49863" y="108799"/>
                </a:moveTo>
                <a:lnTo>
                  <a:pt x="49863" y="114824"/>
                </a:lnTo>
                <a:lnTo>
                  <a:pt x="43613" y="114824"/>
                </a:lnTo>
                <a:lnTo>
                  <a:pt x="43613" y="108799"/>
                </a:lnTo>
                <a:close/>
                <a:moveTo>
                  <a:pt x="57602" y="108799"/>
                </a:moveTo>
                <a:lnTo>
                  <a:pt x="57602" y="114824"/>
                </a:lnTo>
                <a:lnTo>
                  <a:pt x="50756" y="114824"/>
                </a:lnTo>
                <a:lnTo>
                  <a:pt x="50756" y="108799"/>
                </a:lnTo>
                <a:close/>
                <a:moveTo>
                  <a:pt x="64746" y="108799"/>
                </a:moveTo>
                <a:lnTo>
                  <a:pt x="64746" y="114824"/>
                </a:lnTo>
                <a:lnTo>
                  <a:pt x="58495" y="114824"/>
                </a:lnTo>
                <a:lnTo>
                  <a:pt x="58495" y="108799"/>
                </a:lnTo>
                <a:close/>
                <a:moveTo>
                  <a:pt x="72485" y="108799"/>
                </a:moveTo>
                <a:lnTo>
                  <a:pt x="72485" y="114824"/>
                </a:lnTo>
                <a:lnTo>
                  <a:pt x="65639" y="114824"/>
                </a:lnTo>
                <a:lnTo>
                  <a:pt x="65639" y="108799"/>
                </a:lnTo>
                <a:close/>
                <a:moveTo>
                  <a:pt x="79629" y="108799"/>
                </a:moveTo>
                <a:lnTo>
                  <a:pt x="79629" y="114824"/>
                </a:lnTo>
                <a:lnTo>
                  <a:pt x="73378" y="114824"/>
                </a:lnTo>
                <a:lnTo>
                  <a:pt x="73378" y="108799"/>
                </a:lnTo>
                <a:close/>
                <a:moveTo>
                  <a:pt x="87368" y="108799"/>
                </a:moveTo>
                <a:lnTo>
                  <a:pt x="87368" y="114824"/>
                </a:lnTo>
                <a:lnTo>
                  <a:pt x="80522" y="114824"/>
                </a:lnTo>
                <a:lnTo>
                  <a:pt x="80522" y="108799"/>
                </a:lnTo>
                <a:close/>
                <a:moveTo>
                  <a:pt x="94512" y="108799"/>
                </a:moveTo>
                <a:lnTo>
                  <a:pt x="94512" y="114824"/>
                </a:lnTo>
                <a:lnTo>
                  <a:pt x="88261" y="114824"/>
                </a:lnTo>
                <a:lnTo>
                  <a:pt x="88261" y="108799"/>
                </a:lnTo>
                <a:close/>
                <a:moveTo>
                  <a:pt x="102251" y="108799"/>
                </a:moveTo>
                <a:lnTo>
                  <a:pt x="102251" y="114824"/>
                </a:lnTo>
                <a:lnTo>
                  <a:pt x="95405" y="114824"/>
                </a:lnTo>
                <a:lnTo>
                  <a:pt x="95405" y="108799"/>
                </a:lnTo>
                <a:close/>
                <a:moveTo>
                  <a:pt x="109395" y="108799"/>
                </a:moveTo>
                <a:lnTo>
                  <a:pt x="109395" y="114824"/>
                </a:lnTo>
                <a:lnTo>
                  <a:pt x="103144" y="114824"/>
                </a:lnTo>
                <a:lnTo>
                  <a:pt x="103144" y="108799"/>
                </a:lnTo>
                <a:close/>
                <a:moveTo>
                  <a:pt x="117134" y="108799"/>
                </a:moveTo>
                <a:lnTo>
                  <a:pt x="117134" y="114824"/>
                </a:lnTo>
                <a:lnTo>
                  <a:pt x="110288" y="114824"/>
                </a:lnTo>
                <a:lnTo>
                  <a:pt x="110288" y="108799"/>
                </a:lnTo>
                <a:close/>
                <a:moveTo>
                  <a:pt x="124277" y="108799"/>
                </a:moveTo>
                <a:lnTo>
                  <a:pt x="124277" y="114824"/>
                </a:lnTo>
                <a:lnTo>
                  <a:pt x="118027" y="114824"/>
                </a:lnTo>
                <a:lnTo>
                  <a:pt x="118027" y="108799"/>
                </a:lnTo>
                <a:close/>
                <a:moveTo>
                  <a:pt x="132017" y="108799"/>
                </a:moveTo>
                <a:lnTo>
                  <a:pt x="132017" y="114824"/>
                </a:lnTo>
                <a:lnTo>
                  <a:pt x="125170" y="114824"/>
                </a:lnTo>
                <a:lnTo>
                  <a:pt x="125170" y="108799"/>
                </a:lnTo>
                <a:close/>
                <a:moveTo>
                  <a:pt x="139160" y="108799"/>
                </a:moveTo>
                <a:lnTo>
                  <a:pt x="139160" y="114824"/>
                </a:lnTo>
                <a:lnTo>
                  <a:pt x="132909" y="114824"/>
                </a:lnTo>
                <a:lnTo>
                  <a:pt x="132909" y="108799"/>
                </a:lnTo>
                <a:close/>
                <a:moveTo>
                  <a:pt x="146899" y="108799"/>
                </a:moveTo>
                <a:lnTo>
                  <a:pt x="146899" y="114824"/>
                </a:lnTo>
                <a:lnTo>
                  <a:pt x="140053" y="114824"/>
                </a:lnTo>
                <a:lnTo>
                  <a:pt x="140053" y="108799"/>
                </a:lnTo>
                <a:close/>
                <a:moveTo>
                  <a:pt x="154043" y="108799"/>
                </a:moveTo>
                <a:lnTo>
                  <a:pt x="154043" y="114824"/>
                </a:lnTo>
                <a:lnTo>
                  <a:pt x="147792" y="114824"/>
                </a:lnTo>
                <a:lnTo>
                  <a:pt x="147792" y="108799"/>
                </a:lnTo>
                <a:close/>
                <a:moveTo>
                  <a:pt x="161782" y="108799"/>
                </a:moveTo>
                <a:lnTo>
                  <a:pt x="161782" y="114824"/>
                </a:lnTo>
                <a:lnTo>
                  <a:pt x="154936" y="114824"/>
                </a:lnTo>
                <a:lnTo>
                  <a:pt x="154936" y="108799"/>
                </a:lnTo>
                <a:close/>
                <a:moveTo>
                  <a:pt x="168926" y="108799"/>
                </a:moveTo>
                <a:lnTo>
                  <a:pt x="168926" y="114824"/>
                </a:lnTo>
                <a:lnTo>
                  <a:pt x="162675" y="114824"/>
                </a:lnTo>
                <a:lnTo>
                  <a:pt x="162675" y="108799"/>
                </a:lnTo>
                <a:close/>
                <a:moveTo>
                  <a:pt x="176665" y="108799"/>
                </a:moveTo>
                <a:lnTo>
                  <a:pt x="176665" y="114824"/>
                </a:lnTo>
                <a:lnTo>
                  <a:pt x="169819" y="114824"/>
                </a:lnTo>
                <a:lnTo>
                  <a:pt x="169819" y="108799"/>
                </a:lnTo>
                <a:close/>
                <a:moveTo>
                  <a:pt x="183809" y="108799"/>
                </a:moveTo>
                <a:lnTo>
                  <a:pt x="183809" y="114824"/>
                </a:lnTo>
                <a:lnTo>
                  <a:pt x="177558" y="114824"/>
                </a:lnTo>
                <a:lnTo>
                  <a:pt x="177558" y="108799"/>
                </a:lnTo>
                <a:close/>
                <a:moveTo>
                  <a:pt x="191548" y="108799"/>
                </a:moveTo>
                <a:lnTo>
                  <a:pt x="191548" y="114824"/>
                </a:lnTo>
                <a:lnTo>
                  <a:pt x="184702" y="114824"/>
                </a:lnTo>
                <a:lnTo>
                  <a:pt x="184702" y="108799"/>
                </a:lnTo>
                <a:close/>
                <a:moveTo>
                  <a:pt x="198692" y="108799"/>
                </a:moveTo>
                <a:lnTo>
                  <a:pt x="198692" y="114824"/>
                </a:lnTo>
                <a:lnTo>
                  <a:pt x="192441" y="114824"/>
                </a:lnTo>
                <a:lnTo>
                  <a:pt x="192441" y="108799"/>
                </a:lnTo>
                <a:close/>
                <a:moveTo>
                  <a:pt x="206431" y="108799"/>
                </a:moveTo>
                <a:lnTo>
                  <a:pt x="206431" y="114824"/>
                </a:lnTo>
                <a:lnTo>
                  <a:pt x="199584" y="114824"/>
                </a:lnTo>
                <a:lnTo>
                  <a:pt x="199584" y="108799"/>
                </a:lnTo>
                <a:close/>
                <a:moveTo>
                  <a:pt x="213574" y="108799"/>
                </a:moveTo>
                <a:lnTo>
                  <a:pt x="213574" y="114824"/>
                </a:lnTo>
                <a:lnTo>
                  <a:pt x="207324" y="114824"/>
                </a:lnTo>
                <a:lnTo>
                  <a:pt x="207324" y="108799"/>
                </a:lnTo>
                <a:close/>
                <a:moveTo>
                  <a:pt x="221313" y="108799"/>
                </a:moveTo>
                <a:lnTo>
                  <a:pt x="221313" y="114824"/>
                </a:lnTo>
                <a:lnTo>
                  <a:pt x="214467" y="114824"/>
                </a:lnTo>
                <a:lnTo>
                  <a:pt x="214467" y="108799"/>
                </a:lnTo>
                <a:close/>
                <a:moveTo>
                  <a:pt x="228457" y="108799"/>
                </a:moveTo>
                <a:lnTo>
                  <a:pt x="228457" y="114824"/>
                </a:lnTo>
                <a:lnTo>
                  <a:pt x="222206" y="114824"/>
                </a:lnTo>
                <a:lnTo>
                  <a:pt x="222206" y="108799"/>
                </a:lnTo>
                <a:close/>
                <a:moveTo>
                  <a:pt x="236196" y="108799"/>
                </a:moveTo>
                <a:lnTo>
                  <a:pt x="236196" y="114824"/>
                </a:lnTo>
                <a:lnTo>
                  <a:pt x="229350" y="114824"/>
                </a:lnTo>
                <a:lnTo>
                  <a:pt x="229350" y="108799"/>
                </a:lnTo>
                <a:close/>
                <a:moveTo>
                  <a:pt x="243340" y="108799"/>
                </a:moveTo>
                <a:lnTo>
                  <a:pt x="243340" y="114824"/>
                </a:lnTo>
                <a:lnTo>
                  <a:pt x="237089" y="114824"/>
                </a:lnTo>
                <a:lnTo>
                  <a:pt x="237089" y="108799"/>
                </a:lnTo>
                <a:close/>
                <a:moveTo>
                  <a:pt x="251079" y="108799"/>
                </a:moveTo>
                <a:lnTo>
                  <a:pt x="251079" y="114824"/>
                </a:lnTo>
                <a:lnTo>
                  <a:pt x="244233" y="114824"/>
                </a:lnTo>
                <a:lnTo>
                  <a:pt x="244233" y="108799"/>
                </a:lnTo>
                <a:close/>
                <a:moveTo>
                  <a:pt x="258223" y="108799"/>
                </a:moveTo>
                <a:lnTo>
                  <a:pt x="258223" y="114824"/>
                </a:lnTo>
                <a:lnTo>
                  <a:pt x="251972" y="114824"/>
                </a:lnTo>
                <a:lnTo>
                  <a:pt x="251972" y="108799"/>
                </a:lnTo>
                <a:close/>
                <a:moveTo>
                  <a:pt x="265962" y="108799"/>
                </a:moveTo>
                <a:lnTo>
                  <a:pt x="265962" y="114824"/>
                </a:lnTo>
                <a:lnTo>
                  <a:pt x="259116" y="114824"/>
                </a:lnTo>
                <a:lnTo>
                  <a:pt x="259116" y="108799"/>
                </a:lnTo>
                <a:close/>
                <a:moveTo>
                  <a:pt x="273106" y="108799"/>
                </a:moveTo>
                <a:lnTo>
                  <a:pt x="273106" y="114824"/>
                </a:lnTo>
                <a:lnTo>
                  <a:pt x="266855" y="114824"/>
                </a:lnTo>
                <a:lnTo>
                  <a:pt x="266855" y="108799"/>
                </a:lnTo>
                <a:close/>
                <a:moveTo>
                  <a:pt x="280845" y="108799"/>
                </a:moveTo>
                <a:lnTo>
                  <a:pt x="280845" y="114824"/>
                </a:lnTo>
                <a:lnTo>
                  <a:pt x="273999" y="114824"/>
                </a:lnTo>
                <a:lnTo>
                  <a:pt x="273999" y="108799"/>
                </a:lnTo>
                <a:close/>
                <a:moveTo>
                  <a:pt x="12954" y="115717"/>
                </a:moveTo>
                <a:lnTo>
                  <a:pt x="12954" y="121741"/>
                </a:lnTo>
                <a:lnTo>
                  <a:pt x="6108" y="121741"/>
                </a:lnTo>
                <a:lnTo>
                  <a:pt x="6108" y="115717"/>
                </a:lnTo>
                <a:close/>
                <a:moveTo>
                  <a:pt x="20098" y="115717"/>
                </a:moveTo>
                <a:lnTo>
                  <a:pt x="20098" y="121741"/>
                </a:lnTo>
                <a:lnTo>
                  <a:pt x="13847" y="121741"/>
                </a:lnTo>
                <a:lnTo>
                  <a:pt x="13847" y="115717"/>
                </a:lnTo>
                <a:close/>
                <a:moveTo>
                  <a:pt x="27837" y="115717"/>
                </a:moveTo>
                <a:lnTo>
                  <a:pt x="27837" y="121741"/>
                </a:lnTo>
                <a:lnTo>
                  <a:pt x="20991" y="121741"/>
                </a:lnTo>
                <a:lnTo>
                  <a:pt x="20991" y="115717"/>
                </a:lnTo>
                <a:close/>
                <a:moveTo>
                  <a:pt x="34981" y="115717"/>
                </a:moveTo>
                <a:lnTo>
                  <a:pt x="34981" y="121741"/>
                </a:lnTo>
                <a:lnTo>
                  <a:pt x="28730" y="121741"/>
                </a:lnTo>
                <a:lnTo>
                  <a:pt x="28730" y="115717"/>
                </a:lnTo>
                <a:close/>
                <a:moveTo>
                  <a:pt x="42720" y="115717"/>
                </a:moveTo>
                <a:lnTo>
                  <a:pt x="42720" y="121741"/>
                </a:lnTo>
                <a:lnTo>
                  <a:pt x="35874" y="121741"/>
                </a:lnTo>
                <a:lnTo>
                  <a:pt x="35874" y="115717"/>
                </a:lnTo>
                <a:close/>
                <a:moveTo>
                  <a:pt x="49863" y="115717"/>
                </a:moveTo>
                <a:lnTo>
                  <a:pt x="49863" y="121741"/>
                </a:lnTo>
                <a:lnTo>
                  <a:pt x="43613" y="121741"/>
                </a:lnTo>
                <a:lnTo>
                  <a:pt x="43613" y="115717"/>
                </a:lnTo>
                <a:close/>
                <a:moveTo>
                  <a:pt x="57602" y="115717"/>
                </a:moveTo>
                <a:lnTo>
                  <a:pt x="57602" y="121741"/>
                </a:lnTo>
                <a:lnTo>
                  <a:pt x="50756" y="121741"/>
                </a:lnTo>
                <a:lnTo>
                  <a:pt x="50756" y="115717"/>
                </a:lnTo>
                <a:close/>
                <a:moveTo>
                  <a:pt x="64746" y="115717"/>
                </a:moveTo>
                <a:lnTo>
                  <a:pt x="64746" y="121741"/>
                </a:lnTo>
                <a:lnTo>
                  <a:pt x="58495" y="121741"/>
                </a:lnTo>
                <a:lnTo>
                  <a:pt x="58495" y="115717"/>
                </a:lnTo>
                <a:close/>
                <a:moveTo>
                  <a:pt x="72485" y="115717"/>
                </a:moveTo>
                <a:lnTo>
                  <a:pt x="72485" y="121741"/>
                </a:lnTo>
                <a:lnTo>
                  <a:pt x="65639" y="121741"/>
                </a:lnTo>
                <a:lnTo>
                  <a:pt x="65639" y="115717"/>
                </a:lnTo>
                <a:close/>
                <a:moveTo>
                  <a:pt x="79629" y="115717"/>
                </a:moveTo>
                <a:lnTo>
                  <a:pt x="79629" y="121741"/>
                </a:lnTo>
                <a:lnTo>
                  <a:pt x="73378" y="121741"/>
                </a:lnTo>
                <a:lnTo>
                  <a:pt x="73378" y="115717"/>
                </a:lnTo>
                <a:close/>
                <a:moveTo>
                  <a:pt x="87368" y="115717"/>
                </a:moveTo>
                <a:lnTo>
                  <a:pt x="87368" y="121741"/>
                </a:lnTo>
                <a:lnTo>
                  <a:pt x="80522" y="121741"/>
                </a:lnTo>
                <a:lnTo>
                  <a:pt x="80522" y="115717"/>
                </a:lnTo>
                <a:close/>
                <a:moveTo>
                  <a:pt x="94512" y="115717"/>
                </a:moveTo>
                <a:lnTo>
                  <a:pt x="94512" y="121741"/>
                </a:lnTo>
                <a:lnTo>
                  <a:pt x="88261" y="121741"/>
                </a:lnTo>
                <a:lnTo>
                  <a:pt x="88261" y="115717"/>
                </a:lnTo>
                <a:close/>
                <a:moveTo>
                  <a:pt x="102251" y="115717"/>
                </a:moveTo>
                <a:lnTo>
                  <a:pt x="102251" y="121741"/>
                </a:lnTo>
                <a:lnTo>
                  <a:pt x="95405" y="121741"/>
                </a:lnTo>
                <a:lnTo>
                  <a:pt x="95405" y="115717"/>
                </a:lnTo>
                <a:close/>
                <a:moveTo>
                  <a:pt x="109395" y="115717"/>
                </a:moveTo>
                <a:lnTo>
                  <a:pt x="109395" y="121741"/>
                </a:lnTo>
                <a:lnTo>
                  <a:pt x="103144" y="121741"/>
                </a:lnTo>
                <a:lnTo>
                  <a:pt x="103144" y="115717"/>
                </a:lnTo>
                <a:close/>
                <a:moveTo>
                  <a:pt x="117134" y="115717"/>
                </a:moveTo>
                <a:lnTo>
                  <a:pt x="117134" y="121741"/>
                </a:lnTo>
                <a:lnTo>
                  <a:pt x="110288" y="121741"/>
                </a:lnTo>
                <a:lnTo>
                  <a:pt x="110288" y="115717"/>
                </a:lnTo>
                <a:close/>
                <a:moveTo>
                  <a:pt x="124277" y="115717"/>
                </a:moveTo>
                <a:lnTo>
                  <a:pt x="124277" y="121741"/>
                </a:lnTo>
                <a:lnTo>
                  <a:pt x="118027" y="121741"/>
                </a:lnTo>
                <a:lnTo>
                  <a:pt x="118027" y="115717"/>
                </a:lnTo>
                <a:close/>
                <a:moveTo>
                  <a:pt x="132017" y="115717"/>
                </a:moveTo>
                <a:lnTo>
                  <a:pt x="132017" y="121741"/>
                </a:lnTo>
                <a:lnTo>
                  <a:pt x="125170" y="121741"/>
                </a:lnTo>
                <a:lnTo>
                  <a:pt x="125170" y="115717"/>
                </a:lnTo>
                <a:close/>
                <a:moveTo>
                  <a:pt x="139160" y="115717"/>
                </a:moveTo>
                <a:lnTo>
                  <a:pt x="139160" y="121741"/>
                </a:lnTo>
                <a:lnTo>
                  <a:pt x="132909" y="121741"/>
                </a:lnTo>
                <a:lnTo>
                  <a:pt x="132909" y="115717"/>
                </a:lnTo>
                <a:close/>
                <a:moveTo>
                  <a:pt x="146899" y="115717"/>
                </a:moveTo>
                <a:lnTo>
                  <a:pt x="146899" y="121741"/>
                </a:lnTo>
                <a:lnTo>
                  <a:pt x="140053" y="121741"/>
                </a:lnTo>
                <a:lnTo>
                  <a:pt x="140053" y="115717"/>
                </a:lnTo>
                <a:close/>
                <a:moveTo>
                  <a:pt x="154043" y="115717"/>
                </a:moveTo>
                <a:lnTo>
                  <a:pt x="154043" y="121741"/>
                </a:lnTo>
                <a:lnTo>
                  <a:pt x="147792" y="121741"/>
                </a:lnTo>
                <a:lnTo>
                  <a:pt x="147792" y="115717"/>
                </a:lnTo>
                <a:close/>
                <a:moveTo>
                  <a:pt x="161782" y="115717"/>
                </a:moveTo>
                <a:lnTo>
                  <a:pt x="161782" y="121741"/>
                </a:lnTo>
                <a:lnTo>
                  <a:pt x="154936" y="121741"/>
                </a:lnTo>
                <a:lnTo>
                  <a:pt x="154936" y="115717"/>
                </a:lnTo>
                <a:close/>
                <a:moveTo>
                  <a:pt x="168926" y="115717"/>
                </a:moveTo>
                <a:lnTo>
                  <a:pt x="168926" y="121741"/>
                </a:lnTo>
                <a:lnTo>
                  <a:pt x="162675" y="121741"/>
                </a:lnTo>
                <a:lnTo>
                  <a:pt x="162675" y="115717"/>
                </a:lnTo>
                <a:close/>
                <a:moveTo>
                  <a:pt x="176665" y="115717"/>
                </a:moveTo>
                <a:lnTo>
                  <a:pt x="176665" y="121741"/>
                </a:lnTo>
                <a:lnTo>
                  <a:pt x="169819" y="121741"/>
                </a:lnTo>
                <a:lnTo>
                  <a:pt x="169819" y="115717"/>
                </a:lnTo>
                <a:close/>
                <a:moveTo>
                  <a:pt x="183809" y="115717"/>
                </a:moveTo>
                <a:lnTo>
                  <a:pt x="183809" y="121741"/>
                </a:lnTo>
                <a:lnTo>
                  <a:pt x="177558" y="121741"/>
                </a:lnTo>
                <a:lnTo>
                  <a:pt x="177558" y="115717"/>
                </a:lnTo>
                <a:close/>
                <a:moveTo>
                  <a:pt x="191548" y="115717"/>
                </a:moveTo>
                <a:lnTo>
                  <a:pt x="191548" y="121741"/>
                </a:lnTo>
                <a:lnTo>
                  <a:pt x="184702" y="121741"/>
                </a:lnTo>
                <a:lnTo>
                  <a:pt x="184702" y="115717"/>
                </a:lnTo>
                <a:close/>
                <a:moveTo>
                  <a:pt x="198692" y="115717"/>
                </a:moveTo>
                <a:lnTo>
                  <a:pt x="198692" y="121741"/>
                </a:lnTo>
                <a:lnTo>
                  <a:pt x="192441" y="121741"/>
                </a:lnTo>
                <a:lnTo>
                  <a:pt x="192441" y="115717"/>
                </a:lnTo>
                <a:close/>
                <a:moveTo>
                  <a:pt x="206431" y="115717"/>
                </a:moveTo>
                <a:lnTo>
                  <a:pt x="206431" y="121741"/>
                </a:lnTo>
                <a:lnTo>
                  <a:pt x="199584" y="121741"/>
                </a:lnTo>
                <a:lnTo>
                  <a:pt x="199584" y="115717"/>
                </a:lnTo>
                <a:close/>
                <a:moveTo>
                  <a:pt x="213574" y="115717"/>
                </a:moveTo>
                <a:lnTo>
                  <a:pt x="213574" y="121741"/>
                </a:lnTo>
                <a:lnTo>
                  <a:pt x="207324" y="121741"/>
                </a:lnTo>
                <a:lnTo>
                  <a:pt x="207324" y="115717"/>
                </a:lnTo>
                <a:close/>
                <a:moveTo>
                  <a:pt x="221313" y="115717"/>
                </a:moveTo>
                <a:lnTo>
                  <a:pt x="221313" y="121741"/>
                </a:lnTo>
                <a:lnTo>
                  <a:pt x="214467" y="121741"/>
                </a:lnTo>
                <a:lnTo>
                  <a:pt x="214467" y="115717"/>
                </a:lnTo>
                <a:close/>
                <a:moveTo>
                  <a:pt x="228457" y="115717"/>
                </a:moveTo>
                <a:lnTo>
                  <a:pt x="228457" y="121741"/>
                </a:lnTo>
                <a:lnTo>
                  <a:pt x="222206" y="121741"/>
                </a:lnTo>
                <a:lnTo>
                  <a:pt x="222206" y="115717"/>
                </a:lnTo>
                <a:close/>
                <a:moveTo>
                  <a:pt x="236196" y="115717"/>
                </a:moveTo>
                <a:lnTo>
                  <a:pt x="236196" y="121741"/>
                </a:lnTo>
                <a:lnTo>
                  <a:pt x="229350" y="121741"/>
                </a:lnTo>
                <a:lnTo>
                  <a:pt x="229350" y="115717"/>
                </a:lnTo>
                <a:close/>
                <a:moveTo>
                  <a:pt x="243340" y="115717"/>
                </a:moveTo>
                <a:lnTo>
                  <a:pt x="243340" y="121741"/>
                </a:lnTo>
                <a:lnTo>
                  <a:pt x="237089" y="121741"/>
                </a:lnTo>
                <a:lnTo>
                  <a:pt x="237089" y="115717"/>
                </a:lnTo>
                <a:close/>
                <a:moveTo>
                  <a:pt x="251079" y="115717"/>
                </a:moveTo>
                <a:lnTo>
                  <a:pt x="251079" y="121741"/>
                </a:lnTo>
                <a:lnTo>
                  <a:pt x="244233" y="121741"/>
                </a:lnTo>
                <a:lnTo>
                  <a:pt x="244233" y="115717"/>
                </a:lnTo>
                <a:close/>
                <a:moveTo>
                  <a:pt x="258223" y="115717"/>
                </a:moveTo>
                <a:lnTo>
                  <a:pt x="258223" y="121741"/>
                </a:lnTo>
                <a:lnTo>
                  <a:pt x="251972" y="121741"/>
                </a:lnTo>
                <a:lnTo>
                  <a:pt x="251972" y="115717"/>
                </a:lnTo>
                <a:close/>
                <a:moveTo>
                  <a:pt x="265962" y="115717"/>
                </a:moveTo>
                <a:lnTo>
                  <a:pt x="265962" y="121741"/>
                </a:lnTo>
                <a:lnTo>
                  <a:pt x="259116" y="121741"/>
                </a:lnTo>
                <a:lnTo>
                  <a:pt x="259116" y="115717"/>
                </a:lnTo>
                <a:close/>
                <a:moveTo>
                  <a:pt x="273106" y="115717"/>
                </a:moveTo>
                <a:lnTo>
                  <a:pt x="273106" y="121741"/>
                </a:lnTo>
                <a:lnTo>
                  <a:pt x="266855" y="121741"/>
                </a:lnTo>
                <a:lnTo>
                  <a:pt x="266855" y="115717"/>
                </a:lnTo>
                <a:close/>
                <a:moveTo>
                  <a:pt x="280845" y="115717"/>
                </a:moveTo>
                <a:lnTo>
                  <a:pt x="280845" y="121741"/>
                </a:lnTo>
                <a:lnTo>
                  <a:pt x="273999" y="121741"/>
                </a:lnTo>
                <a:lnTo>
                  <a:pt x="273999" y="115717"/>
                </a:lnTo>
                <a:close/>
                <a:moveTo>
                  <a:pt x="12954" y="122634"/>
                </a:moveTo>
                <a:lnTo>
                  <a:pt x="12954" y="128659"/>
                </a:lnTo>
                <a:lnTo>
                  <a:pt x="6108" y="128659"/>
                </a:lnTo>
                <a:lnTo>
                  <a:pt x="6108" y="122634"/>
                </a:lnTo>
                <a:close/>
                <a:moveTo>
                  <a:pt x="20098" y="122634"/>
                </a:moveTo>
                <a:lnTo>
                  <a:pt x="20098" y="128659"/>
                </a:lnTo>
                <a:lnTo>
                  <a:pt x="13847" y="128659"/>
                </a:lnTo>
                <a:lnTo>
                  <a:pt x="13847" y="122634"/>
                </a:lnTo>
                <a:close/>
                <a:moveTo>
                  <a:pt x="27837" y="122634"/>
                </a:moveTo>
                <a:lnTo>
                  <a:pt x="27837" y="128659"/>
                </a:lnTo>
                <a:lnTo>
                  <a:pt x="20991" y="128659"/>
                </a:lnTo>
                <a:lnTo>
                  <a:pt x="20991" y="122634"/>
                </a:lnTo>
                <a:close/>
                <a:moveTo>
                  <a:pt x="34981" y="122634"/>
                </a:moveTo>
                <a:lnTo>
                  <a:pt x="34981" y="128659"/>
                </a:lnTo>
                <a:lnTo>
                  <a:pt x="28730" y="128659"/>
                </a:lnTo>
                <a:lnTo>
                  <a:pt x="28730" y="122634"/>
                </a:lnTo>
                <a:close/>
                <a:moveTo>
                  <a:pt x="42720" y="122634"/>
                </a:moveTo>
                <a:lnTo>
                  <a:pt x="42720" y="128659"/>
                </a:lnTo>
                <a:lnTo>
                  <a:pt x="35874" y="128659"/>
                </a:lnTo>
                <a:lnTo>
                  <a:pt x="35874" y="122634"/>
                </a:lnTo>
                <a:close/>
                <a:moveTo>
                  <a:pt x="49863" y="122634"/>
                </a:moveTo>
                <a:lnTo>
                  <a:pt x="49863" y="128659"/>
                </a:lnTo>
                <a:lnTo>
                  <a:pt x="43613" y="128659"/>
                </a:lnTo>
                <a:lnTo>
                  <a:pt x="43613" y="122634"/>
                </a:lnTo>
                <a:close/>
                <a:moveTo>
                  <a:pt x="57602" y="122634"/>
                </a:moveTo>
                <a:lnTo>
                  <a:pt x="57602" y="128659"/>
                </a:lnTo>
                <a:lnTo>
                  <a:pt x="50756" y="128659"/>
                </a:lnTo>
                <a:lnTo>
                  <a:pt x="50756" y="122634"/>
                </a:lnTo>
                <a:close/>
                <a:moveTo>
                  <a:pt x="64746" y="122634"/>
                </a:moveTo>
                <a:lnTo>
                  <a:pt x="64746" y="128659"/>
                </a:lnTo>
                <a:lnTo>
                  <a:pt x="58495" y="128659"/>
                </a:lnTo>
                <a:lnTo>
                  <a:pt x="58495" y="122634"/>
                </a:lnTo>
                <a:close/>
                <a:moveTo>
                  <a:pt x="72485" y="122634"/>
                </a:moveTo>
                <a:lnTo>
                  <a:pt x="72485" y="128659"/>
                </a:lnTo>
                <a:lnTo>
                  <a:pt x="65639" y="128659"/>
                </a:lnTo>
                <a:lnTo>
                  <a:pt x="65639" y="122634"/>
                </a:lnTo>
                <a:close/>
                <a:moveTo>
                  <a:pt x="79629" y="122634"/>
                </a:moveTo>
                <a:lnTo>
                  <a:pt x="79629" y="128659"/>
                </a:lnTo>
                <a:lnTo>
                  <a:pt x="73378" y="128659"/>
                </a:lnTo>
                <a:lnTo>
                  <a:pt x="73378" y="122634"/>
                </a:lnTo>
                <a:close/>
                <a:moveTo>
                  <a:pt x="87368" y="122634"/>
                </a:moveTo>
                <a:lnTo>
                  <a:pt x="87368" y="128659"/>
                </a:lnTo>
                <a:lnTo>
                  <a:pt x="80522" y="128659"/>
                </a:lnTo>
                <a:lnTo>
                  <a:pt x="80522" y="122634"/>
                </a:lnTo>
                <a:close/>
                <a:moveTo>
                  <a:pt x="94512" y="122634"/>
                </a:moveTo>
                <a:lnTo>
                  <a:pt x="94512" y="128659"/>
                </a:lnTo>
                <a:lnTo>
                  <a:pt x="88261" y="128659"/>
                </a:lnTo>
                <a:lnTo>
                  <a:pt x="88261" y="122634"/>
                </a:lnTo>
                <a:close/>
                <a:moveTo>
                  <a:pt x="102251" y="122634"/>
                </a:moveTo>
                <a:lnTo>
                  <a:pt x="102251" y="128659"/>
                </a:lnTo>
                <a:lnTo>
                  <a:pt x="95405" y="128659"/>
                </a:lnTo>
                <a:lnTo>
                  <a:pt x="95405" y="122634"/>
                </a:lnTo>
                <a:close/>
                <a:moveTo>
                  <a:pt x="109395" y="122634"/>
                </a:moveTo>
                <a:lnTo>
                  <a:pt x="109395" y="128659"/>
                </a:lnTo>
                <a:lnTo>
                  <a:pt x="103144" y="128659"/>
                </a:lnTo>
                <a:lnTo>
                  <a:pt x="103144" y="122634"/>
                </a:lnTo>
                <a:close/>
                <a:moveTo>
                  <a:pt x="117134" y="122634"/>
                </a:moveTo>
                <a:lnTo>
                  <a:pt x="117134" y="128659"/>
                </a:lnTo>
                <a:lnTo>
                  <a:pt x="110288" y="128659"/>
                </a:lnTo>
                <a:lnTo>
                  <a:pt x="110288" y="122634"/>
                </a:lnTo>
                <a:close/>
                <a:moveTo>
                  <a:pt x="124277" y="122634"/>
                </a:moveTo>
                <a:lnTo>
                  <a:pt x="124277" y="128659"/>
                </a:lnTo>
                <a:lnTo>
                  <a:pt x="118027" y="128659"/>
                </a:lnTo>
                <a:lnTo>
                  <a:pt x="118027" y="122634"/>
                </a:lnTo>
                <a:close/>
                <a:moveTo>
                  <a:pt x="132017" y="122634"/>
                </a:moveTo>
                <a:lnTo>
                  <a:pt x="132017" y="128659"/>
                </a:lnTo>
                <a:lnTo>
                  <a:pt x="125170" y="128659"/>
                </a:lnTo>
                <a:lnTo>
                  <a:pt x="125170" y="122634"/>
                </a:lnTo>
                <a:close/>
                <a:moveTo>
                  <a:pt x="139160" y="122634"/>
                </a:moveTo>
                <a:lnTo>
                  <a:pt x="139160" y="128659"/>
                </a:lnTo>
                <a:lnTo>
                  <a:pt x="132909" y="128659"/>
                </a:lnTo>
                <a:lnTo>
                  <a:pt x="132909" y="122634"/>
                </a:lnTo>
                <a:close/>
                <a:moveTo>
                  <a:pt x="146899" y="122634"/>
                </a:moveTo>
                <a:lnTo>
                  <a:pt x="146899" y="128659"/>
                </a:lnTo>
                <a:lnTo>
                  <a:pt x="140053" y="128659"/>
                </a:lnTo>
                <a:lnTo>
                  <a:pt x="140053" y="122634"/>
                </a:lnTo>
                <a:close/>
                <a:moveTo>
                  <a:pt x="154043" y="122634"/>
                </a:moveTo>
                <a:lnTo>
                  <a:pt x="154043" y="128659"/>
                </a:lnTo>
                <a:lnTo>
                  <a:pt x="147792" y="128659"/>
                </a:lnTo>
                <a:lnTo>
                  <a:pt x="147792" y="122634"/>
                </a:lnTo>
                <a:close/>
                <a:moveTo>
                  <a:pt x="161782" y="122634"/>
                </a:moveTo>
                <a:lnTo>
                  <a:pt x="161782" y="128659"/>
                </a:lnTo>
                <a:lnTo>
                  <a:pt x="154936" y="128659"/>
                </a:lnTo>
                <a:lnTo>
                  <a:pt x="154936" y="122634"/>
                </a:lnTo>
                <a:close/>
                <a:moveTo>
                  <a:pt x="168926" y="122634"/>
                </a:moveTo>
                <a:lnTo>
                  <a:pt x="168926" y="128659"/>
                </a:lnTo>
                <a:lnTo>
                  <a:pt x="162675" y="128659"/>
                </a:lnTo>
                <a:lnTo>
                  <a:pt x="162675" y="122634"/>
                </a:lnTo>
                <a:close/>
                <a:moveTo>
                  <a:pt x="176665" y="122634"/>
                </a:moveTo>
                <a:lnTo>
                  <a:pt x="176665" y="128659"/>
                </a:lnTo>
                <a:lnTo>
                  <a:pt x="169819" y="128659"/>
                </a:lnTo>
                <a:lnTo>
                  <a:pt x="169819" y="122634"/>
                </a:lnTo>
                <a:close/>
                <a:moveTo>
                  <a:pt x="183809" y="122634"/>
                </a:moveTo>
                <a:lnTo>
                  <a:pt x="183809" y="128659"/>
                </a:lnTo>
                <a:lnTo>
                  <a:pt x="177558" y="128659"/>
                </a:lnTo>
                <a:lnTo>
                  <a:pt x="177558" y="122634"/>
                </a:lnTo>
                <a:close/>
                <a:moveTo>
                  <a:pt x="191548" y="122634"/>
                </a:moveTo>
                <a:lnTo>
                  <a:pt x="191548" y="128659"/>
                </a:lnTo>
                <a:lnTo>
                  <a:pt x="184702" y="128659"/>
                </a:lnTo>
                <a:lnTo>
                  <a:pt x="184702" y="122634"/>
                </a:lnTo>
                <a:close/>
                <a:moveTo>
                  <a:pt x="198692" y="122634"/>
                </a:moveTo>
                <a:lnTo>
                  <a:pt x="198692" y="128659"/>
                </a:lnTo>
                <a:lnTo>
                  <a:pt x="192441" y="128659"/>
                </a:lnTo>
                <a:lnTo>
                  <a:pt x="192441" y="122634"/>
                </a:lnTo>
                <a:close/>
                <a:moveTo>
                  <a:pt x="206431" y="122634"/>
                </a:moveTo>
                <a:lnTo>
                  <a:pt x="206431" y="128659"/>
                </a:lnTo>
                <a:lnTo>
                  <a:pt x="199584" y="128659"/>
                </a:lnTo>
                <a:lnTo>
                  <a:pt x="199584" y="122634"/>
                </a:lnTo>
                <a:close/>
                <a:moveTo>
                  <a:pt x="213574" y="122634"/>
                </a:moveTo>
                <a:lnTo>
                  <a:pt x="213574" y="128659"/>
                </a:lnTo>
                <a:lnTo>
                  <a:pt x="207324" y="128659"/>
                </a:lnTo>
                <a:lnTo>
                  <a:pt x="207324" y="122634"/>
                </a:lnTo>
                <a:close/>
                <a:moveTo>
                  <a:pt x="221313" y="122634"/>
                </a:moveTo>
                <a:lnTo>
                  <a:pt x="221313" y="128659"/>
                </a:lnTo>
                <a:lnTo>
                  <a:pt x="214467" y="128659"/>
                </a:lnTo>
                <a:lnTo>
                  <a:pt x="214467" y="122634"/>
                </a:lnTo>
                <a:close/>
                <a:moveTo>
                  <a:pt x="228457" y="122634"/>
                </a:moveTo>
                <a:lnTo>
                  <a:pt x="228457" y="128659"/>
                </a:lnTo>
                <a:lnTo>
                  <a:pt x="222206" y="128659"/>
                </a:lnTo>
                <a:lnTo>
                  <a:pt x="222206" y="122634"/>
                </a:lnTo>
                <a:close/>
                <a:moveTo>
                  <a:pt x="236196" y="122634"/>
                </a:moveTo>
                <a:lnTo>
                  <a:pt x="236196" y="128659"/>
                </a:lnTo>
                <a:lnTo>
                  <a:pt x="229350" y="128659"/>
                </a:lnTo>
                <a:lnTo>
                  <a:pt x="229350" y="122634"/>
                </a:lnTo>
                <a:close/>
                <a:moveTo>
                  <a:pt x="243340" y="122634"/>
                </a:moveTo>
                <a:lnTo>
                  <a:pt x="243340" y="128659"/>
                </a:lnTo>
                <a:lnTo>
                  <a:pt x="237089" y="128659"/>
                </a:lnTo>
                <a:lnTo>
                  <a:pt x="237089" y="122634"/>
                </a:lnTo>
                <a:close/>
                <a:moveTo>
                  <a:pt x="251079" y="122634"/>
                </a:moveTo>
                <a:lnTo>
                  <a:pt x="251079" y="128659"/>
                </a:lnTo>
                <a:lnTo>
                  <a:pt x="244233" y="128659"/>
                </a:lnTo>
                <a:lnTo>
                  <a:pt x="244233" y="122634"/>
                </a:lnTo>
                <a:close/>
                <a:moveTo>
                  <a:pt x="258223" y="122634"/>
                </a:moveTo>
                <a:lnTo>
                  <a:pt x="258223" y="128659"/>
                </a:lnTo>
                <a:lnTo>
                  <a:pt x="251972" y="128659"/>
                </a:lnTo>
                <a:lnTo>
                  <a:pt x="251972" y="122634"/>
                </a:lnTo>
                <a:close/>
                <a:moveTo>
                  <a:pt x="265962" y="122634"/>
                </a:moveTo>
                <a:lnTo>
                  <a:pt x="265962" y="128659"/>
                </a:lnTo>
                <a:lnTo>
                  <a:pt x="259116" y="128659"/>
                </a:lnTo>
                <a:lnTo>
                  <a:pt x="259116" y="122634"/>
                </a:lnTo>
                <a:close/>
                <a:moveTo>
                  <a:pt x="273106" y="122634"/>
                </a:moveTo>
                <a:lnTo>
                  <a:pt x="273106" y="128659"/>
                </a:lnTo>
                <a:lnTo>
                  <a:pt x="266855" y="128659"/>
                </a:lnTo>
                <a:lnTo>
                  <a:pt x="266855" y="122634"/>
                </a:lnTo>
                <a:close/>
                <a:moveTo>
                  <a:pt x="280845" y="122634"/>
                </a:moveTo>
                <a:lnTo>
                  <a:pt x="280845" y="128659"/>
                </a:lnTo>
                <a:lnTo>
                  <a:pt x="273999" y="128659"/>
                </a:lnTo>
                <a:lnTo>
                  <a:pt x="273999" y="122634"/>
                </a:lnTo>
                <a:close/>
                <a:moveTo>
                  <a:pt x="12954" y="129552"/>
                </a:moveTo>
                <a:lnTo>
                  <a:pt x="12954" y="135588"/>
                </a:lnTo>
                <a:lnTo>
                  <a:pt x="6108" y="135588"/>
                </a:lnTo>
                <a:lnTo>
                  <a:pt x="6108" y="129552"/>
                </a:lnTo>
                <a:close/>
                <a:moveTo>
                  <a:pt x="20098" y="129552"/>
                </a:moveTo>
                <a:lnTo>
                  <a:pt x="20098" y="135588"/>
                </a:lnTo>
                <a:lnTo>
                  <a:pt x="13847" y="135588"/>
                </a:lnTo>
                <a:lnTo>
                  <a:pt x="13847" y="129552"/>
                </a:lnTo>
                <a:close/>
                <a:moveTo>
                  <a:pt x="27837" y="129552"/>
                </a:moveTo>
                <a:lnTo>
                  <a:pt x="27837" y="135588"/>
                </a:lnTo>
                <a:lnTo>
                  <a:pt x="20991" y="135588"/>
                </a:lnTo>
                <a:lnTo>
                  <a:pt x="20991" y="129552"/>
                </a:lnTo>
                <a:close/>
                <a:moveTo>
                  <a:pt x="34981" y="129552"/>
                </a:moveTo>
                <a:lnTo>
                  <a:pt x="34981" y="135588"/>
                </a:lnTo>
                <a:lnTo>
                  <a:pt x="28730" y="135588"/>
                </a:lnTo>
                <a:lnTo>
                  <a:pt x="28730" y="129552"/>
                </a:lnTo>
                <a:close/>
                <a:moveTo>
                  <a:pt x="42720" y="129552"/>
                </a:moveTo>
                <a:lnTo>
                  <a:pt x="42720" y="135588"/>
                </a:lnTo>
                <a:lnTo>
                  <a:pt x="35874" y="135588"/>
                </a:lnTo>
                <a:lnTo>
                  <a:pt x="35874" y="129552"/>
                </a:lnTo>
                <a:close/>
                <a:moveTo>
                  <a:pt x="49863" y="129552"/>
                </a:moveTo>
                <a:lnTo>
                  <a:pt x="49863" y="135588"/>
                </a:lnTo>
                <a:lnTo>
                  <a:pt x="43613" y="135588"/>
                </a:lnTo>
                <a:lnTo>
                  <a:pt x="43613" y="129552"/>
                </a:lnTo>
                <a:close/>
                <a:moveTo>
                  <a:pt x="57602" y="129552"/>
                </a:moveTo>
                <a:lnTo>
                  <a:pt x="57602" y="135588"/>
                </a:lnTo>
                <a:lnTo>
                  <a:pt x="50756" y="135588"/>
                </a:lnTo>
                <a:lnTo>
                  <a:pt x="50756" y="129552"/>
                </a:lnTo>
                <a:close/>
                <a:moveTo>
                  <a:pt x="64746" y="129552"/>
                </a:moveTo>
                <a:lnTo>
                  <a:pt x="64746" y="135588"/>
                </a:lnTo>
                <a:lnTo>
                  <a:pt x="58495" y="135588"/>
                </a:lnTo>
                <a:lnTo>
                  <a:pt x="58495" y="129552"/>
                </a:lnTo>
                <a:close/>
                <a:moveTo>
                  <a:pt x="72485" y="129552"/>
                </a:moveTo>
                <a:lnTo>
                  <a:pt x="72485" y="135588"/>
                </a:lnTo>
                <a:lnTo>
                  <a:pt x="65639" y="135588"/>
                </a:lnTo>
                <a:lnTo>
                  <a:pt x="65639" y="129552"/>
                </a:lnTo>
                <a:close/>
                <a:moveTo>
                  <a:pt x="79629" y="129552"/>
                </a:moveTo>
                <a:lnTo>
                  <a:pt x="79629" y="135588"/>
                </a:lnTo>
                <a:lnTo>
                  <a:pt x="73378" y="135588"/>
                </a:lnTo>
                <a:lnTo>
                  <a:pt x="73378" y="129552"/>
                </a:lnTo>
                <a:close/>
                <a:moveTo>
                  <a:pt x="87368" y="129552"/>
                </a:moveTo>
                <a:lnTo>
                  <a:pt x="87368" y="135588"/>
                </a:lnTo>
                <a:lnTo>
                  <a:pt x="80522" y="135588"/>
                </a:lnTo>
                <a:lnTo>
                  <a:pt x="80522" y="129552"/>
                </a:lnTo>
                <a:close/>
                <a:moveTo>
                  <a:pt x="94512" y="129552"/>
                </a:moveTo>
                <a:lnTo>
                  <a:pt x="94512" y="135588"/>
                </a:lnTo>
                <a:lnTo>
                  <a:pt x="88261" y="135588"/>
                </a:lnTo>
                <a:lnTo>
                  <a:pt x="88261" y="129552"/>
                </a:lnTo>
                <a:close/>
                <a:moveTo>
                  <a:pt x="102251" y="129552"/>
                </a:moveTo>
                <a:lnTo>
                  <a:pt x="102251" y="135588"/>
                </a:lnTo>
                <a:lnTo>
                  <a:pt x="95405" y="135588"/>
                </a:lnTo>
                <a:lnTo>
                  <a:pt x="95405" y="129552"/>
                </a:lnTo>
                <a:close/>
                <a:moveTo>
                  <a:pt x="109395" y="129552"/>
                </a:moveTo>
                <a:lnTo>
                  <a:pt x="109395" y="135588"/>
                </a:lnTo>
                <a:lnTo>
                  <a:pt x="103144" y="135588"/>
                </a:lnTo>
                <a:lnTo>
                  <a:pt x="103144" y="129552"/>
                </a:lnTo>
                <a:close/>
                <a:moveTo>
                  <a:pt x="117134" y="129552"/>
                </a:moveTo>
                <a:lnTo>
                  <a:pt x="117134" y="135588"/>
                </a:lnTo>
                <a:lnTo>
                  <a:pt x="110288" y="135588"/>
                </a:lnTo>
                <a:lnTo>
                  <a:pt x="110288" y="129552"/>
                </a:lnTo>
                <a:close/>
                <a:moveTo>
                  <a:pt x="124277" y="129552"/>
                </a:moveTo>
                <a:lnTo>
                  <a:pt x="124277" y="135588"/>
                </a:lnTo>
                <a:lnTo>
                  <a:pt x="118027" y="135588"/>
                </a:lnTo>
                <a:lnTo>
                  <a:pt x="118027" y="129552"/>
                </a:lnTo>
                <a:close/>
                <a:moveTo>
                  <a:pt x="132017" y="129552"/>
                </a:moveTo>
                <a:lnTo>
                  <a:pt x="132017" y="135588"/>
                </a:lnTo>
                <a:lnTo>
                  <a:pt x="125170" y="135588"/>
                </a:lnTo>
                <a:lnTo>
                  <a:pt x="125170" y="129552"/>
                </a:lnTo>
                <a:close/>
                <a:moveTo>
                  <a:pt x="139160" y="129552"/>
                </a:moveTo>
                <a:lnTo>
                  <a:pt x="139160" y="135588"/>
                </a:lnTo>
                <a:lnTo>
                  <a:pt x="132909" y="135588"/>
                </a:lnTo>
                <a:lnTo>
                  <a:pt x="132909" y="129552"/>
                </a:lnTo>
                <a:close/>
                <a:moveTo>
                  <a:pt x="146899" y="129552"/>
                </a:moveTo>
                <a:lnTo>
                  <a:pt x="146899" y="135588"/>
                </a:lnTo>
                <a:lnTo>
                  <a:pt x="140053" y="135588"/>
                </a:lnTo>
                <a:lnTo>
                  <a:pt x="140053" y="129552"/>
                </a:lnTo>
                <a:close/>
                <a:moveTo>
                  <a:pt x="154043" y="129552"/>
                </a:moveTo>
                <a:lnTo>
                  <a:pt x="154043" y="135588"/>
                </a:lnTo>
                <a:lnTo>
                  <a:pt x="147792" y="135588"/>
                </a:lnTo>
                <a:lnTo>
                  <a:pt x="147792" y="129552"/>
                </a:lnTo>
                <a:close/>
                <a:moveTo>
                  <a:pt x="161782" y="129552"/>
                </a:moveTo>
                <a:lnTo>
                  <a:pt x="161782" y="135588"/>
                </a:lnTo>
                <a:lnTo>
                  <a:pt x="154936" y="135588"/>
                </a:lnTo>
                <a:lnTo>
                  <a:pt x="154936" y="129552"/>
                </a:lnTo>
                <a:close/>
                <a:moveTo>
                  <a:pt x="168926" y="129552"/>
                </a:moveTo>
                <a:lnTo>
                  <a:pt x="168926" y="135588"/>
                </a:lnTo>
                <a:lnTo>
                  <a:pt x="162675" y="135588"/>
                </a:lnTo>
                <a:lnTo>
                  <a:pt x="162675" y="129552"/>
                </a:lnTo>
                <a:close/>
                <a:moveTo>
                  <a:pt x="176665" y="129552"/>
                </a:moveTo>
                <a:lnTo>
                  <a:pt x="176665" y="135588"/>
                </a:lnTo>
                <a:lnTo>
                  <a:pt x="169819" y="135588"/>
                </a:lnTo>
                <a:lnTo>
                  <a:pt x="169819" y="129552"/>
                </a:lnTo>
                <a:close/>
                <a:moveTo>
                  <a:pt x="183809" y="129552"/>
                </a:moveTo>
                <a:lnTo>
                  <a:pt x="183809" y="135588"/>
                </a:lnTo>
                <a:lnTo>
                  <a:pt x="177558" y="135588"/>
                </a:lnTo>
                <a:lnTo>
                  <a:pt x="177558" y="129552"/>
                </a:lnTo>
                <a:close/>
                <a:moveTo>
                  <a:pt x="191548" y="129552"/>
                </a:moveTo>
                <a:lnTo>
                  <a:pt x="191548" y="135588"/>
                </a:lnTo>
                <a:lnTo>
                  <a:pt x="184702" y="135588"/>
                </a:lnTo>
                <a:lnTo>
                  <a:pt x="184702" y="129552"/>
                </a:lnTo>
                <a:close/>
                <a:moveTo>
                  <a:pt x="198692" y="129552"/>
                </a:moveTo>
                <a:lnTo>
                  <a:pt x="198692" y="135588"/>
                </a:lnTo>
                <a:lnTo>
                  <a:pt x="192441" y="135588"/>
                </a:lnTo>
                <a:lnTo>
                  <a:pt x="192441" y="129552"/>
                </a:lnTo>
                <a:close/>
                <a:moveTo>
                  <a:pt x="206431" y="129552"/>
                </a:moveTo>
                <a:lnTo>
                  <a:pt x="206431" y="135588"/>
                </a:lnTo>
                <a:lnTo>
                  <a:pt x="199584" y="135588"/>
                </a:lnTo>
                <a:lnTo>
                  <a:pt x="199584" y="129552"/>
                </a:lnTo>
                <a:close/>
                <a:moveTo>
                  <a:pt x="213574" y="129552"/>
                </a:moveTo>
                <a:lnTo>
                  <a:pt x="213574" y="135588"/>
                </a:lnTo>
                <a:lnTo>
                  <a:pt x="207324" y="135588"/>
                </a:lnTo>
                <a:lnTo>
                  <a:pt x="207324" y="129552"/>
                </a:lnTo>
                <a:close/>
                <a:moveTo>
                  <a:pt x="221313" y="129552"/>
                </a:moveTo>
                <a:lnTo>
                  <a:pt x="221313" y="135588"/>
                </a:lnTo>
                <a:lnTo>
                  <a:pt x="214467" y="135588"/>
                </a:lnTo>
                <a:lnTo>
                  <a:pt x="214467" y="129552"/>
                </a:lnTo>
                <a:close/>
                <a:moveTo>
                  <a:pt x="228457" y="129552"/>
                </a:moveTo>
                <a:lnTo>
                  <a:pt x="228457" y="135588"/>
                </a:lnTo>
                <a:lnTo>
                  <a:pt x="222206" y="135588"/>
                </a:lnTo>
                <a:lnTo>
                  <a:pt x="222206" y="129552"/>
                </a:lnTo>
                <a:close/>
                <a:moveTo>
                  <a:pt x="236196" y="129552"/>
                </a:moveTo>
                <a:lnTo>
                  <a:pt x="236196" y="135588"/>
                </a:lnTo>
                <a:lnTo>
                  <a:pt x="229350" y="135588"/>
                </a:lnTo>
                <a:lnTo>
                  <a:pt x="229350" y="129552"/>
                </a:lnTo>
                <a:close/>
                <a:moveTo>
                  <a:pt x="243340" y="129552"/>
                </a:moveTo>
                <a:lnTo>
                  <a:pt x="243340" y="135588"/>
                </a:lnTo>
                <a:lnTo>
                  <a:pt x="237089" y="135588"/>
                </a:lnTo>
                <a:lnTo>
                  <a:pt x="237089" y="129552"/>
                </a:lnTo>
                <a:close/>
                <a:moveTo>
                  <a:pt x="251079" y="129552"/>
                </a:moveTo>
                <a:lnTo>
                  <a:pt x="251079" y="135588"/>
                </a:lnTo>
                <a:lnTo>
                  <a:pt x="244233" y="135588"/>
                </a:lnTo>
                <a:lnTo>
                  <a:pt x="244233" y="129552"/>
                </a:lnTo>
                <a:close/>
                <a:moveTo>
                  <a:pt x="258223" y="129552"/>
                </a:moveTo>
                <a:lnTo>
                  <a:pt x="258223" y="135588"/>
                </a:lnTo>
                <a:lnTo>
                  <a:pt x="251972" y="135588"/>
                </a:lnTo>
                <a:lnTo>
                  <a:pt x="251972" y="129552"/>
                </a:lnTo>
                <a:close/>
                <a:moveTo>
                  <a:pt x="265962" y="129552"/>
                </a:moveTo>
                <a:lnTo>
                  <a:pt x="265962" y="135588"/>
                </a:lnTo>
                <a:lnTo>
                  <a:pt x="259116" y="135588"/>
                </a:lnTo>
                <a:lnTo>
                  <a:pt x="259116" y="129552"/>
                </a:lnTo>
                <a:close/>
                <a:moveTo>
                  <a:pt x="273106" y="129552"/>
                </a:moveTo>
                <a:lnTo>
                  <a:pt x="273106" y="135588"/>
                </a:lnTo>
                <a:lnTo>
                  <a:pt x="266855" y="135588"/>
                </a:lnTo>
                <a:lnTo>
                  <a:pt x="266855" y="129552"/>
                </a:lnTo>
                <a:close/>
                <a:moveTo>
                  <a:pt x="280845" y="129552"/>
                </a:moveTo>
                <a:lnTo>
                  <a:pt x="280845" y="135588"/>
                </a:lnTo>
                <a:lnTo>
                  <a:pt x="273999" y="135588"/>
                </a:lnTo>
                <a:lnTo>
                  <a:pt x="273999" y="129552"/>
                </a:lnTo>
                <a:close/>
                <a:moveTo>
                  <a:pt x="12954" y="136481"/>
                </a:moveTo>
                <a:lnTo>
                  <a:pt x="12954" y="142506"/>
                </a:lnTo>
                <a:lnTo>
                  <a:pt x="6108" y="142506"/>
                </a:lnTo>
                <a:lnTo>
                  <a:pt x="6108" y="136481"/>
                </a:lnTo>
                <a:close/>
                <a:moveTo>
                  <a:pt x="20098" y="136481"/>
                </a:moveTo>
                <a:lnTo>
                  <a:pt x="20098" y="142506"/>
                </a:lnTo>
                <a:lnTo>
                  <a:pt x="13847" y="142506"/>
                </a:lnTo>
                <a:lnTo>
                  <a:pt x="13847" y="136481"/>
                </a:lnTo>
                <a:close/>
                <a:moveTo>
                  <a:pt x="27837" y="136481"/>
                </a:moveTo>
                <a:lnTo>
                  <a:pt x="27837" y="142506"/>
                </a:lnTo>
                <a:lnTo>
                  <a:pt x="20991" y="142506"/>
                </a:lnTo>
                <a:lnTo>
                  <a:pt x="20991" y="136481"/>
                </a:lnTo>
                <a:close/>
                <a:moveTo>
                  <a:pt x="34981" y="136481"/>
                </a:moveTo>
                <a:lnTo>
                  <a:pt x="34981" y="142506"/>
                </a:lnTo>
                <a:lnTo>
                  <a:pt x="28730" y="142506"/>
                </a:lnTo>
                <a:lnTo>
                  <a:pt x="28730" y="136481"/>
                </a:lnTo>
                <a:close/>
                <a:moveTo>
                  <a:pt x="42720" y="136481"/>
                </a:moveTo>
                <a:lnTo>
                  <a:pt x="42720" y="142506"/>
                </a:lnTo>
                <a:lnTo>
                  <a:pt x="35874" y="142506"/>
                </a:lnTo>
                <a:lnTo>
                  <a:pt x="35874" y="136481"/>
                </a:lnTo>
                <a:close/>
                <a:moveTo>
                  <a:pt x="49863" y="136481"/>
                </a:moveTo>
                <a:lnTo>
                  <a:pt x="49863" y="142506"/>
                </a:lnTo>
                <a:lnTo>
                  <a:pt x="43613" y="142506"/>
                </a:lnTo>
                <a:lnTo>
                  <a:pt x="43613" y="136481"/>
                </a:lnTo>
                <a:close/>
                <a:moveTo>
                  <a:pt x="57602" y="136481"/>
                </a:moveTo>
                <a:lnTo>
                  <a:pt x="57602" y="142506"/>
                </a:lnTo>
                <a:lnTo>
                  <a:pt x="50756" y="142506"/>
                </a:lnTo>
                <a:lnTo>
                  <a:pt x="50756" y="136481"/>
                </a:lnTo>
                <a:close/>
                <a:moveTo>
                  <a:pt x="64746" y="136481"/>
                </a:moveTo>
                <a:lnTo>
                  <a:pt x="64746" y="142506"/>
                </a:lnTo>
                <a:lnTo>
                  <a:pt x="58495" y="142506"/>
                </a:lnTo>
                <a:lnTo>
                  <a:pt x="58495" y="136481"/>
                </a:lnTo>
                <a:close/>
                <a:moveTo>
                  <a:pt x="72485" y="136481"/>
                </a:moveTo>
                <a:lnTo>
                  <a:pt x="72485" y="142506"/>
                </a:lnTo>
                <a:lnTo>
                  <a:pt x="65639" y="142506"/>
                </a:lnTo>
                <a:lnTo>
                  <a:pt x="65639" y="136481"/>
                </a:lnTo>
                <a:close/>
                <a:moveTo>
                  <a:pt x="79629" y="136481"/>
                </a:moveTo>
                <a:lnTo>
                  <a:pt x="79629" y="142506"/>
                </a:lnTo>
                <a:lnTo>
                  <a:pt x="73378" y="142506"/>
                </a:lnTo>
                <a:lnTo>
                  <a:pt x="73378" y="136481"/>
                </a:lnTo>
                <a:close/>
                <a:moveTo>
                  <a:pt x="87368" y="136481"/>
                </a:moveTo>
                <a:lnTo>
                  <a:pt x="87368" y="142506"/>
                </a:lnTo>
                <a:lnTo>
                  <a:pt x="80522" y="142506"/>
                </a:lnTo>
                <a:lnTo>
                  <a:pt x="80522" y="136481"/>
                </a:lnTo>
                <a:close/>
                <a:moveTo>
                  <a:pt x="94512" y="136481"/>
                </a:moveTo>
                <a:lnTo>
                  <a:pt x="94512" y="142506"/>
                </a:lnTo>
                <a:lnTo>
                  <a:pt x="88261" y="142506"/>
                </a:lnTo>
                <a:lnTo>
                  <a:pt x="88261" y="136481"/>
                </a:lnTo>
                <a:close/>
                <a:moveTo>
                  <a:pt x="102251" y="136481"/>
                </a:moveTo>
                <a:lnTo>
                  <a:pt x="102251" y="142506"/>
                </a:lnTo>
                <a:lnTo>
                  <a:pt x="95405" y="142506"/>
                </a:lnTo>
                <a:lnTo>
                  <a:pt x="95405" y="136481"/>
                </a:lnTo>
                <a:close/>
                <a:moveTo>
                  <a:pt x="109395" y="136481"/>
                </a:moveTo>
                <a:lnTo>
                  <a:pt x="109395" y="142506"/>
                </a:lnTo>
                <a:lnTo>
                  <a:pt x="103144" y="142506"/>
                </a:lnTo>
                <a:lnTo>
                  <a:pt x="103144" y="136481"/>
                </a:lnTo>
                <a:close/>
                <a:moveTo>
                  <a:pt x="117134" y="136481"/>
                </a:moveTo>
                <a:lnTo>
                  <a:pt x="117134" y="142506"/>
                </a:lnTo>
                <a:lnTo>
                  <a:pt x="110288" y="142506"/>
                </a:lnTo>
                <a:lnTo>
                  <a:pt x="110288" y="136481"/>
                </a:lnTo>
                <a:close/>
                <a:moveTo>
                  <a:pt x="124277" y="136481"/>
                </a:moveTo>
                <a:lnTo>
                  <a:pt x="124277" y="142506"/>
                </a:lnTo>
                <a:lnTo>
                  <a:pt x="118027" y="142506"/>
                </a:lnTo>
                <a:lnTo>
                  <a:pt x="118027" y="136481"/>
                </a:lnTo>
                <a:close/>
                <a:moveTo>
                  <a:pt x="132017" y="136481"/>
                </a:moveTo>
                <a:lnTo>
                  <a:pt x="132017" y="142506"/>
                </a:lnTo>
                <a:lnTo>
                  <a:pt x="125170" y="142506"/>
                </a:lnTo>
                <a:lnTo>
                  <a:pt x="125170" y="136481"/>
                </a:lnTo>
                <a:close/>
                <a:moveTo>
                  <a:pt x="139160" y="136481"/>
                </a:moveTo>
                <a:lnTo>
                  <a:pt x="139160" y="142506"/>
                </a:lnTo>
                <a:lnTo>
                  <a:pt x="132909" y="142506"/>
                </a:lnTo>
                <a:lnTo>
                  <a:pt x="132909" y="136481"/>
                </a:lnTo>
                <a:close/>
                <a:moveTo>
                  <a:pt x="146899" y="136481"/>
                </a:moveTo>
                <a:lnTo>
                  <a:pt x="146899" y="142506"/>
                </a:lnTo>
                <a:lnTo>
                  <a:pt x="140053" y="142506"/>
                </a:lnTo>
                <a:lnTo>
                  <a:pt x="140053" y="136481"/>
                </a:lnTo>
                <a:close/>
                <a:moveTo>
                  <a:pt x="154043" y="136481"/>
                </a:moveTo>
                <a:lnTo>
                  <a:pt x="154043" y="142506"/>
                </a:lnTo>
                <a:lnTo>
                  <a:pt x="147792" y="142506"/>
                </a:lnTo>
                <a:lnTo>
                  <a:pt x="147792" y="136481"/>
                </a:lnTo>
                <a:close/>
                <a:moveTo>
                  <a:pt x="161782" y="136481"/>
                </a:moveTo>
                <a:lnTo>
                  <a:pt x="161782" y="142506"/>
                </a:lnTo>
                <a:lnTo>
                  <a:pt x="154936" y="142506"/>
                </a:lnTo>
                <a:lnTo>
                  <a:pt x="154936" y="136481"/>
                </a:lnTo>
                <a:close/>
                <a:moveTo>
                  <a:pt x="168926" y="136481"/>
                </a:moveTo>
                <a:lnTo>
                  <a:pt x="168926" y="142506"/>
                </a:lnTo>
                <a:lnTo>
                  <a:pt x="162675" y="142506"/>
                </a:lnTo>
                <a:lnTo>
                  <a:pt x="162675" y="136481"/>
                </a:lnTo>
                <a:close/>
                <a:moveTo>
                  <a:pt x="176665" y="136481"/>
                </a:moveTo>
                <a:lnTo>
                  <a:pt x="176665" y="142506"/>
                </a:lnTo>
                <a:lnTo>
                  <a:pt x="169819" y="142506"/>
                </a:lnTo>
                <a:lnTo>
                  <a:pt x="169819" y="136481"/>
                </a:lnTo>
                <a:close/>
                <a:moveTo>
                  <a:pt x="183809" y="136481"/>
                </a:moveTo>
                <a:lnTo>
                  <a:pt x="183809" y="142506"/>
                </a:lnTo>
                <a:lnTo>
                  <a:pt x="177558" y="142506"/>
                </a:lnTo>
                <a:lnTo>
                  <a:pt x="177558" y="136481"/>
                </a:lnTo>
                <a:close/>
                <a:moveTo>
                  <a:pt x="191548" y="136481"/>
                </a:moveTo>
                <a:lnTo>
                  <a:pt x="191548" y="142506"/>
                </a:lnTo>
                <a:lnTo>
                  <a:pt x="184702" y="142506"/>
                </a:lnTo>
                <a:lnTo>
                  <a:pt x="184702" y="136481"/>
                </a:lnTo>
                <a:close/>
                <a:moveTo>
                  <a:pt x="198692" y="136481"/>
                </a:moveTo>
                <a:lnTo>
                  <a:pt x="198692" y="142506"/>
                </a:lnTo>
                <a:lnTo>
                  <a:pt x="192441" y="142506"/>
                </a:lnTo>
                <a:lnTo>
                  <a:pt x="192441" y="136481"/>
                </a:lnTo>
                <a:close/>
                <a:moveTo>
                  <a:pt x="206431" y="136481"/>
                </a:moveTo>
                <a:lnTo>
                  <a:pt x="206431" y="142506"/>
                </a:lnTo>
                <a:lnTo>
                  <a:pt x="199584" y="142506"/>
                </a:lnTo>
                <a:lnTo>
                  <a:pt x="199584" y="136481"/>
                </a:lnTo>
                <a:close/>
                <a:moveTo>
                  <a:pt x="213574" y="136481"/>
                </a:moveTo>
                <a:lnTo>
                  <a:pt x="213574" y="142506"/>
                </a:lnTo>
                <a:lnTo>
                  <a:pt x="207324" y="142506"/>
                </a:lnTo>
                <a:lnTo>
                  <a:pt x="207324" y="136481"/>
                </a:lnTo>
                <a:close/>
                <a:moveTo>
                  <a:pt x="221313" y="136481"/>
                </a:moveTo>
                <a:lnTo>
                  <a:pt x="221313" y="142506"/>
                </a:lnTo>
                <a:lnTo>
                  <a:pt x="214467" y="142506"/>
                </a:lnTo>
                <a:lnTo>
                  <a:pt x="214467" y="136481"/>
                </a:lnTo>
                <a:close/>
                <a:moveTo>
                  <a:pt x="228457" y="136481"/>
                </a:moveTo>
                <a:lnTo>
                  <a:pt x="228457" y="142506"/>
                </a:lnTo>
                <a:lnTo>
                  <a:pt x="222206" y="142506"/>
                </a:lnTo>
                <a:lnTo>
                  <a:pt x="222206" y="136481"/>
                </a:lnTo>
                <a:close/>
                <a:moveTo>
                  <a:pt x="236196" y="136481"/>
                </a:moveTo>
                <a:lnTo>
                  <a:pt x="236196" y="142506"/>
                </a:lnTo>
                <a:lnTo>
                  <a:pt x="229350" y="142506"/>
                </a:lnTo>
                <a:lnTo>
                  <a:pt x="229350" y="136481"/>
                </a:lnTo>
                <a:close/>
                <a:moveTo>
                  <a:pt x="243340" y="136481"/>
                </a:moveTo>
                <a:lnTo>
                  <a:pt x="243340" y="142506"/>
                </a:lnTo>
                <a:lnTo>
                  <a:pt x="237089" y="142506"/>
                </a:lnTo>
                <a:lnTo>
                  <a:pt x="237089" y="136481"/>
                </a:lnTo>
                <a:close/>
                <a:moveTo>
                  <a:pt x="251079" y="136481"/>
                </a:moveTo>
                <a:lnTo>
                  <a:pt x="251079" y="142506"/>
                </a:lnTo>
                <a:lnTo>
                  <a:pt x="244233" y="142506"/>
                </a:lnTo>
                <a:lnTo>
                  <a:pt x="244233" y="136481"/>
                </a:lnTo>
                <a:close/>
                <a:moveTo>
                  <a:pt x="258223" y="136481"/>
                </a:moveTo>
                <a:lnTo>
                  <a:pt x="258223" y="142506"/>
                </a:lnTo>
                <a:lnTo>
                  <a:pt x="251972" y="142506"/>
                </a:lnTo>
                <a:lnTo>
                  <a:pt x="251972" y="136481"/>
                </a:lnTo>
                <a:close/>
                <a:moveTo>
                  <a:pt x="265962" y="136481"/>
                </a:moveTo>
                <a:lnTo>
                  <a:pt x="265962" y="142506"/>
                </a:lnTo>
                <a:lnTo>
                  <a:pt x="259116" y="142506"/>
                </a:lnTo>
                <a:lnTo>
                  <a:pt x="259116" y="136481"/>
                </a:lnTo>
                <a:close/>
                <a:moveTo>
                  <a:pt x="273106" y="136481"/>
                </a:moveTo>
                <a:lnTo>
                  <a:pt x="273106" y="142506"/>
                </a:lnTo>
                <a:lnTo>
                  <a:pt x="266855" y="142506"/>
                </a:lnTo>
                <a:lnTo>
                  <a:pt x="266855" y="136481"/>
                </a:lnTo>
                <a:close/>
                <a:moveTo>
                  <a:pt x="280845" y="136481"/>
                </a:moveTo>
                <a:lnTo>
                  <a:pt x="280845" y="142506"/>
                </a:lnTo>
                <a:lnTo>
                  <a:pt x="273999" y="142506"/>
                </a:lnTo>
                <a:lnTo>
                  <a:pt x="273999" y="136481"/>
                </a:lnTo>
                <a:close/>
                <a:moveTo>
                  <a:pt x="12954" y="143399"/>
                </a:moveTo>
                <a:lnTo>
                  <a:pt x="12954" y="149423"/>
                </a:lnTo>
                <a:lnTo>
                  <a:pt x="6108" y="149423"/>
                </a:lnTo>
                <a:lnTo>
                  <a:pt x="6108" y="143399"/>
                </a:lnTo>
                <a:close/>
                <a:moveTo>
                  <a:pt x="20098" y="143399"/>
                </a:moveTo>
                <a:lnTo>
                  <a:pt x="20098" y="149423"/>
                </a:lnTo>
                <a:lnTo>
                  <a:pt x="13847" y="149423"/>
                </a:lnTo>
                <a:lnTo>
                  <a:pt x="13847" y="143399"/>
                </a:lnTo>
                <a:close/>
                <a:moveTo>
                  <a:pt x="27837" y="143399"/>
                </a:moveTo>
                <a:lnTo>
                  <a:pt x="27837" y="149423"/>
                </a:lnTo>
                <a:lnTo>
                  <a:pt x="20991" y="149423"/>
                </a:lnTo>
                <a:lnTo>
                  <a:pt x="20991" y="143399"/>
                </a:lnTo>
                <a:close/>
                <a:moveTo>
                  <a:pt x="34981" y="143399"/>
                </a:moveTo>
                <a:lnTo>
                  <a:pt x="34981" y="149423"/>
                </a:lnTo>
                <a:lnTo>
                  <a:pt x="28730" y="149423"/>
                </a:lnTo>
                <a:lnTo>
                  <a:pt x="28730" y="143399"/>
                </a:lnTo>
                <a:close/>
                <a:moveTo>
                  <a:pt x="42720" y="143399"/>
                </a:moveTo>
                <a:lnTo>
                  <a:pt x="42720" y="149423"/>
                </a:lnTo>
                <a:lnTo>
                  <a:pt x="35874" y="149423"/>
                </a:lnTo>
                <a:lnTo>
                  <a:pt x="35874" y="143399"/>
                </a:lnTo>
                <a:close/>
                <a:moveTo>
                  <a:pt x="49863" y="143399"/>
                </a:moveTo>
                <a:lnTo>
                  <a:pt x="49863" y="149423"/>
                </a:lnTo>
                <a:lnTo>
                  <a:pt x="43613" y="149423"/>
                </a:lnTo>
                <a:lnTo>
                  <a:pt x="43613" y="143399"/>
                </a:lnTo>
                <a:close/>
                <a:moveTo>
                  <a:pt x="57602" y="143399"/>
                </a:moveTo>
                <a:lnTo>
                  <a:pt x="57602" y="149423"/>
                </a:lnTo>
                <a:lnTo>
                  <a:pt x="50756" y="149423"/>
                </a:lnTo>
                <a:lnTo>
                  <a:pt x="50756" y="143399"/>
                </a:lnTo>
                <a:close/>
                <a:moveTo>
                  <a:pt x="64746" y="143399"/>
                </a:moveTo>
                <a:lnTo>
                  <a:pt x="64746" y="149423"/>
                </a:lnTo>
                <a:lnTo>
                  <a:pt x="58495" y="149423"/>
                </a:lnTo>
                <a:lnTo>
                  <a:pt x="58495" y="143399"/>
                </a:lnTo>
                <a:close/>
                <a:moveTo>
                  <a:pt x="72485" y="143399"/>
                </a:moveTo>
                <a:lnTo>
                  <a:pt x="72485" y="149423"/>
                </a:lnTo>
                <a:lnTo>
                  <a:pt x="65639" y="149423"/>
                </a:lnTo>
                <a:lnTo>
                  <a:pt x="65639" y="143399"/>
                </a:lnTo>
                <a:close/>
                <a:moveTo>
                  <a:pt x="79629" y="143399"/>
                </a:moveTo>
                <a:lnTo>
                  <a:pt x="79629" y="149423"/>
                </a:lnTo>
                <a:lnTo>
                  <a:pt x="73378" y="149423"/>
                </a:lnTo>
                <a:lnTo>
                  <a:pt x="73378" y="143399"/>
                </a:lnTo>
                <a:close/>
                <a:moveTo>
                  <a:pt x="87368" y="143399"/>
                </a:moveTo>
                <a:lnTo>
                  <a:pt x="87368" y="149423"/>
                </a:lnTo>
                <a:lnTo>
                  <a:pt x="80522" y="149423"/>
                </a:lnTo>
                <a:lnTo>
                  <a:pt x="80522" y="143399"/>
                </a:lnTo>
                <a:close/>
                <a:moveTo>
                  <a:pt x="94512" y="143399"/>
                </a:moveTo>
                <a:lnTo>
                  <a:pt x="94512" y="149423"/>
                </a:lnTo>
                <a:lnTo>
                  <a:pt x="88261" y="149423"/>
                </a:lnTo>
                <a:lnTo>
                  <a:pt x="88261" y="143399"/>
                </a:lnTo>
                <a:close/>
                <a:moveTo>
                  <a:pt x="102251" y="143399"/>
                </a:moveTo>
                <a:lnTo>
                  <a:pt x="102251" y="149423"/>
                </a:lnTo>
                <a:lnTo>
                  <a:pt x="95405" y="149423"/>
                </a:lnTo>
                <a:lnTo>
                  <a:pt x="95405" y="143399"/>
                </a:lnTo>
                <a:close/>
                <a:moveTo>
                  <a:pt x="109395" y="143399"/>
                </a:moveTo>
                <a:lnTo>
                  <a:pt x="109395" y="149423"/>
                </a:lnTo>
                <a:lnTo>
                  <a:pt x="103144" y="149423"/>
                </a:lnTo>
                <a:lnTo>
                  <a:pt x="103144" y="143399"/>
                </a:lnTo>
                <a:close/>
                <a:moveTo>
                  <a:pt x="117134" y="143399"/>
                </a:moveTo>
                <a:lnTo>
                  <a:pt x="117134" y="149423"/>
                </a:lnTo>
                <a:lnTo>
                  <a:pt x="110288" y="149423"/>
                </a:lnTo>
                <a:lnTo>
                  <a:pt x="110288" y="143399"/>
                </a:lnTo>
                <a:close/>
                <a:moveTo>
                  <a:pt x="124277" y="143399"/>
                </a:moveTo>
                <a:lnTo>
                  <a:pt x="124277" y="149423"/>
                </a:lnTo>
                <a:lnTo>
                  <a:pt x="118027" y="149423"/>
                </a:lnTo>
                <a:lnTo>
                  <a:pt x="118027" y="143399"/>
                </a:lnTo>
                <a:close/>
                <a:moveTo>
                  <a:pt x="132017" y="143399"/>
                </a:moveTo>
                <a:lnTo>
                  <a:pt x="132017" y="149423"/>
                </a:lnTo>
                <a:lnTo>
                  <a:pt x="125170" y="149423"/>
                </a:lnTo>
                <a:lnTo>
                  <a:pt x="125170" y="143399"/>
                </a:lnTo>
                <a:close/>
                <a:moveTo>
                  <a:pt x="139160" y="143399"/>
                </a:moveTo>
                <a:lnTo>
                  <a:pt x="139160" y="149423"/>
                </a:lnTo>
                <a:lnTo>
                  <a:pt x="132909" y="149423"/>
                </a:lnTo>
                <a:lnTo>
                  <a:pt x="132909" y="143399"/>
                </a:lnTo>
                <a:close/>
                <a:moveTo>
                  <a:pt x="146899" y="143399"/>
                </a:moveTo>
                <a:lnTo>
                  <a:pt x="146899" y="149423"/>
                </a:lnTo>
                <a:lnTo>
                  <a:pt x="140053" y="149423"/>
                </a:lnTo>
                <a:lnTo>
                  <a:pt x="140053" y="143399"/>
                </a:lnTo>
                <a:close/>
                <a:moveTo>
                  <a:pt x="154043" y="143399"/>
                </a:moveTo>
                <a:lnTo>
                  <a:pt x="154043" y="149423"/>
                </a:lnTo>
                <a:lnTo>
                  <a:pt x="147792" y="149423"/>
                </a:lnTo>
                <a:lnTo>
                  <a:pt x="147792" y="143399"/>
                </a:lnTo>
                <a:close/>
                <a:moveTo>
                  <a:pt x="161782" y="143399"/>
                </a:moveTo>
                <a:lnTo>
                  <a:pt x="161782" y="149423"/>
                </a:lnTo>
                <a:lnTo>
                  <a:pt x="154936" y="149423"/>
                </a:lnTo>
                <a:lnTo>
                  <a:pt x="154936" y="143399"/>
                </a:lnTo>
                <a:close/>
                <a:moveTo>
                  <a:pt x="168926" y="143399"/>
                </a:moveTo>
                <a:lnTo>
                  <a:pt x="168926" y="149423"/>
                </a:lnTo>
                <a:lnTo>
                  <a:pt x="162675" y="149423"/>
                </a:lnTo>
                <a:lnTo>
                  <a:pt x="162675" y="143399"/>
                </a:lnTo>
                <a:close/>
                <a:moveTo>
                  <a:pt x="176665" y="143399"/>
                </a:moveTo>
                <a:lnTo>
                  <a:pt x="176665" y="149423"/>
                </a:lnTo>
                <a:lnTo>
                  <a:pt x="169819" y="149423"/>
                </a:lnTo>
                <a:lnTo>
                  <a:pt x="169819" y="143399"/>
                </a:lnTo>
                <a:close/>
                <a:moveTo>
                  <a:pt x="183809" y="143399"/>
                </a:moveTo>
                <a:lnTo>
                  <a:pt x="183809" y="149423"/>
                </a:lnTo>
                <a:lnTo>
                  <a:pt x="177558" y="149423"/>
                </a:lnTo>
                <a:lnTo>
                  <a:pt x="177558" y="143399"/>
                </a:lnTo>
                <a:close/>
                <a:moveTo>
                  <a:pt x="191548" y="143399"/>
                </a:moveTo>
                <a:lnTo>
                  <a:pt x="191548" y="149423"/>
                </a:lnTo>
                <a:lnTo>
                  <a:pt x="184702" y="149423"/>
                </a:lnTo>
                <a:lnTo>
                  <a:pt x="184702" y="143399"/>
                </a:lnTo>
                <a:close/>
                <a:moveTo>
                  <a:pt x="198692" y="143399"/>
                </a:moveTo>
                <a:lnTo>
                  <a:pt x="198692" y="149423"/>
                </a:lnTo>
                <a:lnTo>
                  <a:pt x="192441" y="149423"/>
                </a:lnTo>
                <a:lnTo>
                  <a:pt x="192441" y="143399"/>
                </a:lnTo>
                <a:close/>
                <a:moveTo>
                  <a:pt x="206431" y="143399"/>
                </a:moveTo>
                <a:lnTo>
                  <a:pt x="206431" y="149423"/>
                </a:lnTo>
                <a:lnTo>
                  <a:pt x="199584" y="149423"/>
                </a:lnTo>
                <a:lnTo>
                  <a:pt x="199584" y="143399"/>
                </a:lnTo>
                <a:close/>
                <a:moveTo>
                  <a:pt x="213574" y="143399"/>
                </a:moveTo>
                <a:lnTo>
                  <a:pt x="213574" y="149423"/>
                </a:lnTo>
                <a:lnTo>
                  <a:pt x="207324" y="149423"/>
                </a:lnTo>
                <a:lnTo>
                  <a:pt x="207324" y="143399"/>
                </a:lnTo>
                <a:close/>
                <a:moveTo>
                  <a:pt x="221313" y="143399"/>
                </a:moveTo>
                <a:lnTo>
                  <a:pt x="221313" y="149423"/>
                </a:lnTo>
                <a:lnTo>
                  <a:pt x="214467" y="149423"/>
                </a:lnTo>
                <a:lnTo>
                  <a:pt x="214467" y="143399"/>
                </a:lnTo>
                <a:close/>
                <a:moveTo>
                  <a:pt x="228457" y="143399"/>
                </a:moveTo>
                <a:lnTo>
                  <a:pt x="228457" y="149423"/>
                </a:lnTo>
                <a:lnTo>
                  <a:pt x="222206" y="149423"/>
                </a:lnTo>
                <a:lnTo>
                  <a:pt x="222206" y="143399"/>
                </a:lnTo>
                <a:close/>
                <a:moveTo>
                  <a:pt x="236196" y="143399"/>
                </a:moveTo>
                <a:lnTo>
                  <a:pt x="236196" y="149423"/>
                </a:lnTo>
                <a:lnTo>
                  <a:pt x="229350" y="149423"/>
                </a:lnTo>
                <a:lnTo>
                  <a:pt x="229350" y="143399"/>
                </a:lnTo>
                <a:close/>
                <a:moveTo>
                  <a:pt x="243340" y="143399"/>
                </a:moveTo>
                <a:lnTo>
                  <a:pt x="243340" y="149423"/>
                </a:lnTo>
                <a:lnTo>
                  <a:pt x="237089" y="149423"/>
                </a:lnTo>
                <a:lnTo>
                  <a:pt x="237089" y="143399"/>
                </a:lnTo>
                <a:close/>
                <a:moveTo>
                  <a:pt x="251079" y="143399"/>
                </a:moveTo>
                <a:lnTo>
                  <a:pt x="251079" y="149423"/>
                </a:lnTo>
                <a:lnTo>
                  <a:pt x="244233" y="149423"/>
                </a:lnTo>
                <a:lnTo>
                  <a:pt x="244233" y="143399"/>
                </a:lnTo>
                <a:close/>
                <a:moveTo>
                  <a:pt x="258223" y="143399"/>
                </a:moveTo>
                <a:lnTo>
                  <a:pt x="258223" y="149423"/>
                </a:lnTo>
                <a:lnTo>
                  <a:pt x="251972" y="149423"/>
                </a:lnTo>
                <a:lnTo>
                  <a:pt x="251972" y="143399"/>
                </a:lnTo>
                <a:close/>
                <a:moveTo>
                  <a:pt x="265962" y="143399"/>
                </a:moveTo>
                <a:lnTo>
                  <a:pt x="265962" y="149423"/>
                </a:lnTo>
                <a:lnTo>
                  <a:pt x="259116" y="149423"/>
                </a:lnTo>
                <a:lnTo>
                  <a:pt x="259116" y="143399"/>
                </a:lnTo>
                <a:close/>
                <a:moveTo>
                  <a:pt x="273106" y="143399"/>
                </a:moveTo>
                <a:lnTo>
                  <a:pt x="273106" y="149423"/>
                </a:lnTo>
                <a:lnTo>
                  <a:pt x="266855" y="149423"/>
                </a:lnTo>
                <a:lnTo>
                  <a:pt x="266855" y="143399"/>
                </a:lnTo>
                <a:close/>
                <a:moveTo>
                  <a:pt x="280845" y="143399"/>
                </a:moveTo>
                <a:lnTo>
                  <a:pt x="280845" y="149423"/>
                </a:lnTo>
                <a:lnTo>
                  <a:pt x="273999" y="149423"/>
                </a:lnTo>
                <a:lnTo>
                  <a:pt x="273999" y="143399"/>
                </a:lnTo>
                <a:close/>
                <a:moveTo>
                  <a:pt x="12954" y="150316"/>
                </a:moveTo>
                <a:lnTo>
                  <a:pt x="12954" y="156341"/>
                </a:lnTo>
                <a:lnTo>
                  <a:pt x="6108" y="156341"/>
                </a:lnTo>
                <a:lnTo>
                  <a:pt x="6108" y="150316"/>
                </a:lnTo>
                <a:close/>
                <a:moveTo>
                  <a:pt x="20098" y="150316"/>
                </a:moveTo>
                <a:lnTo>
                  <a:pt x="20098" y="156341"/>
                </a:lnTo>
                <a:lnTo>
                  <a:pt x="13847" y="156341"/>
                </a:lnTo>
                <a:lnTo>
                  <a:pt x="13847" y="150316"/>
                </a:lnTo>
                <a:close/>
                <a:moveTo>
                  <a:pt x="27837" y="150316"/>
                </a:moveTo>
                <a:lnTo>
                  <a:pt x="27837" y="156341"/>
                </a:lnTo>
                <a:lnTo>
                  <a:pt x="20991" y="156341"/>
                </a:lnTo>
                <a:lnTo>
                  <a:pt x="20991" y="150316"/>
                </a:lnTo>
                <a:close/>
                <a:moveTo>
                  <a:pt x="34981" y="150316"/>
                </a:moveTo>
                <a:lnTo>
                  <a:pt x="34981" y="156341"/>
                </a:lnTo>
                <a:lnTo>
                  <a:pt x="28730" y="156341"/>
                </a:lnTo>
                <a:lnTo>
                  <a:pt x="28730" y="150316"/>
                </a:lnTo>
                <a:close/>
                <a:moveTo>
                  <a:pt x="42720" y="150316"/>
                </a:moveTo>
                <a:lnTo>
                  <a:pt x="42720" y="156341"/>
                </a:lnTo>
                <a:lnTo>
                  <a:pt x="35874" y="156341"/>
                </a:lnTo>
                <a:lnTo>
                  <a:pt x="35874" y="150316"/>
                </a:lnTo>
                <a:close/>
                <a:moveTo>
                  <a:pt x="49863" y="150316"/>
                </a:moveTo>
                <a:lnTo>
                  <a:pt x="49863" y="156341"/>
                </a:lnTo>
                <a:lnTo>
                  <a:pt x="43613" y="156341"/>
                </a:lnTo>
                <a:lnTo>
                  <a:pt x="43613" y="150316"/>
                </a:lnTo>
                <a:close/>
                <a:moveTo>
                  <a:pt x="57602" y="150316"/>
                </a:moveTo>
                <a:lnTo>
                  <a:pt x="57602" y="156341"/>
                </a:lnTo>
                <a:lnTo>
                  <a:pt x="50756" y="156341"/>
                </a:lnTo>
                <a:lnTo>
                  <a:pt x="50756" y="150316"/>
                </a:lnTo>
                <a:close/>
                <a:moveTo>
                  <a:pt x="64746" y="150316"/>
                </a:moveTo>
                <a:lnTo>
                  <a:pt x="64746" y="156341"/>
                </a:lnTo>
                <a:lnTo>
                  <a:pt x="58495" y="156341"/>
                </a:lnTo>
                <a:lnTo>
                  <a:pt x="58495" y="150316"/>
                </a:lnTo>
                <a:close/>
                <a:moveTo>
                  <a:pt x="72485" y="150316"/>
                </a:moveTo>
                <a:lnTo>
                  <a:pt x="72485" y="156341"/>
                </a:lnTo>
                <a:lnTo>
                  <a:pt x="65639" y="156341"/>
                </a:lnTo>
                <a:lnTo>
                  <a:pt x="65639" y="150316"/>
                </a:lnTo>
                <a:close/>
                <a:moveTo>
                  <a:pt x="79629" y="150316"/>
                </a:moveTo>
                <a:lnTo>
                  <a:pt x="79629" y="156341"/>
                </a:lnTo>
                <a:lnTo>
                  <a:pt x="73378" y="156341"/>
                </a:lnTo>
                <a:lnTo>
                  <a:pt x="73378" y="150316"/>
                </a:lnTo>
                <a:close/>
                <a:moveTo>
                  <a:pt x="87368" y="150316"/>
                </a:moveTo>
                <a:lnTo>
                  <a:pt x="87368" y="156341"/>
                </a:lnTo>
                <a:lnTo>
                  <a:pt x="80522" y="156341"/>
                </a:lnTo>
                <a:lnTo>
                  <a:pt x="80522" y="150316"/>
                </a:lnTo>
                <a:close/>
                <a:moveTo>
                  <a:pt x="94512" y="150316"/>
                </a:moveTo>
                <a:lnTo>
                  <a:pt x="94512" y="156341"/>
                </a:lnTo>
                <a:lnTo>
                  <a:pt x="88261" y="156341"/>
                </a:lnTo>
                <a:lnTo>
                  <a:pt x="88261" y="150316"/>
                </a:lnTo>
                <a:close/>
                <a:moveTo>
                  <a:pt x="102251" y="150316"/>
                </a:moveTo>
                <a:lnTo>
                  <a:pt x="102251" y="156341"/>
                </a:lnTo>
                <a:lnTo>
                  <a:pt x="95405" y="156341"/>
                </a:lnTo>
                <a:lnTo>
                  <a:pt x="95405" y="150316"/>
                </a:lnTo>
                <a:close/>
                <a:moveTo>
                  <a:pt x="109395" y="150316"/>
                </a:moveTo>
                <a:lnTo>
                  <a:pt x="109395" y="156341"/>
                </a:lnTo>
                <a:lnTo>
                  <a:pt x="103144" y="156341"/>
                </a:lnTo>
                <a:lnTo>
                  <a:pt x="103144" y="150316"/>
                </a:lnTo>
                <a:close/>
                <a:moveTo>
                  <a:pt x="117134" y="150316"/>
                </a:moveTo>
                <a:lnTo>
                  <a:pt x="117134" y="156341"/>
                </a:lnTo>
                <a:lnTo>
                  <a:pt x="110288" y="156341"/>
                </a:lnTo>
                <a:lnTo>
                  <a:pt x="110288" y="150316"/>
                </a:lnTo>
                <a:close/>
                <a:moveTo>
                  <a:pt x="124277" y="150316"/>
                </a:moveTo>
                <a:lnTo>
                  <a:pt x="124277" y="156341"/>
                </a:lnTo>
                <a:lnTo>
                  <a:pt x="118027" y="156341"/>
                </a:lnTo>
                <a:lnTo>
                  <a:pt x="118027" y="150316"/>
                </a:lnTo>
                <a:close/>
                <a:moveTo>
                  <a:pt x="132017" y="150316"/>
                </a:moveTo>
                <a:lnTo>
                  <a:pt x="132017" y="156341"/>
                </a:lnTo>
                <a:lnTo>
                  <a:pt x="125170" y="156341"/>
                </a:lnTo>
                <a:lnTo>
                  <a:pt x="125170" y="150316"/>
                </a:lnTo>
                <a:close/>
                <a:moveTo>
                  <a:pt x="139160" y="150316"/>
                </a:moveTo>
                <a:lnTo>
                  <a:pt x="139160" y="156341"/>
                </a:lnTo>
                <a:lnTo>
                  <a:pt x="132909" y="156341"/>
                </a:lnTo>
                <a:lnTo>
                  <a:pt x="132909" y="150316"/>
                </a:lnTo>
                <a:close/>
                <a:moveTo>
                  <a:pt x="146899" y="150316"/>
                </a:moveTo>
                <a:lnTo>
                  <a:pt x="146899" y="156341"/>
                </a:lnTo>
                <a:lnTo>
                  <a:pt x="140053" y="156341"/>
                </a:lnTo>
                <a:lnTo>
                  <a:pt x="140053" y="150316"/>
                </a:lnTo>
                <a:close/>
                <a:moveTo>
                  <a:pt x="154043" y="150316"/>
                </a:moveTo>
                <a:lnTo>
                  <a:pt x="154043" y="156341"/>
                </a:lnTo>
                <a:lnTo>
                  <a:pt x="147792" y="156341"/>
                </a:lnTo>
                <a:lnTo>
                  <a:pt x="147792" y="150316"/>
                </a:lnTo>
                <a:close/>
                <a:moveTo>
                  <a:pt x="161782" y="150316"/>
                </a:moveTo>
                <a:lnTo>
                  <a:pt x="161782" y="156341"/>
                </a:lnTo>
                <a:lnTo>
                  <a:pt x="154936" y="156341"/>
                </a:lnTo>
                <a:lnTo>
                  <a:pt x="154936" y="150316"/>
                </a:lnTo>
                <a:close/>
                <a:moveTo>
                  <a:pt x="168926" y="150316"/>
                </a:moveTo>
                <a:lnTo>
                  <a:pt x="168926" y="156341"/>
                </a:lnTo>
                <a:lnTo>
                  <a:pt x="162675" y="156341"/>
                </a:lnTo>
                <a:lnTo>
                  <a:pt x="162675" y="150316"/>
                </a:lnTo>
                <a:close/>
                <a:moveTo>
                  <a:pt x="176665" y="150316"/>
                </a:moveTo>
                <a:lnTo>
                  <a:pt x="176665" y="156341"/>
                </a:lnTo>
                <a:lnTo>
                  <a:pt x="169819" y="156341"/>
                </a:lnTo>
                <a:lnTo>
                  <a:pt x="169819" y="150316"/>
                </a:lnTo>
                <a:close/>
                <a:moveTo>
                  <a:pt x="183809" y="150316"/>
                </a:moveTo>
                <a:lnTo>
                  <a:pt x="183809" y="156341"/>
                </a:lnTo>
                <a:lnTo>
                  <a:pt x="177558" y="156341"/>
                </a:lnTo>
                <a:lnTo>
                  <a:pt x="177558" y="150316"/>
                </a:lnTo>
                <a:close/>
                <a:moveTo>
                  <a:pt x="191548" y="150316"/>
                </a:moveTo>
                <a:lnTo>
                  <a:pt x="191548" y="156341"/>
                </a:lnTo>
                <a:lnTo>
                  <a:pt x="184702" y="156341"/>
                </a:lnTo>
                <a:lnTo>
                  <a:pt x="184702" y="150316"/>
                </a:lnTo>
                <a:close/>
                <a:moveTo>
                  <a:pt x="198692" y="150316"/>
                </a:moveTo>
                <a:lnTo>
                  <a:pt x="198692" y="156341"/>
                </a:lnTo>
                <a:lnTo>
                  <a:pt x="192441" y="156341"/>
                </a:lnTo>
                <a:lnTo>
                  <a:pt x="192441" y="150316"/>
                </a:lnTo>
                <a:close/>
                <a:moveTo>
                  <a:pt x="206431" y="150316"/>
                </a:moveTo>
                <a:lnTo>
                  <a:pt x="206431" y="156341"/>
                </a:lnTo>
                <a:lnTo>
                  <a:pt x="199584" y="156341"/>
                </a:lnTo>
                <a:lnTo>
                  <a:pt x="199584" y="150316"/>
                </a:lnTo>
                <a:close/>
                <a:moveTo>
                  <a:pt x="213574" y="150316"/>
                </a:moveTo>
                <a:lnTo>
                  <a:pt x="213574" y="156341"/>
                </a:lnTo>
                <a:lnTo>
                  <a:pt x="207324" y="156341"/>
                </a:lnTo>
                <a:lnTo>
                  <a:pt x="207324" y="150316"/>
                </a:lnTo>
                <a:close/>
                <a:moveTo>
                  <a:pt x="221313" y="150316"/>
                </a:moveTo>
                <a:lnTo>
                  <a:pt x="221313" y="156341"/>
                </a:lnTo>
                <a:lnTo>
                  <a:pt x="214467" y="156341"/>
                </a:lnTo>
                <a:lnTo>
                  <a:pt x="214467" y="150316"/>
                </a:lnTo>
                <a:close/>
                <a:moveTo>
                  <a:pt x="228457" y="150316"/>
                </a:moveTo>
                <a:lnTo>
                  <a:pt x="228457" y="156341"/>
                </a:lnTo>
                <a:lnTo>
                  <a:pt x="222206" y="156341"/>
                </a:lnTo>
                <a:lnTo>
                  <a:pt x="222206" y="150316"/>
                </a:lnTo>
                <a:close/>
                <a:moveTo>
                  <a:pt x="236196" y="150316"/>
                </a:moveTo>
                <a:lnTo>
                  <a:pt x="236196" y="156341"/>
                </a:lnTo>
                <a:lnTo>
                  <a:pt x="229350" y="156341"/>
                </a:lnTo>
                <a:lnTo>
                  <a:pt x="229350" y="150316"/>
                </a:lnTo>
                <a:close/>
                <a:moveTo>
                  <a:pt x="243340" y="150316"/>
                </a:moveTo>
                <a:lnTo>
                  <a:pt x="243340" y="156341"/>
                </a:lnTo>
                <a:lnTo>
                  <a:pt x="237089" y="156341"/>
                </a:lnTo>
                <a:lnTo>
                  <a:pt x="237089" y="150316"/>
                </a:lnTo>
                <a:close/>
                <a:moveTo>
                  <a:pt x="251079" y="150316"/>
                </a:moveTo>
                <a:lnTo>
                  <a:pt x="251079" y="156341"/>
                </a:lnTo>
                <a:lnTo>
                  <a:pt x="244233" y="156341"/>
                </a:lnTo>
                <a:lnTo>
                  <a:pt x="244233" y="150316"/>
                </a:lnTo>
                <a:close/>
                <a:moveTo>
                  <a:pt x="258223" y="150316"/>
                </a:moveTo>
                <a:lnTo>
                  <a:pt x="258223" y="156341"/>
                </a:lnTo>
                <a:lnTo>
                  <a:pt x="251972" y="156341"/>
                </a:lnTo>
                <a:lnTo>
                  <a:pt x="251972" y="150316"/>
                </a:lnTo>
                <a:close/>
                <a:moveTo>
                  <a:pt x="265962" y="150316"/>
                </a:moveTo>
                <a:lnTo>
                  <a:pt x="265962" y="156341"/>
                </a:lnTo>
                <a:lnTo>
                  <a:pt x="259116" y="156341"/>
                </a:lnTo>
                <a:lnTo>
                  <a:pt x="259116" y="150316"/>
                </a:lnTo>
                <a:close/>
                <a:moveTo>
                  <a:pt x="273106" y="150316"/>
                </a:moveTo>
                <a:lnTo>
                  <a:pt x="273106" y="156341"/>
                </a:lnTo>
                <a:lnTo>
                  <a:pt x="266855" y="156341"/>
                </a:lnTo>
                <a:lnTo>
                  <a:pt x="266855" y="150316"/>
                </a:lnTo>
                <a:close/>
                <a:moveTo>
                  <a:pt x="280845" y="150316"/>
                </a:moveTo>
                <a:lnTo>
                  <a:pt x="280845" y="156341"/>
                </a:lnTo>
                <a:lnTo>
                  <a:pt x="273999" y="156341"/>
                </a:lnTo>
                <a:lnTo>
                  <a:pt x="273999" y="150316"/>
                </a:lnTo>
                <a:close/>
                <a:moveTo>
                  <a:pt x="5215" y="0"/>
                </a:moveTo>
                <a:lnTo>
                  <a:pt x="5215" y="4096"/>
                </a:lnTo>
                <a:lnTo>
                  <a:pt x="0" y="4096"/>
                </a:lnTo>
                <a:lnTo>
                  <a:pt x="0" y="4989"/>
                </a:lnTo>
                <a:lnTo>
                  <a:pt x="5215" y="4989"/>
                </a:lnTo>
                <a:lnTo>
                  <a:pt x="5215" y="11013"/>
                </a:lnTo>
                <a:lnTo>
                  <a:pt x="0" y="11013"/>
                </a:lnTo>
                <a:lnTo>
                  <a:pt x="0" y="11906"/>
                </a:lnTo>
                <a:lnTo>
                  <a:pt x="5215" y="11906"/>
                </a:lnTo>
                <a:lnTo>
                  <a:pt x="5215" y="17931"/>
                </a:lnTo>
                <a:lnTo>
                  <a:pt x="0" y="17931"/>
                </a:lnTo>
                <a:lnTo>
                  <a:pt x="0" y="18824"/>
                </a:lnTo>
                <a:lnTo>
                  <a:pt x="5215" y="18824"/>
                </a:lnTo>
                <a:lnTo>
                  <a:pt x="5215" y="24860"/>
                </a:lnTo>
                <a:lnTo>
                  <a:pt x="0" y="24860"/>
                </a:lnTo>
                <a:lnTo>
                  <a:pt x="0" y="25753"/>
                </a:lnTo>
                <a:lnTo>
                  <a:pt x="5215" y="25753"/>
                </a:lnTo>
                <a:lnTo>
                  <a:pt x="5215" y="31778"/>
                </a:lnTo>
                <a:lnTo>
                  <a:pt x="0" y="31778"/>
                </a:lnTo>
                <a:lnTo>
                  <a:pt x="0" y="32671"/>
                </a:lnTo>
                <a:lnTo>
                  <a:pt x="5215" y="32671"/>
                </a:lnTo>
                <a:lnTo>
                  <a:pt x="5215" y="38695"/>
                </a:lnTo>
                <a:lnTo>
                  <a:pt x="0" y="38695"/>
                </a:lnTo>
                <a:lnTo>
                  <a:pt x="0" y="39588"/>
                </a:lnTo>
                <a:lnTo>
                  <a:pt x="5215" y="39588"/>
                </a:lnTo>
                <a:lnTo>
                  <a:pt x="5215" y="45613"/>
                </a:lnTo>
                <a:lnTo>
                  <a:pt x="0" y="45613"/>
                </a:lnTo>
                <a:lnTo>
                  <a:pt x="0" y="46506"/>
                </a:lnTo>
                <a:lnTo>
                  <a:pt x="5215" y="46506"/>
                </a:lnTo>
                <a:lnTo>
                  <a:pt x="5215" y="52542"/>
                </a:lnTo>
                <a:lnTo>
                  <a:pt x="0" y="52542"/>
                </a:lnTo>
                <a:lnTo>
                  <a:pt x="0" y="53435"/>
                </a:lnTo>
                <a:lnTo>
                  <a:pt x="5215" y="53435"/>
                </a:lnTo>
                <a:lnTo>
                  <a:pt x="5215" y="59460"/>
                </a:lnTo>
                <a:lnTo>
                  <a:pt x="0" y="59460"/>
                </a:lnTo>
                <a:lnTo>
                  <a:pt x="0" y="60353"/>
                </a:lnTo>
                <a:lnTo>
                  <a:pt x="5215" y="60353"/>
                </a:lnTo>
                <a:lnTo>
                  <a:pt x="5215" y="66377"/>
                </a:lnTo>
                <a:lnTo>
                  <a:pt x="0" y="66377"/>
                </a:lnTo>
                <a:lnTo>
                  <a:pt x="0" y="67270"/>
                </a:lnTo>
                <a:lnTo>
                  <a:pt x="5215" y="67270"/>
                </a:lnTo>
                <a:lnTo>
                  <a:pt x="5215" y="73295"/>
                </a:lnTo>
                <a:lnTo>
                  <a:pt x="0" y="73295"/>
                </a:lnTo>
                <a:lnTo>
                  <a:pt x="0" y="74188"/>
                </a:lnTo>
                <a:lnTo>
                  <a:pt x="5215" y="74188"/>
                </a:lnTo>
                <a:lnTo>
                  <a:pt x="5215" y="80224"/>
                </a:lnTo>
                <a:lnTo>
                  <a:pt x="0" y="80224"/>
                </a:lnTo>
                <a:lnTo>
                  <a:pt x="0" y="81117"/>
                </a:lnTo>
                <a:lnTo>
                  <a:pt x="5215" y="81117"/>
                </a:lnTo>
                <a:lnTo>
                  <a:pt x="5215" y="87142"/>
                </a:lnTo>
                <a:lnTo>
                  <a:pt x="0" y="87142"/>
                </a:lnTo>
                <a:lnTo>
                  <a:pt x="0" y="88035"/>
                </a:lnTo>
                <a:lnTo>
                  <a:pt x="5215" y="88035"/>
                </a:lnTo>
                <a:lnTo>
                  <a:pt x="5215" y="94059"/>
                </a:lnTo>
                <a:lnTo>
                  <a:pt x="0" y="94059"/>
                </a:lnTo>
                <a:lnTo>
                  <a:pt x="0" y="94952"/>
                </a:lnTo>
                <a:lnTo>
                  <a:pt x="5215" y="94952"/>
                </a:lnTo>
                <a:lnTo>
                  <a:pt x="5215" y="100977"/>
                </a:lnTo>
                <a:lnTo>
                  <a:pt x="0" y="100977"/>
                </a:lnTo>
                <a:lnTo>
                  <a:pt x="0" y="101870"/>
                </a:lnTo>
                <a:lnTo>
                  <a:pt x="5215" y="101870"/>
                </a:lnTo>
                <a:lnTo>
                  <a:pt x="5215" y="107906"/>
                </a:lnTo>
                <a:lnTo>
                  <a:pt x="0" y="107906"/>
                </a:lnTo>
                <a:lnTo>
                  <a:pt x="0" y="108799"/>
                </a:lnTo>
                <a:lnTo>
                  <a:pt x="5215" y="108799"/>
                </a:lnTo>
                <a:lnTo>
                  <a:pt x="5215" y="114824"/>
                </a:lnTo>
                <a:lnTo>
                  <a:pt x="0" y="114824"/>
                </a:lnTo>
                <a:lnTo>
                  <a:pt x="0" y="115717"/>
                </a:lnTo>
                <a:lnTo>
                  <a:pt x="5215" y="115717"/>
                </a:lnTo>
                <a:lnTo>
                  <a:pt x="5215" y="121741"/>
                </a:lnTo>
                <a:lnTo>
                  <a:pt x="0" y="121741"/>
                </a:lnTo>
                <a:lnTo>
                  <a:pt x="0" y="122634"/>
                </a:lnTo>
                <a:lnTo>
                  <a:pt x="5215" y="122634"/>
                </a:lnTo>
                <a:lnTo>
                  <a:pt x="5215" y="128659"/>
                </a:lnTo>
                <a:lnTo>
                  <a:pt x="0" y="128659"/>
                </a:lnTo>
                <a:lnTo>
                  <a:pt x="0" y="129552"/>
                </a:lnTo>
                <a:lnTo>
                  <a:pt x="5215" y="129552"/>
                </a:lnTo>
                <a:lnTo>
                  <a:pt x="5215" y="135588"/>
                </a:lnTo>
                <a:lnTo>
                  <a:pt x="0" y="135588"/>
                </a:lnTo>
                <a:lnTo>
                  <a:pt x="0" y="136481"/>
                </a:lnTo>
                <a:lnTo>
                  <a:pt x="5215" y="136481"/>
                </a:lnTo>
                <a:lnTo>
                  <a:pt x="5215" y="142506"/>
                </a:lnTo>
                <a:lnTo>
                  <a:pt x="0" y="142506"/>
                </a:lnTo>
                <a:lnTo>
                  <a:pt x="0" y="143399"/>
                </a:lnTo>
                <a:lnTo>
                  <a:pt x="5215" y="143399"/>
                </a:lnTo>
                <a:lnTo>
                  <a:pt x="5215" y="149423"/>
                </a:lnTo>
                <a:lnTo>
                  <a:pt x="0" y="149423"/>
                </a:lnTo>
                <a:lnTo>
                  <a:pt x="0" y="150316"/>
                </a:lnTo>
                <a:lnTo>
                  <a:pt x="5215" y="150316"/>
                </a:lnTo>
                <a:lnTo>
                  <a:pt x="5215" y="156341"/>
                </a:lnTo>
                <a:lnTo>
                  <a:pt x="0" y="156341"/>
                </a:lnTo>
                <a:lnTo>
                  <a:pt x="0" y="157234"/>
                </a:lnTo>
                <a:lnTo>
                  <a:pt x="5215" y="157234"/>
                </a:lnTo>
                <a:lnTo>
                  <a:pt x="5215" y="160734"/>
                </a:lnTo>
                <a:lnTo>
                  <a:pt x="6108" y="160734"/>
                </a:lnTo>
                <a:lnTo>
                  <a:pt x="6108" y="157234"/>
                </a:lnTo>
                <a:lnTo>
                  <a:pt x="12954" y="157234"/>
                </a:lnTo>
                <a:lnTo>
                  <a:pt x="12954" y="160734"/>
                </a:lnTo>
                <a:lnTo>
                  <a:pt x="13847" y="160734"/>
                </a:lnTo>
                <a:lnTo>
                  <a:pt x="13847" y="157234"/>
                </a:lnTo>
                <a:lnTo>
                  <a:pt x="20098" y="157234"/>
                </a:lnTo>
                <a:lnTo>
                  <a:pt x="20098" y="160734"/>
                </a:lnTo>
                <a:lnTo>
                  <a:pt x="20991" y="160734"/>
                </a:lnTo>
                <a:lnTo>
                  <a:pt x="20991" y="157234"/>
                </a:lnTo>
                <a:lnTo>
                  <a:pt x="27837" y="157234"/>
                </a:lnTo>
                <a:lnTo>
                  <a:pt x="27837" y="160734"/>
                </a:lnTo>
                <a:lnTo>
                  <a:pt x="28730" y="160734"/>
                </a:lnTo>
                <a:lnTo>
                  <a:pt x="28730" y="157234"/>
                </a:lnTo>
                <a:lnTo>
                  <a:pt x="34981" y="157234"/>
                </a:lnTo>
                <a:lnTo>
                  <a:pt x="34981" y="160734"/>
                </a:lnTo>
                <a:lnTo>
                  <a:pt x="35874" y="160734"/>
                </a:lnTo>
                <a:lnTo>
                  <a:pt x="35874" y="157234"/>
                </a:lnTo>
                <a:lnTo>
                  <a:pt x="42720" y="157234"/>
                </a:lnTo>
                <a:lnTo>
                  <a:pt x="42720" y="160734"/>
                </a:lnTo>
                <a:lnTo>
                  <a:pt x="43613" y="160734"/>
                </a:lnTo>
                <a:lnTo>
                  <a:pt x="43613" y="157234"/>
                </a:lnTo>
                <a:lnTo>
                  <a:pt x="49863" y="157234"/>
                </a:lnTo>
                <a:lnTo>
                  <a:pt x="49863" y="160734"/>
                </a:lnTo>
                <a:lnTo>
                  <a:pt x="50756" y="160734"/>
                </a:lnTo>
                <a:lnTo>
                  <a:pt x="50756" y="157234"/>
                </a:lnTo>
                <a:lnTo>
                  <a:pt x="57602" y="157234"/>
                </a:lnTo>
                <a:lnTo>
                  <a:pt x="57602" y="160734"/>
                </a:lnTo>
                <a:lnTo>
                  <a:pt x="58495" y="160734"/>
                </a:lnTo>
                <a:lnTo>
                  <a:pt x="58495" y="157234"/>
                </a:lnTo>
                <a:lnTo>
                  <a:pt x="64746" y="157234"/>
                </a:lnTo>
                <a:lnTo>
                  <a:pt x="64746" y="160734"/>
                </a:lnTo>
                <a:lnTo>
                  <a:pt x="65639" y="160734"/>
                </a:lnTo>
                <a:lnTo>
                  <a:pt x="65639" y="157234"/>
                </a:lnTo>
                <a:lnTo>
                  <a:pt x="72485" y="157234"/>
                </a:lnTo>
                <a:lnTo>
                  <a:pt x="72485" y="160734"/>
                </a:lnTo>
                <a:lnTo>
                  <a:pt x="73378" y="160734"/>
                </a:lnTo>
                <a:lnTo>
                  <a:pt x="73378" y="157234"/>
                </a:lnTo>
                <a:lnTo>
                  <a:pt x="79629" y="157234"/>
                </a:lnTo>
                <a:lnTo>
                  <a:pt x="79629" y="160734"/>
                </a:lnTo>
                <a:lnTo>
                  <a:pt x="80522" y="160734"/>
                </a:lnTo>
                <a:lnTo>
                  <a:pt x="80522" y="157234"/>
                </a:lnTo>
                <a:lnTo>
                  <a:pt x="87368" y="157234"/>
                </a:lnTo>
                <a:lnTo>
                  <a:pt x="87368" y="160734"/>
                </a:lnTo>
                <a:lnTo>
                  <a:pt x="88261" y="160734"/>
                </a:lnTo>
                <a:lnTo>
                  <a:pt x="88261" y="157234"/>
                </a:lnTo>
                <a:lnTo>
                  <a:pt x="94512" y="157234"/>
                </a:lnTo>
                <a:lnTo>
                  <a:pt x="94512" y="160734"/>
                </a:lnTo>
                <a:lnTo>
                  <a:pt x="95405" y="160734"/>
                </a:lnTo>
                <a:lnTo>
                  <a:pt x="95405" y="157234"/>
                </a:lnTo>
                <a:lnTo>
                  <a:pt x="102251" y="157234"/>
                </a:lnTo>
                <a:lnTo>
                  <a:pt x="102251" y="160734"/>
                </a:lnTo>
                <a:lnTo>
                  <a:pt x="103144" y="160734"/>
                </a:lnTo>
                <a:lnTo>
                  <a:pt x="103144" y="157234"/>
                </a:lnTo>
                <a:lnTo>
                  <a:pt x="109395" y="157234"/>
                </a:lnTo>
                <a:lnTo>
                  <a:pt x="109395" y="160734"/>
                </a:lnTo>
                <a:lnTo>
                  <a:pt x="110288" y="160734"/>
                </a:lnTo>
                <a:lnTo>
                  <a:pt x="110288" y="157234"/>
                </a:lnTo>
                <a:lnTo>
                  <a:pt x="117134" y="157234"/>
                </a:lnTo>
                <a:lnTo>
                  <a:pt x="117134" y="160734"/>
                </a:lnTo>
                <a:lnTo>
                  <a:pt x="118027" y="160734"/>
                </a:lnTo>
                <a:lnTo>
                  <a:pt x="118027" y="157234"/>
                </a:lnTo>
                <a:lnTo>
                  <a:pt x="124277" y="157234"/>
                </a:lnTo>
                <a:lnTo>
                  <a:pt x="124277" y="160734"/>
                </a:lnTo>
                <a:lnTo>
                  <a:pt x="125170" y="160734"/>
                </a:lnTo>
                <a:lnTo>
                  <a:pt x="125170" y="157234"/>
                </a:lnTo>
                <a:lnTo>
                  <a:pt x="132017" y="157234"/>
                </a:lnTo>
                <a:lnTo>
                  <a:pt x="132017" y="160734"/>
                </a:lnTo>
                <a:lnTo>
                  <a:pt x="132909" y="160734"/>
                </a:lnTo>
                <a:lnTo>
                  <a:pt x="132909" y="157234"/>
                </a:lnTo>
                <a:lnTo>
                  <a:pt x="139160" y="157234"/>
                </a:lnTo>
                <a:lnTo>
                  <a:pt x="139160" y="160734"/>
                </a:lnTo>
                <a:lnTo>
                  <a:pt x="140053" y="160734"/>
                </a:lnTo>
                <a:lnTo>
                  <a:pt x="140053" y="157234"/>
                </a:lnTo>
                <a:lnTo>
                  <a:pt x="146899" y="157234"/>
                </a:lnTo>
                <a:lnTo>
                  <a:pt x="146899" y="160734"/>
                </a:lnTo>
                <a:lnTo>
                  <a:pt x="147792" y="160734"/>
                </a:lnTo>
                <a:lnTo>
                  <a:pt x="147792" y="157234"/>
                </a:lnTo>
                <a:lnTo>
                  <a:pt x="154043" y="157234"/>
                </a:lnTo>
                <a:lnTo>
                  <a:pt x="154043" y="160734"/>
                </a:lnTo>
                <a:lnTo>
                  <a:pt x="154936" y="160734"/>
                </a:lnTo>
                <a:lnTo>
                  <a:pt x="154936" y="157234"/>
                </a:lnTo>
                <a:lnTo>
                  <a:pt x="161782" y="157234"/>
                </a:lnTo>
                <a:lnTo>
                  <a:pt x="161782" y="160734"/>
                </a:lnTo>
                <a:lnTo>
                  <a:pt x="162675" y="160734"/>
                </a:lnTo>
                <a:lnTo>
                  <a:pt x="162675" y="157234"/>
                </a:lnTo>
                <a:lnTo>
                  <a:pt x="168926" y="157234"/>
                </a:lnTo>
                <a:lnTo>
                  <a:pt x="168926" y="160734"/>
                </a:lnTo>
                <a:lnTo>
                  <a:pt x="169819" y="160734"/>
                </a:lnTo>
                <a:lnTo>
                  <a:pt x="169819" y="157234"/>
                </a:lnTo>
                <a:lnTo>
                  <a:pt x="176665" y="157234"/>
                </a:lnTo>
                <a:lnTo>
                  <a:pt x="176665" y="160734"/>
                </a:lnTo>
                <a:lnTo>
                  <a:pt x="177558" y="160734"/>
                </a:lnTo>
                <a:lnTo>
                  <a:pt x="177558" y="157234"/>
                </a:lnTo>
                <a:lnTo>
                  <a:pt x="183809" y="157234"/>
                </a:lnTo>
                <a:lnTo>
                  <a:pt x="183809" y="160734"/>
                </a:lnTo>
                <a:lnTo>
                  <a:pt x="184702" y="160734"/>
                </a:lnTo>
                <a:lnTo>
                  <a:pt x="184702" y="157234"/>
                </a:lnTo>
                <a:lnTo>
                  <a:pt x="191548" y="157234"/>
                </a:lnTo>
                <a:lnTo>
                  <a:pt x="191548" y="160734"/>
                </a:lnTo>
                <a:lnTo>
                  <a:pt x="192441" y="160734"/>
                </a:lnTo>
                <a:lnTo>
                  <a:pt x="192441" y="157234"/>
                </a:lnTo>
                <a:lnTo>
                  <a:pt x="198692" y="157234"/>
                </a:lnTo>
                <a:lnTo>
                  <a:pt x="198692" y="160734"/>
                </a:lnTo>
                <a:lnTo>
                  <a:pt x="199584" y="160734"/>
                </a:lnTo>
                <a:lnTo>
                  <a:pt x="199584" y="157234"/>
                </a:lnTo>
                <a:lnTo>
                  <a:pt x="206431" y="157234"/>
                </a:lnTo>
                <a:lnTo>
                  <a:pt x="206431" y="160734"/>
                </a:lnTo>
                <a:lnTo>
                  <a:pt x="207324" y="160734"/>
                </a:lnTo>
                <a:lnTo>
                  <a:pt x="207324" y="157234"/>
                </a:lnTo>
                <a:lnTo>
                  <a:pt x="213574" y="157234"/>
                </a:lnTo>
                <a:lnTo>
                  <a:pt x="213574" y="160734"/>
                </a:lnTo>
                <a:lnTo>
                  <a:pt x="214467" y="160734"/>
                </a:lnTo>
                <a:lnTo>
                  <a:pt x="214467" y="157234"/>
                </a:lnTo>
                <a:lnTo>
                  <a:pt x="221313" y="157234"/>
                </a:lnTo>
                <a:lnTo>
                  <a:pt x="221313" y="160734"/>
                </a:lnTo>
                <a:lnTo>
                  <a:pt x="222206" y="160734"/>
                </a:lnTo>
                <a:lnTo>
                  <a:pt x="222206" y="157234"/>
                </a:lnTo>
                <a:lnTo>
                  <a:pt x="228457" y="157234"/>
                </a:lnTo>
                <a:lnTo>
                  <a:pt x="228457" y="160734"/>
                </a:lnTo>
                <a:lnTo>
                  <a:pt x="229350" y="160734"/>
                </a:lnTo>
                <a:lnTo>
                  <a:pt x="229350" y="157234"/>
                </a:lnTo>
                <a:lnTo>
                  <a:pt x="236196" y="157234"/>
                </a:lnTo>
                <a:lnTo>
                  <a:pt x="236196" y="160734"/>
                </a:lnTo>
                <a:lnTo>
                  <a:pt x="237089" y="160734"/>
                </a:lnTo>
                <a:lnTo>
                  <a:pt x="237089" y="157234"/>
                </a:lnTo>
                <a:lnTo>
                  <a:pt x="243340" y="157234"/>
                </a:lnTo>
                <a:lnTo>
                  <a:pt x="243340" y="160734"/>
                </a:lnTo>
                <a:lnTo>
                  <a:pt x="244233" y="160734"/>
                </a:lnTo>
                <a:lnTo>
                  <a:pt x="244233" y="157234"/>
                </a:lnTo>
                <a:lnTo>
                  <a:pt x="251079" y="157234"/>
                </a:lnTo>
                <a:lnTo>
                  <a:pt x="251079" y="160734"/>
                </a:lnTo>
                <a:lnTo>
                  <a:pt x="251972" y="160734"/>
                </a:lnTo>
                <a:lnTo>
                  <a:pt x="251972" y="157234"/>
                </a:lnTo>
                <a:lnTo>
                  <a:pt x="258223" y="157234"/>
                </a:lnTo>
                <a:lnTo>
                  <a:pt x="258223" y="160734"/>
                </a:lnTo>
                <a:lnTo>
                  <a:pt x="259116" y="160734"/>
                </a:lnTo>
                <a:lnTo>
                  <a:pt x="259116" y="157234"/>
                </a:lnTo>
                <a:lnTo>
                  <a:pt x="265962" y="157234"/>
                </a:lnTo>
                <a:lnTo>
                  <a:pt x="265962" y="160734"/>
                </a:lnTo>
                <a:lnTo>
                  <a:pt x="266855" y="160734"/>
                </a:lnTo>
                <a:lnTo>
                  <a:pt x="266855" y="157234"/>
                </a:lnTo>
                <a:lnTo>
                  <a:pt x="273106" y="157234"/>
                </a:lnTo>
                <a:lnTo>
                  <a:pt x="273106" y="160734"/>
                </a:lnTo>
                <a:lnTo>
                  <a:pt x="273999" y="160734"/>
                </a:lnTo>
                <a:lnTo>
                  <a:pt x="273999" y="157234"/>
                </a:lnTo>
                <a:lnTo>
                  <a:pt x="280845" y="157234"/>
                </a:lnTo>
                <a:lnTo>
                  <a:pt x="280845" y="160734"/>
                </a:lnTo>
                <a:lnTo>
                  <a:pt x="281738" y="160734"/>
                </a:lnTo>
                <a:lnTo>
                  <a:pt x="281738" y="157234"/>
                </a:lnTo>
                <a:lnTo>
                  <a:pt x="285750" y="157234"/>
                </a:lnTo>
                <a:lnTo>
                  <a:pt x="285750" y="156341"/>
                </a:lnTo>
                <a:lnTo>
                  <a:pt x="281738" y="156341"/>
                </a:lnTo>
                <a:lnTo>
                  <a:pt x="281738" y="150316"/>
                </a:lnTo>
                <a:lnTo>
                  <a:pt x="285750" y="150316"/>
                </a:lnTo>
                <a:lnTo>
                  <a:pt x="285750" y="149423"/>
                </a:lnTo>
                <a:lnTo>
                  <a:pt x="281738" y="149423"/>
                </a:lnTo>
                <a:lnTo>
                  <a:pt x="281738" y="143399"/>
                </a:lnTo>
                <a:lnTo>
                  <a:pt x="285750" y="143399"/>
                </a:lnTo>
                <a:lnTo>
                  <a:pt x="285750" y="142506"/>
                </a:lnTo>
                <a:lnTo>
                  <a:pt x="281738" y="142506"/>
                </a:lnTo>
                <a:lnTo>
                  <a:pt x="281738" y="136481"/>
                </a:lnTo>
                <a:lnTo>
                  <a:pt x="285750" y="136481"/>
                </a:lnTo>
                <a:lnTo>
                  <a:pt x="285750" y="135588"/>
                </a:lnTo>
                <a:lnTo>
                  <a:pt x="281738" y="135588"/>
                </a:lnTo>
                <a:lnTo>
                  <a:pt x="281738" y="129552"/>
                </a:lnTo>
                <a:lnTo>
                  <a:pt x="285750" y="129552"/>
                </a:lnTo>
                <a:lnTo>
                  <a:pt x="285750" y="128659"/>
                </a:lnTo>
                <a:lnTo>
                  <a:pt x="281738" y="128659"/>
                </a:lnTo>
                <a:lnTo>
                  <a:pt x="281738" y="122634"/>
                </a:lnTo>
                <a:lnTo>
                  <a:pt x="285750" y="122634"/>
                </a:lnTo>
                <a:lnTo>
                  <a:pt x="285750" y="121741"/>
                </a:lnTo>
                <a:lnTo>
                  <a:pt x="281738" y="121741"/>
                </a:lnTo>
                <a:lnTo>
                  <a:pt x="281738" y="115717"/>
                </a:lnTo>
                <a:lnTo>
                  <a:pt x="285750" y="115717"/>
                </a:lnTo>
                <a:lnTo>
                  <a:pt x="285750" y="114824"/>
                </a:lnTo>
                <a:lnTo>
                  <a:pt x="281738" y="114824"/>
                </a:lnTo>
                <a:lnTo>
                  <a:pt x="281738" y="108799"/>
                </a:lnTo>
                <a:lnTo>
                  <a:pt x="285750" y="108799"/>
                </a:lnTo>
                <a:lnTo>
                  <a:pt x="285750" y="107906"/>
                </a:lnTo>
                <a:lnTo>
                  <a:pt x="281738" y="107906"/>
                </a:lnTo>
                <a:lnTo>
                  <a:pt x="281738" y="101870"/>
                </a:lnTo>
                <a:lnTo>
                  <a:pt x="285750" y="101870"/>
                </a:lnTo>
                <a:lnTo>
                  <a:pt x="285750" y="100977"/>
                </a:lnTo>
                <a:lnTo>
                  <a:pt x="281738" y="100977"/>
                </a:lnTo>
                <a:lnTo>
                  <a:pt x="281738" y="94952"/>
                </a:lnTo>
                <a:lnTo>
                  <a:pt x="285750" y="94952"/>
                </a:lnTo>
                <a:lnTo>
                  <a:pt x="285750" y="94059"/>
                </a:lnTo>
                <a:lnTo>
                  <a:pt x="281738" y="94059"/>
                </a:lnTo>
                <a:lnTo>
                  <a:pt x="281738" y="88035"/>
                </a:lnTo>
                <a:lnTo>
                  <a:pt x="285750" y="88035"/>
                </a:lnTo>
                <a:lnTo>
                  <a:pt x="285750" y="87142"/>
                </a:lnTo>
                <a:lnTo>
                  <a:pt x="281738" y="87142"/>
                </a:lnTo>
                <a:lnTo>
                  <a:pt x="281738" y="81117"/>
                </a:lnTo>
                <a:lnTo>
                  <a:pt x="285750" y="81117"/>
                </a:lnTo>
                <a:lnTo>
                  <a:pt x="285750" y="80224"/>
                </a:lnTo>
                <a:lnTo>
                  <a:pt x="281738" y="80224"/>
                </a:lnTo>
                <a:lnTo>
                  <a:pt x="281738" y="74188"/>
                </a:lnTo>
                <a:lnTo>
                  <a:pt x="285750" y="74188"/>
                </a:lnTo>
                <a:lnTo>
                  <a:pt x="285750" y="73295"/>
                </a:lnTo>
                <a:lnTo>
                  <a:pt x="281738" y="73295"/>
                </a:lnTo>
                <a:lnTo>
                  <a:pt x="281738" y="67270"/>
                </a:lnTo>
                <a:lnTo>
                  <a:pt x="285750" y="67270"/>
                </a:lnTo>
                <a:lnTo>
                  <a:pt x="285750" y="66377"/>
                </a:lnTo>
                <a:lnTo>
                  <a:pt x="281738" y="66377"/>
                </a:lnTo>
                <a:lnTo>
                  <a:pt x="281738" y="60353"/>
                </a:lnTo>
                <a:lnTo>
                  <a:pt x="285750" y="60353"/>
                </a:lnTo>
                <a:lnTo>
                  <a:pt x="285750" y="59460"/>
                </a:lnTo>
                <a:lnTo>
                  <a:pt x="281738" y="59460"/>
                </a:lnTo>
                <a:lnTo>
                  <a:pt x="281738" y="53435"/>
                </a:lnTo>
                <a:lnTo>
                  <a:pt x="285750" y="53435"/>
                </a:lnTo>
                <a:lnTo>
                  <a:pt x="285750" y="52542"/>
                </a:lnTo>
                <a:lnTo>
                  <a:pt x="281738" y="52542"/>
                </a:lnTo>
                <a:lnTo>
                  <a:pt x="281738" y="46506"/>
                </a:lnTo>
                <a:lnTo>
                  <a:pt x="285750" y="46506"/>
                </a:lnTo>
                <a:lnTo>
                  <a:pt x="285750" y="45613"/>
                </a:lnTo>
                <a:lnTo>
                  <a:pt x="281738" y="45613"/>
                </a:lnTo>
                <a:lnTo>
                  <a:pt x="281738" y="39588"/>
                </a:lnTo>
                <a:lnTo>
                  <a:pt x="285750" y="39588"/>
                </a:lnTo>
                <a:lnTo>
                  <a:pt x="285750" y="38695"/>
                </a:lnTo>
                <a:lnTo>
                  <a:pt x="281738" y="38695"/>
                </a:lnTo>
                <a:lnTo>
                  <a:pt x="281738" y="32671"/>
                </a:lnTo>
                <a:lnTo>
                  <a:pt x="285750" y="32671"/>
                </a:lnTo>
                <a:lnTo>
                  <a:pt x="285750" y="31778"/>
                </a:lnTo>
                <a:lnTo>
                  <a:pt x="281738" y="31778"/>
                </a:lnTo>
                <a:lnTo>
                  <a:pt x="281738" y="25753"/>
                </a:lnTo>
                <a:lnTo>
                  <a:pt x="285750" y="25753"/>
                </a:lnTo>
                <a:lnTo>
                  <a:pt x="285750" y="24860"/>
                </a:lnTo>
                <a:lnTo>
                  <a:pt x="281738" y="24860"/>
                </a:lnTo>
                <a:lnTo>
                  <a:pt x="281738" y="18824"/>
                </a:lnTo>
                <a:lnTo>
                  <a:pt x="285750" y="18824"/>
                </a:lnTo>
                <a:lnTo>
                  <a:pt x="285750" y="17931"/>
                </a:lnTo>
                <a:lnTo>
                  <a:pt x="281738" y="17931"/>
                </a:lnTo>
                <a:lnTo>
                  <a:pt x="281738" y="11906"/>
                </a:lnTo>
                <a:lnTo>
                  <a:pt x="285750" y="11906"/>
                </a:lnTo>
                <a:lnTo>
                  <a:pt x="285750" y="11013"/>
                </a:lnTo>
                <a:lnTo>
                  <a:pt x="281738" y="11013"/>
                </a:lnTo>
                <a:lnTo>
                  <a:pt x="281738" y="4989"/>
                </a:lnTo>
                <a:lnTo>
                  <a:pt x="285750" y="4989"/>
                </a:lnTo>
                <a:lnTo>
                  <a:pt x="285750" y="4096"/>
                </a:lnTo>
                <a:lnTo>
                  <a:pt x="281738" y="4096"/>
                </a:lnTo>
                <a:lnTo>
                  <a:pt x="281738" y="0"/>
                </a:lnTo>
                <a:lnTo>
                  <a:pt x="280845" y="0"/>
                </a:lnTo>
                <a:lnTo>
                  <a:pt x="280845" y="4096"/>
                </a:lnTo>
                <a:lnTo>
                  <a:pt x="273999" y="4096"/>
                </a:lnTo>
                <a:lnTo>
                  <a:pt x="273999" y="0"/>
                </a:lnTo>
                <a:lnTo>
                  <a:pt x="273106" y="0"/>
                </a:lnTo>
                <a:lnTo>
                  <a:pt x="273106" y="4096"/>
                </a:lnTo>
                <a:lnTo>
                  <a:pt x="266855" y="4096"/>
                </a:lnTo>
                <a:lnTo>
                  <a:pt x="266855" y="0"/>
                </a:lnTo>
                <a:lnTo>
                  <a:pt x="265962" y="0"/>
                </a:lnTo>
                <a:lnTo>
                  <a:pt x="265962" y="4096"/>
                </a:lnTo>
                <a:lnTo>
                  <a:pt x="259116" y="4096"/>
                </a:lnTo>
                <a:lnTo>
                  <a:pt x="259116" y="0"/>
                </a:lnTo>
                <a:lnTo>
                  <a:pt x="258223" y="0"/>
                </a:lnTo>
                <a:lnTo>
                  <a:pt x="258223" y="4096"/>
                </a:lnTo>
                <a:lnTo>
                  <a:pt x="251972" y="4096"/>
                </a:lnTo>
                <a:lnTo>
                  <a:pt x="251972" y="0"/>
                </a:lnTo>
                <a:lnTo>
                  <a:pt x="251079" y="0"/>
                </a:lnTo>
                <a:lnTo>
                  <a:pt x="251079" y="4096"/>
                </a:lnTo>
                <a:lnTo>
                  <a:pt x="244233" y="4096"/>
                </a:lnTo>
                <a:lnTo>
                  <a:pt x="244233" y="0"/>
                </a:lnTo>
                <a:lnTo>
                  <a:pt x="243340" y="0"/>
                </a:lnTo>
                <a:lnTo>
                  <a:pt x="243340" y="4096"/>
                </a:lnTo>
                <a:lnTo>
                  <a:pt x="237089" y="4096"/>
                </a:lnTo>
                <a:lnTo>
                  <a:pt x="237089" y="0"/>
                </a:lnTo>
                <a:lnTo>
                  <a:pt x="236196" y="0"/>
                </a:lnTo>
                <a:lnTo>
                  <a:pt x="236196" y="4096"/>
                </a:lnTo>
                <a:lnTo>
                  <a:pt x="229350" y="4096"/>
                </a:lnTo>
                <a:lnTo>
                  <a:pt x="229350" y="0"/>
                </a:lnTo>
                <a:lnTo>
                  <a:pt x="228457" y="0"/>
                </a:lnTo>
                <a:lnTo>
                  <a:pt x="228457" y="4096"/>
                </a:lnTo>
                <a:lnTo>
                  <a:pt x="222206" y="4096"/>
                </a:lnTo>
                <a:lnTo>
                  <a:pt x="222206" y="0"/>
                </a:lnTo>
                <a:lnTo>
                  <a:pt x="221313" y="0"/>
                </a:lnTo>
                <a:lnTo>
                  <a:pt x="221313" y="4096"/>
                </a:lnTo>
                <a:lnTo>
                  <a:pt x="214467" y="4096"/>
                </a:lnTo>
                <a:lnTo>
                  <a:pt x="214467" y="0"/>
                </a:lnTo>
                <a:lnTo>
                  <a:pt x="213574" y="0"/>
                </a:lnTo>
                <a:lnTo>
                  <a:pt x="213574" y="4096"/>
                </a:lnTo>
                <a:lnTo>
                  <a:pt x="207324" y="4096"/>
                </a:lnTo>
                <a:lnTo>
                  <a:pt x="207324" y="0"/>
                </a:lnTo>
                <a:lnTo>
                  <a:pt x="206431" y="0"/>
                </a:lnTo>
                <a:lnTo>
                  <a:pt x="206431" y="4096"/>
                </a:lnTo>
                <a:lnTo>
                  <a:pt x="199584" y="4096"/>
                </a:lnTo>
                <a:lnTo>
                  <a:pt x="199584" y="0"/>
                </a:lnTo>
                <a:lnTo>
                  <a:pt x="198692" y="0"/>
                </a:lnTo>
                <a:lnTo>
                  <a:pt x="198692" y="4096"/>
                </a:lnTo>
                <a:lnTo>
                  <a:pt x="192441" y="4096"/>
                </a:lnTo>
                <a:lnTo>
                  <a:pt x="192441" y="0"/>
                </a:lnTo>
                <a:lnTo>
                  <a:pt x="191548" y="0"/>
                </a:lnTo>
                <a:lnTo>
                  <a:pt x="191548" y="4096"/>
                </a:lnTo>
                <a:lnTo>
                  <a:pt x="184702" y="4096"/>
                </a:lnTo>
                <a:lnTo>
                  <a:pt x="184702" y="0"/>
                </a:lnTo>
                <a:lnTo>
                  <a:pt x="183809" y="0"/>
                </a:lnTo>
                <a:lnTo>
                  <a:pt x="183809" y="4096"/>
                </a:lnTo>
                <a:lnTo>
                  <a:pt x="177558" y="4096"/>
                </a:lnTo>
                <a:lnTo>
                  <a:pt x="177558" y="0"/>
                </a:lnTo>
                <a:lnTo>
                  <a:pt x="176665" y="0"/>
                </a:lnTo>
                <a:lnTo>
                  <a:pt x="176665" y="4096"/>
                </a:lnTo>
                <a:lnTo>
                  <a:pt x="169819" y="4096"/>
                </a:lnTo>
                <a:lnTo>
                  <a:pt x="169819" y="0"/>
                </a:lnTo>
                <a:lnTo>
                  <a:pt x="168926" y="0"/>
                </a:lnTo>
                <a:lnTo>
                  <a:pt x="168926" y="4096"/>
                </a:lnTo>
                <a:lnTo>
                  <a:pt x="162675" y="4096"/>
                </a:lnTo>
                <a:lnTo>
                  <a:pt x="162675" y="0"/>
                </a:lnTo>
                <a:lnTo>
                  <a:pt x="161782" y="0"/>
                </a:lnTo>
                <a:lnTo>
                  <a:pt x="161782" y="4096"/>
                </a:lnTo>
                <a:lnTo>
                  <a:pt x="154936" y="4096"/>
                </a:lnTo>
                <a:lnTo>
                  <a:pt x="154936" y="0"/>
                </a:lnTo>
                <a:lnTo>
                  <a:pt x="154043" y="0"/>
                </a:lnTo>
                <a:lnTo>
                  <a:pt x="154043" y="4096"/>
                </a:lnTo>
                <a:lnTo>
                  <a:pt x="147792" y="4096"/>
                </a:lnTo>
                <a:lnTo>
                  <a:pt x="147792" y="0"/>
                </a:lnTo>
                <a:lnTo>
                  <a:pt x="146899" y="0"/>
                </a:lnTo>
                <a:lnTo>
                  <a:pt x="146899" y="4096"/>
                </a:lnTo>
                <a:lnTo>
                  <a:pt x="140053" y="4096"/>
                </a:lnTo>
                <a:lnTo>
                  <a:pt x="140053" y="0"/>
                </a:lnTo>
                <a:lnTo>
                  <a:pt x="139160" y="0"/>
                </a:lnTo>
                <a:lnTo>
                  <a:pt x="139160" y="4096"/>
                </a:lnTo>
                <a:lnTo>
                  <a:pt x="132909" y="4096"/>
                </a:lnTo>
                <a:lnTo>
                  <a:pt x="132909" y="0"/>
                </a:lnTo>
                <a:lnTo>
                  <a:pt x="132017" y="0"/>
                </a:lnTo>
                <a:lnTo>
                  <a:pt x="132017" y="4096"/>
                </a:lnTo>
                <a:lnTo>
                  <a:pt x="125170" y="4096"/>
                </a:lnTo>
                <a:lnTo>
                  <a:pt x="125170" y="0"/>
                </a:lnTo>
                <a:lnTo>
                  <a:pt x="124277" y="0"/>
                </a:lnTo>
                <a:lnTo>
                  <a:pt x="124277" y="4096"/>
                </a:lnTo>
                <a:lnTo>
                  <a:pt x="118027" y="4096"/>
                </a:lnTo>
                <a:lnTo>
                  <a:pt x="118027" y="0"/>
                </a:lnTo>
                <a:lnTo>
                  <a:pt x="117134" y="0"/>
                </a:lnTo>
                <a:lnTo>
                  <a:pt x="117134" y="4096"/>
                </a:lnTo>
                <a:lnTo>
                  <a:pt x="110288" y="4096"/>
                </a:lnTo>
                <a:lnTo>
                  <a:pt x="110288" y="0"/>
                </a:lnTo>
                <a:lnTo>
                  <a:pt x="109395" y="0"/>
                </a:lnTo>
                <a:lnTo>
                  <a:pt x="109395" y="4096"/>
                </a:lnTo>
                <a:lnTo>
                  <a:pt x="103144" y="4096"/>
                </a:lnTo>
                <a:lnTo>
                  <a:pt x="103144" y="0"/>
                </a:lnTo>
                <a:lnTo>
                  <a:pt x="102251" y="0"/>
                </a:lnTo>
                <a:lnTo>
                  <a:pt x="102251" y="4096"/>
                </a:lnTo>
                <a:lnTo>
                  <a:pt x="95405" y="4096"/>
                </a:lnTo>
                <a:lnTo>
                  <a:pt x="95405" y="0"/>
                </a:lnTo>
                <a:lnTo>
                  <a:pt x="94512" y="0"/>
                </a:lnTo>
                <a:lnTo>
                  <a:pt x="94512" y="4096"/>
                </a:lnTo>
                <a:lnTo>
                  <a:pt x="88261" y="4096"/>
                </a:lnTo>
                <a:lnTo>
                  <a:pt x="88261" y="0"/>
                </a:lnTo>
                <a:lnTo>
                  <a:pt x="87368" y="0"/>
                </a:lnTo>
                <a:lnTo>
                  <a:pt x="87368" y="4096"/>
                </a:lnTo>
                <a:lnTo>
                  <a:pt x="80522" y="4096"/>
                </a:lnTo>
                <a:lnTo>
                  <a:pt x="80522" y="0"/>
                </a:lnTo>
                <a:lnTo>
                  <a:pt x="79629" y="0"/>
                </a:lnTo>
                <a:lnTo>
                  <a:pt x="79629" y="4096"/>
                </a:lnTo>
                <a:lnTo>
                  <a:pt x="73378" y="4096"/>
                </a:lnTo>
                <a:lnTo>
                  <a:pt x="73378" y="0"/>
                </a:lnTo>
                <a:lnTo>
                  <a:pt x="72485" y="0"/>
                </a:lnTo>
                <a:lnTo>
                  <a:pt x="72485" y="4096"/>
                </a:lnTo>
                <a:lnTo>
                  <a:pt x="65639" y="4096"/>
                </a:lnTo>
                <a:lnTo>
                  <a:pt x="65639" y="0"/>
                </a:lnTo>
                <a:lnTo>
                  <a:pt x="64746" y="0"/>
                </a:lnTo>
                <a:lnTo>
                  <a:pt x="64746" y="4096"/>
                </a:lnTo>
                <a:lnTo>
                  <a:pt x="58495" y="4096"/>
                </a:lnTo>
                <a:lnTo>
                  <a:pt x="58495" y="0"/>
                </a:lnTo>
                <a:lnTo>
                  <a:pt x="57602" y="0"/>
                </a:lnTo>
                <a:lnTo>
                  <a:pt x="57602" y="4096"/>
                </a:lnTo>
                <a:lnTo>
                  <a:pt x="50756" y="4096"/>
                </a:lnTo>
                <a:lnTo>
                  <a:pt x="50756" y="0"/>
                </a:lnTo>
                <a:lnTo>
                  <a:pt x="49863" y="0"/>
                </a:lnTo>
                <a:lnTo>
                  <a:pt x="49863" y="4096"/>
                </a:lnTo>
                <a:lnTo>
                  <a:pt x="43613" y="4096"/>
                </a:lnTo>
                <a:lnTo>
                  <a:pt x="43613" y="0"/>
                </a:lnTo>
                <a:lnTo>
                  <a:pt x="42720" y="0"/>
                </a:lnTo>
                <a:lnTo>
                  <a:pt x="42720" y="4096"/>
                </a:lnTo>
                <a:lnTo>
                  <a:pt x="35874" y="4096"/>
                </a:lnTo>
                <a:lnTo>
                  <a:pt x="35874" y="0"/>
                </a:lnTo>
                <a:lnTo>
                  <a:pt x="34981" y="0"/>
                </a:lnTo>
                <a:lnTo>
                  <a:pt x="34981" y="4096"/>
                </a:lnTo>
                <a:lnTo>
                  <a:pt x="28730" y="4096"/>
                </a:lnTo>
                <a:lnTo>
                  <a:pt x="28730" y="0"/>
                </a:lnTo>
                <a:lnTo>
                  <a:pt x="27837" y="0"/>
                </a:lnTo>
                <a:lnTo>
                  <a:pt x="27837" y="4096"/>
                </a:lnTo>
                <a:lnTo>
                  <a:pt x="20991" y="4096"/>
                </a:lnTo>
                <a:lnTo>
                  <a:pt x="20991" y="0"/>
                </a:lnTo>
                <a:lnTo>
                  <a:pt x="20098" y="0"/>
                </a:lnTo>
                <a:lnTo>
                  <a:pt x="20098" y="4096"/>
                </a:lnTo>
                <a:lnTo>
                  <a:pt x="13847" y="4096"/>
                </a:lnTo>
                <a:lnTo>
                  <a:pt x="13847" y="0"/>
                </a:lnTo>
                <a:lnTo>
                  <a:pt x="12954" y="0"/>
                </a:lnTo>
                <a:lnTo>
                  <a:pt x="12954" y="4096"/>
                </a:lnTo>
                <a:lnTo>
                  <a:pt x="6108" y="4096"/>
                </a:lnTo>
                <a:lnTo>
                  <a:pt x="6108" y="0"/>
                </a:lnTo>
                <a:close/>
              </a:path>
            </a:pathLst>
          </a:custGeom>
          <a:solidFill>
            <a:srgbClr val="838383">
              <a:alpha val="8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8"/>
          <p:cNvSpPr txBox="1">
            <a:spLocks noGrp="1"/>
          </p:cNvSpPr>
          <p:nvPr>
            <p:ph type="title"/>
          </p:nvPr>
        </p:nvSpPr>
        <p:spPr>
          <a:xfrm flipH="1">
            <a:off x="760020" y="1620000"/>
            <a:ext cx="6077600" cy="3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1466"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6563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bg>
      <p:bgPr>
        <a:solidFill>
          <a:schemeClr val="dk2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6"/>
          <p:cNvSpPr/>
          <p:nvPr/>
        </p:nvSpPr>
        <p:spPr>
          <a:xfrm>
            <a:off x="0" y="0"/>
            <a:ext cx="12192000" cy="6858027"/>
          </a:xfrm>
          <a:custGeom>
            <a:avLst/>
            <a:gdLst/>
            <a:ahLst/>
            <a:cxnLst/>
            <a:rect l="l" t="t" r="r" b="b"/>
            <a:pathLst>
              <a:path w="285750" h="160735" extrusionOk="0">
                <a:moveTo>
                  <a:pt x="12954" y="4989"/>
                </a:moveTo>
                <a:lnTo>
                  <a:pt x="12954" y="11013"/>
                </a:lnTo>
                <a:lnTo>
                  <a:pt x="6108" y="11013"/>
                </a:lnTo>
                <a:lnTo>
                  <a:pt x="6108" y="4989"/>
                </a:lnTo>
                <a:close/>
                <a:moveTo>
                  <a:pt x="20098" y="4989"/>
                </a:moveTo>
                <a:lnTo>
                  <a:pt x="20098" y="11013"/>
                </a:lnTo>
                <a:lnTo>
                  <a:pt x="13847" y="11013"/>
                </a:lnTo>
                <a:lnTo>
                  <a:pt x="13847" y="4989"/>
                </a:lnTo>
                <a:close/>
                <a:moveTo>
                  <a:pt x="27837" y="4989"/>
                </a:moveTo>
                <a:lnTo>
                  <a:pt x="27837" y="11013"/>
                </a:lnTo>
                <a:lnTo>
                  <a:pt x="20991" y="11013"/>
                </a:lnTo>
                <a:lnTo>
                  <a:pt x="20991" y="4989"/>
                </a:lnTo>
                <a:close/>
                <a:moveTo>
                  <a:pt x="34981" y="4989"/>
                </a:moveTo>
                <a:lnTo>
                  <a:pt x="34981" y="11013"/>
                </a:lnTo>
                <a:lnTo>
                  <a:pt x="28730" y="11013"/>
                </a:lnTo>
                <a:lnTo>
                  <a:pt x="28730" y="4989"/>
                </a:lnTo>
                <a:close/>
                <a:moveTo>
                  <a:pt x="42720" y="4989"/>
                </a:moveTo>
                <a:lnTo>
                  <a:pt x="42720" y="11013"/>
                </a:lnTo>
                <a:lnTo>
                  <a:pt x="35874" y="11013"/>
                </a:lnTo>
                <a:lnTo>
                  <a:pt x="35874" y="4989"/>
                </a:lnTo>
                <a:close/>
                <a:moveTo>
                  <a:pt x="49863" y="4989"/>
                </a:moveTo>
                <a:lnTo>
                  <a:pt x="49863" y="11013"/>
                </a:lnTo>
                <a:lnTo>
                  <a:pt x="43613" y="11013"/>
                </a:lnTo>
                <a:lnTo>
                  <a:pt x="43613" y="4989"/>
                </a:lnTo>
                <a:close/>
                <a:moveTo>
                  <a:pt x="57602" y="4989"/>
                </a:moveTo>
                <a:lnTo>
                  <a:pt x="57602" y="11013"/>
                </a:lnTo>
                <a:lnTo>
                  <a:pt x="50756" y="11013"/>
                </a:lnTo>
                <a:lnTo>
                  <a:pt x="50756" y="4989"/>
                </a:lnTo>
                <a:close/>
                <a:moveTo>
                  <a:pt x="64746" y="4989"/>
                </a:moveTo>
                <a:lnTo>
                  <a:pt x="64746" y="11013"/>
                </a:lnTo>
                <a:lnTo>
                  <a:pt x="58495" y="11013"/>
                </a:lnTo>
                <a:lnTo>
                  <a:pt x="58495" y="4989"/>
                </a:lnTo>
                <a:close/>
                <a:moveTo>
                  <a:pt x="72485" y="4989"/>
                </a:moveTo>
                <a:lnTo>
                  <a:pt x="72485" y="11013"/>
                </a:lnTo>
                <a:lnTo>
                  <a:pt x="65639" y="11013"/>
                </a:lnTo>
                <a:lnTo>
                  <a:pt x="65639" y="4989"/>
                </a:lnTo>
                <a:close/>
                <a:moveTo>
                  <a:pt x="79629" y="4989"/>
                </a:moveTo>
                <a:lnTo>
                  <a:pt x="79629" y="11013"/>
                </a:lnTo>
                <a:lnTo>
                  <a:pt x="73378" y="11013"/>
                </a:lnTo>
                <a:lnTo>
                  <a:pt x="73378" y="4989"/>
                </a:lnTo>
                <a:close/>
                <a:moveTo>
                  <a:pt x="87368" y="4989"/>
                </a:moveTo>
                <a:lnTo>
                  <a:pt x="87368" y="11013"/>
                </a:lnTo>
                <a:lnTo>
                  <a:pt x="80522" y="11013"/>
                </a:lnTo>
                <a:lnTo>
                  <a:pt x="80522" y="4989"/>
                </a:lnTo>
                <a:close/>
                <a:moveTo>
                  <a:pt x="94512" y="4989"/>
                </a:moveTo>
                <a:lnTo>
                  <a:pt x="94512" y="11013"/>
                </a:lnTo>
                <a:lnTo>
                  <a:pt x="88261" y="11013"/>
                </a:lnTo>
                <a:lnTo>
                  <a:pt x="88261" y="4989"/>
                </a:lnTo>
                <a:close/>
                <a:moveTo>
                  <a:pt x="102251" y="4989"/>
                </a:moveTo>
                <a:lnTo>
                  <a:pt x="102251" y="11013"/>
                </a:lnTo>
                <a:lnTo>
                  <a:pt x="95405" y="11013"/>
                </a:lnTo>
                <a:lnTo>
                  <a:pt x="95405" y="4989"/>
                </a:lnTo>
                <a:close/>
                <a:moveTo>
                  <a:pt x="109395" y="4989"/>
                </a:moveTo>
                <a:lnTo>
                  <a:pt x="109395" y="11013"/>
                </a:lnTo>
                <a:lnTo>
                  <a:pt x="103144" y="11013"/>
                </a:lnTo>
                <a:lnTo>
                  <a:pt x="103144" y="4989"/>
                </a:lnTo>
                <a:close/>
                <a:moveTo>
                  <a:pt x="117134" y="4989"/>
                </a:moveTo>
                <a:lnTo>
                  <a:pt x="117134" y="11013"/>
                </a:lnTo>
                <a:lnTo>
                  <a:pt x="110288" y="11013"/>
                </a:lnTo>
                <a:lnTo>
                  <a:pt x="110288" y="4989"/>
                </a:lnTo>
                <a:close/>
                <a:moveTo>
                  <a:pt x="124277" y="4989"/>
                </a:moveTo>
                <a:lnTo>
                  <a:pt x="124277" y="11013"/>
                </a:lnTo>
                <a:lnTo>
                  <a:pt x="118027" y="11013"/>
                </a:lnTo>
                <a:lnTo>
                  <a:pt x="118027" y="4989"/>
                </a:lnTo>
                <a:close/>
                <a:moveTo>
                  <a:pt x="132017" y="4989"/>
                </a:moveTo>
                <a:lnTo>
                  <a:pt x="132017" y="11013"/>
                </a:lnTo>
                <a:lnTo>
                  <a:pt x="125170" y="11013"/>
                </a:lnTo>
                <a:lnTo>
                  <a:pt x="125170" y="4989"/>
                </a:lnTo>
                <a:close/>
                <a:moveTo>
                  <a:pt x="139160" y="4989"/>
                </a:moveTo>
                <a:lnTo>
                  <a:pt x="139160" y="11013"/>
                </a:lnTo>
                <a:lnTo>
                  <a:pt x="132909" y="11013"/>
                </a:lnTo>
                <a:lnTo>
                  <a:pt x="132909" y="4989"/>
                </a:lnTo>
                <a:close/>
                <a:moveTo>
                  <a:pt x="146899" y="4989"/>
                </a:moveTo>
                <a:lnTo>
                  <a:pt x="146899" y="11013"/>
                </a:lnTo>
                <a:lnTo>
                  <a:pt x="140053" y="11013"/>
                </a:lnTo>
                <a:lnTo>
                  <a:pt x="140053" y="4989"/>
                </a:lnTo>
                <a:close/>
                <a:moveTo>
                  <a:pt x="154043" y="4989"/>
                </a:moveTo>
                <a:lnTo>
                  <a:pt x="154043" y="11013"/>
                </a:lnTo>
                <a:lnTo>
                  <a:pt x="147792" y="11013"/>
                </a:lnTo>
                <a:lnTo>
                  <a:pt x="147792" y="4989"/>
                </a:lnTo>
                <a:close/>
                <a:moveTo>
                  <a:pt x="161782" y="4989"/>
                </a:moveTo>
                <a:lnTo>
                  <a:pt x="161782" y="11013"/>
                </a:lnTo>
                <a:lnTo>
                  <a:pt x="154936" y="11013"/>
                </a:lnTo>
                <a:lnTo>
                  <a:pt x="154936" y="4989"/>
                </a:lnTo>
                <a:close/>
                <a:moveTo>
                  <a:pt x="168926" y="4989"/>
                </a:moveTo>
                <a:lnTo>
                  <a:pt x="168926" y="11013"/>
                </a:lnTo>
                <a:lnTo>
                  <a:pt x="162675" y="11013"/>
                </a:lnTo>
                <a:lnTo>
                  <a:pt x="162675" y="4989"/>
                </a:lnTo>
                <a:close/>
                <a:moveTo>
                  <a:pt x="176665" y="4989"/>
                </a:moveTo>
                <a:lnTo>
                  <a:pt x="176665" y="11013"/>
                </a:lnTo>
                <a:lnTo>
                  <a:pt x="169819" y="11013"/>
                </a:lnTo>
                <a:lnTo>
                  <a:pt x="169819" y="4989"/>
                </a:lnTo>
                <a:close/>
                <a:moveTo>
                  <a:pt x="183809" y="4989"/>
                </a:moveTo>
                <a:lnTo>
                  <a:pt x="183809" y="11013"/>
                </a:lnTo>
                <a:lnTo>
                  <a:pt x="177558" y="11013"/>
                </a:lnTo>
                <a:lnTo>
                  <a:pt x="177558" y="4989"/>
                </a:lnTo>
                <a:close/>
                <a:moveTo>
                  <a:pt x="191548" y="4989"/>
                </a:moveTo>
                <a:lnTo>
                  <a:pt x="191548" y="11013"/>
                </a:lnTo>
                <a:lnTo>
                  <a:pt x="184702" y="11013"/>
                </a:lnTo>
                <a:lnTo>
                  <a:pt x="184702" y="4989"/>
                </a:lnTo>
                <a:close/>
                <a:moveTo>
                  <a:pt x="198692" y="4989"/>
                </a:moveTo>
                <a:lnTo>
                  <a:pt x="198692" y="11013"/>
                </a:lnTo>
                <a:lnTo>
                  <a:pt x="192441" y="11013"/>
                </a:lnTo>
                <a:lnTo>
                  <a:pt x="192441" y="4989"/>
                </a:lnTo>
                <a:close/>
                <a:moveTo>
                  <a:pt x="206431" y="4989"/>
                </a:moveTo>
                <a:lnTo>
                  <a:pt x="206431" y="11013"/>
                </a:lnTo>
                <a:lnTo>
                  <a:pt x="199584" y="11013"/>
                </a:lnTo>
                <a:lnTo>
                  <a:pt x="199584" y="4989"/>
                </a:lnTo>
                <a:close/>
                <a:moveTo>
                  <a:pt x="213574" y="4989"/>
                </a:moveTo>
                <a:lnTo>
                  <a:pt x="213574" y="11013"/>
                </a:lnTo>
                <a:lnTo>
                  <a:pt x="207324" y="11013"/>
                </a:lnTo>
                <a:lnTo>
                  <a:pt x="207324" y="4989"/>
                </a:lnTo>
                <a:close/>
                <a:moveTo>
                  <a:pt x="221313" y="4989"/>
                </a:moveTo>
                <a:lnTo>
                  <a:pt x="221313" y="11013"/>
                </a:lnTo>
                <a:lnTo>
                  <a:pt x="214467" y="11013"/>
                </a:lnTo>
                <a:lnTo>
                  <a:pt x="214467" y="4989"/>
                </a:lnTo>
                <a:close/>
                <a:moveTo>
                  <a:pt x="228457" y="4989"/>
                </a:moveTo>
                <a:lnTo>
                  <a:pt x="228457" y="11013"/>
                </a:lnTo>
                <a:lnTo>
                  <a:pt x="222206" y="11013"/>
                </a:lnTo>
                <a:lnTo>
                  <a:pt x="222206" y="4989"/>
                </a:lnTo>
                <a:close/>
                <a:moveTo>
                  <a:pt x="236196" y="4989"/>
                </a:moveTo>
                <a:lnTo>
                  <a:pt x="236196" y="11013"/>
                </a:lnTo>
                <a:lnTo>
                  <a:pt x="229350" y="11013"/>
                </a:lnTo>
                <a:lnTo>
                  <a:pt x="229350" y="4989"/>
                </a:lnTo>
                <a:close/>
                <a:moveTo>
                  <a:pt x="243340" y="4989"/>
                </a:moveTo>
                <a:lnTo>
                  <a:pt x="243340" y="11013"/>
                </a:lnTo>
                <a:lnTo>
                  <a:pt x="237089" y="11013"/>
                </a:lnTo>
                <a:lnTo>
                  <a:pt x="237089" y="4989"/>
                </a:lnTo>
                <a:close/>
                <a:moveTo>
                  <a:pt x="251079" y="4989"/>
                </a:moveTo>
                <a:lnTo>
                  <a:pt x="251079" y="11013"/>
                </a:lnTo>
                <a:lnTo>
                  <a:pt x="244233" y="11013"/>
                </a:lnTo>
                <a:lnTo>
                  <a:pt x="244233" y="4989"/>
                </a:lnTo>
                <a:close/>
                <a:moveTo>
                  <a:pt x="258223" y="4989"/>
                </a:moveTo>
                <a:lnTo>
                  <a:pt x="258223" y="11013"/>
                </a:lnTo>
                <a:lnTo>
                  <a:pt x="251972" y="11013"/>
                </a:lnTo>
                <a:lnTo>
                  <a:pt x="251972" y="4989"/>
                </a:lnTo>
                <a:close/>
                <a:moveTo>
                  <a:pt x="265962" y="4989"/>
                </a:moveTo>
                <a:lnTo>
                  <a:pt x="265962" y="11013"/>
                </a:lnTo>
                <a:lnTo>
                  <a:pt x="259116" y="11013"/>
                </a:lnTo>
                <a:lnTo>
                  <a:pt x="259116" y="4989"/>
                </a:lnTo>
                <a:close/>
                <a:moveTo>
                  <a:pt x="273106" y="4989"/>
                </a:moveTo>
                <a:lnTo>
                  <a:pt x="273106" y="11013"/>
                </a:lnTo>
                <a:lnTo>
                  <a:pt x="266855" y="11013"/>
                </a:lnTo>
                <a:lnTo>
                  <a:pt x="266855" y="4989"/>
                </a:lnTo>
                <a:close/>
                <a:moveTo>
                  <a:pt x="280845" y="4989"/>
                </a:moveTo>
                <a:lnTo>
                  <a:pt x="280845" y="11013"/>
                </a:lnTo>
                <a:lnTo>
                  <a:pt x="273999" y="11013"/>
                </a:lnTo>
                <a:lnTo>
                  <a:pt x="273999" y="4989"/>
                </a:lnTo>
                <a:close/>
                <a:moveTo>
                  <a:pt x="12954" y="11906"/>
                </a:moveTo>
                <a:lnTo>
                  <a:pt x="12954" y="17931"/>
                </a:lnTo>
                <a:lnTo>
                  <a:pt x="6108" y="17931"/>
                </a:lnTo>
                <a:lnTo>
                  <a:pt x="6108" y="11906"/>
                </a:lnTo>
                <a:close/>
                <a:moveTo>
                  <a:pt x="20098" y="11906"/>
                </a:moveTo>
                <a:lnTo>
                  <a:pt x="20098" y="17931"/>
                </a:lnTo>
                <a:lnTo>
                  <a:pt x="13847" y="17931"/>
                </a:lnTo>
                <a:lnTo>
                  <a:pt x="13847" y="11906"/>
                </a:lnTo>
                <a:close/>
                <a:moveTo>
                  <a:pt x="27837" y="11906"/>
                </a:moveTo>
                <a:lnTo>
                  <a:pt x="27837" y="17931"/>
                </a:lnTo>
                <a:lnTo>
                  <a:pt x="20991" y="17931"/>
                </a:lnTo>
                <a:lnTo>
                  <a:pt x="20991" y="11906"/>
                </a:lnTo>
                <a:close/>
                <a:moveTo>
                  <a:pt x="34981" y="11906"/>
                </a:moveTo>
                <a:lnTo>
                  <a:pt x="34981" y="17931"/>
                </a:lnTo>
                <a:lnTo>
                  <a:pt x="28730" y="17931"/>
                </a:lnTo>
                <a:lnTo>
                  <a:pt x="28730" y="11906"/>
                </a:lnTo>
                <a:close/>
                <a:moveTo>
                  <a:pt x="42720" y="11906"/>
                </a:moveTo>
                <a:lnTo>
                  <a:pt x="42720" y="17931"/>
                </a:lnTo>
                <a:lnTo>
                  <a:pt x="35874" y="17931"/>
                </a:lnTo>
                <a:lnTo>
                  <a:pt x="35874" y="11906"/>
                </a:lnTo>
                <a:close/>
                <a:moveTo>
                  <a:pt x="49863" y="11906"/>
                </a:moveTo>
                <a:lnTo>
                  <a:pt x="49863" y="17931"/>
                </a:lnTo>
                <a:lnTo>
                  <a:pt x="43613" y="17931"/>
                </a:lnTo>
                <a:lnTo>
                  <a:pt x="43613" y="11906"/>
                </a:lnTo>
                <a:close/>
                <a:moveTo>
                  <a:pt x="57602" y="11906"/>
                </a:moveTo>
                <a:lnTo>
                  <a:pt x="57602" y="17931"/>
                </a:lnTo>
                <a:lnTo>
                  <a:pt x="50756" y="17931"/>
                </a:lnTo>
                <a:lnTo>
                  <a:pt x="50756" y="11906"/>
                </a:lnTo>
                <a:close/>
                <a:moveTo>
                  <a:pt x="64746" y="11906"/>
                </a:moveTo>
                <a:lnTo>
                  <a:pt x="64746" y="17931"/>
                </a:lnTo>
                <a:lnTo>
                  <a:pt x="58495" y="17931"/>
                </a:lnTo>
                <a:lnTo>
                  <a:pt x="58495" y="11906"/>
                </a:lnTo>
                <a:close/>
                <a:moveTo>
                  <a:pt x="72485" y="11906"/>
                </a:moveTo>
                <a:lnTo>
                  <a:pt x="72485" y="17931"/>
                </a:lnTo>
                <a:lnTo>
                  <a:pt x="65639" y="17931"/>
                </a:lnTo>
                <a:lnTo>
                  <a:pt x="65639" y="11906"/>
                </a:lnTo>
                <a:close/>
                <a:moveTo>
                  <a:pt x="79629" y="11906"/>
                </a:moveTo>
                <a:lnTo>
                  <a:pt x="79629" y="17931"/>
                </a:lnTo>
                <a:lnTo>
                  <a:pt x="73378" y="17931"/>
                </a:lnTo>
                <a:lnTo>
                  <a:pt x="73378" y="11906"/>
                </a:lnTo>
                <a:close/>
                <a:moveTo>
                  <a:pt x="87368" y="11906"/>
                </a:moveTo>
                <a:lnTo>
                  <a:pt x="87368" y="17931"/>
                </a:lnTo>
                <a:lnTo>
                  <a:pt x="80522" y="17931"/>
                </a:lnTo>
                <a:lnTo>
                  <a:pt x="80522" y="11906"/>
                </a:lnTo>
                <a:close/>
                <a:moveTo>
                  <a:pt x="94512" y="11906"/>
                </a:moveTo>
                <a:lnTo>
                  <a:pt x="94512" y="17931"/>
                </a:lnTo>
                <a:lnTo>
                  <a:pt x="88261" y="17931"/>
                </a:lnTo>
                <a:lnTo>
                  <a:pt x="88261" y="11906"/>
                </a:lnTo>
                <a:close/>
                <a:moveTo>
                  <a:pt x="102251" y="11906"/>
                </a:moveTo>
                <a:lnTo>
                  <a:pt x="102251" y="17931"/>
                </a:lnTo>
                <a:lnTo>
                  <a:pt x="95405" y="17931"/>
                </a:lnTo>
                <a:lnTo>
                  <a:pt x="95405" y="11906"/>
                </a:lnTo>
                <a:close/>
                <a:moveTo>
                  <a:pt x="109395" y="11906"/>
                </a:moveTo>
                <a:lnTo>
                  <a:pt x="109395" y="17931"/>
                </a:lnTo>
                <a:lnTo>
                  <a:pt x="103144" y="17931"/>
                </a:lnTo>
                <a:lnTo>
                  <a:pt x="103144" y="11906"/>
                </a:lnTo>
                <a:close/>
                <a:moveTo>
                  <a:pt x="117134" y="11906"/>
                </a:moveTo>
                <a:lnTo>
                  <a:pt x="117134" y="17931"/>
                </a:lnTo>
                <a:lnTo>
                  <a:pt x="110288" y="17931"/>
                </a:lnTo>
                <a:lnTo>
                  <a:pt x="110288" y="11906"/>
                </a:lnTo>
                <a:close/>
                <a:moveTo>
                  <a:pt x="124277" y="11906"/>
                </a:moveTo>
                <a:lnTo>
                  <a:pt x="124277" y="17931"/>
                </a:lnTo>
                <a:lnTo>
                  <a:pt x="118027" y="17931"/>
                </a:lnTo>
                <a:lnTo>
                  <a:pt x="118027" y="11906"/>
                </a:lnTo>
                <a:close/>
                <a:moveTo>
                  <a:pt x="132017" y="11906"/>
                </a:moveTo>
                <a:lnTo>
                  <a:pt x="132017" y="17931"/>
                </a:lnTo>
                <a:lnTo>
                  <a:pt x="125170" y="17931"/>
                </a:lnTo>
                <a:lnTo>
                  <a:pt x="125170" y="11906"/>
                </a:lnTo>
                <a:close/>
                <a:moveTo>
                  <a:pt x="139160" y="11906"/>
                </a:moveTo>
                <a:lnTo>
                  <a:pt x="139160" y="17931"/>
                </a:lnTo>
                <a:lnTo>
                  <a:pt x="132909" y="17931"/>
                </a:lnTo>
                <a:lnTo>
                  <a:pt x="132909" y="11906"/>
                </a:lnTo>
                <a:close/>
                <a:moveTo>
                  <a:pt x="146899" y="11906"/>
                </a:moveTo>
                <a:lnTo>
                  <a:pt x="146899" y="17931"/>
                </a:lnTo>
                <a:lnTo>
                  <a:pt x="140053" y="17931"/>
                </a:lnTo>
                <a:lnTo>
                  <a:pt x="140053" y="11906"/>
                </a:lnTo>
                <a:close/>
                <a:moveTo>
                  <a:pt x="154043" y="11906"/>
                </a:moveTo>
                <a:lnTo>
                  <a:pt x="154043" y="17931"/>
                </a:lnTo>
                <a:lnTo>
                  <a:pt x="147792" y="17931"/>
                </a:lnTo>
                <a:lnTo>
                  <a:pt x="147792" y="11906"/>
                </a:lnTo>
                <a:close/>
                <a:moveTo>
                  <a:pt x="161782" y="11906"/>
                </a:moveTo>
                <a:lnTo>
                  <a:pt x="161782" y="17931"/>
                </a:lnTo>
                <a:lnTo>
                  <a:pt x="154936" y="17931"/>
                </a:lnTo>
                <a:lnTo>
                  <a:pt x="154936" y="11906"/>
                </a:lnTo>
                <a:close/>
                <a:moveTo>
                  <a:pt x="168926" y="11906"/>
                </a:moveTo>
                <a:lnTo>
                  <a:pt x="168926" y="17931"/>
                </a:lnTo>
                <a:lnTo>
                  <a:pt x="162675" y="17931"/>
                </a:lnTo>
                <a:lnTo>
                  <a:pt x="162675" y="11906"/>
                </a:lnTo>
                <a:close/>
                <a:moveTo>
                  <a:pt x="176665" y="11906"/>
                </a:moveTo>
                <a:lnTo>
                  <a:pt x="176665" y="17931"/>
                </a:lnTo>
                <a:lnTo>
                  <a:pt x="169819" y="17931"/>
                </a:lnTo>
                <a:lnTo>
                  <a:pt x="169819" y="11906"/>
                </a:lnTo>
                <a:close/>
                <a:moveTo>
                  <a:pt x="183809" y="11906"/>
                </a:moveTo>
                <a:lnTo>
                  <a:pt x="183809" y="17931"/>
                </a:lnTo>
                <a:lnTo>
                  <a:pt x="177558" y="17931"/>
                </a:lnTo>
                <a:lnTo>
                  <a:pt x="177558" y="11906"/>
                </a:lnTo>
                <a:close/>
                <a:moveTo>
                  <a:pt x="191548" y="11906"/>
                </a:moveTo>
                <a:lnTo>
                  <a:pt x="191548" y="17931"/>
                </a:lnTo>
                <a:lnTo>
                  <a:pt x="184702" y="17931"/>
                </a:lnTo>
                <a:lnTo>
                  <a:pt x="184702" y="11906"/>
                </a:lnTo>
                <a:close/>
                <a:moveTo>
                  <a:pt x="198692" y="11906"/>
                </a:moveTo>
                <a:lnTo>
                  <a:pt x="198692" y="17931"/>
                </a:lnTo>
                <a:lnTo>
                  <a:pt x="192441" y="17931"/>
                </a:lnTo>
                <a:lnTo>
                  <a:pt x="192441" y="11906"/>
                </a:lnTo>
                <a:close/>
                <a:moveTo>
                  <a:pt x="206431" y="11906"/>
                </a:moveTo>
                <a:lnTo>
                  <a:pt x="206431" y="17931"/>
                </a:lnTo>
                <a:lnTo>
                  <a:pt x="199584" y="17931"/>
                </a:lnTo>
                <a:lnTo>
                  <a:pt x="199584" y="11906"/>
                </a:lnTo>
                <a:close/>
                <a:moveTo>
                  <a:pt x="213574" y="11906"/>
                </a:moveTo>
                <a:lnTo>
                  <a:pt x="213574" y="17931"/>
                </a:lnTo>
                <a:lnTo>
                  <a:pt x="207324" y="17931"/>
                </a:lnTo>
                <a:lnTo>
                  <a:pt x="207324" y="11906"/>
                </a:lnTo>
                <a:close/>
                <a:moveTo>
                  <a:pt x="221313" y="11906"/>
                </a:moveTo>
                <a:lnTo>
                  <a:pt x="221313" y="17931"/>
                </a:lnTo>
                <a:lnTo>
                  <a:pt x="214467" y="17931"/>
                </a:lnTo>
                <a:lnTo>
                  <a:pt x="214467" y="11906"/>
                </a:lnTo>
                <a:close/>
                <a:moveTo>
                  <a:pt x="228457" y="11906"/>
                </a:moveTo>
                <a:lnTo>
                  <a:pt x="228457" y="17931"/>
                </a:lnTo>
                <a:lnTo>
                  <a:pt x="222206" y="17931"/>
                </a:lnTo>
                <a:lnTo>
                  <a:pt x="222206" y="11906"/>
                </a:lnTo>
                <a:close/>
                <a:moveTo>
                  <a:pt x="236196" y="11906"/>
                </a:moveTo>
                <a:lnTo>
                  <a:pt x="236196" y="17931"/>
                </a:lnTo>
                <a:lnTo>
                  <a:pt x="229350" y="17931"/>
                </a:lnTo>
                <a:lnTo>
                  <a:pt x="229350" y="11906"/>
                </a:lnTo>
                <a:close/>
                <a:moveTo>
                  <a:pt x="243340" y="11906"/>
                </a:moveTo>
                <a:lnTo>
                  <a:pt x="243340" y="17931"/>
                </a:lnTo>
                <a:lnTo>
                  <a:pt x="237089" y="17931"/>
                </a:lnTo>
                <a:lnTo>
                  <a:pt x="237089" y="11906"/>
                </a:lnTo>
                <a:close/>
                <a:moveTo>
                  <a:pt x="251079" y="11906"/>
                </a:moveTo>
                <a:lnTo>
                  <a:pt x="251079" y="17931"/>
                </a:lnTo>
                <a:lnTo>
                  <a:pt x="244233" y="17931"/>
                </a:lnTo>
                <a:lnTo>
                  <a:pt x="244233" y="11906"/>
                </a:lnTo>
                <a:close/>
                <a:moveTo>
                  <a:pt x="258223" y="11906"/>
                </a:moveTo>
                <a:lnTo>
                  <a:pt x="258223" y="17931"/>
                </a:lnTo>
                <a:lnTo>
                  <a:pt x="251972" y="17931"/>
                </a:lnTo>
                <a:lnTo>
                  <a:pt x="251972" y="11906"/>
                </a:lnTo>
                <a:close/>
                <a:moveTo>
                  <a:pt x="265962" y="11906"/>
                </a:moveTo>
                <a:lnTo>
                  <a:pt x="265962" y="17931"/>
                </a:lnTo>
                <a:lnTo>
                  <a:pt x="259116" y="17931"/>
                </a:lnTo>
                <a:lnTo>
                  <a:pt x="259116" y="11906"/>
                </a:lnTo>
                <a:close/>
                <a:moveTo>
                  <a:pt x="273106" y="11906"/>
                </a:moveTo>
                <a:lnTo>
                  <a:pt x="273106" y="17931"/>
                </a:lnTo>
                <a:lnTo>
                  <a:pt x="266855" y="17931"/>
                </a:lnTo>
                <a:lnTo>
                  <a:pt x="266855" y="11906"/>
                </a:lnTo>
                <a:close/>
                <a:moveTo>
                  <a:pt x="280845" y="11906"/>
                </a:moveTo>
                <a:lnTo>
                  <a:pt x="280845" y="17931"/>
                </a:lnTo>
                <a:lnTo>
                  <a:pt x="273999" y="17931"/>
                </a:lnTo>
                <a:lnTo>
                  <a:pt x="273999" y="11906"/>
                </a:lnTo>
                <a:close/>
                <a:moveTo>
                  <a:pt x="12954" y="18824"/>
                </a:moveTo>
                <a:lnTo>
                  <a:pt x="12954" y="24860"/>
                </a:lnTo>
                <a:lnTo>
                  <a:pt x="6108" y="24860"/>
                </a:lnTo>
                <a:lnTo>
                  <a:pt x="6108" y="18824"/>
                </a:lnTo>
                <a:close/>
                <a:moveTo>
                  <a:pt x="20098" y="18824"/>
                </a:moveTo>
                <a:lnTo>
                  <a:pt x="20098" y="24860"/>
                </a:lnTo>
                <a:lnTo>
                  <a:pt x="13847" y="24860"/>
                </a:lnTo>
                <a:lnTo>
                  <a:pt x="13847" y="18824"/>
                </a:lnTo>
                <a:close/>
                <a:moveTo>
                  <a:pt x="27837" y="18824"/>
                </a:moveTo>
                <a:lnTo>
                  <a:pt x="27837" y="24860"/>
                </a:lnTo>
                <a:lnTo>
                  <a:pt x="20991" y="24860"/>
                </a:lnTo>
                <a:lnTo>
                  <a:pt x="20991" y="18824"/>
                </a:lnTo>
                <a:close/>
                <a:moveTo>
                  <a:pt x="34981" y="18824"/>
                </a:moveTo>
                <a:lnTo>
                  <a:pt x="34981" y="24860"/>
                </a:lnTo>
                <a:lnTo>
                  <a:pt x="28730" y="24860"/>
                </a:lnTo>
                <a:lnTo>
                  <a:pt x="28730" y="18824"/>
                </a:lnTo>
                <a:close/>
                <a:moveTo>
                  <a:pt x="42720" y="18824"/>
                </a:moveTo>
                <a:lnTo>
                  <a:pt x="42720" y="24860"/>
                </a:lnTo>
                <a:lnTo>
                  <a:pt x="35874" y="24860"/>
                </a:lnTo>
                <a:lnTo>
                  <a:pt x="35874" y="18824"/>
                </a:lnTo>
                <a:close/>
                <a:moveTo>
                  <a:pt x="49863" y="18824"/>
                </a:moveTo>
                <a:lnTo>
                  <a:pt x="49863" y="24860"/>
                </a:lnTo>
                <a:lnTo>
                  <a:pt x="43613" y="24860"/>
                </a:lnTo>
                <a:lnTo>
                  <a:pt x="43613" y="18824"/>
                </a:lnTo>
                <a:close/>
                <a:moveTo>
                  <a:pt x="57602" y="18824"/>
                </a:moveTo>
                <a:lnTo>
                  <a:pt x="57602" y="24860"/>
                </a:lnTo>
                <a:lnTo>
                  <a:pt x="50756" y="24860"/>
                </a:lnTo>
                <a:lnTo>
                  <a:pt x="50756" y="18824"/>
                </a:lnTo>
                <a:close/>
                <a:moveTo>
                  <a:pt x="64746" y="18824"/>
                </a:moveTo>
                <a:lnTo>
                  <a:pt x="64746" y="24860"/>
                </a:lnTo>
                <a:lnTo>
                  <a:pt x="58495" y="24860"/>
                </a:lnTo>
                <a:lnTo>
                  <a:pt x="58495" y="18824"/>
                </a:lnTo>
                <a:close/>
                <a:moveTo>
                  <a:pt x="72485" y="18824"/>
                </a:moveTo>
                <a:lnTo>
                  <a:pt x="72485" y="24860"/>
                </a:lnTo>
                <a:lnTo>
                  <a:pt x="65639" y="24860"/>
                </a:lnTo>
                <a:lnTo>
                  <a:pt x="65639" y="18824"/>
                </a:lnTo>
                <a:close/>
                <a:moveTo>
                  <a:pt x="79629" y="18824"/>
                </a:moveTo>
                <a:lnTo>
                  <a:pt x="79629" y="24860"/>
                </a:lnTo>
                <a:lnTo>
                  <a:pt x="73378" y="24860"/>
                </a:lnTo>
                <a:lnTo>
                  <a:pt x="73378" y="18824"/>
                </a:lnTo>
                <a:close/>
                <a:moveTo>
                  <a:pt x="87368" y="18824"/>
                </a:moveTo>
                <a:lnTo>
                  <a:pt x="87368" y="24860"/>
                </a:lnTo>
                <a:lnTo>
                  <a:pt x="80522" y="24860"/>
                </a:lnTo>
                <a:lnTo>
                  <a:pt x="80522" y="18824"/>
                </a:lnTo>
                <a:close/>
                <a:moveTo>
                  <a:pt x="94512" y="18824"/>
                </a:moveTo>
                <a:lnTo>
                  <a:pt x="94512" y="24860"/>
                </a:lnTo>
                <a:lnTo>
                  <a:pt x="88261" y="24860"/>
                </a:lnTo>
                <a:lnTo>
                  <a:pt x="88261" y="18824"/>
                </a:lnTo>
                <a:close/>
                <a:moveTo>
                  <a:pt x="102251" y="18824"/>
                </a:moveTo>
                <a:lnTo>
                  <a:pt x="102251" y="24860"/>
                </a:lnTo>
                <a:lnTo>
                  <a:pt x="95405" y="24860"/>
                </a:lnTo>
                <a:lnTo>
                  <a:pt x="95405" y="18824"/>
                </a:lnTo>
                <a:close/>
                <a:moveTo>
                  <a:pt x="109395" y="18824"/>
                </a:moveTo>
                <a:lnTo>
                  <a:pt x="109395" y="24860"/>
                </a:lnTo>
                <a:lnTo>
                  <a:pt x="103144" y="24860"/>
                </a:lnTo>
                <a:lnTo>
                  <a:pt x="103144" y="18824"/>
                </a:lnTo>
                <a:close/>
                <a:moveTo>
                  <a:pt x="117134" y="18824"/>
                </a:moveTo>
                <a:lnTo>
                  <a:pt x="117134" y="24860"/>
                </a:lnTo>
                <a:lnTo>
                  <a:pt x="110288" y="24860"/>
                </a:lnTo>
                <a:lnTo>
                  <a:pt x="110288" y="18824"/>
                </a:lnTo>
                <a:close/>
                <a:moveTo>
                  <a:pt x="124277" y="18824"/>
                </a:moveTo>
                <a:lnTo>
                  <a:pt x="124277" y="24860"/>
                </a:lnTo>
                <a:lnTo>
                  <a:pt x="118027" y="24860"/>
                </a:lnTo>
                <a:lnTo>
                  <a:pt x="118027" y="18824"/>
                </a:lnTo>
                <a:close/>
                <a:moveTo>
                  <a:pt x="132017" y="18824"/>
                </a:moveTo>
                <a:lnTo>
                  <a:pt x="132017" y="24860"/>
                </a:lnTo>
                <a:lnTo>
                  <a:pt x="125170" y="24860"/>
                </a:lnTo>
                <a:lnTo>
                  <a:pt x="125170" y="18824"/>
                </a:lnTo>
                <a:close/>
                <a:moveTo>
                  <a:pt x="139160" y="18824"/>
                </a:moveTo>
                <a:lnTo>
                  <a:pt x="139160" y="24860"/>
                </a:lnTo>
                <a:lnTo>
                  <a:pt x="132909" y="24860"/>
                </a:lnTo>
                <a:lnTo>
                  <a:pt x="132909" y="18824"/>
                </a:lnTo>
                <a:close/>
                <a:moveTo>
                  <a:pt x="146899" y="18824"/>
                </a:moveTo>
                <a:lnTo>
                  <a:pt x="146899" y="24860"/>
                </a:lnTo>
                <a:lnTo>
                  <a:pt x="140053" y="24860"/>
                </a:lnTo>
                <a:lnTo>
                  <a:pt x="140053" y="18824"/>
                </a:lnTo>
                <a:close/>
                <a:moveTo>
                  <a:pt x="154043" y="18824"/>
                </a:moveTo>
                <a:lnTo>
                  <a:pt x="154043" y="24860"/>
                </a:lnTo>
                <a:lnTo>
                  <a:pt x="147792" y="24860"/>
                </a:lnTo>
                <a:lnTo>
                  <a:pt x="147792" y="18824"/>
                </a:lnTo>
                <a:close/>
                <a:moveTo>
                  <a:pt x="161782" y="18824"/>
                </a:moveTo>
                <a:lnTo>
                  <a:pt x="161782" y="24860"/>
                </a:lnTo>
                <a:lnTo>
                  <a:pt x="154936" y="24860"/>
                </a:lnTo>
                <a:lnTo>
                  <a:pt x="154936" y="18824"/>
                </a:lnTo>
                <a:close/>
                <a:moveTo>
                  <a:pt x="168926" y="18824"/>
                </a:moveTo>
                <a:lnTo>
                  <a:pt x="168926" y="24860"/>
                </a:lnTo>
                <a:lnTo>
                  <a:pt x="162675" y="24860"/>
                </a:lnTo>
                <a:lnTo>
                  <a:pt x="162675" y="18824"/>
                </a:lnTo>
                <a:close/>
                <a:moveTo>
                  <a:pt x="176665" y="18824"/>
                </a:moveTo>
                <a:lnTo>
                  <a:pt x="176665" y="24860"/>
                </a:lnTo>
                <a:lnTo>
                  <a:pt x="169819" y="24860"/>
                </a:lnTo>
                <a:lnTo>
                  <a:pt x="169819" y="18824"/>
                </a:lnTo>
                <a:close/>
                <a:moveTo>
                  <a:pt x="183809" y="18824"/>
                </a:moveTo>
                <a:lnTo>
                  <a:pt x="183809" y="24860"/>
                </a:lnTo>
                <a:lnTo>
                  <a:pt x="177558" y="24860"/>
                </a:lnTo>
                <a:lnTo>
                  <a:pt x="177558" y="18824"/>
                </a:lnTo>
                <a:close/>
                <a:moveTo>
                  <a:pt x="191548" y="18824"/>
                </a:moveTo>
                <a:lnTo>
                  <a:pt x="191548" y="24860"/>
                </a:lnTo>
                <a:lnTo>
                  <a:pt x="184702" y="24860"/>
                </a:lnTo>
                <a:lnTo>
                  <a:pt x="184702" y="18824"/>
                </a:lnTo>
                <a:close/>
                <a:moveTo>
                  <a:pt x="198692" y="18824"/>
                </a:moveTo>
                <a:lnTo>
                  <a:pt x="198692" y="24860"/>
                </a:lnTo>
                <a:lnTo>
                  <a:pt x="192441" y="24860"/>
                </a:lnTo>
                <a:lnTo>
                  <a:pt x="192441" y="18824"/>
                </a:lnTo>
                <a:close/>
                <a:moveTo>
                  <a:pt x="206431" y="18824"/>
                </a:moveTo>
                <a:lnTo>
                  <a:pt x="206431" y="24860"/>
                </a:lnTo>
                <a:lnTo>
                  <a:pt x="199584" y="24860"/>
                </a:lnTo>
                <a:lnTo>
                  <a:pt x="199584" y="18824"/>
                </a:lnTo>
                <a:close/>
                <a:moveTo>
                  <a:pt x="213574" y="18824"/>
                </a:moveTo>
                <a:lnTo>
                  <a:pt x="213574" y="24860"/>
                </a:lnTo>
                <a:lnTo>
                  <a:pt x="207324" y="24860"/>
                </a:lnTo>
                <a:lnTo>
                  <a:pt x="207324" y="18824"/>
                </a:lnTo>
                <a:close/>
                <a:moveTo>
                  <a:pt x="221313" y="18824"/>
                </a:moveTo>
                <a:lnTo>
                  <a:pt x="221313" y="24860"/>
                </a:lnTo>
                <a:lnTo>
                  <a:pt x="214467" y="24860"/>
                </a:lnTo>
                <a:lnTo>
                  <a:pt x="214467" y="18824"/>
                </a:lnTo>
                <a:close/>
                <a:moveTo>
                  <a:pt x="228457" y="18824"/>
                </a:moveTo>
                <a:lnTo>
                  <a:pt x="228457" y="24860"/>
                </a:lnTo>
                <a:lnTo>
                  <a:pt x="222206" y="24860"/>
                </a:lnTo>
                <a:lnTo>
                  <a:pt x="222206" y="18824"/>
                </a:lnTo>
                <a:close/>
                <a:moveTo>
                  <a:pt x="236196" y="18824"/>
                </a:moveTo>
                <a:lnTo>
                  <a:pt x="236196" y="24860"/>
                </a:lnTo>
                <a:lnTo>
                  <a:pt x="229350" y="24860"/>
                </a:lnTo>
                <a:lnTo>
                  <a:pt x="229350" y="18824"/>
                </a:lnTo>
                <a:close/>
                <a:moveTo>
                  <a:pt x="243340" y="18824"/>
                </a:moveTo>
                <a:lnTo>
                  <a:pt x="243340" y="24860"/>
                </a:lnTo>
                <a:lnTo>
                  <a:pt x="237089" y="24860"/>
                </a:lnTo>
                <a:lnTo>
                  <a:pt x="237089" y="18824"/>
                </a:lnTo>
                <a:close/>
                <a:moveTo>
                  <a:pt x="251079" y="18824"/>
                </a:moveTo>
                <a:lnTo>
                  <a:pt x="251079" y="24860"/>
                </a:lnTo>
                <a:lnTo>
                  <a:pt x="244233" y="24860"/>
                </a:lnTo>
                <a:lnTo>
                  <a:pt x="244233" y="18824"/>
                </a:lnTo>
                <a:close/>
                <a:moveTo>
                  <a:pt x="258223" y="18824"/>
                </a:moveTo>
                <a:lnTo>
                  <a:pt x="258223" y="24860"/>
                </a:lnTo>
                <a:lnTo>
                  <a:pt x="251972" y="24860"/>
                </a:lnTo>
                <a:lnTo>
                  <a:pt x="251972" y="18824"/>
                </a:lnTo>
                <a:close/>
                <a:moveTo>
                  <a:pt x="265962" y="18824"/>
                </a:moveTo>
                <a:lnTo>
                  <a:pt x="265962" y="24860"/>
                </a:lnTo>
                <a:lnTo>
                  <a:pt x="259116" y="24860"/>
                </a:lnTo>
                <a:lnTo>
                  <a:pt x="259116" y="18824"/>
                </a:lnTo>
                <a:close/>
                <a:moveTo>
                  <a:pt x="273106" y="18824"/>
                </a:moveTo>
                <a:lnTo>
                  <a:pt x="273106" y="24860"/>
                </a:lnTo>
                <a:lnTo>
                  <a:pt x="266855" y="24860"/>
                </a:lnTo>
                <a:lnTo>
                  <a:pt x="266855" y="18824"/>
                </a:lnTo>
                <a:close/>
                <a:moveTo>
                  <a:pt x="280845" y="18824"/>
                </a:moveTo>
                <a:lnTo>
                  <a:pt x="280845" y="24860"/>
                </a:lnTo>
                <a:lnTo>
                  <a:pt x="273999" y="24860"/>
                </a:lnTo>
                <a:lnTo>
                  <a:pt x="273999" y="18824"/>
                </a:lnTo>
                <a:close/>
                <a:moveTo>
                  <a:pt x="12954" y="25753"/>
                </a:moveTo>
                <a:lnTo>
                  <a:pt x="12954" y="31778"/>
                </a:lnTo>
                <a:lnTo>
                  <a:pt x="6108" y="31778"/>
                </a:lnTo>
                <a:lnTo>
                  <a:pt x="6108" y="25753"/>
                </a:lnTo>
                <a:close/>
                <a:moveTo>
                  <a:pt x="20098" y="25753"/>
                </a:moveTo>
                <a:lnTo>
                  <a:pt x="20098" y="31778"/>
                </a:lnTo>
                <a:lnTo>
                  <a:pt x="13847" y="31778"/>
                </a:lnTo>
                <a:lnTo>
                  <a:pt x="13847" y="25753"/>
                </a:lnTo>
                <a:close/>
                <a:moveTo>
                  <a:pt x="27837" y="25753"/>
                </a:moveTo>
                <a:lnTo>
                  <a:pt x="27837" y="31778"/>
                </a:lnTo>
                <a:lnTo>
                  <a:pt x="20991" y="31778"/>
                </a:lnTo>
                <a:lnTo>
                  <a:pt x="20991" y="25753"/>
                </a:lnTo>
                <a:close/>
                <a:moveTo>
                  <a:pt x="34981" y="25753"/>
                </a:moveTo>
                <a:lnTo>
                  <a:pt x="34981" y="31778"/>
                </a:lnTo>
                <a:lnTo>
                  <a:pt x="28730" y="31778"/>
                </a:lnTo>
                <a:lnTo>
                  <a:pt x="28730" y="25753"/>
                </a:lnTo>
                <a:close/>
                <a:moveTo>
                  <a:pt x="42720" y="25753"/>
                </a:moveTo>
                <a:lnTo>
                  <a:pt x="42720" y="31778"/>
                </a:lnTo>
                <a:lnTo>
                  <a:pt x="35874" y="31778"/>
                </a:lnTo>
                <a:lnTo>
                  <a:pt x="35874" y="25753"/>
                </a:lnTo>
                <a:close/>
                <a:moveTo>
                  <a:pt x="49863" y="25753"/>
                </a:moveTo>
                <a:lnTo>
                  <a:pt x="49863" y="31778"/>
                </a:lnTo>
                <a:lnTo>
                  <a:pt x="43613" y="31778"/>
                </a:lnTo>
                <a:lnTo>
                  <a:pt x="43613" y="25753"/>
                </a:lnTo>
                <a:close/>
                <a:moveTo>
                  <a:pt x="57602" y="25753"/>
                </a:moveTo>
                <a:lnTo>
                  <a:pt x="57602" y="31778"/>
                </a:lnTo>
                <a:lnTo>
                  <a:pt x="50756" y="31778"/>
                </a:lnTo>
                <a:lnTo>
                  <a:pt x="50756" y="25753"/>
                </a:lnTo>
                <a:close/>
                <a:moveTo>
                  <a:pt x="64746" y="25753"/>
                </a:moveTo>
                <a:lnTo>
                  <a:pt x="64746" y="31778"/>
                </a:lnTo>
                <a:lnTo>
                  <a:pt x="58495" y="31778"/>
                </a:lnTo>
                <a:lnTo>
                  <a:pt x="58495" y="25753"/>
                </a:lnTo>
                <a:close/>
                <a:moveTo>
                  <a:pt x="72485" y="25753"/>
                </a:moveTo>
                <a:lnTo>
                  <a:pt x="72485" y="31778"/>
                </a:lnTo>
                <a:lnTo>
                  <a:pt x="65639" y="31778"/>
                </a:lnTo>
                <a:lnTo>
                  <a:pt x="65639" y="25753"/>
                </a:lnTo>
                <a:close/>
                <a:moveTo>
                  <a:pt x="79629" y="25753"/>
                </a:moveTo>
                <a:lnTo>
                  <a:pt x="79629" y="31778"/>
                </a:lnTo>
                <a:lnTo>
                  <a:pt x="73378" y="31778"/>
                </a:lnTo>
                <a:lnTo>
                  <a:pt x="73378" y="25753"/>
                </a:lnTo>
                <a:close/>
                <a:moveTo>
                  <a:pt x="87368" y="25753"/>
                </a:moveTo>
                <a:lnTo>
                  <a:pt x="87368" y="31778"/>
                </a:lnTo>
                <a:lnTo>
                  <a:pt x="80522" y="31778"/>
                </a:lnTo>
                <a:lnTo>
                  <a:pt x="80522" y="25753"/>
                </a:lnTo>
                <a:close/>
                <a:moveTo>
                  <a:pt x="94512" y="25753"/>
                </a:moveTo>
                <a:lnTo>
                  <a:pt x="94512" y="31778"/>
                </a:lnTo>
                <a:lnTo>
                  <a:pt x="88261" y="31778"/>
                </a:lnTo>
                <a:lnTo>
                  <a:pt x="88261" y="25753"/>
                </a:lnTo>
                <a:close/>
                <a:moveTo>
                  <a:pt x="102251" y="25753"/>
                </a:moveTo>
                <a:lnTo>
                  <a:pt x="102251" y="31778"/>
                </a:lnTo>
                <a:lnTo>
                  <a:pt x="95405" y="31778"/>
                </a:lnTo>
                <a:lnTo>
                  <a:pt x="95405" y="25753"/>
                </a:lnTo>
                <a:close/>
                <a:moveTo>
                  <a:pt x="109395" y="25753"/>
                </a:moveTo>
                <a:lnTo>
                  <a:pt x="109395" y="31778"/>
                </a:lnTo>
                <a:lnTo>
                  <a:pt x="103144" y="31778"/>
                </a:lnTo>
                <a:lnTo>
                  <a:pt x="103144" y="25753"/>
                </a:lnTo>
                <a:close/>
                <a:moveTo>
                  <a:pt x="117134" y="25753"/>
                </a:moveTo>
                <a:lnTo>
                  <a:pt x="117134" y="31778"/>
                </a:lnTo>
                <a:lnTo>
                  <a:pt x="110288" y="31778"/>
                </a:lnTo>
                <a:lnTo>
                  <a:pt x="110288" y="25753"/>
                </a:lnTo>
                <a:close/>
                <a:moveTo>
                  <a:pt x="124277" y="25753"/>
                </a:moveTo>
                <a:lnTo>
                  <a:pt x="124277" y="31778"/>
                </a:lnTo>
                <a:lnTo>
                  <a:pt x="118027" y="31778"/>
                </a:lnTo>
                <a:lnTo>
                  <a:pt x="118027" y="25753"/>
                </a:lnTo>
                <a:close/>
                <a:moveTo>
                  <a:pt x="132017" y="25753"/>
                </a:moveTo>
                <a:lnTo>
                  <a:pt x="132017" y="31778"/>
                </a:lnTo>
                <a:lnTo>
                  <a:pt x="125170" y="31778"/>
                </a:lnTo>
                <a:lnTo>
                  <a:pt x="125170" y="25753"/>
                </a:lnTo>
                <a:close/>
                <a:moveTo>
                  <a:pt x="139160" y="25753"/>
                </a:moveTo>
                <a:lnTo>
                  <a:pt x="139160" y="31778"/>
                </a:lnTo>
                <a:lnTo>
                  <a:pt x="132909" y="31778"/>
                </a:lnTo>
                <a:lnTo>
                  <a:pt x="132909" y="25753"/>
                </a:lnTo>
                <a:close/>
                <a:moveTo>
                  <a:pt x="146899" y="25753"/>
                </a:moveTo>
                <a:lnTo>
                  <a:pt x="146899" y="31778"/>
                </a:lnTo>
                <a:lnTo>
                  <a:pt x="140053" y="31778"/>
                </a:lnTo>
                <a:lnTo>
                  <a:pt x="140053" y="25753"/>
                </a:lnTo>
                <a:close/>
                <a:moveTo>
                  <a:pt x="154043" y="25753"/>
                </a:moveTo>
                <a:lnTo>
                  <a:pt x="154043" y="31778"/>
                </a:lnTo>
                <a:lnTo>
                  <a:pt x="147792" y="31778"/>
                </a:lnTo>
                <a:lnTo>
                  <a:pt x="147792" y="25753"/>
                </a:lnTo>
                <a:close/>
                <a:moveTo>
                  <a:pt x="161782" y="25753"/>
                </a:moveTo>
                <a:lnTo>
                  <a:pt x="161782" y="31778"/>
                </a:lnTo>
                <a:lnTo>
                  <a:pt x="154936" y="31778"/>
                </a:lnTo>
                <a:lnTo>
                  <a:pt x="154936" y="25753"/>
                </a:lnTo>
                <a:close/>
                <a:moveTo>
                  <a:pt x="168926" y="25753"/>
                </a:moveTo>
                <a:lnTo>
                  <a:pt x="168926" y="31778"/>
                </a:lnTo>
                <a:lnTo>
                  <a:pt x="162675" y="31778"/>
                </a:lnTo>
                <a:lnTo>
                  <a:pt x="162675" y="25753"/>
                </a:lnTo>
                <a:close/>
                <a:moveTo>
                  <a:pt x="176665" y="25753"/>
                </a:moveTo>
                <a:lnTo>
                  <a:pt x="176665" y="31778"/>
                </a:lnTo>
                <a:lnTo>
                  <a:pt x="169819" y="31778"/>
                </a:lnTo>
                <a:lnTo>
                  <a:pt x="169819" y="25753"/>
                </a:lnTo>
                <a:close/>
                <a:moveTo>
                  <a:pt x="183809" y="25753"/>
                </a:moveTo>
                <a:lnTo>
                  <a:pt x="183809" y="31778"/>
                </a:lnTo>
                <a:lnTo>
                  <a:pt x="177558" y="31778"/>
                </a:lnTo>
                <a:lnTo>
                  <a:pt x="177558" y="25753"/>
                </a:lnTo>
                <a:close/>
                <a:moveTo>
                  <a:pt x="191548" y="25753"/>
                </a:moveTo>
                <a:lnTo>
                  <a:pt x="191548" y="31778"/>
                </a:lnTo>
                <a:lnTo>
                  <a:pt x="184702" y="31778"/>
                </a:lnTo>
                <a:lnTo>
                  <a:pt x="184702" y="25753"/>
                </a:lnTo>
                <a:close/>
                <a:moveTo>
                  <a:pt x="198692" y="25753"/>
                </a:moveTo>
                <a:lnTo>
                  <a:pt x="198692" y="31778"/>
                </a:lnTo>
                <a:lnTo>
                  <a:pt x="192441" y="31778"/>
                </a:lnTo>
                <a:lnTo>
                  <a:pt x="192441" y="25753"/>
                </a:lnTo>
                <a:close/>
                <a:moveTo>
                  <a:pt x="206431" y="25753"/>
                </a:moveTo>
                <a:lnTo>
                  <a:pt x="206431" y="31778"/>
                </a:lnTo>
                <a:lnTo>
                  <a:pt x="199584" y="31778"/>
                </a:lnTo>
                <a:lnTo>
                  <a:pt x="199584" y="25753"/>
                </a:lnTo>
                <a:close/>
                <a:moveTo>
                  <a:pt x="213574" y="25753"/>
                </a:moveTo>
                <a:lnTo>
                  <a:pt x="213574" y="31778"/>
                </a:lnTo>
                <a:lnTo>
                  <a:pt x="207324" y="31778"/>
                </a:lnTo>
                <a:lnTo>
                  <a:pt x="207324" y="25753"/>
                </a:lnTo>
                <a:close/>
                <a:moveTo>
                  <a:pt x="221313" y="25753"/>
                </a:moveTo>
                <a:lnTo>
                  <a:pt x="221313" y="31778"/>
                </a:lnTo>
                <a:lnTo>
                  <a:pt x="214467" y="31778"/>
                </a:lnTo>
                <a:lnTo>
                  <a:pt x="214467" y="25753"/>
                </a:lnTo>
                <a:close/>
                <a:moveTo>
                  <a:pt x="228457" y="25753"/>
                </a:moveTo>
                <a:lnTo>
                  <a:pt x="228457" y="31778"/>
                </a:lnTo>
                <a:lnTo>
                  <a:pt x="222206" y="31778"/>
                </a:lnTo>
                <a:lnTo>
                  <a:pt x="222206" y="25753"/>
                </a:lnTo>
                <a:close/>
                <a:moveTo>
                  <a:pt x="236196" y="25753"/>
                </a:moveTo>
                <a:lnTo>
                  <a:pt x="236196" y="31778"/>
                </a:lnTo>
                <a:lnTo>
                  <a:pt x="229350" y="31778"/>
                </a:lnTo>
                <a:lnTo>
                  <a:pt x="229350" y="25753"/>
                </a:lnTo>
                <a:close/>
                <a:moveTo>
                  <a:pt x="243340" y="25753"/>
                </a:moveTo>
                <a:lnTo>
                  <a:pt x="243340" y="31778"/>
                </a:lnTo>
                <a:lnTo>
                  <a:pt x="237089" y="31778"/>
                </a:lnTo>
                <a:lnTo>
                  <a:pt x="237089" y="25753"/>
                </a:lnTo>
                <a:close/>
                <a:moveTo>
                  <a:pt x="251079" y="25753"/>
                </a:moveTo>
                <a:lnTo>
                  <a:pt x="251079" y="31778"/>
                </a:lnTo>
                <a:lnTo>
                  <a:pt x="244233" y="31778"/>
                </a:lnTo>
                <a:lnTo>
                  <a:pt x="244233" y="25753"/>
                </a:lnTo>
                <a:close/>
                <a:moveTo>
                  <a:pt x="258223" y="25753"/>
                </a:moveTo>
                <a:lnTo>
                  <a:pt x="258223" y="31778"/>
                </a:lnTo>
                <a:lnTo>
                  <a:pt x="251972" y="31778"/>
                </a:lnTo>
                <a:lnTo>
                  <a:pt x="251972" y="25753"/>
                </a:lnTo>
                <a:close/>
                <a:moveTo>
                  <a:pt x="265962" y="25753"/>
                </a:moveTo>
                <a:lnTo>
                  <a:pt x="265962" y="31778"/>
                </a:lnTo>
                <a:lnTo>
                  <a:pt x="259116" y="31778"/>
                </a:lnTo>
                <a:lnTo>
                  <a:pt x="259116" y="25753"/>
                </a:lnTo>
                <a:close/>
                <a:moveTo>
                  <a:pt x="273106" y="25753"/>
                </a:moveTo>
                <a:lnTo>
                  <a:pt x="273106" y="31778"/>
                </a:lnTo>
                <a:lnTo>
                  <a:pt x="266855" y="31778"/>
                </a:lnTo>
                <a:lnTo>
                  <a:pt x="266855" y="25753"/>
                </a:lnTo>
                <a:close/>
                <a:moveTo>
                  <a:pt x="280845" y="25753"/>
                </a:moveTo>
                <a:lnTo>
                  <a:pt x="280845" y="31778"/>
                </a:lnTo>
                <a:lnTo>
                  <a:pt x="273999" y="31778"/>
                </a:lnTo>
                <a:lnTo>
                  <a:pt x="273999" y="25753"/>
                </a:lnTo>
                <a:close/>
                <a:moveTo>
                  <a:pt x="12954" y="32671"/>
                </a:moveTo>
                <a:lnTo>
                  <a:pt x="12954" y="38695"/>
                </a:lnTo>
                <a:lnTo>
                  <a:pt x="6108" y="38695"/>
                </a:lnTo>
                <a:lnTo>
                  <a:pt x="6108" y="32671"/>
                </a:lnTo>
                <a:close/>
                <a:moveTo>
                  <a:pt x="20098" y="32671"/>
                </a:moveTo>
                <a:lnTo>
                  <a:pt x="20098" y="38695"/>
                </a:lnTo>
                <a:lnTo>
                  <a:pt x="13847" y="38695"/>
                </a:lnTo>
                <a:lnTo>
                  <a:pt x="13847" y="32671"/>
                </a:lnTo>
                <a:close/>
                <a:moveTo>
                  <a:pt x="27837" y="32671"/>
                </a:moveTo>
                <a:lnTo>
                  <a:pt x="27837" y="38695"/>
                </a:lnTo>
                <a:lnTo>
                  <a:pt x="20991" y="38695"/>
                </a:lnTo>
                <a:lnTo>
                  <a:pt x="20991" y="32671"/>
                </a:lnTo>
                <a:close/>
                <a:moveTo>
                  <a:pt x="34981" y="32671"/>
                </a:moveTo>
                <a:lnTo>
                  <a:pt x="34981" y="38695"/>
                </a:lnTo>
                <a:lnTo>
                  <a:pt x="28730" y="38695"/>
                </a:lnTo>
                <a:lnTo>
                  <a:pt x="28730" y="32671"/>
                </a:lnTo>
                <a:close/>
                <a:moveTo>
                  <a:pt x="42720" y="32671"/>
                </a:moveTo>
                <a:lnTo>
                  <a:pt x="42720" y="38695"/>
                </a:lnTo>
                <a:lnTo>
                  <a:pt x="35874" y="38695"/>
                </a:lnTo>
                <a:lnTo>
                  <a:pt x="35874" y="32671"/>
                </a:lnTo>
                <a:close/>
                <a:moveTo>
                  <a:pt x="49863" y="32671"/>
                </a:moveTo>
                <a:lnTo>
                  <a:pt x="49863" y="38695"/>
                </a:lnTo>
                <a:lnTo>
                  <a:pt x="43613" y="38695"/>
                </a:lnTo>
                <a:lnTo>
                  <a:pt x="43613" y="32671"/>
                </a:lnTo>
                <a:close/>
                <a:moveTo>
                  <a:pt x="57602" y="32671"/>
                </a:moveTo>
                <a:lnTo>
                  <a:pt x="57602" y="38695"/>
                </a:lnTo>
                <a:lnTo>
                  <a:pt x="50756" y="38695"/>
                </a:lnTo>
                <a:lnTo>
                  <a:pt x="50756" y="32671"/>
                </a:lnTo>
                <a:close/>
                <a:moveTo>
                  <a:pt x="64746" y="32671"/>
                </a:moveTo>
                <a:lnTo>
                  <a:pt x="64746" y="38695"/>
                </a:lnTo>
                <a:lnTo>
                  <a:pt x="58495" y="38695"/>
                </a:lnTo>
                <a:lnTo>
                  <a:pt x="58495" y="32671"/>
                </a:lnTo>
                <a:close/>
                <a:moveTo>
                  <a:pt x="72485" y="32671"/>
                </a:moveTo>
                <a:lnTo>
                  <a:pt x="72485" y="38695"/>
                </a:lnTo>
                <a:lnTo>
                  <a:pt x="65639" y="38695"/>
                </a:lnTo>
                <a:lnTo>
                  <a:pt x="65639" y="32671"/>
                </a:lnTo>
                <a:close/>
                <a:moveTo>
                  <a:pt x="79629" y="32671"/>
                </a:moveTo>
                <a:lnTo>
                  <a:pt x="79629" y="38695"/>
                </a:lnTo>
                <a:lnTo>
                  <a:pt x="73378" y="38695"/>
                </a:lnTo>
                <a:lnTo>
                  <a:pt x="73378" y="32671"/>
                </a:lnTo>
                <a:close/>
                <a:moveTo>
                  <a:pt x="87368" y="32671"/>
                </a:moveTo>
                <a:lnTo>
                  <a:pt x="87368" y="38695"/>
                </a:lnTo>
                <a:lnTo>
                  <a:pt x="80522" y="38695"/>
                </a:lnTo>
                <a:lnTo>
                  <a:pt x="80522" y="32671"/>
                </a:lnTo>
                <a:close/>
                <a:moveTo>
                  <a:pt x="94512" y="32671"/>
                </a:moveTo>
                <a:lnTo>
                  <a:pt x="94512" y="38695"/>
                </a:lnTo>
                <a:lnTo>
                  <a:pt x="88261" y="38695"/>
                </a:lnTo>
                <a:lnTo>
                  <a:pt x="88261" y="32671"/>
                </a:lnTo>
                <a:close/>
                <a:moveTo>
                  <a:pt x="102251" y="32671"/>
                </a:moveTo>
                <a:lnTo>
                  <a:pt x="102251" y="38695"/>
                </a:lnTo>
                <a:lnTo>
                  <a:pt x="95405" y="38695"/>
                </a:lnTo>
                <a:lnTo>
                  <a:pt x="95405" y="32671"/>
                </a:lnTo>
                <a:close/>
                <a:moveTo>
                  <a:pt x="109395" y="32671"/>
                </a:moveTo>
                <a:lnTo>
                  <a:pt x="109395" y="38695"/>
                </a:lnTo>
                <a:lnTo>
                  <a:pt x="103144" y="38695"/>
                </a:lnTo>
                <a:lnTo>
                  <a:pt x="103144" y="32671"/>
                </a:lnTo>
                <a:close/>
                <a:moveTo>
                  <a:pt x="117134" y="32671"/>
                </a:moveTo>
                <a:lnTo>
                  <a:pt x="117134" y="38695"/>
                </a:lnTo>
                <a:lnTo>
                  <a:pt x="110288" y="38695"/>
                </a:lnTo>
                <a:lnTo>
                  <a:pt x="110288" y="32671"/>
                </a:lnTo>
                <a:close/>
                <a:moveTo>
                  <a:pt x="124277" y="32671"/>
                </a:moveTo>
                <a:lnTo>
                  <a:pt x="124277" y="38695"/>
                </a:lnTo>
                <a:lnTo>
                  <a:pt x="118027" y="38695"/>
                </a:lnTo>
                <a:lnTo>
                  <a:pt x="118027" y="32671"/>
                </a:lnTo>
                <a:close/>
                <a:moveTo>
                  <a:pt x="132017" y="32671"/>
                </a:moveTo>
                <a:lnTo>
                  <a:pt x="132017" y="38695"/>
                </a:lnTo>
                <a:lnTo>
                  <a:pt x="125170" y="38695"/>
                </a:lnTo>
                <a:lnTo>
                  <a:pt x="125170" y="32671"/>
                </a:lnTo>
                <a:close/>
                <a:moveTo>
                  <a:pt x="139160" y="32671"/>
                </a:moveTo>
                <a:lnTo>
                  <a:pt x="139160" y="38695"/>
                </a:lnTo>
                <a:lnTo>
                  <a:pt x="132909" y="38695"/>
                </a:lnTo>
                <a:lnTo>
                  <a:pt x="132909" y="32671"/>
                </a:lnTo>
                <a:close/>
                <a:moveTo>
                  <a:pt x="146899" y="32671"/>
                </a:moveTo>
                <a:lnTo>
                  <a:pt x="146899" y="38695"/>
                </a:lnTo>
                <a:lnTo>
                  <a:pt x="140053" y="38695"/>
                </a:lnTo>
                <a:lnTo>
                  <a:pt x="140053" y="32671"/>
                </a:lnTo>
                <a:close/>
                <a:moveTo>
                  <a:pt x="154043" y="32671"/>
                </a:moveTo>
                <a:lnTo>
                  <a:pt x="154043" y="38695"/>
                </a:lnTo>
                <a:lnTo>
                  <a:pt x="147792" y="38695"/>
                </a:lnTo>
                <a:lnTo>
                  <a:pt x="147792" y="32671"/>
                </a:lnTo>
                <a:close/>
                <a:moveTo>
                  <a:pt x="161782" y="32671"/>
                </a:moveTo>
                <a:lnTo>
                  <a:pt x="161782" y="38695"/>
                </a:lnTo>
                <a:lnTo>
                  <a:pt x="154936" y="38695"/>
                </a:lnTo>
                <a:lnTo>
                  <a:pt x="154936" y="32671"/>
                </a:lnTo>
                <a:close/>
                <a:moveTo>
                  <a:pt x="168926" y="32671"/>
                </a:moveTo>
                <a:lnTo>
                  <a:pt x="168926" y="38695"/>
                </a:lnTo>
                <a:lnTo>
                  <a:pt x="162675" y="38695"/>
                </a:lnTo>
                <a:lnTo>
                  <a:pt x="162675" y="32671"/>
                </a:lnTo>
                <a:close/>
                <a:moveTo>
                  <a:pt x="176665" y="32671"/>
                </a:moveTo>
                <a:lnTo>
                  <a:pt x="176665" y="38695"/>
                </a:lnTo>
                <a:lnTo>
                  <a:pt x="169819" y="38695"/>
                </a:lnTo>
                <a:lnTo>
                  <a:pt x="169819" y="32671"/>
                </a:lnTo>
                <a:close/>
                <a:moveTo>
                  <a:pt x="183809" y="32671"/>
                </a:moveTo>
                <a:lnTo>
                  <a:pt x="183809" y="38695"/>
                </a:lnTo>
                <a:lnTo>
                  <a:pt x="177558" y="38695"/>
                </a:lnTo>
                <a:lnTo>
                  <a:pt x="177558" y="32671"/>
                </a:lnTo>
                <a:close/>
                <a:moveTo>
                  <a:pt x="191548" y="32671"/>
                </a:moveTo>
                <a:lnTo>
                  <a:pt x="191548" y="38695"/>
                </a:lnTo>
                <a:lnTo>
                  <a:pt x="184702" y="38695"/>
                </a:lnTo>
                <a:lnTo>
                  <a:pt x="184702" y="32671"/>
                </a:lnTo>
                <a:close/>
                <a:moveTo>
                  <a:pt x="198692" y="32671"/>
                </a:moveTo>
                <a:lnTo>
                  <a:pt x="198692" y="38695"/>
                </a:lnTo>
                <a:lnTo>
                  <a:pt x="192441" y="38695"/>
                </a:lnTo>
                <a:lnTo>
                  <a:pt x="192441" y="32671"/>
                </a:lnTo>
                <a:close/>
                <a:moveTo>
                  <a:pt x="206431" y="32671"/>
                </a:moveTo>
                <a:lnTo>
                  <a:pt x="206431" y="38695"/>
                </a:lnTo>
                <a:lnTo>
                  <a:pt x="199584" y="38695"/>
                </a:lnTo>
                <a:lnTo>
                  <a:pt x="199584" y="32671"/>
                </a:lnTo>
                <a:close/>
                <a:moveTo>
                  <a:pt x="213574" y="32671"/>
                </a:moveTo>
                <a:lnTo>
                  <a:pt x="213574" y="38695"/>
                </a:lnTo>
                <a:lnTo>
                  <a:pt x="207324" y="38695"/>
                </a:lnTo>
                <a:lnTo>
                  <a:pt x="207324" y="32671"/>
                </a:lnTo>
                <a:close/>
                <a:moveTo>
                  <a:pt x="221313" y="32671"/>
                </a:moveTo>
                <a:lnTo>
                  <a:pt x="221313" y="38695"/>
                </a:lnTo>
                <a:lnTo>
                  <a:pt x="214467" y="38695"/>
                </a:lnTo>
                <a:lnTo>
                  <a:pt x="214467" y="32671"/>
                </a:lnTo>
                <a:close/>
                <a:moveTo>
                  <a:pt x="228457" y="32671"/>
                </a:moveTo>
                <a:lnTo>
                  <a:pt x="228457" y="38695"/>
                </a:lnTo>
                <a:lnTo>
                  <a:pt x="222206" y="38695"/>
                </a:lnTo>
                <a:lnTo>
                  <a:pt x="222206" y="32671"/>
                </a:lnTo>
                <a:close/>
                <a:moveTo>
                  <a:pt x="236196" y="32671"/>
                </a:moveTo>
                <a:lnTo>
                  <a:pt x="236196" y="38695"/>
                </a:lnTo>
                <a:lnTo>
                  <a:pt x="229350" y="38695"/>
                </a:lnTo>
                <a:lnTo>
                  <a:pt x="229350" y="32671"/>
                </a:lnTo>
                <a:close/>
                <a:moveTo>
                  <a:pt x="243340" y="32671"/>
                </a:moveTo>
                <a:lnTo>
                  <a:pt x="243340" y="38695"/>
                </a:lnTo>
                <a:lnTo>
                  <a:pt x="237089" y="38695"/>
                </a:lnTo>
                <a:lnTo>
                  <a:pt x="237089" y="32671"/>
                </a:lnTo>
                <a:close/>
                <a:moveTo>
                  <a:pt x="251079" y="32671"/>
                </a:moveTo>
                <a:lnTo>
                  <a:pt x="251079" y="38695"/>
                </a:lnTo>
                <a:lnTo>
                  <a:pt x="244233" y="38695"/>
                </a:lnTo>
                <a:lnTo>
                  <a:pt x="244233" y="32671"/>
                </a:lnTo>
                <a:close/>
                <a:moveTo>
                  <a:pt x="258223" y="32671"/>
                </a:moveTo>
                <a:lnTo>
                  <a:pt x="258223" y="38695"/>
                </a:lnTo>
                <a:lnTo>
                  <a:pt x="251972" y="38695"/>
                </a:lnTo>
                <a:lnTo>
                  <a:pt x="251972" y="32671"/>
                </a:lnTo>
                <a:close/>
                <a:moveTo>
                  <a:pt x="265962" y="32671"/>
                </a:moveTo>
                <a:lnTo>
                  <a:pt x="265962" y="38695"/>
                </a:lnTo>
                <a:lnTo>
                  <a:pt x="259116" y="38695"/>
                </a:lnTo>
                <a:lnTo>
                  <a:pt x="259116" y="32671"/>
                </a:lnTo>
                <a:close/>
                <a:moveTo>
                  <a:pt x="273106" y="32671"/>
                </a:moveTo>
                <a:lnTo>
                  <a:pt x="273106" y="38695"/>
                </a:lnTo>
                <a:lnTo>
                  <a:pt x="266855" y="38695"/>
                </a:lnTo>
                <a:lnTo>
                  <a:pt x="266855" y="32671"/>
                </a:lnTo>
                <a:close/>
                <a:moveTo>
                  <a:pt x="280845" y="32671"/>
                </a:moveTo>
                <a:lnTo>
                  <a:pt x="280845" y="38695"/>
                </a:lnTo>
                <a:lnTo>
                  <a:pt x="273999" y="38695"/>
                </a:lnTo>
                <a:lnTo>
                  <a:pt x="273999" y="32671"/>
                </a:lnTo>
                <a:close/>
                <a:moveTo>
                  <a:pt x="12954" y="39588"/>
                </a:moveTo>
                <a:lnTo>
                  <a:pt x="12954" y="45613"/>
                </a:lnTo>
                <a:lnTo>
                  <a:pt x="6108" y="45613"/>
                </a:lnTo>
                <a:lnTo>
                  <a:pt x="6108" y="39588"/>
                </a:lnTo>
                <a:close/>
                <a:moveTo>
                  <a:pt x="20098" y="39588"/>
                </a:moveTo>
                <a:lnTo>
                  <a:pt x="20098" y="45613"/>
                </a:lnTo>
                <a:lnTo>
                  <a:pt x="13847" y="45613"/>
                </a:lnTo>
                <a:lnTo>
                  <a:pt x="13847" y="39588"/>
                </a:lnTo>
                <a:close/>
                <a:moveTo>
                  <a:pt x="27837" y="39588"/>
                </a:moveTo>
                <a:lnTo>
                  <a:pt x="27837" y="45613"/>
                </a:lnTo>
                <a:lnTo>
                  <a:pt x="20991" y="45613"/>
                </a:lnTo>
                <a:lnTo>
                  <a:pt x="20991" y="39588"/>
                </a:lnTo>
                <a:close/>
                <a:moveTo>
                  <a:pt x="34981" y="39588"/>
                </a:moveTo>
                <a:lnTo>
                  <a:pt x="34981" y="45613"/>
                </a:lnTo>
                <a:lnTo>
                  <a:pt x="28730" y="45613"/>
                </a:lnTo>
                <a:lnTo>
                  <a:pt x="28730" y="39588"/>
                </a:lnTo>
                <a:close/>
                <a:moveTo>
                  <a:pt x="42720" y="39588"/>
                </a:moveTo>
                <a:lnTo>
                  <a:pt x="42720" y="45613"/>
                </a:lnTo>
                <a:lnTo>
                  <a:pt x="35874" y="45613"/>
                </a:lnTo>
                <a:lnTo>
                  <a:pt x="35874" y="39588"/>
                </a:lnTo>
                <a:close/>
                <a:moveTo>
                  <a:pt x="49863" y="39588"/>
                </a:moveTo>
                <a:lnTo>
                  <a:pt x="49863" y="45613"/>
                </a:lnTo>
                <a:lnTo>
                  <a:pt x="43613" y="45613"/>
                </a:lnTo>
                <a:lnTo>
                  <a:pt x="43613" y="39588"/>
                </a:lnTo>
                <a:close/>
                <a:moveTo>
                  <a:pt x="57602" y="39588"/>
                </a:moveTo>
                <a:lnTo>
                  <a:pt x="57602" y="45613"/>
                </a:lnTo>
                <a:lnTo>
                  <a:pt x="50756" y="45613"/>
                </a:lnTo>
                <a:lnTo>
                  <a:pt x="50756" y="39588"/>
                </a:lnTo>
                <a:close/>
                <a:moveTo>
                  <a:pt x="64746" y="39588"/>
                </a:moveTo>
                <a:lnTo>
                  <a:pt x="64746" y="45613"/>
                </a:lnTo>
                <a:lnTo>
                  <a:pt x="58495" y="45613"/>
                </a:lnTo>
                <a:lnTo>
                  <a:pt x="58495" y="39588"/>
                </a:lnTo>
                <a:close/>
                <a:moveTo>
                  <a:pt x="72485" y="39588"/>
                </a:moveTo>
                <a:lnTo>
                  <a:pt x="72485" y="45613"/>
                </a:lnTo>
                <a:lnTo>
                  <a:pt x="65639" y="45613"/>
                </a:lnTo>
                <a:lnTo>
                  <a:pt x="65639" y="39588"/>
                </a:lnTo>
                <a:close/>
                <a:moveTo>
                  <a:pt x="79629" y="39588"/>
                </a:moveTo>
                <a:lnTo>
                  <a:pt x="79629" y="45613"/>
                </a:lnTo>
                <a:lnTo>
                  <a:pt x="73378" y="45613"/>
                </a:lnTo>
                <a:lnTo>
                  <a:pt x="73378" y="39588"/>
                </a:lnTo>
                <a:close/>
                <a:moveTo>
                  <a:pt x="87368" y="39588"/>
                </a:moveTo>
                <a:lnTo>
                  <a:pt x="87368" y="45613"/>
                </a:lnTo>
                <a:lnTo>
                  <a:pt x="80522" y="45613"/>
                </a:lnTo>
                <a:lnTo>
                  <a:pt x="80522" y="39588"/>
                </a:lnTo>
                <a:close/>
                <a:moveTo>
                  <a:pt x="94512" y="39588"/>
                </a:moveTo>
                <a:lnTo>
                  <a:pt x="94512" y="45613"/>
                </a:lnTo>
                <a:lnTo>
                  <a:pt x="88261" y="45613"/>
                </a:lnTo>
                <a:lnTo>
                  <a:pt x="88261" y="39588"/>
                </a:lnTo>
                <a:close/>
                <a:moveTo>
                  <a:pt x="102251" y="39588"/>
                </a:moveTo>
                <a:lnTo>
                  <a:pt x="102251" y="45613"/>
                </a:lnTo>
                <a:lnTo>
                  <a:pt x="95405" y="45613"/>
                </a:lnTo>
                <a:lnTo>
                  <a:pt x="95405" y="39588"/>
                </a:lnTo>
                <a:close/>
                <a:moveTo>
                  <a:pt x="109395" y="39588"/>
                </a:moveTo>
                <a:lnTo>
                  <a:pt x="109395" y="45613"/>
                </a:lnTo>
                <a:lnTo>
                  <a:pt x="103144" y="45613"/>
                </a:lnTo>
                <a:lnTo>
                  <a:pt x="103144" y="39588"/>
                </a:lnTo>
                <a:close/>
                <a:moveTo>
                  <a:pt x="117134" y="39588"/>
                </a:moveTo>
                <a:lnTo>
                  <a:pt x="117134" y="45613"/>
                </a:lnTo>
                <a:lnTo>
                  <a:pt x="110288" y="45613"/>
                </a:lnTo>
                <a:lnTo>
                  <a:pt x="110288" y="39588"/>
                </a:lnTo>
                <a:close/>
                <a:moveTo>
                  <a:pt x="124277" y="39588"/>
                </a:moveTo>
                <a:lnTo>
                  <a:pt x="124277" y="45613"/>
                </a:lnTo>
                <a:lnTo>
                  <a:pt x="118027" y="45613"/>
                </a:lnTo>
                <a:lnTo>
                  <a:pt x="118027" y="39588"/>
                </a:lnTo>
                <a:close/>
                <a:moveTo>
                  <a:pt x="132017" y="39588"/>
                </a:moveTo>
                <a:lnTo>
                  <a:pt x="132017" y="45613"/>
                </a:lnTo>
                <a:lnTo>
                  <a:pt x="125170" y="45613"/>
                </a:lnTo>
                <a:lnTo>
                  <a:pt x="125170" y="39588"/>
                </a:lnTo>
                <a:close/>
                <a:moveTo>
                  <a:pt x="139160" y="39588"/>
                </a:moveTo>
                <a:lnTo>
                  <a:pt x="139160" y="45613"/>
                </a:lnTo>
                <a:lnTo>
                  <a:pt x="132909" y="45613"/>
                </a:lnTo>
                <a:lnTo>
                  <a:pt x="132909" y="39588"/>
                </a:lnTo>
                <a:close/>
                <a:moveTo>
                  <a:pt x="146899" y="39588"/>
                </a:moveTo>
                <a:lnTo>
                  <a:pt x="146899" y="45613"/>
                </a:lnTo>
                <a:lnTo>
                  <a:pt x="140053" y="45613"/>
                </a:lnTo>
                <a:lnTo>
                  <a:pt x="140053" y="39588"/>
                </a:lnTo>
                <a:close/>
                <a:moveTo>
                  <a:pt x="154043" y="39588"/>
                </a:moveTo>
                <a:lnTo>
                  <a:pt x="154043" y="45613"/>
                </a:lnTo>
                <a:lnTo>
                  <a:pt x="147792" y="45613"/>
                </a:lnTo>
                <a:lnTo>
                  <a:pt x="147792" y="39588"/>
                </a:lnTo>
                <a:close/>
                <a:moveTo>
                  <a:pt x="161782" y="39588"/>
                </a:moveTo>
                <a:lnTo>
                  <a:pt x="161782" y="45613"/>
                </a:lnTo>
                <a:lnTo>
                  <a:pt x="154936" y="45613"/>
                </a:lnTo>
                <a:lnTo>
                  <a:pt x="154936" y="39588"/>
                </a:lnTo>
                <a:close/>
                <a:moveTo>
                  <a:pt x="168926" y="39588"/>
                </a:moveTo>
                <a:lnTo>
                  <a:pt x="168926" y="45613"/>
                </a:lnTo>
                <a:lnTo>
                  <a:pt x="162675" y="45613"/>
                </a:lnTo>
                <a:lnTo>
                  <a:pt x="162675" y="39588"/>
                </a:lnTo>
                <a:close/>
                <a:moveTo>
                  <a:pt x="176665" y="39588"/>
                </a:moveTo>
                <a:lnTo>
                  <a:pt x="176665" y="45613"/>
                </a:lnTo>
                <a:lnTo>
                  <a:pt x="169819" y="45613"/>
                </a:lnTo>
                <a:lnTo>
                  <a:pt x="169819" y="39588"/>
                </a:lnTo>
                <a:close/>
                <a:moveTo>
                  <a:pt x="183809" y="39588"/>
                </a:moveTo>
                <a:lnTo>
                  <a:pt x="183809" y="45613"/>
                </a:lnTo>
                <a:lnTo>
                  <a:pt x="177558" y="45613"/>
                </a:lnTo>
                <a:lnTo>
                  <a:pt x="177558" y="39588"/>
                </a:lnTo>
                <a:close/>
                <a:moveTo>
                  <a:pt x="191548" y="39588"/>
                </a:moveTo>
                <a:lnTo>
                  <a:pt x="191548" y="45613"/>
                </a:lnTo>
                <a:lnTo>
                  <a:pt x="184702" y="45613"/>
                </a:lnTo>
                <a:lnTo>
                  <a:pt x="184702" y="39588"/>
                </a:lnTo>
                <a:close/>
                <a:moveTo>
                  <a:pt x="198692" y="39588"/>
                </a:moveTo>
                <a:lnTo>
                  <a:pt x="198692" y="45613"/>
                </a:lnTo>
                <a:lnTo>
                  <a:pt x="192441" y="45613"/>
                </a:lnTo>
                <a:lnTo>
                  <a:pt x="192441" y="39588"/>
                </a:lnTo>
                <a:close/>
                <a:moveTo>
                  <a:pt x="206431" y="39588"/>
                </a:moveTo>
                <a:lnTo>
                  <a:pt x="206431" y="45613"/>
                </a:lnTo>
                <a:lnTo>
                  <a:pt x="199584" y="45613"/>
                </a:lnTo>
                <a:lnTo>
                  <a:pt x="199584" y="39588"/>
                </a:lnTo>
                <a:close/>
                <a:moveTo>
                  <a:pt x="213574" y="39588"/>
                </a:moveTo>
                <a:lnTo>
                  <a:pt x="213574" y="45613"/>
                </a:lnTo>
                <a:lnTo>
                  <a:pt x="207324" y="45613"/>
                </a:lnTo>
                <a:lnTo>
                  <a:pt x="207324" y="39588"/>
                </a:lnTo>
                <a:close/>
                <a:moveTo>
                  <a:pt x="221313" y="39588"/>
                </a:moveTo>
                <a:lnTo>
                  <a:pt x="221313" y="45613"/>
                </a:lnTo>
                <a:lnTo>
                  <a:pt x="214467" y="45613"/>
                </a:lnTo>
                <a:lnTo>
                  <a:pt x="214467" y="39588"/>
                </a:lnTo>
                <a:close/>
                <a:moveTo>
                  <a:pt x="228457" y="39588"/>
                </a:moveTo>
                <a:lnTo>
                  <a:pt x="228457" y="45613"/>
                </a:lnTo>
                <a:lnTo>
                  <a:pt x="222206" y="45613"/>
                </a:lnTo>
                <a:lnTo>
                  <a:pt x="222206" y="39588"/>
                </a:lnTo>
                <a:close/>
                <a:moveTo>
                  <a:pt x="236196" y="39588"/>
                </a:moveTo>
                <a:lnTo>
                  <a:pt x="236196" y="45613"/>
                </a:lnTo>
                <a:lnTo>
                  <a:pt x="229350" y="45613"/>
                </a:lnTo>
                <a:lnTo>
                  <a:pt x="229350" y="39588"/>
                </a:lnTo>
                <a:close/>
                <a:moveTo>
                  <a:pt x="243340" y="39588"/>
                </a:moveTo>
                <a:lnTo>
                  <a:pt x="243340" y="45613"/>
                </a:lnTo>
                <a:lnTo>
                  <a:pt x="237089" y="45613"/>
                </a:lnTo>
                <a:lnTo>
                  <a:pt x="237089" y="39588"/>
                </a:lnTo>
                <a:close/>
                <a:moveTo>
                  <a:pt x="251079" y="39588"/>
                </a:moveTo>
                <a:lnTo>
                  <a:pt x="251079" y="45613"/>
                </a:lnTo>
                <a:lnTo>
                  <a:pt x="244233" y="45613"/>
                </a:lnTo>
                <a:lnTo>
                  <a:pt x="244233" y="39588"/>
                </a:lnTo>
                <a:close/>
                <a:moveTo>
                  <a:pt x="258223" y="39588"/>
                </a:moveTo>
                <a:lnTo>
                  <a:pt x="258223" y="45613"/>
                </a:lnTo>
                <a:lnTo>
                  <a:pt x="251972" y="45613"/>
                </a:lnTo>
                <a:lnTo>
                  <a:pt x="251972" y="39588"/>
                </a:lnTo>
                <a:close/>
                <a:moveTo>
                  <a:pt x="265962" y="39588"/>
                </a:moveTo>
                <a:lnTo>
                  <a:pt x="265962" y="45613"/>
                </a:lnTo>
                <a:lnTo>
                  <a:pt x="259116" y="45613"/>
                </a:lnTo>
                <a:lnTo>
                  <a:pt x="259116" y="39588"/>
                </a:lnTo>
                <a:close/>
                <a:moveTo>
                  <a:pt x="273106" y="39588"/>
                </a:moveTo>
                <a:lnTo>
                  <a:pt x="273106" y="45613"/>
                </a:lnTo>
                <a:lnTo>
                  <a:pt x="266855" y="45613"/>
                </a:lnTo>
                <a:lnTo>
                  <a:pt x="266855" y="39588"/>
                </a:lnTo>
                <a:close/>
                <a:moveTo>
                  <a:pt x="280845" y="39588"/>
                </a:moveTo>
                <a:lnTo>
                  <a:pt x="280845" y="45613"/>
                </a:lnTo>
                <a:lnTo>
                  <a:pt x="273999" y="45613"/>
                </a:lnTo>
                <a:lnTo>
                  <a:pt x="273999" y="39588"/>
                </a:lnTo>
                <a:close/>
                <a:moveTo>
                  <a:pt x="12954" y="46506"/>
                </a:moveTo>
                <a:lnTo>
                  <a:pt x="12954" y="52542"/>
                </a:lnTo>
                <a:lnTo>
                  <a:pt x="6108" y="52542"/>
                </a:lnTo>
                <a:lnTo>
                  <a:pt x="6108" y="46506"/>
                </a:lnTo>
                <a:close/>
                <a:moveTo>
                  <a:pt x="20098" y="46506"/>
                </a:moveTo>
                <a:lnTo>
                  <a:pt x="20098" y="52542"/>
                </a:lnTo>
                <a:lnTo>
                  <a:pt x="13847" y="52542"/>
                </a:lnTo>
                <a:lnTo>
                  <a:pt x="13847" y="46506"/>
                </a:lnTo>
                <a:close/>
                <a:moveTo>
                  <a:pt x="27837" y="46506"/>
                </a:moveTo>
                <a:lnTo>
                  <a:pt x="27837" y="52542"/>
                </a:lnTo>
                <a:lnTo>
                  <a:pt x="20991" y="52542"/>
                </a:lnTo>
                <a:lnTo>
                  <a:pt x="20991" y="46506"/>
                </a:lnTo>
                <a:close/>
                <a:moveTo>
                  <a:pt x="34981" y="46506"/>
                </a:moveTo>
                <a:lnTo>
                  <a:pt x="34981" y="52542"/>
                </a:lnTo>
                <a:lnTo>
                  <a:pt x="28730" y="52542"/>
                </a:lnTo>
                <a:lnTo>
                  <a:pt x="28730" y="46506"/>
                </a:lnTo>
                <a:close/>
                <a:moveTo>
                  <a:pt x="42720" y="46506"/>
                </a:moveTo>
                <a:lnTo>
                  <a:pt x="42720" y="52542"/>
                </a:lnTo>
                <a:lnTo>
                  <a:pt x="35874" y="52542"/>
                </a:lnTo>
                <a:lnTo>
                  <a:pt x="35874" y="46506"/>
                </a:lnTo>
                <a:close/>
                <a:moveTo>
                  <a:pt x="49863" y="46506"/>
                </a:moveTo>
                <a:lnTo>
                  <a:pt x="49863" y="52542"/>
                </a:lnTo>
                <a:lnTo>
                  <a:pt x="43613" y="52542"/>
                </a:lnTo>
                <a:lnTo>
                  <a:pt x="43613" y="46506"/>
                </a:lnTo>
                <a:close/>
                <a:moveTo>
                  <a:pt x="57602" y="46506"/>
                </a:moveTo>
                <a:lnTo>
                  <a:pt x="57602" y="52542"/>
                </a:lnTo>
                <a:lnTo>
                  <a:pt x="50756" y="52542"/>
                </a:lnTo>
                <a:lnTo>
                  <a:pt x="50756" y="46506"/>
                </a:lnTo>
                <a:close/>
                <a:moveTo>
                  <a:pt x="64746" y="46506"/>
                </a:moveTo>
                <a:lnTo>
                  <a:pt x="64746" y="52542"/>
                </a:lnTo>
                <a:lnTo>
                  <a:pt x="58495" y="52542"/>
                </a:lnTo>
                <a:lnTo>
                  <a:pt x="58495" y="46506"/>
                </a:lnTo>
                <a:close/>
                <a:moveTo>
                  <a:pt x="72485" y="46506"/>
                </a:moveTo>
                <a:lnTo>
                  <a:pt x="72485" y="52542"/>
                </a:lnTo>
                <a:lnTo>
                  <a:pt x="65639" y="52542"/>
                </a:lnTo>
                <a:lnTo>
                  <a:pt x="65639" y="46506"/>
                </a:lnTo>
                <a:close/>
                <a:moveTo>
                  <a:pt x="79629" y="46506"/>
                </a:moveTo>
                <a:lnTo>
                  <a:pt x="79629" y="52542"/>
                </a:lnTo>
                <a:lnTo>
                  <a:pt x="73378" y="52542"/>
                </a:lnTo>
                <a:lnTo>
                  <a:pt x="73378" y="46506"/>
                </a:lnTo>
                <a:close/>
                <a:moveTo>
                  <a:pt x="87368" y="46506"/>
                </a:moveTo>
                <a:lnTo>
                  <a:pt x="87368" y="52542"/>
                </a:lnTo>
                <a:lnTo>
                  <a:pt x="80522" y="52542"/>
                </a:lnTo>
                <a:lnTo>
                  <a:pt x="80522" y="46506"/>
                </a:lnTo>
                <a:close/>
                <a:moveTo>
                  <a:pt x="94512" y="46506"/>
                </a:moveTo>
                <a:lnTo>
                  <a:pt x="94512" y="52542"/>
                </a:lnTo>
                <a:lnTo>
                  <a:pt x="88261" y="52542"/>
                </a:lnTo>
                <a:lnTo>
                  <a:pt x="88261" y="46506"/>
                </a:lnTo>
                <a:close/>
                <a:moveTo>
                  <a:pt x="102251" y="46506"/>
                </a:moveTo>
                <a:lnTo>
                  <a:pt x="102251" y="52542"/>
                </a:lnTo>
                <a:lnTo>
                  <a:pt x="95405" y="52542"/>
                </a:lnTo>
                <a:lnTo>
                  <a:pt x="95405" y="46506"/>
                </a:lnTo>
                <a:close/>
                <a:moveTo>
                  <a:pt x="109395" y="46506"/>
                </a:moveTo>
                <a:lnTo>
                  <a:pt x="109395" y="52542"/>
                </a:lnTo>
                <a:lnTo>
                  <a:pt x="103144" y="52542"/>
                </a:lnTo>
                <a:lnTo>
                  <a:pt x="103144" y="46506"/>
                </a:lnTo>
                <a:close/>
                <a:moveTo>
                  <a:pt x="117134" y="46506"/>
                </a:moveTo>
                <a:lnTo>
                  <a:pt x="117134" y="52542"/>
                </a:lnTo>
                <a:lnTo>
                  <a:pt x="110288" y="52542"/>
                </a:lnTo>
                <a:lnTo>
                  <a:pt x="110288" y="46506"/>
                </a:lnTo>
                <a:close/>
                <a:moveTo>
                  <a:pt x="124277" y="46506"/>
                </a:moveTo>
                <a:lnTo>
                  <a:pt x="124277" y="52542"/>
                </a:lnTo>
                <a:lnTo>
                  <a:pt x="118027" y="52542"/>
                </a:lnTo>
                <a:lnTo>
                  <a:pt x="118027" y="46506"/>
                </a:lnTo>
                <a:close/>
                <a:moveTo>
                  <a:pt x="132017" y="46506"/>
                </a:moveTo>
                <a:lnTo>
                  <a:pt x="132017" y="52542"/>
                </a:lnTo>
                <a:lnTo>
                  <a:pt x="125170" y="52542"/>
                </a:lnTo>
                <a:lnTo>
                  <a:pt x="125170" y="46506"/>
                </a:lnTo>
                <a:close/>
                <a:moveTo>
                  <a:pt x="139160" y="46506"/>
                </a:moveTo>
                <a:lnTo>
                  <a:pt x="139160" y="52542"/>
                </a:lnTo>
                <a:lnTo>
                  <a:pt x="132909" y="52542"/>
                </a:lnTo>
                <a:lnTo>
                  <a:pt x="132909" y="46506"/>
                </a:lnTo>
                <a:close/>
                <a:moveTo>
                  <a:pt x="146899" y="46506"/>
                </a:moveTo>
                <a:lnTo>
                  <a:pt x="146899" y="52542"/>
                </a:lnTo>
                <a:lnTo>
                  <a:pt x="140053" y="52542"/>
                </a:lnTo>
                <a:lnTo>
                  <a:pt x="140053" y="46506"/>
                </a:lnTo>
                <a:close/>
                <a:moveTo>
                  <a:pt x="154043" y="46506"/>
                </a:moveTo>
                <a:lnTo>
                  <a:pt x="154043" y="52542"/>
                </a:lnTo>
                <a:lnTo>
                  <a:pt x="147792" y="52542"/>
                </a:lnTo>
                <a:lnTo>
                  <a:pt x="147792" y="46506"/>
                </a:lnTo>
                <a:close/>
                <a:moveTo>
                  <a:pt x="161782" y="46506"/>
                </a:moveTo>
                <a:lnTo>
                  <a:pt x="161782" y="52542"/>
                </a:lnTo>
                <a:lnTo>
                  <a:pt x="154936" y="52542"/>
                </a:lnTo>
                <a:lnTo>
                  <a:pt x="154936" y="46506"/>
                </a:lnTo>
                <a:close/>
                <a:moveTo>
                  <a:pt x="168926" y="46506"/>
                </a:moveTo>
                <a:lnTo>
                  <a:pt x="168926" y="52542"/>
                </a:lnTo>
                <a:lnTo>
                  <a:pt x="162675" y="52542"/>
                </a:lnTo>
                <a:lnTo>
                  <a:pt x="162675" y="46506"/>
                </a:lnTo>
                <a:close/>
                <a:moveTo>
                  <a:pt x="176665" y="46506"/>
                </a:moveTo>
                <a:lnTo>
                  <a:pt x="176665" y="52542"/>
                </a:lnTo>
                <a:lnTo>
                  <a:pt x="169819" y="52542"/>
                </a:lnTo>
                <a:lnTo>
                  <a:pt x="169819" y="46506"/>
                </a:lnTo>
                <a:close/>
                <a:moveTo>
                  <a:pt x="183809" y="46506"/>
                </a:moveTo>
                <a:lnTo>
                  <a:pt x="183809" y="52542"/>
                </a:lnTo>
                <a:lnTo>
                  <a:pt x="177558" y="52542"/>
                </a:lnTo>
                <a:lnTo>
                  <a:pt x="177558" y="46506"/>
                </a:lnTo>
                <a:close/>
                <a:moveTo>
                  <a:pt x="191548" y="46506"/>
                </a:moveTo>
                <a:lnTo>
                  <a:pt x="191548" y="52542"/>
                </a:lnTo>
                <a:lnTo>
                  <a:pt x="184702" y="52542"/>
                </a:lnTo>
                <a:lnTo>
                  <a:pt x="184702" y="46506"/>
                </a:lnTo>
                <a:close/>
                <a:moveTo>
                  <a:pt x="198692" y="46506"/>
                </a:moveTo>
                <a:lnTo>
                  <a:pt x="198692" y="52542"/>
                </a:lnTo>
                <a:lnTo>
                  <a:pt x="192441" y="52542"/>
                </a:lnTo>
                <a:lnTo>
                  <a:pt x="192441" y="46506"/>
                </a:lnTo>
                <a:close/>
                <a:moveTo>
                  <a:pt x="206431" y="46506"/>
                </a:moveTo>
                <a:lnTo>
                  <a:pt x="206431" y="52542"/>
                </a:lnTo>
                <a:lnTo>
                  <a:pt x="199584" y="52542"/>
                </a:lnTo>
                <a:lnTo>
                  <a:pt x="199584" y="46506"/>
                </a:lnTo>
                <a:close/>
                <a:moveTo>
                  <a:pt x="213574" y="46506"/>
                </a:moveTo>
                <a:lnTo>
                  <a:pt x="213574" y="52542"/>
                </a:lnTo>
                <a:lnTo>
                  <a:pt x="207324" y="52542"/>
                </a:lnTo>
                <a:lnTo>
                  <a:pt x="207324" y="46506"/>
                </a:lnTo>
                <a:close/>
                <a:moveTo>
                  <a:pt x="221313" y="46506"/>
                </a:moveTo>
                <a:lnTo>
                  <a:pt x="221313" y="52542"/>
                </a:lnTo>
                <a:lnTo>
                  <a:pt x="214467" y="52542"/>
                </a:lnTo>
                <a:lnTo>
                  <a:pt x="214467" y="46506"/>
                </a:lnTo>
                <a:close/>
                <a:moveTo>
                  <a:pt x="228457" y="46506"/>
                </a:moveTo>
                <a:lnTo>
                  <a:pt x="228457" y="52542"/>
                </a:lnTo>
                <a:lnTo>
                  <a:pt x="222206" y="52542"/>
                </a:lnTo>
                <a:lnTo>
                  <a:pt x="222206" y="46506"/>
                </a:lnTo>
                <a:close/>
                <a:moveTo>
                  <a:pt x="236196" y="46506"/>
                </a:moveTo>
                <a:lnTo>
                  <a:pt x="236196" y="52542"/>
                </a:lnTo>
                <a:lnTo>
                  <a:pt x="229350" y="52542"/>
                </a:lnTo>
                <a:lnTo>
                  <a:pt x="229350" y="46506"/>
                </a:lnTo>
                <a:close/>
                <a:moveTo>
                  <a:pt x="243340" y="46506"/>
                </a:moveTo>
                <a:lnTo>
                  <a:pt x="243340" y="52542"/>
                </a:lnTo>
                <a:lnTo>
                  <a:pt x="237089" y="52542"/>
                </a:lnTo>
                <a:lnTo>
                  <a:pt x="237089" y="46506"/>
                </a:lnTo>
                <a:close/>
                <a:moveTo>
                  <a:pt x="251079" y="46506"/>
                </a:moveTo>
                <a:lnTo>
                  <a:pt x="251079" y="52542"/>
                </a:lnTo>
                <a:lnTo>
                  <a:pt x="244233" y="52542"/>
                </a:lnTo>
                <a:lnTo>
                  <a:pt x="244233" y="46506"/>
                </a:lnTo>
                <a:close/>
                <a:moveTo>
                  <a:pt x="258223" y="46506"/>
                </a:moveTo>
                <a:lnTo>
                  <a:pt x="258223" y="52542"/>
                </a:lnTo>
                <a:lnTo>
                  <a:pt x="251972" y="52542"/>
                </a:lnTo>
                <a:lnTo>
                  <a:pt x="251972" y="46506"/>
                </a:lnTo>
                <a:close/>
                <a:moveTo>
                  <a:pt x="265962" y="46506"/>
                </a:moveTo>
                <a:lnTo>
                  <a:pt x="265962" y="52542"/>
                </a:lnTo>
                <a:lnTo>
                  <a:pt x="259116" y="52542"/>
                </a:lnTo>
                <a:lnTo>
                  <a:pt x="259116" y="46506"/>
                </a:lnTo>
                <a:close/>
                <a:moveTo>
                  <a:pt x="273106" y="46506"/>
                </a:moveTo>
                <a:lnTo>
                  <a:pt x="273106" y="52542"/>
                </a:lnTo>
                <a:lnTo>
                  <a:pt x="266855" y="52542"/>
                </a:lnTo>
                <a:lnTo>
                  <a:pt x="266855" y="46506"/>
                </a:lnTo>
                <a:close/>
                <a:moveTo>
                  <a:pt x="280845" y="46506"/>
                </a:moveTo>
                <a:lnTo>
                  <a:pt x="280845" y="52542"/>
                </a:lnTo>
                <a:lnTo>
                  <a:pt x="273999" y="52542"/>
                </a:lnTo>
                <a:lnTo>
                  <a:pt x="273999" y="46506"/>
                </a:lnTo>
                <a:close/>
                <a:moveTo>
                  <a:pt x="12954" y="53435"/>
                </a:moveTo>
                <a:lnTo>
                  <a:pt x="12954" y="59460"/>
                </a:lnTo>
                <a:lnTo>
                  <a:pt x="6108" y="59460"/>
                </a:lnTo>
                <a:lnTo>
                  <a:pt x="6108" y="53435"/>
                </a:lnTo>
                <a:close/>
                <a:moveTo>
                  <a:pt x="20098" y="53435"/>
                </a:moveTo>
                <a:lnTo>
                  <a:pt x="20098" y="59460"/>
                </a:lnTo>
                <a:lnTo>
                  <a:pt x="13847" y="59460"/>
                </a:lnTo>
                <a:lnTo>
                  <a:pt x="13847" y="53435"/>
                </a:lnTo>
                <a:close/>
                <a:moveTo>
                  <a:pt x="27837" y="53435"/>
                </a:moveTo>
                <a:lnTo>
                  <a:pt x="27837" y="59460"/>
                </a:lnTo>
                <a:lnTo>
                  <a:pt x="20991" y="59460"/>
                </a:lnTo>
                <a:lnTo>
                  <a:pt x="20991" y="53435"/>
                </a:lnTo>
                <a:close/>
                <a:moveTo>
                  <a:pt x="34981" y="53435"/>
                </a:moveTo>
                <a:lnTo>
                  <a:pt x="34981" y="59460"/>
                </a:lnTo>
                <a:lnTo>
                  <a:pt x="28730" y="59460"/>
                </a:lnTo>
                <a:lnTo>
                  <a:pt x="28730" y="53435"/>
                </a:lnTo>
                <a:close/>
                <a:moveTo>
                  <a:pt x="42720" y="53435"/>
                </a:moveTo>
                <a:lnTo>
                  <a:pt x="42720" y="59460"/>
                </a:lnTo>
                <a:lnTo>
                  <a:pt x="35874" y="59460"/>
                </a:lnTo>
                <a:lnTo>
                  <a:pt x="35874" y="53435"/>
                </a:lnTo>
                <a:close/>
                <a:moveTo>
                  <a:pt x="49863" y="53435"/>
                </a:moveTo>
                <a:lnTo>
                  <a:pt x="49863" y="59460"/>
                </a:lnTo>
                <a:lnTo>
                  <a:pt x="43613" y="59460"/>
                </a:lnTo>
                <a:lnTo>
                  <a:pt x="43613" y="53435"/>
                </a:lnTo>
                <a:close/>
                <a:moveTo>
                  <a:pt x="57602" y="53435"/>
                </a:moveTo>
                <a:lnTo>
                  <a:pt x="57602" y="59460"/>
                </a:lnTo>
                <a:lnTo>
                  <a:pt x="50756" y="59460"/>
                </a:lnTo>
                <a:lnTo>
                  <a:pt x="50756" y="53435"/>
                </a:lnTo>
                <a:close/>
                <a:moveTo>
                  <a:pt x="64746" y="53435"/>
                </a:moveTo>
                <a:lnTo>
                  <a:pt x="64746" y="59460"/>
                </a:lnTo>
                <a:lnTo>
                  <a:pt x="58495" y="59460"/>
                </a:lnTo>
                <a:lnTo>
                  <a:pt x="58495" y="53435"/>
                </a:lnTo>
                <a:close/>
                <a:moveTo>
                  <a:pt x="72485" y="53435"/>
                </a:moveTo>
                <a:lnTo>
                  <a:pt x="72485" y="59460"/>
                </a:lnTo>
                <a:lnTo>
                  <a:pt x="65639" y="59460"/>
                </a:lnTo>
                <a:lnTo>
                  <a:pt x="65639" y="53435"/>
                </a:lnTo>
                <a:close/>
                <a:moveTo>
                  <a:pt x="79629" y="53435"/>
                </a:moveTo>
                <a:lnTo>
                  <a:pt x="79629" y="59460"/>
                </a:lnTo>
                <a:lnTo>
                  <a:pt x="73378" y="59460"/>
                </a:lnTo>
                <a:lnTo>
                  <a:pt x="73378" y="53435"/>
                </a:lnTo>
                <a:close/>
                <a:moveTo>
                  <a:pt x="87368" y="53435"/>
                </a:moveTo>
                <a:lnTo>
                  <a:pt x="87368" y="59460"/>
                </a:lnTo>
                <a:lnTo>
                  <a:pt x="80522" y="59460"/>
                </a:lnTo>
                <a:lnTo>
                  <a:pt x="80522" y="53435"/>
                </a:lnTo>
                <a:close/>
                <a:moveTo>
                  <a:pt x="94512" y="53435"/>
                </a:moveTo>
                <a:lnTo>
                  <a:pt x="94512" y="59460"/>
                </a:lnTo>
                <a:lnTo>
                  <a:pt x="88261" y="59460"/>
                </a:lnTo>
                <a:lnTo>
                  <a:pt x="88261" y="53435"/>
                </a:lnTo>
                <a:close/>
                <a:moveTo>
                  <a:pt x="102251" y="53435"/>
                </a:moveTo>
                <a:lnTo>
                  <a:pt x="102251" y="59460"/>
                </a:lnTo>
                <a:lnTo>
                  <a:pt x="95405" y="59460"/>
                </a:lnTo>
                <a:lnTo>
                  <a:pt x="95405" y="53435"/>
                </a:lnTo>
                <a:close/>
                <a:moveTo>
                  <a:pt x="109395" y="53435"/>
                </a:moveTo>
                <a:lnTo>
                  <a:pt x="109395" y="59460"/>
                </a:lnTo>
                <a:lnTo>
                  <a:pt x="103144" y="59460"/>
                </a:lnTo>
                <a:lnTo>
                  <a:pt x="103144" y="53435"/>
                </a:lnTo>
                <a:close/>
                <a:moveTo>
                  <a:pt x="117134" y="53435"/>
                </a:moveTo>
                <a:lnTo>
                  <a:pt x="117134" y="59460"/>
                </a:lnTo>
                <a:lnTo>
                  <a:pt x="110288" y="59460"/>
                </a:lnTo>
                <a:lnTo>
                  <a:pt x="110288" y="53435"/>
                </a:lnTo>
                <a:close/>
                <a:moveTo>
                  <a:pt x="124277" y="53435"/>
                </a:moveTo>
                <a:lnTo>
                  <a:pt x="124277" y="59460"/>
                </a:lnTo>
                <a:lnTo>
                  <a:pt x="118027" y="59460"/>
                </a:lnTo>
                <a:lnTo>
                  <a:pt x="118027" y="53435"/>
                </a:lnTo>
                <a:close/>
                <a:moveTo>
                  <a:pt x="132017" y="53435"/>
                </a:moveTo>
                <a:lnTo>
                  <a:pt x="132017" y="59460"/>
                </a:lnTo>
                <a:lnTo>
                  <a:pt x="125170" y="59460"/>
                </a:lnTo>
                <a:lnTo>
                  <a:pt x="125170" y="53435"/>
                </a:lnTo>
                <a:close/>
                <a:moveTo>
                  <a:pt x="139160" y="53435"/>
                </a:moveTo>
                <a:lnTo>
                  <a:pt x="139160" y="59460"/>
                </a:lnTo>
                <a:lnTo>
                  <a:pt x="132909" y="59460"/>
                </a:lnTo>
                <a:lnTo>
                  <a:pt x="132909" y="53435"/>
                </a:lnTo>
                <a:close/>
                <a:moveTo>
                  <a:pt x="146899" y="53435"/>
                </a:moveTo>
                <a:lnTo>
                  <a:pt x="146899" y="59460"/>
                </a:lnTo>
                <a:lnTo>
                  <a:pt x="140053" y="59460"/>
                </a:lnTo>
                <a:lnTo>
                  <a:pt x="140053" y="53435"/>
                </a:lnTo>
                <a:close/>
                <a:moveTo>
                  <a:pt x="154043" y="53435"/>
                </a:moveTo>
                <a:lnTo>
                  <a:pt x="154043" y="59460"/>
                </a:lnTo>
                <a:lnTo>
                  <a:pt x="147792" y="59460"/>
                </a:lnTo>
                <a:lnTo>
                  <a:pt x="147792" y="53435"/>
                </a:lnTo>
                <a:close/>
                <a:moveTo>
                  <a:pt x="161782" y="53435"/>
                </a:moveTo>
                <a:lnTo>
                  <a:pt x="161782" y="59460"/>
                </a:lnTo>
                <a:lnTo>
                  <a:pt x="154936" y="59460"/>
                </a:lnTo>
                <a:lnTo>
                  <a:pt x="154936" y="53435"/>
                </a:lnTo>
                <a:close/>
                <a:moveTo>
                  <a:pt x="168926" y="53435"/>
                </a:moveTo>
                <a:lnTo>
                  <a:pt x="168926" y="59460"/>
                </a:lnTo>
                <a:lnTo>
                  <a:pt x="162675" y="59460"/>
                </a:lnTo>
                <a:lnTo>
                  <a:pt x="162675" y="53435"/>
                </a:lnTo>
                <a:close/>
                <a:moveTo>
                  <a:pt x="176665" y="53435"/>
                </a:moveTo>
                <a:lnTo>
                  <a:pt x="176665" y="59460"/>
                </a:lnTo>
                <a:lnTo>
                  <a:pt x="169819" y="59460"/>
                </a:lnTo>
                <a:lnTo>
                  <a:pt x="169819" y="53435"/>
                </a:lnTo>
                <a:close/>
                <a:moveTo>
                  <a:pt x="183809" y="53435"/>
                </a:moveTo>
                <a:lnTo>
                  <a:pt x="183809" y="59460"/>
                </a:lnTo>
                <a:lnTo>
                  <a:pt x="177558" y="59460"/>
                </a:lnTo>
                <a:lnTo>
                  <a:pt x="177558" y="53435"/>
                </a:lnTo>
                <a:close/>
                <a:moveTo>
                  <a:pt x="191548" y="53435"/>
                </a:moveTo>
                <a:lnTo>
                  <a:pt x="191548" y="59460"/>
                </a:lnTo>
                <a:lnTo>
                  <a:pt x="184702" y="59460"/>
                </a:lnTo>
                <a:lnTo>
                  <a:pt x="184702" y="53435"/>
                </a:lnTo>
                <a:close/>
                <a:moveTo>
                  <a:pt x="198692" y="53435"/>
                </a:moveTo>
                <a:lnTo>
                  <a:pt x="198692" y="59460"/>
                </a:lnTo>
                <a:lnTo>
                  <a:pt x="192441" y="59460"/>
                </a:lnTo>
                <a:lnTo>
                  <a:pt x="192441" y="53435"/>
                </a:lnTo>
                <a:close/>
                <a:moveTo>
                  <a:pt x="206431" y="53435"/>
                </a:moveTo>
                <a:lnTo>
                  <a:pt x="206431" y="59460"/>
                </a:lnTo>
                <a:lnTo>
                  <a:pt x="199584" y="59460"/>
                </a:lnTo>
                <a:lnTo>
                  <a:pt x="199584" y="53435"/>
                </a:lnTo>
                <a:close/>
                <a:moveTo>
                  <a:pt x="213574" y="53435"/>
                </a:moveTo>
                <a:lnTo>
                  <a:pt x="213574" y="59460"/>
                </a:lnTo>
                <a:lnTo>
                  <a:pt x="207324" y="59460"/>
                </a:lnTo>
                <a:lnTo>
                  <a:pt x="207324" y="53435"/>
                </a:lnTo>
                <a:close/>
                <a:moveTo>
                  <a:pt x="221313" y="53435"/>
                </a:moveTo>
                <a:lnTo>
                  <a:pt x="221313" y="59460"/>
                </a:lnTo>
                <a:lnTo>
                  <a:pt x="214467" y="59460"/>
                </a:lnTo>
                <a:lnTo>
                  <a:pt x="214467" y="53435"/>
                </a:lnTo>
                <a:close/>
                <a:moveTo>
                  <a:pt x="228457" y="53435"/>
                </a:moveTo>
                <a:lnTo>
                  <a:pt x="228457" y="59460"/>
                </a:lnTo>
                <a:lnTo>
                  <a:pt x="222206" y="59460"/>
                </a:lnTo>
                <a:lnTo>
                  <a:pt x="222206" y="53435"/>
                </a:lnTo>
                <a:close/>
                <a:moveTo>
                  <a:pt x="236196" y="53435"/>
                </a:moveTo>
                <a:lnTo>
                  <a:pt x="236196" y="59460"/>
                </a:lnTo>
                <a:lnTo>
                  <a:pt x="229350" y="59460"/>
                </a:lnTo>
                <a:lnTo>
                  <a:pt x="229350" y="53435"/>
                </a:lnTo>
                <a:close/>
                <a:moveTo>
                  <a:pt x="243340" y="53435"/>
                </a:moveTo>
                <a:lnTo>
                  <a:pt x="243340" y="59460"/>
                </a:lnTo>
                <a:lnTo>
                  <a:pt x="237089" y="59460"/>
                </a:lnTo>
                <a:lnTo>
                  <a:pt x="237089" y="53435"/>
                </a:lnTo>
                <a:close/>
                <a:moveTo>
                  <a:pt x="251079" y="53435"/>
                </a:moveTo>
                <a:lnTo>
                  <a:pt x="251079" y="59460"/>
                </a:lnTo>
                <a:lnTo>
                  <a:pt x="244233" y="59460"/>
                </a:lnTo>
                <a:lnTo>
                  <a:pt x="244233" y="53435"/>
                </a:lnTo>
                <a:close/>
                <a:moveTo>
                  <a:pt x="258223" y="53435"/>
                </a:moveTo>
                <a:lnTo>
                  <a:pt x="258223" y="59460"/>
                </a:lnTo>
                <a:lnTo>
                  <a:pt x="251972" y="59460"/>
                </a:lnTo>
                <a:lnTo>
                  <a:pt x="251972" y="53435"/>
                </a:lnTo>
                <a:close/>
                <a:moveTo>
                  <a:pt x="265962" y="53435"/>
                </a:moveTo>
                <a:lnTo>
                  <a:pt x="265962" y="59460"/>
                </a:lnTo>
                <a:lnTo>
                  <a:pt x="259116" y="59460"/>
                </a:lnTo>
                <a:lnTo>
                  <a:pt x="259116" y="53435"/>
                </a:lnTo>
                <a:close/>
                <a:moveTo>
                  <a:pt x="273106" y="53435"/>
                </a:moveTo>
                <a:lnTo>
                  <a:pt x="273106" y="59460"/>
                </a:lnTo>
                <a:lnTo>
                  <a:pt x="266855" y="59460"/>
                </a:lnTo>
                <a:lnTo>
                  <a:pt x="266855" y="53435"/>
                </a:lnTo>
                <a:close/>
                <a:moveTo>
                  <a:pt x="280845" y="53435"/>
                </a:moveTo>
                <a:lnTo>
                  <a:pt x="280845" y="59460"/>
                </a:lnTo>
                <a:lnTo>
                  <a:pt x="273999" y="59460"/>
                </a:lnTo>
                <a:lnTo>
                  <a:pt x="273999" y="53435"/>
                </a:lnTo>
                <a:close/>
                <a:moveTo>
                  <a:pt x="12954" y="60353"/>
                </a:moveTo>
                <a:lnTo>
                  <a:pt x="12954" y="66377"/>
                </a:lnTo>
                <a:lnTo>
                  <a:pt x="6108" y="66377"/>
                </a:lnTo>
                <a:lnTo>
                  <a:pt x="6108" y="60353"/>
                </a:lnTo>
                <a:close/>
                <a:moveTo>
                  <a:pt x="20098" y="60353"/>
                </a:moveTo>
                <a:lnTo>
                  <a:pt x="20098" y="66377"/>
                </a:lnTo>
                <a:lnTo>
                  <a:pt x="13847" y="66377"/>
                </a:lnTo>
                <a:lnTo>
                  <a:pt x="13847" y="60353"/>
                </a:lnTo>
                <a:close/>
                <a:moveTo>
                  <a:pt x="27837" y="60353"/>
                </a:moveTo>
                <a:lnTo>
                  <a:pt x="27837" y="66377"/>
                </a:lnTo>
                <a:lnTo>
                  <a:pt x="20991" y="66377"/>
                </a:lnTo>
                <a:lnTo>
                  <a:pt x="20991" y="60353"/>
                </a:lnTo>
                <a:close/>
                <a:moveTo>
                  <a:pt x="34981" y="60353"/>
                </a:moveTo>
                <a:lnTo>
                  <a:pt x="34981" y="66377"/>
                </a:lnTo>
                <a:lnTo>
                  <a:pt x="28730" y="66377"/>
                </a:lnTo>
                <a:lnTo>
                  <a:pt x="28730" y="60353"/>
                </a:lnTo>
                <a:close/>
                <a:moveTo>
                  <a:pt x="42720" y="60353"/>
                </a:moveTo>
                <a:lnTo>
                  <a:pt x="42720" y="66377"/>
                </a:lnTo>
                <a:lnTo>
                  <a:pt x="35874" y="66377"/>
                </a:lnTo>
                <a:lnTo>
                  <a:pt x="35874" y="60353"/>
                </a:lnTo>
                <a:close/>
                <a:moveTo>
                  <a:pt x="49863" y="60353"/>
                </a:moveTo>
                <a:lnTo>
                  <a:pt x="49863" y="66377"/>
                </a:lnTo>
                <a:lnTo>
                  <a:pt x="43613" y="66377"/>
                </a:lnTo>
                <a:lnTo>
                  <a:pt x="43613" y="60353"/>
                </a:lnTo>
                <a:close/>
                <a:moveTo>
                  <a:pt x="57602" y="60353"/>
                </a:moveTo>
                <a:lnTo>
                  <a:pt x="57602" y="66377"/>
                </a:lnTo>
                <a:lnTo>
                  <a:pt x="50756" y="66377"/>
                </a:lnTo>
                <a:lnTo>
                  <a:pt x="50756" y="60353"/>
                </a:lnTo>
                <a:close/>
                <a:moveTo>
                  <a:pt x="64746" y="60353"/>
                </a:moveTo>
                <a:lnTo>
                  <a:pt x="64746" y="66377"/>
                </a:lnTo>
                <a:lnTo>
                  <a:pt x="58495" y="66377"/>
                </a:lnTo>
                <a:lnTo>
                  <a:pt x="58495" y="60353"/>
                </a:lnTo>
                <a:close/>
                <a:moveTo>
                  <a:pt x="72485" y="60353"/>
                </a:moveTo>
                <a:lnTo>
                  <a:pt x="72485" y="66377"/>
                </a:lnTo>
                <a:lnTo>
                  <a:pt x="65639" y="66377"/>
                </a:lnTo>
                <a:lnTo>
                  <a:pt x="65639" y="60353"/>
                </a:lnTo>
                <a:close/>
                <a:moveTo>
                  <a:pt x="79629" y="60353"/>
                </a:moveTo>
                <a:lnTo>
                  <a:pt x="79629" y="66377"/>
                </a:lnTo>
                <a:lnTo>
                  <a:pt x="73378" y="66377"/>
                </a:lnTo>
                <a:lnTo>
                  <a:pt x="73378" y="60353"/>
                </a:lnTo>
                <a:close/>
                <a:moveTo>
                  <a:pt x="87368" y="60353"/>
                </a:moveTo>
                <a:lnTo>
                  <a:pt x="87368" y="66377"/>
                </a:lnTo>
                <a:lnTo>
                  <a:pt x="80522" y="66377"/>
                </a:lnTo>
                <a:lnTo>
                  <a:pt x="80522" y="60353"/>
                </a:lnTo>
                <a:close/>
                <a:moveTo>
                  <a:pt x="94512" y="60353"/>
                </a:moveTo>
                <a:lnTo>
                  <a:pt x="94512" y="66377"/>
                </a:lnTo>
                <a:lnTo>
                  <a:pt x="88261" y="66377"/>
                </a:lnTo>
                <a:lnTo>
                  <a:pt x="88261" y="60353"/>
                </a:lnTo>
                <a:close/>
                <a:moveTo>
                  <a:pt x="102251" y="60353"/>
                </a:moveTo>
                <a:lnTo>
                  <a:pt x="102251" y="66377"/>
                </a:lnTo>
                <a:lnTo>
                  <a:pt x="95405" y="66377"/>
                </a:lnTo>
                <a:lnTo>
                  <a:pt x="95405" y="60353"/>
                </a:lnTo>
                <a:close/>
                <a:moveTo>
                  <a:pt x="109395" y="60353"/>
                </a:moveTo>
                <a:lnTo>
                  <a:pt x="109395" y="66377"/>
                </a:lnTo>
                <a:lnTo>
                  <a:pt x="103144" y="66377"/>
                </a:lnTo>
                <a:lnTo>
                  <a:pt x="103144" y="60353"/>
                </a:lnTo>
                <a:close/>
                <a:moveTo>
                  <a:pt x="117134" y="60353"/>
                </a:moveTo>
                <a:lnTo>
                  <a:pt x="117134" y="66377"/>
                </a:lnTo>
                <a:lnTo>
                  <a:pt x="110288" y="66377"/>
                </a:lnTo>
                <a:lnTo>
                  <a:pt x="110288" y="60353"/>
                </a:lnTo>
                <a:close/>
                <a:moveTo>
                  <a:pt x="124277" y="60353"/>
                </a:moveTo>
                <a:lnTo>
                  <a:pt x="124277" y="66377"/>
                </a:lnTo>
                <a:lnTo>
                  <a:pt x="118027" y="66377"/>
                </a:lnTo>
                <a:lnTo>
                  <a:pt x="118027" y="60353"/>
                </a:lnTo>
                <a:close/>
                <a:moveTo>
                  <a:pt x="132017" y="60353"/>
                </a:moveTo>
                <a:lnTo>
                  <a:pt x="132017" y="66377"/>
                </a:lnTo>
                <a:lnTo>
                  <a:pt x="125170" y="66377"/>
                </a:lnTo>
                <a:lnTo>
                  <a:pt x="125170" y="60353"/>
                </a:lnTo>
                <a:close/>
                <a:moveTo>
                  <a:pt x="139160" y="60353"/>
                </a:moveTo>
                <a:lnTo>
                  <a:pt x="139160" y="66377"/>
                </a:lnTo>
                <a:lnTo>
                  <a:pt x="132909" y="66377"/>
                </a:lnTo>
                <a:lnTo>
                  <a:pt x="132909" y="60353"/>
                </a:lnTo>
                <a:close/>
                <a:moveTo>
                  <a:pt x="146899" y="60353"/>
                </a:moveTo>
                <a:lnTo>
                  <a:pt x="146899" y="66377"/>
                </a:lnTo>
                <a:lnTo>
                  <a:pt x="140053" y="66377"/>
                </a:lnTo>
                <a:lnTo>
                  <a:pt x="140053" y="60353"/>
                </a:lnTo>
                <a:close/>
                <a:moveTo>
                  <a:pt x="154043" y="60353"/>
                </a:moveTo>
                <a:lnTo>
                  <a:pt x="154043" y="66377"/>
                </a:lnTo>
                <a:lnTo>
                  <a:pt x="147792" y="66377"/>
                </a:lnTo>
                <a:lnTo>
                  <a:pt x="147792" y="60353"/>
                </a:lnTo>
                <a:close/>
                <a:moveTo>
                  <a:pt x="161782" y="60353"/>
                </a:moveTo>
                <a:lnTo>
                  <a:pt x="161782" y="66377"/>
                </a:lnTo>
                <a:lnTo>
                  <a:pt x="154936" y="66377"/>
                </a:lnTo>
                <a:lnTo>
                  <a:pt x="154936" y="60353"/>
                </a:lnTo>
                <a:close/>
                <a:moveTo>
                  <a:pt x="168926" y="60353"/>
                </a:moveTo>
                <a:lnTo>
                  <a:pt x="168926" y="66377"/>
                </a:lnTo>
                <a:lnTo>
                  <a:pt x="162675" y="66377"/>
                </a:lnTo>
                <a:lnTo>
                  <a:pt x="162675" y="60353"/>
                </a:lnTo>
                <a:close/>
                <a:moveTo>
                  <a:pt x="176665" y="60353"/>
                </a:moveTo>
                <a:lnTo>
                  <a:pt x="176665" y="66377"/>
                </a:lnTo>
                <a:lnTo>
                  <a:pt x="169819" y="66377"/>
                </a:lnTo>
                <a:lnTo>
                  <a:pt x="169819" y="60353"/>
                </a:lnTo>
                <a:close/>
                <a:moveTo>
                  <a:pt x="183809" y="60353"/>
                </a:moveTo>
                <a:lnTo>
                  <a:pt x="183809" y="66377"/>
                </a:lnTo>
                <a:lnTo>
                  <a:pt x="177558" y="66377"/>
                </a:lnTo>
                <a:lnTo>
                  <a:pt x="177558" y="60353"/>
                </a:lnTo>
                <a:close/>
                <a:moveTo>
                  <a:pt x="191548" y="60353"/>
                </a:moveTo>
                <a:lnTo>
                  <a:pt x="191548" y="66377"/>
                </a:lnTo>
                <a:lnTo>
                  <a:pt x="184702" y="66377"/>
                </a:lnTo>
                <a:lnTo>
                  <a:pt x="184702" y="60353"/>
                </a:lnTo>
                <a:close/>
                <a:moveTo>
                  <a:pt x="198692" y="60353"/>
                </a:moveTo>
                <a:lnTo>
                  <a:pt x="198692" y="66377"/>
                </a:lnTo>
                <a:lnTo>
                  <a:pt x="192441" y="66377"/>
                </a:lnTo>
                <a:lnTo>
                  <a:pt x="192441" y="60353"/>
                </a:lnTo>
                <a:close/>
                <a:moveTo>
                  <a:pt x="206431" y="60353"/>
                </a:moveTo>
                <a:lnTo>
                  <a:pt x="206431" y="66377"/>
                </a:lnTo>
                <a:lnTo>
                  <a:pt x="199584" y="66377"/>
                </a:lnTo>
                <a:lnTo>
                  <a:pt x="199584" y="60353"/>
                </a:lnTo>
                <a:close/>
                <a:moveTo>
                  <a:pt x="213574" y="60353"/>
                </a:moveTo>
                <a:lnTo>
                  <a:pt x="213574" y="66377"/>
                </a:lnTo>
                <a:lnTo>
                  <a:pt x="207324" y="66377"/>
                </a:lnTo>
                <a:lnTo>
                  <a:pt x="207324" y="60353"/>
                </a:lnTo>
                <a:close/>
                <a:moveTo>
                  <a:pt x="221313" y="60353"/>
                </a:moveTo>
                <a:lnTo>
                  <a:pt x="221313" y="66377"/>
                </a:lnTo>
                <a:lnTo>
                  <a:pt x="214467" y="66377"/>
                </a:lnTo>
                <a:lnTo>
                  <a:pt x="214467" y="60353"/>
                </a:lnTo>
                <a:close/>
                <a:moveTo>
                  <a:pt x="228457" y="60353"/>
                </a:moveTo>
                <a:lnTo>
                  <a:pt x="228457" y="66377"/>
                </a:lnTo>
                <a:lnTo>
                  <a:pt x="222206" y="66377"/>
                </a:lnTo>
                <a:lnTo>
                  <a:pt x="222206" y="60353"/>
                </a:lnTo>
                <a:close/>
                <a:moveTo>
                  <a:pt x="236196" y="60353"/>
                </a:moveTo>
                <a:lnTo>
                  <a:pt x="236196" y="66377"/>
                </a:lnTo>
                <a:lnTo>
                  <a:pt x="229350" y="66377"/>
                </a:lnTo>
                <a:lnTo>
                  <a:pt x="229350" y="60353"/>
                </a:lnTo>
                <a:close/>
                <a:moveTo>
                  <a:pt x="243340" y="60353"/>
                </a:moveTo>
                <a:lnTo>
                  <a:pt x="243340" y="66377"/>
                </a:lnTo>
                <a:lnTo>
                  <a:pt x="237089" y="66377"/>
                </a:lnTo>
                <a:lnTo>
                  <a:pt x="237089" y="60353"/>
                </a:lnTo>
                <a:close/>
                <a:moveTo>
                  <a:pt x="251079" y="60353"/>
                </a:moveTo>
                <a:lnTo>
                  <a:pt x="251079" y="66377"/>
                </a:lnTo>
                <a:lnTo>
                  <a:pt x="244233" y="66377"/>
                </a:lnTo>
                <a:lnTo>
                  <a:pt x="244233" y="60353"/>
                </a:lnTo>
                <a:close/>
                <a:moveTo>
                  <a:pt x="258223" y="60353"/>
                </a:moveTo>
                <a:lnTo>
                  <a:pt x="258223" y="66377"/>
                </a:lnTo>
                <a:lnTo>
                  <a:pt x="251972" y="66377"/>
                </a:lnTo>
                <a:lnTo>
                  <a:pt x="251972" y="60353"/>
                </a:lnTo>
                <a:close/>
                <a:moveTo>
                  <a:pt x="265962" y="60353"/>
                </a:moveTo>
                <a:lnTo>
                  <a:pt x="265962" y="66377"/>
                </a:lnTo>
                <a:lnTo>
                  <a:pt x="259116" y="66377"/>
                </a:lnTo>
                <a:lnTo>
                  <a:pt x="259116" y="60353"/>
                </a:lnTo>
                <a:close/>
                <a:moveTo>
                  <a:pt x="273106" y="60353"/>
                </a:moveTo>
                <a:lnTo>
                  <a:pt x="273106" y="66377"/>
                </a:lnTo>
                <a:lnTo>
                  <a:pt x="266855" y="66377"/>
                </a:lnTo>
                <a:lnTo>
                  <a:pt x="266855" y="60353"/>
                </a:lnTo>
                <a:close/>
                <a:moveTo>
                  <a:pt x="280845" y="60353"/>
                </a:moveTo>
                <a:lnTo>
                  <a:pt x="280845" y="66377"/>
                </a:lnTo>
                <a:lnTo>
                  <a:pt x="273999" y="66377"/>
                </a:lnTo>
                <a:lnTo>
                  <a:pt x="273999" y="60353"/>
                </a:lnTo>
                <a:close/>
                <a:moveTo>
                  <a:pt x="12954" y="67270"/>
                </a:moveTo>
                <a:lnTo>
                  <a:pt x="12954" y="73295"/>
                </a:lnTo>
                <a:lnTo>
                  <a:pt x="6108" y="73295"/>
                </a:lnTo>
                <a:lnTo>
                  <a:pt x="6108" y="67270"/>
                </a:lnTo>
                <a:close/>
                <a:moveTo>
                  <a:pt x="20098" y="67270"/>
                </a:moveTo>
                <a:lnTo>
                  <a:pt x="20098" y="73295"/>
                </a:lnTo>
                <a:lnTo>
                  <a:pt x="13847" y="73295"/>
                </a:lnTo>
                <a:lnTo>
                  <a:pt x="13847" y="67270"/>
                </a:lnTo>
                <a:close/>
                <a:moveTo>
                  <a:pt x="27837" y="67270"/>
                </a:moveTo>
                <a:lnTo>
                  <a:pt x="27837" y="73295"/>
                </a:lnTo>
                <a:lnTo>
                  <a:pt x="20991" y="73295"/>
                </a:lnTo>
                <a:lnTo>
                  <a:pt x="20991" y="67270"/>
                </a:lnTo>
                <a:close/>
                <a:moveTo>
                  <a:pt x="34981" y="67270"/>
                </a:moveTo>
                <a:lnTo>
                  <a:pt x="34981" y="73295"/>
                </a:lnTo>
                <a:lnTo>
                  <a:pt x="28730" y="73295"/>
                </a:lnTo>
                <a:lnTo>
                  <a:pt x="28730" y="67270"/>
                </a:lnTo>
                <a:close/>
                <a:moveTo>
                  <a:pt x="42720" y="67270"/>
                </a:moveTo>
                <a:lnTo>
                  <a:pt x="42720" y="73295"/>
                </a:lnTo>
                <a:lnTo>
                  <a:pt x="35874" y="73295"/>
                </a:lnTo>
                <a:lnTo>
                  <a:pt x="35874" y="67270"/>
                </a:lnTo>
                <a:close/>
                <a:moveTo>
                  <a:pt x="49863" y="67270"/>
                </a:moveTo>
                <a:lnTo>
                  <a:pt x="49863" y="73295"/>
                </a:lnTo>
                <a:lnTo>
                  <a:pt x="43613" y="73295"/>
                </a:lnTo>
                <a:lnTo>
                  <a:pt x="43613" y="67270"/>
                </a:lnTo>
                <a:close/>
                <a:moveTo>
                  <a:pt x="57602" y="67270"/>
                </a:moveTo>
                <a:lnTo>
                  <a:pt x="57602" y="73295"/>
                </a:lnTo>
                <a:lnTo>
                  <a:pt x="50756" y="73295"/>
                </a:lnTo>
                <a:lnTo>
                  <a:pt x="50756" y="67270"/>
                </a:lnTo>
                <a:close/>
                <a:moveTo>
                  <a:pt x="64746" y="67270"/>
                </a:moveTo>
                <a:lnTo>
                  <a:pt x="64746" y="73295"/>
                </a:lnTo>
                <a:lnTo>
                  <a:pt x="58495" y="73295"/>
                </a:lnTo>
                <a:lnTo>
                  <a:pt x="58495" y="67270"/>
                </a:lnTo>
                <a:close/>
                <a:moveTo>
                  <a:pt x="72485" y="67270"/>
                </a:moveTo>
                <a:lnTo>
                  <a:pt x="72485" y="73295"/>
                </a:lnTo>
                <a:lnTo>
                  <a:pt x="65639" y="73295"/>
                </a:lnTo>
                <a:lnTo>
                  <a:pt x="65639" y="67270"/>
                </a:lnTo>
                <a:close/>
                <a:moveTo>
                  <a:pt x="79629" y="67270"/>
                </a:moveTo>
                <a:lnTo>
                  <a:pt x="79629" y="73295"/>
                </a:lnTo>
                <a:lnTo>
                  <a:pt x="73378" y="73295"/>
                </a:lnTo>
                <a:lnTo>
                  <a:pt x="73378" y="67270"/>
                </a:lnTo>
                <a:close/>
                <a:moveTo>
                  <a:pt x="87368" y="67270"/>
                </a:moveTo>
                <a:lnTo>
                  <a:pt x="87368" y="73295"/>
                </a:lnTo>
                <a:lnTo>
                  <a:pt x="80522" y="73295"/>
                </a:lnTo>
                <a:lnTo>
                  <a:pt x="80522" y="67270"/>
                </a:lnTo>
                <a:close/>
                <a:moveTo>
                  <a:pt x="94512" y="67270"/>
                </a:moveTo>
                <a:lnTo>
                  <a:pt x="94512" y="73295"/>
                </a:lnTo>
                <a:lnTo>
                  <a:pt x="88261" y="73295"/>
                </a:lnTo>
                <a:lnTo>
                  <a:pt x="88261" y="67270"/>
                </a:lnTo>
                <a:close/>
                <a:moveTo>
                  <a:pt x="102251" y="67270"/>
                </a:moveTo>
                <a:lnTo>
                  <a:pt x="102251" y="73295"/>
                </a:lnTo>
                <a:lnTo>
                  <a:pt x="95405" y="73295"/>
                </a:lnTo>
                <a:lnTo>
                  <a:pt x="95405" y="67270"/>
                </a:lnTo>
                <a:close/>
                <a:moveTo>
                  <a:pt x="109395" y="67270"/>
                </a:moveTo>
                <a:lnTo>
                  <a:pt x="109395" y="73295"/>
                </a:lnTo>
                <a:lnTo>
                  <a:pt x="103144" y="73295"/>
                </a:lnTo>
                <a:lnTo>
                  <a:pt x="103144" y="67270"/>
                </a:lnTo>
                <a:close/>
                <a:moveTo>
                  <a:pt x="117134" y="67270"/>
                </a:moveTo>
                <a:lnTo>
                  <a:pt x="117134" y="73295"/>
                </a:lnTo>
                <a:lnTo>
                  <a:pt x="110288" y="73295"/>
                </a:lnTo>
                <a:lnTo>
                  <a:pt x="110288" y="67270"/>
                </a:lnTo>
                <a:close/>
                <a:moveTo>
                  <a:pt x="124277" y="67270"/>
                </a:moveTo>
                <a:lnTo>
                  <a:pt x="124277" y="73295"/>
                </a:lnTo>
                <a:lnTo>
                  <a:pt x="118027" y="73295"/>
                </a:lnTo>
                <a:lnTo>
                  <a:pt x="118027" y="67270"/>
                </a:lnTo>
                <a:close/>
                <a:moveTo>
                  <a:pt x="132017" y="67270"/>
                </a:moveTo>
                <a:lnTo>
                  <a:pt x="132017" y="73295"/>
                </a:lnTo>
                <a:lnTo>
                  <a:pt x="125170" y="73295"/>
                </a:lnTo>
                <a:lnTo>
                  <a:pt x="125170" y="67270"/>
                </a:lnTo>
                <a:close/>
                <a:moveTo>
                  <a:pt x="139160" y="67270"/>
                </a:moveTo>
                <a:lnTo>
                  <a:pt x="139160" y="73295"/>
                </a:lnTo>
                <a:lnTo>
                  <a:pt x="132909" y="73295"/>
                </a:lnTo>
                <a:lnTo>
                  <a:pt x="132909" y="67270"/>
                </a:lnTo>
                <a:close/>
                <a:moveTo>
                  <a:pt x="146899" y="67270"/>
                </a:moveTo>
                <a:lnTo>
                  <a:pt x="146899" y="73295"/>
                </a:lnTo>
                <a:lnTo>
                  <a:pt x="140053" y="73295"/>
                </a:lnTo>
                <a:lnTo>
                  <a:pt x="140053" y="67270"/>
                </a:lnTo>
                <a:close/>
                <a:moveTo>
                  <a:pt x="154043" y="67270"/>
                </a:moveTo>
                <a:lnTo>
                  <a:pt x="154043" y="73295"/>
                </a:lnTo>
                <a:lnTo>
                  <a:pt x="147792" y="73295"/>
                </a:lnTo>
                <a:lnTo>
                  <a:pt x="147792" y="67270"/>
                </a:lnTo>
                <a:close/>
                <a:moveTo>
                  <a:pt x="161782" y="67270"/>
                </a:moveTo>
                <a:lnTo>
                  <a:pt x="161782" y="73295"/>
                </a:lnTo>
                <a:lnTo>
                  <a:pt x="154936" y="73295"/>
                </a:lnTo>
                <a:lnTo>
                  <a:pt x="154936" y="67270"/>
                </a:lnTo>
                <a:close/>
                <a:moveTo>
                  <a:pt x="168926" y="67270"/>
                </a:moveTo>
                <a:lnTo>
                  <a:pt x="168926" y="73295"/>
                </a:lnTo>
                <a:lnTo>
                  <a:pt x="162675" y="73295"/>
                </a:lnTo>
                <a:lnTo>
                  <a:pt x="162675" y="67270"/>
                </a:lnTo>
                <a:close/>
                <a:moveTo>
                  <a:pt x="176665" y="67270"/>
                </a:moveTo>
                <a:lnTo>
                  <a:pt x="176665" y="73295"/>
                </a:lnTo>
                <a:lnTo>
                  <a:pt x="169819" y="73295"/>
                </a:lnTo>
                <a:lnTo>
                  <a:pt x="169819" y="67270"/>
                </a:lnTo>
                <a:close/>
                <a:moveTo>
                  <a:pt x="183809" y="67270"/>
                </a:moveTo>
                <a:lnTo>
                  <a:pt x="183809" y="73295"/>
                </a:lnTo>
                <a:lnTo>
                  <a:pt x="177558" y="73295"/>
                </a:lnTo>
                <a:lnTo>
                  <a:pt x="177558" y="67270"/>
                </a:lnTo>
                <a:close/>
                <a:moveTo>
                  <a:pt x="191548" y="67270"/>
                </a:moveTo>
                <a:lnTo>
                  <a:pt x="191548" y="73295"/>
                </a:lnTo>
                <a:lnTo>
                  <a:pt x="184702" y="73295"/>
                </a:lnTo>
                <a:lnTo>
                  <a:pt x="184702" y="67270"/>
                </a:lnTo>
                <a:close/>
                <a:moveTo>
                  <a:pt x="198692" y="67270"/>
                </a:moveTo>
                <a:lnTo>
                  <a:pt x="198692" y="73295"/>
                </a:lnTo>
                <a:lnTo>
                  <a:pt x="192441" y="73295"/>
                </a:lnTo>
                <a:lnTo>
                  <a:pt x="192441" y="67270"/>
                </a:lnTo>
                <a:close/>
                <a:moveTo>
                  <a:pt x="206431" y="67270"/>
                </a:moveTo>
                <a:lnTo>
                  <a:pt x="206431" y="73295"/>
                </a:lnTo>
                <a:lnTo>
                  <a:pt x="199584" y="73295"/>
                </a:lnTo>
                <a:lnTo>
                  <a:pt x="199584" y="67270"/>
                </a:lnTo>
                <a:close/>
                <a:moveTo>
                  <a:pt x="213574" y="67270"/>
                </a:moveTo>
                <a:lnTo>
                  <a:pt x="213574" y="73295"/>
                </a:lnTo>
                <a:lnTo>
                  <a:pt x="207324" y="73295"/>
                </a:lnTo>
                <a:lnTo>
                  <a:pt x="207324" y="67270"/>
                </a:lnTo>
                <a:close/>
                <a:moveTo>
                  <a:pt x="221313" y="67270"/>
                </a:moveTo>
                <a:lnTo>
                  <a:pt x="221313" y="73295"/>
                </a:lnTo>
                <a:lnTo>
                  <a:pt x="214467" y="73295"/>
                </a:lnTo>
                <a:lnTo>
                  <a:pt x="214467" y="67270"/>
                </a:lnTo>
                <a:close/>
                <a:moveTo>
                  <a:pt x="228457" y="67270"/>
                </a:moveTo>
                <a:lnTo>
                  <a:pt x="228457" y="73295"/>
                </a:lnTo>
                <a:lnTo>
                  <a:pt x="222206" y="73295"/>
                </a:lnTo>
                <a:lnTo>
                  <a:pt x="222206" y="67270"/>
                </a:lnTo>
                <a:close/>
                <a:moveTo>
                  <a:pt x="236196" y="67270"/>
                </a:moveTo>
                <a:lnTo>
                  <a:pt x="236196" y="73295"/>
                </a:lnTo>
                <a:lnTo>
                  <a:pt x="229350" y="73295"/>
                </a:lnTo>
                <a:lnTo>
                  <a:pt x="229350" y="67270"/>
                </a:lnTo>
                <a:close/>
                <a:moveTo>
                  <a:pt x="243340" y="67270"/>
                </a:moveTo>
                <a:lnTo>
                  <a:pt x="243340" y="73295"/>
                </a:lnTo>
                <a:lnTo>
                  <a:pt x="237089" y="73295"/>
                </a:lnTo>
                <a:lnTo>
                  <a:pt x="237089" y="67270"/>
                </a:lnTo>
                <a:close/>
                <a:moveTo>
                  <a:pt x="251079" y="67270"/>
                </a:moveTo>
                <a:lnTo>
                  <a:pt x="251079" y="73295"/>
                </a:lnTo>
                <a:lnTo>
                  <a:pt x="244233" y="73295"/>
                </a:lnTo>
                <a:lnTo>
                  <a:pt x="244233" y="67270"/>
                </a:lnTo>
                <a:close/>
                <a:moveTo>
                  <a:pt x="258223" y="67270"/>
                </a:moveTo>
                <a:lnTo>
                  <a:pt x="258223" y="73295"/>
                </a:lnTo>
                <a:lnTo>
                  <a:pt x="251972" y="73295"/>
                </a:lnTo>
                <a:lnTo>
                  <a:pt x="251972" y="67270"/>
                </a:lnTo>
                <a:close/>
                <a:moveTo>
                  <a:pt x="265962" y="67270"/>
                </a:moveTo>
                <a:lnTo>
                  <a:pt x="265962" y="73295"/>
                </a:lnTo>
                <a:lnTo>
                  <a:pt x="259116" y="73295"/>
                </a:lnTo>
                <a:lnTo>
                  <a:pt x="259116" y="67270"/>
                </a:lnTo>
                <a:close/>
                <a:moveTo>
                  <a:pt x="273106" y="67270"/>
                </a:moveTo>
                <a:lnTo>
                  <a:pt x="273106" y="73295"/>
                </a:lnTo>
                <a:lnTo>
                  <a:pt x="266855" y="73295"/>
                </a:lnTo>
                <a:lnTo>
                  <a:pt x="266855" y="67270"/>
                </a:lnTo>
                <a:close/>
                <a:moveTo>
                  <a:pt x="280845" y="67270"/>
                </a:moveTo>
                <a:lnTo>
                  <a:pt x="280845" y="73295"/>
                </a:lnTo>
                <a:lnTo>
                  <a:pt x="273999" y="73295"/>
                </a:lnTo>
                <a:lnTo>
                  <a:pt x="273999" y="67270"/>
                </a:lnTo>
                <a:close/>
                <a:moveTo>
                  <a:pt x="12954" y="74188"/>
                </a:moveTo>
                <a:lnTo>
                  <a:pt x="12954" y="80224"/>
                </a:lnTo>
                <a:lnTo>
                  <a:pt x="6108" y="80224"/>
                </a:lnTo>
                <a:lnTo>
                  <a:pt x="6108" y="74188"/>
                </a:lnTo>
                <a:close/>
                <a:moveTo>
                  <a:pt x="20098" y="74188"/>
                </a:moveTo>
                <a:lnTo>
                  <a:pt x="20098" y="80224"/>
                </a:lnTo>
                <a:lnTo>
                  <a:pt x="13847" y="80224"/>
                </a:lnTo>
                <a:lnTo>
                  <a:pt x="13847" y="74188"/>
                </a:lnTo>
                <a:close/>
                <a:moveTo>
                  <a:pt x="27837" y="74188"/>
                </a:moveTo>
                <a:lnTo>
                  <a:pt x="27837" y="80224"/>
                </a:lnTo>
                <a:lnTo>
                  <a:pt x="20991" y="80224"/>
                </a:lnTo>
                <a:lnTo>
                  <a:pt x="20991" y="74188"/>
                </a:lnTo>
                <a:close/>
                <a:moveTo>
                  <a:pt x="34981" y="74188"/>
                </a:moveTo>
                <a:lnTo>
                  <a:pt x="34981" y="80224"/>
                </a:lnTo>
                <a:lnTo>
                  <a:pt x="28730" y="80224"/>
                </a:lnTo>
                <a:lnTo>
                  <a:pt x="28730" y="74188"/>
                </a:lnTo>
                <a:close/>
                <a:moveTo>
                  <a:pt x="42720" y="74188"/>
                </a:moveTo>
                <a:lnTo>
                  <a:pt x="42720" y="80224"/>
                </a:lnTo>
                <a:lnTo>
                  <a:pt x="35874" y="80224"/>
                </a:lnTo>
                <a:lnTo>
                  <a:pt x="35874" y="74188"/>
                </a:lnTo>
                <a:close/>
                <a:moveTo>
                  <a:pt x="49863" y="74188"/>
                </a:moveTo>
                <a:lnTo>
                  <a:pt x="49863" y="80224"/>
                </a:lnTo>
                <a:lnTo>
                  <a:pt x="43613" y="80224"/>
                </a:lnTo>
                <a:lnTo>
                  <a:pt x="43613" y="74188"/>
                </a:lnTo>
                <a:close/>
                <a:moveTo>
                  <a:pt x="57602" y="74188"/>
                </a:moveTo>
                <a:lnTo>
                  <a:pt x="57602" y="80224"/>
                </a:lnTo>
                <a:lnTo>
                  <a:pt x="50756" y="80224"/>
                </a:lnTo>
                <a:lnTo>
                  <a:pt x="50756" y="74188"/>
                </a:lnTo>
                <a:close/>
                <a:moveTo>
                  <a:pt x="64746" y="74188"/>
                </a:moveTo>
                <a:lnTo>
                  <a:pt x="64746" y="80224"/>
                </a:lnTo>
                <a:lnTo>
                  <a:pt x="58495" y="80224"/>
                </a:lnTo>
                <a:lnTo>
                  <a:pt x="58495" y="74188"/>
                </a:lnTo>
                <a:close/>
                <a:moveTo>
                  <a:pt x="72485" y="74188"/>
                </a:moveTo>
                <a:lnTo>
                  <a:pt x="72485" y="80224"/>
                </a:lnTo>
                <a:lnTo>
                  <a:pt x="65639" y="80224"/>
                </a:lnTo>
                <a:lnTo>
                  <a:pt x="65639" y="74188"/>
                </a:lnTo>
                <a:close/>
                <a:moveTo>
                  <a:pt x="79629" y="74188"/>
                </a:moveTo>
                <a:lnTo>
                  <a:pt x="79629" y="80224"/>
                </a:lnTo>
                <a:lnTo>
                  <a:pt x="73378" y="80224"/>
                </a:lnTo>
                <a:lnTo>
                  <a:pt x="73378" y="74188"/>
                </a:lnTo>
                <a:close/>
                <a:moveTo>
                  <a:pt x="87368" y="74188"/>
                </a:moveTo>
                <a:lnTo>
                  <a:pt x="87368" y="80224"/>
                </a:lnTo>
                <a:lnTo>
                  <a:pt x="80522" y="80224"/>
                </a:lnTo>
                <a:lnTo>
                  <a:pt x="80522" y="74188"/>
                </a:lnTo>
                <a:close/>
                <a:moveTo>
                  <a:pt x="94512" y="74188"/>
                </a:moveTo>
                <a:lnTo>
                  <a:pt x="94512" y="80224"/>
                </a:lnTo>
                <a:lnTo>
                  <a:pt x="88261" y="80224"/>
                </a:lnTo>
                <a:lnTo>
                  <a:pt x="88261" y="74188"/>
                </a:lnTo>
                <a:close/>
                <a:moveTo>
                  <a:pt x="102251" y="74188"/>
                </a:moveTo>
                <a:lnTo>
                  <a:pt x="102251" y="80224"/>
                </a:lnTo>
                <a:lnTo>
                  <a:pt x="95405" y="80224"/>
                </a:lnTo>
                <a:lnTo>
                  <a:pt x="95405" y="74188"/>
                </a:lnTo>
                <a:close/>
                <a:moveTo>
                  <a:pt x="109395" y="74188"/>
                </a:moveTo>
                <a:lnTo>
                  <a:pt x="109395" y="80224"/>
                </a:lnTo>
                <a:lnTo>
                  <a:pt x="103144" y="80224"/>
                </a:lnTo>
                <a:lnTo>
                  <a:pt x="103144" y="74188"/>
                </a:lnTo>
                <a:close/>
                <a:moveTo>
                  <a:pt x="117134" y="74188"/>
                </a:moveTo>
                <a:lnTo>
                  <a:pt x="117134" y="80224"/>
                </a:lnTo>
                <a:lnTo>
                  <a:pt x="110288" y="80224"/>
                </a:lnTo>
                <a:lnTo>
                  <a:pt x="110288" y="74188"/>
                </a:lnTo>
                <a:close/>
                <a:moveTo>
                  <a:pt x="124277" y="74188"/>
                </a:moveTo>
                <a:lnTo>
                  <a:pt x="124277" y="80224"/>
                </a:lnTo>
                <a:lnTo>
                  <a:pt x="118027" y="80224"/>
                </a:lnTo>
                <a:lnTo>
                  <a:pt x="118027" y="74188"/>
                </a:lnTo>
                <a:close/>
                <a:moveTo>
                  <a:pt x="132017" y="74188"/>
                </a:moveTo>
                <a:lnTo>
                  <a:pt x="132017" y="80224"/>
                </a:lnTo>
                <a:lnTo>
                  <a:pt x="125170" y="80224"/>
                </a:lnTo>
                <a:lnTo>
                  <a:pt x="125170" y="74188"/>
                </a:lnTo>
                <a:close/>
                <a:moveTo>
                  <a:pt x="139160" y="74188"/>
                </a:moveTo>
                <a:lnTo>
                  <a:pt x="139160" y="80224"/>
                </a:lnTo>
                <a:lnTo>
                  <a:pt x="132909" y="80224"/>
                </a:lnTo>
                <a:lnTo>
                  <a:pt x="132909" y="74188"/>
                </a:lnTo>
                <a:close/>
                <a:moveTo>
                  <a:pt x="146899" y="74188"/>
                </a:moveTo>
                <a:lnTo>
                  <a:pt x="146899" y="80224"/>
                </a:lnTo>
                <a:lnTo>
                  <a:pt x="140053" y="80224"/>
                </a:lnTo>
                <a:lnTo>
                  <a:pt x="140053" y="74188"/>
                </a:lnTo>
                <a:close/>
                <a:moveTo>
                  <a:pt x="154043" y="74188"/>
                </a:moveTo>
                <a:lnTo>
                  <a:pt x="154043" y="80224"/>
                </a:lnTo>
                <a:lnTo>
                  <a:pt x="147792" y="80224"/>
                </a:lnTo>
                <a:lnTo>
                  <a:pt x="147792" y="74188"/>
                </a:lnTo>
                <a:close/>
                <a:moveTo>
                  <a:pt x="161782" y="74188"/>
                </a:moveTo>
                <a:lnTo>
                  <a:pt x="161782" y="80224"/>
                </a:lnTo>
                <a:lnTo>
                  <a:pt x="154936" y="80224"/>
                </a:lnTo>
                <a:lnTo>
                  <a:pt x="154936" y="74188"/>
                </a:lnTo>
                <a:close/>
                <a:moveTo>
                  <a:pt x="168926" y="74188"/>
                </a:moveTo>
                <a:lnTo>
                  <a:pt x="168926" y="80224"/>
                </a:lnTo>
                <a:lnTo>
                  <a:pt x="162675" y="80224"/>
                </a:lnTo>
                <a:lnTo>
                  <a:pt x="162675" y="74188"/>
                </a:lnTo>
                <a:close/>
                <a:moveTo>
                  <a:pt x="176665" y="74188"/>
                </a:moveTo>
                <a:lnTo>
                  <a:pt x="176665" y="80224"/>
                </a:lnTo>
                <a:lnTo>
                  <a:pt x="169819" y="80224"/>
                </a:lnTo>
                <a:lnTo>
                  <a:pt x="169819" y="74188"/>
                </a:lnTo>
                <a:close/>
                <a:moveTo>
                  <a:pt x="183809" y="74188"/>
                </a:moveTo>
                <a:lnTo>
                  <a:pt x="183809" y="80224"/>
                </a:lnTo>
                <a:lnTo>
                  <a:pt x="177558" y="80224"/>
                </a:lnTo>
                <a:lnTo>
                  <a:pt x="177558" y="74188"/>
                </a:lnTo>
                <a:close/>
                <a:moveTo>
                  <a:pt x="191548" y="74188"/>
                </a:moveTo>
                <a:lnTo>
                  <a:pt x="191548" y="80224"/>
                </a:lnTo>
                <a:lnTo>
                  <a:pt x="184702" y="80224"/>
                </a:lnTo>
                <a:lnTo>
                  <a:pt x="184702" y="74188"/>
                </a:lnTo>
                <a:close/>
                <a:moveTo>
                  <a:pt x="198692" y="74188"/>
                </a:moveTo>
                <a:lnTo>
                  <a:pt x="198692" y="80224"/>
                </a:lnTo>
                <a:lnTo>
                  <a:pt x="192441" y="80224"/>
                </a:lnTo>
                <a:lnTo>
                  <a:pt x="192441" y="74188"/>
                </a:lnTo>
                <a:close/>
                <a:moveTo>
                  <a:pt x="206431" y="74188"/>
                </a:moveTo>
                <a:lnTo>
                  <a:pt x="206431" y="80224"/>
                </a:lnTo>
                <a:lnTo>
                  <a:pt x="199584" y="80224"/>
                </a:lnTo>
                <a:lnTo>
                  <a:pt x="199584" y="74188"/>
                </a:lnTo>
                <a:close/>
                <a:moveTo>
                  <a:pt x="213574" y="74188"/>
                </a:moveTo>
                <a:lnTo>
                  <a:pt x="213574" y="80224"/>
                </a:lnTo>
                <a:lnTo>
                  <a:pt x="207324" y="80224"/>
                </a:lnTo>
                <a:lnTo>
                  <a:pt x="207324" y="74188"/>
                </a:lnTo>
                <a:close/>
                <a:moveTo>
                  <a:pt x="221313" y="74188"/>
                </a:moveTo>
                <a:lnTo>
                  <a:pt x="221313" y="80224"/>
                </a:lnTo>
                <a:lnTo>
                  <a:pt x="214467" y="80224"/>
                </a:lnTo>
                <a:lnTo>
                  <a:pt x="214467" y="74188"/>
                </a:lnTo>
                <a:close/>
                <a:moveTo>
                  <a:pt x="228457" y="74188"/>
                </a:moveTo>
                <a:lnTo>
                  <a:pt x="228457" y="80224"/>
                </a:lnTo>
                <a:lnTo>
                  <a:pt x="222206" y="80224"/>
                </a:lnTo>
                <a:lnTo>
                  <a:pt x="222206" y="74188"/>
                </a:lnTo>
                <a:close/>
                <a:moveTo>
                  <a:pt x="236196" y="74188"/>
                </a:moveTo>
                <a:lnTo>
                  <a:pt x="236196" y="80224"/>
                </a:lnTo>
                <a:lnTo>
                  <a:pt x="229350" y="80224"/>
                </a:lnTo>
                <a:lnTo>
                  <a:pt x="229350" y="74188"/>
                </a:lnTo>
                <a:close/>
                <a:moveTo>
                  <a:pt x="243340" y="74188"/>
                </a:moveTo>
                <a:lnTo>
                  <a:pt x="243340" y="80224"/>
                </a:lnTo>
                <a:lnTo>
                  <a:pt x="237089" y="80224"/>
                </a:lnTo>
                <a:lnTo>
                  <a:pt x="237089" y="74188"/>
                </a:lnTo>
                <a:close/>
                <a:moveTo>
                  <a:pt x="251079" y="74188"/>
                </a:moveTo>
                <a:lnTo>
                  <a:pt x="251079" y="80224"/>
                </a:lnTo>
                <a:lnTo>
                  <a:pt x="244233" y="80224"/>
                </a:lnTo>
                <a:lnTo>
                  <a:pt x="244233" y="74188"/>
                </a:lnTo>
                <a:close/>
                <a:moveTo>
                  <a:pt x="258223" y="74188"/>
                </a:moveTo>
                <a:lnTo>
                  <a:pt x="258223" y="80224"/>
                </a:lnTo>
                <a:lnTo>
                  <a:pt x="251972" y="80224"/>
                </a:lnTo>
                <a:lnTo>
                  <a:pt x="251972" y="74188"/>
                </a:lnTo>
                <a:close/>
                <a:moveTo>
                  <a:pt x="265962" y="74188"/>
                </a:moveTo>
                <a:lnTo>
                  <a:pt x="265962" y="80224"/>
                </a:lnTo>
                <a:lnTo>
                  <a:pt x="259116" y="80224"/>
                </a:lnTo>
                <a:lnTo>
                  <a:pt x="259116" y="74188"/>
                </a:lnTo>
                <a:close/>
                <a:moveTo>
                  <a:pt x="273106" y="74188"/>
                </a:moveTo>
                <a:lnTo>
                  <a:pt x="273106" y="80224"/>
                </a:lnTo>
                <a:lnTo>
                  <a:pt x="266855" y="80224"/>
                </a:lnTo>
                <a:lnTo>
                  <a:pt x="266855" y="74188"/>
                </a:lnTo>
                <a:close/>
                <a:moveTo>
                  <a:pt x="280845" y="74188"/>
                </a:moveTo>
                <a:lnTo>
                  <a:pt x="280845" y="80224"/>
                </a:lnTo>
                <a:lnTo>
                  <a:pt x="273999" y="80224"/>
                </a:lnTo>
                <a:lnTo>
                  <a:pt x="273999" y="74188"/>
                </a:lnTo>
                <a:close/>
                <a:moveTo>
                  <a:pt x="12954" y="81117"/>
                </a:moveTo>
                <a:lnTo>
                  <a:pt x="12954" y="87142"/>
                </a:lnTo>
                <a:lnTo>
                  <a:pt x="6108" y="87142"/>
                </a:lnTo>
                <a:lnTo>
                  <a:pt x="6108" y="81117"/>
                </a:lnTo>
                <a:close/>
                <a:moveTo>
                  <a:pt x="20098" y="81117"/>
                </a:moveTo>
                <a:lnTo>
                  <a:pt x="20098" y="87142"/>
                </a:lnTo>
                <a:lnTo>
                  <a:pt x="13847" y="87142"/>
                </a:lnTo>
                <a:lnTo>
                  <a:pt x="13847" y="81117"/>
                </a:lnTo>
                <a:close/>
                <a:moveTo>
                  <a:pt x="27837" y="81117"/>
                </a:moveTo>
                <a:lnTo>
                  <a:pt x="27837" y="87142"/>
                </a:lnTo>
                <a:lnTo>
                  <a:pt x="20991" y="87142"/>
                </a:lnTo>
                <a:lnTo>
                  <a:pt x="20991" y="81117"/>
                </a:lnTo>
                <a:close/>
                <a:moveTo>
                  <a:pt x="34981" y="81117"/>
                </a:moveTo>
                <a:lnTo>
                  <a:pt x="34981" y="87142"/>
                </a:lnTo>
                <a:lnTo>
                  <a:pt x="28730" y="87142"/>
                </a:lnTo>
                <a:lnTo>
                  <a:pt x="28730" y="81117"/>
                </a:lnTo>
                <a:close/>
                <a:moveTo>
                  <a:pt x="42720" y="81117"/>
                </a:moveTo>
                <a:lnTo>
                  <a:pt x="42720" y="87142"/>
                </a:lnTo>
                <a:lnTo>
                  <a:pt x="35874" y="87142"/>
                </a:lnTo>
                <a:lnTo>
                  <a:pt x="35874" y="81117"/>
                </a:lnTo>
                <a:close/>
                <a:moveTo>
                  <a:pt x="49863" y="81117"/>
                </a:moveTo>
                <a:lnTo>
                  <a:pt x="49863" y="87142"/>
                </a:lnTo>
                <a:lnTo>
                  <a:pt x="43613" y="87142"/>
                </a:lnTo>
                <a:lnTo>
                  <a:pt x="43613" y="81117"/>
                </a:lnTo>
                <a:close/>
                <a:moveTo>
                  <a:pt x="57602" y="81117"/>
                </a:moveTo>
                <a:lnTo>
                  <a:pt x="57602" y="87142"/>
                </a:lnTo>
                <a:lnTo>
                  <a:pt x="50756" y="87142"/>
                </a:lnTo>
                <a:lnTo>
                  <a:pt x="50756" y="81117"/>
                </a:lnTo>
                <a:close/>
                <a:moveTo>
                  <a:pt x="64746" y="81117"/>
                </a:moveTo>
                <a:lnTo>
                  <a:pt x="64746" y="87142"/>
                </a:lnTo>
                <a:lnTo>
                  <a:pt x="58495" y="87142"/>
                </a:lnTo>
                <a:lnTo>
                  <a:pt x="58495" y="81117"/>
                </a:lnTo>
                <a:close/>
                <a:moveTo>
                  <a:pt x="72485" y="81117"/>
                </a:moveTo>
                <a:lnTo>
                  <a:pt x="72485" y="87142"/>
                </a:lnTo>
                <a:lnTo>
                  <a:pt x="65639" y="87142"/>
                </a:lnTo>
                <a:lnTo>
                  <a:pt x="65639" y="81117"/>
                </a:lnTo>
                <a:close/>
                <a:moveTo>
                  <a:pt x="79629" y="81117"/>
                </a:moveTo>
                <a:lnTo>
                  <a:pt x="79629" y="87142"/>
                </a:lnTo>
                <a:lnTo>
                  <a:pt x="73378" y="87142"/>
                </a:lnTo>
                <a:lnTo>
                  <a:pt x="73378" y="81117"/>
                </a:lnTo>
                <a:close/>
                <a:moveTo>
                  <a:pt x="87368" y="81117"/>
                </a:moveTo>
                <a:lnTo>
                  <a:pt x="87368" y="87142"/>
                </a:lnTo>
                <a:lnTo>
                  <a:pt x="80522" y="87142"/>
                </a:lnTo>
                <a:lnTo>
                  <a:pt x="80522" y="81117"/>
                </a:lnTo>
                <a:close/>
                <a:moveTo>
                  <a:pt x="94512" y="81117"/>
                </a:moveTo>
                <a:lnTo>
                  <a:pt x="94512" y="87142"/>
                </a:lnTo>
                <a:lnTo>
                  <a:pt x="88261" y="87142"/>
                </a:lnTo>
                <a:lnTo>
                  <a:pt x="88261" y="81117"/>
                </a:lnTo>
                <a:close/>
                <a:moveTo>
                  <a:pt x="102251" y="81117"/>
                </a:moveTo>
                <a:lnTo>
                  <a:pt x="102251" y="87142"/>
                </a:lnTo>
                <a:lnTo>
                  <a:pt x="95405" y="87142"/>
                </a:lnTo>
                <a:lnTo>
                  <a:pt x="95405" y="81117"/>
                </a:lnTo>
                <a:close/>
                <a:moveTo>
                  <a:pt x="109395" y="81117"/>
                </a:moveTo>
                <a:lnTo>
                  <a:pt x="109395" y="87142"/>
                </a:lnTo>
                <a:lnTo>
                  <a:pt x="103144" y="87142"/>
                </a:lnTo>
                <a:lnTo>
                  <a:pt x="103144" y="81117"/>
                </a:lnTo>
                <a:close/>
                <a:moveTo>
                  <a:pt x="117134" y="81117"/>
                </a:moveTo>
                <a:lnTo>
                  <a:pt x="117134" y="87142"/>
                </a:lnTo>
                <a:lnTo>
                  <a:pt x="110288" y="87142"/>
                </a:lnTo>
                <a:lnTo>
                  <a:pt x="110288" y="81117"/>
                </a:lnTo>
                <a:close/>
                <a:moveTo>
                  <a:pt x="124277" y="81117"/>
                </a:moveTo>
                <a:lnTo>
                  <a:pt x="124277" y="87142"/>
                </a:lnTo>
                <a:lnTo>
                  <a:pt x="118027" y="87142"/>
                </a:lnTo>
                <a:lnTo>
                  <a:pt x="118027" y="81117"/>
                </a:lnTo>
                <a:close/>
                <a:moveTo>
                  <a:pt x="132017" y="81117"/>
                </a:moveTo>
                <a:lnTo>
                  <a:pt x="132017" y="87142"/>
                </a:lnTo>
                <a:lnTo>
                  <a:pt x="125170" y="87142"/>
                </a:lnTo>
                <a:lnTo>
                  <a:pt x="125170" y="81117"/>
                </a:lnTo>
                <a:close/>
                <a:moveTo>
                  <a:pt x="139160" y="81117"/>
                </a:moveTo>
                <a:lnTo>
                  <a:pt x="139160" y="87142"/>
                </a:lnTo>
                <a:lnTo>
                  <a:pt x="132909" y="87142"/>
                </a:lnTo>
                <a:lnTo>
                  <a:pt x="132909" y="81117"/>
                </a:lnTo>
                <a:close/>
                <a:moveTo>
                  <a:pt x="146899" y="81117"/>
                </a:moveTo>
                <a:lnTo>
                  <a:pt x="146899" y="87142"/>
                </a:lnTo>
                <a:lnTo>
                  <a:pt x="140053" y="87142"/>
                </a:lnTo>
                <a:lnTo>
                  <a:pt x="140053" y="81117"/>
                </a:lnTo>
                <a:close/>
                <a:moveTo>
                  <a:pt x="154043" y="81117"/>
                </a:moveTo>
                <a:lnTo>
                  <a:pt x="154043" y="87142"/>
                </a:lnTo>
                <a:lnTo>
                  <a:pt x="147792" y="87142"/>
                </a:lnTo>
                <a:lnTo>
                  <a:pt x="147792" y="81117"/>
                </a:lnTo>
                <a:close/>
                <a:moveTo>
                  <a:pt x="161782" y="81117"/>
                </a:moveTo>
                <a:lnTo>
                  <a:pt x="161782" y="87142"/>
                </a:lnTo>
                <a:lnTo>
                  <a:pt x="154936" y="87142"/>
                </a:lnTo>
                <a:lnTo>
                  <a:pt x="154936" y="81117"/>
                </a:lnTo>
                <a:close/>
                <a:moveTo>
                  <a:pt x="168926" y="81117"/>
                </a:moveTo>
                <a:lnTo>
                  <a:pt x="168926" y="87142"/>
                </a:lnTo>
                <a:lnTo>
                  <a:pt x="162675" y="87142"/>
                </a:lnTo>
                <a:lnTo>
                  <a:pt x="162675" y="81117"/>
                </a:lnTo>
                <a:close/>
                <a:moveTo>
                  <a:pt x="176665" y="81117"/>
                </a:moveTo>
                <a:lnTo>
                  <a:pt x="176665" y="87142"/>
                </a:lnTo>
                <a:lnTo>
                  <a:pt x="169819" y="87142"/>
                </a:lnTo>
                <a:lnTo>
                  <a:pt x="169819" y="81117"/>
                </a:lnTo>
                <a:close/>
                <a:moveTo>
                  <a:pt x="183809" y="81117"/>
                </a:moveTo>
                <a:lnTo>
                  <a:pt x="183809" y="87142"/>
                </a:lnTo>
                <a:lnTo>
                  <a:pt x="177558" y="87142"/>
                </a:lnTo>
                <a:lnTo>
                  <a:pt x="177558" y="81117"/>
                </a:lnTo>
                <a:close/>
                <a:moveTo>
                  <a:pt x="191548" y="81117"/>
                </a:moveTo>
                <a:lnTo>
                  <a:pt x="191548" y="87142"/>
                </a:lnTo>
                <a:lnTo>
                  <a:pt x="184702" y="87142"/>
                </a:lnTo>
                <a:lnTo>
                  <a:pt x="184702" y="81117"/>
                </a:lnTo>
                <a:close/>
                <a:moveTo>
                  <a:pt x="198692" y="81117"/>
                </a:moveTo>
                <a:lnTo>
                  <a:pt x="198692" y="87142"/>
                </a:lnTo>
                <a:lnTo>
                  <a:pt x="192441" y="87142"/>
                </a:lnTo>
                <a:lnTo>
                  <a:pt x="192441" y="81117"/>
                </a:lnTo>
                <a:close/>
                <a:moveTo>
                  <a:pt x="206431" y="81117"/>
                </a:moveTo>
                <a:lnTo>
                  <a:pt x="206431" y="87142"/>
                </a:lnTo>
                <a:lnTo>
                  <a:pt x="199584" y="87142"/>
                </a:lnTo>
                <a:lnTo>
                  <a:pt x="199584" y="81117"/>
                </a:lnTo>
                <a:close/>
                <a:moveTo>
                  <a:pt x="213574" y="81117"/>
                </a:moveTo>
                <a:lnTo>
                  <a:pt x="213574" y="87142"/>
                </a:lnTo>
                <a:lnTo>
                  <a:pt x="207324" y="87142"/>
                </a:lnTo>
                <a:lnTo>
                  <a:pt x="207324" y="81117"/>
                </a:lnTo>
                <a:close/>
                <a:moveTo>
                  <a:pt x="221313" y="81117"/>
                </a:moveTo>
                <a:lnTo>
                  <a:pt x="221313" y="87142"/>
                </a:lnTo>
                <a:lnTo>
                  <a:pt x="214467" y="87142"/>
                </a:lnTo>
                <a:lnTo>
                  <a:pt x="214467" y="81117"/>
                </a:lnTo>
                <a:close/>
                <a:moveTo>
                  <a:pt x="228457" y="81117"/>
                </a:moveTo>
                <a:lnTo>
                  <a:pt x="228457" y="87142"/>
                </a:lnTo>
                <a:lnTo>
                  <a:pt x="222206" y="87142"/>
                </a:lnTo>
                <a:lnTo>
                  <a:pt x="222206" y="81117"/>
                </a:lnTo>
                <a:close/>
                <a:moveTo>
                  <a:pt x="236196" y="81117"/>
                </a:moveTo>
                <a:lnTo>
                  <a:pt x="236196" y="87142"/>
                </a:lnTo>
                <a:lnTo>
                  <a:pt x="229350" y="87142"/>
                </a:lnTo>
                <a:lnTo>
                  <a:pt x="229350" y="81117"/>
                </a:lnTo>
                <a:close/>
                <a:moveTo>
                  <a:pt x="243340" y="81117"/>
                </a:moveTo>
                <a:lnTo>
                  <a:pt x="243340" y="87142"/>
                </a:lnTo>
                <a:lnTo>
                  <a:pt x="237089" y="87142"/>
                </a:lnTo>
                <a:lnTo>
                  <a:pt x="237089" y="81117"/>
                </a:lnTo>
                <a:close/>
                <a:moveTo>
                  <a:pt x="251079" y="81117"/>
                </a:moveTo>
                <a:lnTo>
                  <a:pt x="251079" y="87142"/>
                </a:lnTo>
                <a:lnTo>
                  <a:pt x="244233" y="87142"/>
                </a:lnTo>
                <a:lnTo>
                  <a:pt x="244233" y="81117"/>
                </a:lnTo>
                <a:close/>
                <a:moveTo>
                  <a:pt x="258223" y="81117"/>
                </a:moveTo>
                <a:lnTo>
                  <a:pt x="258223" y="87142"/>
                </a:lnTo>
                <a:lnTo>
                  <a:pt x="251972" y="87142"/>
                </a:lnTo>
                <a:lnTo>
                  <a:pt x="251972" y="81117"/>
                </a:lnTo>
                <a:close/>
                <a:moveTo>
                  <a:pt x="265962" y="81117"/>
                </a:moveTo>
                <a:lnTo>
                  <a:pt x="265962" y="87142"/>
                </a:lnTo>
                <a:lnTo>
                  <a:pt x="259116" y="87142"/>
                </a:lnTo>
                <a:lnTo>
                  <a:pt x="259116" y="81117"/>
                </a:lnTo>
                <a:close/>
                <a:moveTo>
                  <a:pt x="273106" y="81117"/>
                </a:moveTo>
                <a:lnTo>
                  <a:pt x="273106" y="87142"/>
                </a:lnTo>
                <a:lnTo>
                  <a:pt x="266855" y="87142"/>
                </a:lnTo>
                <a:lnTo>
                  <a:pt x="266855" y="81117"/>
                </a:lnTo>
                <a:close/>
                <a:moveTo>
                  <a:pt x="280845" y="81117"/>
                </a:moveTo>
                <a:lnTo>
                  <a:pt x="280845" y="87142"/>
                </a:lnTo>
                <a:lnTo>
                  <a:pt x="273999" y="87142"/>
                </a:lnTo>
                <a:lnTo>
                  <a:pt x="273999" y="81117"/>
                </a:lnTo>
                <a:close/>
                <a:moveTo>
                  <a:pt x="12954" y="88035"/>
                </a:moveTo>
                <a:lnTo>
                  <a:pt x="12954" y="94059"/>
                </a:lnTo>
                <a:lnTo>
                  <a:pt x="6108" y="94059"/>
                </a:lnTo>
                <a:lnTo>
                  <a:pt x="6108" y="88035"/>
                </a:lnTo>
                <a:close/>
                <a:moveTo>
                  <a:pt x="20098" y="88035"/>
                </a:moveTo>
                <a:lnTo>
                  <a:pt x="20098" y="94059"/>
                </a:lnTo>
                <a:lnTo>
                  <a:pt x="13847" y="94059"/>
                </a:lnTo>
                <a:lnTo>
                  <a:pt x="13847" y="88035"/>
                </a:lnTo>
                <a:close/>
                <a:moveTo>
                  <a:pt x="27837" y="88035"/>
                </a:moveTo>
                <a:lnTo>
                  <a:pt x="27837" y="94059"/>
                </a:lnTo>
                <a:lnTo>
                  <a:pt x="20991" y="94059"/>
                </a:lnTo>
                <a:lnTo>
                  <a:pt x="20991" y="88035"/>
                </a:lnTo>
                <a:close/>
                <a:moveTo>
                  <a:pt x="34981" y="88035"/>
                </a:moveTo>
                <a:lnTo>
                  <a:pt x="34981" y="94059"/>
                </a:lnTo>
                <a:lnTo>
                  <a:pt x="28730" y="94059"/>
                </a:lnTo>
                <a:lnTo>
                  <a:pt x="28730" y="88035"/>
                </a:lnTo>
                <a:close/>
                <a:moveTo>
                  <a:pt x="42720" y="88035"/>
                </a:moveTo>
                <a:lnTo>
                  <a:pt x="42720" y="94059"/>
                </a:lnTo>
                <a:lnTo>
                  <a:pt x="35874" y="94059"/>
                </a:lnTo>
                <a:lnTo>
                  <a:pt x="35874" y="88035"/>
                </a:lnTo>
                <a:close/>
                <a:moveTo>
                  <a:pt x="49863" y="88035"/>
                </a:moveTo>
                <a:lnTo>
                  <a:pt x="49863" y="94059"/>
                </a:lnTo>
                <a:lnTo>
                  <a:pt x="43613" y="94059"/>
                </a:lnTo>
                <a:lnTo>
                  <a:pt x="43613" y="88035"/>
                </a:lnTo>
                <a:close/>
                <a:moveTo>
                  <a:pt x="57602" y="88035"/>
                </a:moveTo>
                <a:lnTo>
                  <a:pt x="57602" y="94059"/>
                </a:lnTo>
                <a:lnTo>
                  <a:pt x="50756" y="94059"/>
                </a:lnTo>
                <a:lnTo>
                  <a:pt x="50756" y="88035"/>
                </a:lnTo>
                <a:close/>
                <a:moveTo>
                  <a:pt x="64746" y="88035"/>
                </a:moveTo>
                <a:lnTo>
                  <a:pt x="64746" y="94059"/>
                </a:lnTo>
                <a:lnTo>
                  <a:pt x="58495" y="94059"/>
                </a:lnTo>
                <a:lnTo>
                  <a:pt x="58495" y="88035"/>
                </a:lnTo>
                <a:close/>
                <a:moveTo>
                  <a:pt x="72485" y="88035"/>
                </a:moveTo>
                <a:lnTo>
                  <a:pt x="72485" y="94059"/>
                </a:lnTo>
                <a:lnTo>
                  <a:pt x="65639" y="94059"/>
                </a:lnTo>
                <a:lnTo>
                  <a:pt x="65639" y="88035"/>
                </a:lnTo>
                <a:close/>
                <a:moveTo>
                  <a:pt x="79629" y="88035"/>
                </a:moveTo>
                <a:lnTo>
                  <a:pt x="79629" y="94059"/>
                </a:lnTo>
                <a:lnTo>
                  <a:pt x="73378" y="94059"/>
                </a:lnTo>
                <a:lnTo>
                  <a:pt x="73378" y="88035"/>
                </a:lnTo>
                <a:close/>
                <a:moveTo>
                  <a:pt x="87368" y="88035"/>
                </a:moveTo>
                <a:lnTo>
                  <a:pt x="87368" y="94059"/>
                </a:lnTo>
                <a:lnTo>
                  <a:pt x="80522" y="94059"/>
                </a:lnTo>
                <a:lnTo>
                  <a:pt x="80522" y="88035"/>
                </a:lnTo>
                <a:close/>
                <a:moveTo>
                  <a:pt x="94512" y="88035"/>
                </a:moveTo>
                <a:lnTo>
                  <a:pt x="94512" y="94059"/>
                </a:lnTo>
                <a:lnTo>
                  <a:pt x="88261" y="94059"/>
                </a:lnTo>
                <a:lnTo>
                  <a:pt x="88261" y="88035"/>
                </a:lnTo>
                <a:close/>
                <a:moveTo>
                  <a:pt x="102251" y="88035"/>
                </a:moveTo>
                <a:lnTo>
                  <a:pt x="102251" y="94059"/>
                </a:lnTo>
                <a:lnTo>
                  <a:pt x="95405" y="94059"/>
                </a:lnTo>
                <a:lnTo>
                  <a:pt x="95405" y="88035"/>
                </a:lnTo>
                <a:close/>
                <a:moveTo>
                  <a:pt x="109395" y="88035"/>
                </a:moveTo>
                <a:lnTo>
                  <a:pt x="109395" y="94059"/>
                </a:lnTo>
                <a:lnTo>
                  <a:pt x="103144" y="94059"/>
                </a:lnTo>
                <a:lnTo>
                  <a:pt x="103144" y="88035"/>
                </a:lnTo>
                <a:close/>
                <a:moveTo>
                  <a:pt x="117134" y="88035"/>
                </a:moveTo>
                <a:lnTo>
                  <a:pt x="117134" y="94059"/>
                </a:lnTo>
                <a:lnTo>
                  <a:pt x="110288" y="94059"/>
                </a:lnTo>
                <a:lnTo>
                  <a:pt x="110288" y="88035"/>
                </a:lnTo>
                <a:close/>
                <a:moveTo>
                  <a:pt x="124277" y="88035"/>
                </a:moveTo>
                <a:lnTo>
                  <a:pt x="124277" y="94059"/>
                </a:lnTo>
                <a:lnTo>
                  <a:pt x="118027" y="94059"/>
                </a:lnTo>
                <a:lnTo>
                  <a:pt x="118027" y="88035"/>
                </a:lnTo>
                <a:close/>
                <a:moveTo>
                  <a:pt x="132017" y="88035"/>
                </a:moveTo>
                <a:lnTo>
                  <a:pt x="132017" y="94059"/>
                </a:lnTo>
                <a:lnTo>
                  <a:pt x="125170" y="94059"/>
                </a:lnTo>
                <a:lnTo>
                  <a:pt x="125170" y="88035"/>
                </a:lnTo>
                <a:close/>
                <a:moveTo>
                  <a:pt x="139160" y="88035"/>
                </a:moveTo>
                <a:lnTo>
                  <a:pt x="139160" y="94059"/>
                </a:lnTo>
                <a:lnTo>
                  <a:pt x="132909" y="94059"/>
                </a:lnTo>
                <a:lnTo>
                  <a:pt x="132909" y="88035"/>
                </a:lnTo>
                <a:close/>
                <a:moveTo>
                  <a:pt x="146899" y="88035"/>
                </a:moveTo>
                <a:lnTo>
                  <a:pt x="146899" y="94059"/>
                </a:lnTo>
                <a:lnTo>
                  <a:pt x="140053" y="94059"/>
                </a:lnTo>
                <a:lnTo>
                  <a:pt x="140053" y="88035"/>
                </a:lnTo>
                <a:close/>
                <a:moveTo>
                  <a:pt x="154043" y="88035"/>
                </a:moveTo>
                <a:lnTo>
                  <a:pt x="154043" y="94059"/>
                </a:lnTo>
                <a:lnTo>
                  <a:pt x="147792" y="94059"/>
                </a:lnTo>
                <a:lnTo>
                  <a:pt x="147792" y="88035"/>
                </a:lnTo>
                <a:close/>
                <a:moveTo>
                  <a:pt x="161782" y="88035"/>
                </a:moveTo>
                <a:lnTo>
                  <a:pt x="161782" y="94059"/>
                </a:lnTo>
                <a:lnTo>
                  <a:pt x="154936" y="94059"/>
                </a:lnTo>
                <a:lnTo>
                  <a:pt x="154936" y="88035"/>
                </a:lnTo>
                <a:close/>
                <a:moveTo>
                  <a:pt x="168926" y="88035"/>
                </a:moveTo>
                <a:lnTo>
                  <a:pt x="168926" y="94059"/>
                </a:lnTo>
                <a:lnTo>
                  <a:pt x="162675" y="94059"/>
                </a:lnTo>
                <a:lnTo>
                  <a:pt x="162675" y="88035"/>
                </a:lnTo>
                <a:close/>
                <a:moveTo>
                  <a:pt x="176665" y="88035"/>
                </a:moveTo>
                <a:lnTo>
                  <a:pt x="176665" y="94059"/>
                </a:lnTo>
                <a:lnTo>
                  <a:pt x="169819" y="94059"/>
                </a:lnTo>
                <a:lnTo>
                  <a:pt x="169819" y="88035"/>
                </a:lnTo>
                <a:close/>
                <a:moveTo>
                  <a:pt x="183809" y="88035"/>
                </a:moveTo>
                <a:lnTo>
                  <a:pt x="183809" y="94059"/>
                </a:lnTo>
                <a:lnTo>
                  <a:pt x="177558" y="94059"/>
                </a:lnTo>
                <a:lnTo>
                  <a:pt x="177558" y="88035"/>
                </a:lnTo>
                <a:close/>
                <a:moveTo>
                  <a:pt x="191548" y="88035"/>
                </a:moveTo>
                <a:lnTo>
                  <a:pt x="191548" y="94059"/>
                </a:lnTo>
                <a:lnTo>
                  <a:pt x="184702" y="94059"/>
                </a:lnTo>
                <a:lnTo>
                  <a:pt x="184702" y="88035"/>
                </a:lnTo>
                <a:close/>
                <a:moveTo>
                  <a:pt x="198692" y="88035"/>
                </a:moveTo>
                <a:lnTo>
                  <a:pt x="198692" y="94059"/>
                </a:lnTo>
                <a:lnTo>
                  <a:pt x="192441" y="94059"/>
                </a:lnTo>
                <a:lnTo>
                  <a:pt x="192441" y="88035"/>
                </a:lnTo>
                <a:close/>
                <a:moveTo>
                  <a:pt x="206431" y="88035"/>
                </a:moveTo>
                <a:lnTo>
                  <a:pt x="206431" y="94059"/>
                </a:lnTo>
                <a:lnTo>
                  <a:pt x="199584" y="94059"/>
                </a:lnTo>
                <a:lnTo>
                  <a:pt x="199584" y="88035"/>
                </a:lnTo>
                <a:close/>
                <a:moveTo>
                  <a:pt x="213574" y="88035"/>
                </a:moveTo>
                <a:lnTo>
                  <a:pt x="213574" y="94059"/>
                </a:lnTo>
                <a:lnTo>
                  <a:pt x="207324" y="94059"/>
                </a:lnTo>
                <a:lnTo>
                  <a:pt x="207324" y="88035"/>
                </a:lnTo>
                <a:close/>
                <a:moveTo>
                  <a:pt x="221313" y="88035"/>
                </a:moveTo>
                <a:lnTo>
                  <a:pt x="221313" y="94059"/>
                </a:lnTo>
                <a:lnTo>
                  <a:pt x="214467" y="94059"/>
                </a:lnTo>
                <a:lnTo>
                  <a:pt x="214467" y="88035"/>
                </a:lnTo>
                <a:close/>
                <a:moveTo>
                  <a:pt x="228457" y="88035"/>
                </a:moveTo>
                <a:lnTo>
                  <a:pt x="228457" y="94059"/>
                </a:lnTo>
                <a:lnTo>
                  <a:pt x="222206" y="94059"/>
                </a:lnTo>
                <a:lnTo>
                  <a:pt x="222206" y="88035"/>
                </a:lnTo>
                <a:close/>
                <a:moveTo>
                  <a:pt x="236196" y="88035"/>
                </a:moveTo>
                <a:lnTo>
                  <a:pt x="236196" y="94059"/>
                </a:lnTo>
                <a:lnTo>
                  <a:pt x="229350" y="94059"/>
                </a:lnTo>
                <a:lnTo>
                  <a:pt x="229350" y="88035"/>
                </a:lnTo>
                <a:close/>
                <a:moveTo>
                  <a:pt x="243340" y="88035"/>
                </a:moveTo>
                <a:lnTo>
                  <a:pt x="243340" y="94059"/>
                </a:lnTo>
                <a:lnTo>
                  <a:pt x="237089" y="94059"/>
                </a:lnTo>
                <a:lnTo>
                  <a:pt x="237089" y="88035"/>
                </a:lnTo>
                <a:close/>
                <a:moveTo>
                  <a:pt x="251079" y="88035"/>
                </a:moveTo>
                <a:lnTo>
                  <a:pt x="251079" y="94059"/>
                </a:lnTo>
                <a:lnTo>
                  <a:pt x="244233" y="94059"/>
                </a:lnTo>
                <a:lnTo>
                  <a:pt x="244233" y="88035"/>
                </a:lnTo>
                <a:close/>
                <a:moveTo>
                  <a:pt x="258223" y="88035"/>
                </a:moveTo>
                <a:lnTo>
                  <a:pt x="258223" y="94059"/>
                </a:lnTo>
                <a:lnTo>
                  <a:pt x="251972" y="94059"/>
                </a:lnTo>
                <a:lnTo>
                  <a:pt x="251972" y="88035"/>
                </a:lnTo>
                <a:close/>
                <a:moveTo>
                  <a:pt x="265962" y="88035"/>
                </a:moveTo>
                <a:lnTo>
                  <a:pt x="265962" y="94059"/>
                </a:lnTo>
                <a:lnTo>
                  <a:pt x="259116" y="94059"/>
                </a:lnTo>
                <a:lnTo>
                  <a:pt x="259116" y="88035"/>
                </a:lnTo>
                <a:close/>
                <a:moveTo>
                  <a:pt x="273106" y="88035"/>
                </a:moveTo>
                <a:lnTo>
                  <a:pt x="273106" y="94059"/>
                </a:lnTo>
                <a:lnTo>
                  <a:pt x="266855" y="94059"/>
                </a:lnTo>
                <a:lnTo>
                  <a:pt x="266855" y="88035"/>
                </a:lnTo>
                <a:close/>
                <a:moveTo>
                  <a:pt x="280845" y="88035"/>
                </a:moveTo>
                <a:lnTo>
                  <a:pt x="280845" y="94059"/>
                </a:lnTo>
                <a:lnTo>
                  <a:pt x="273999" y="94059"/>
                </a:lnTo>
                <a:lnTo>
                  <a:pt x="273999" y="88035"/>
                </a:lnTo>
                <a:close/>
                <a:moveTo>
                  <a:pt x="12954" y="94952"/>
                </a:moveTo>
                <a:lnTo>
                  <a:pt x="12954" y="100977"/>
                </a:lnTo>
                <a:lnTo>
                  <a:pt x="6108" y="100977"/>
                </a:lnTo>
                <a:lnTo>
                  <a:pt x="6108" y="94952"/>
                </a:lnTo>
                <a:close/>
                <a:moveTo>
                  <a:pt x="20098" y="94952"/>
                </a:moveTo>
                <a:lnTo>
                  <a:pt x="20098" y="100977"/>
                </a:lnTo>
                <a:lnTo>
                  <a:pt x="13847" y="100977"/>
                </a:lnTo>
                <a:lnTo>
                  <a:pt x="13847" y="94952"/>
                </a:lnTo>
                <a:close/>
                <a:moveTo>
                  <a:pt x="27837" y="94952"/>
                </a:moveTo>
                <a:lnTo>
                  <a:pt x="27837" y="100977"/>
                </a:lnTo>
                <a:lnTo>
                  <a:pt x="20991" y="100977"/>
                </a:lnTo>
                <a:lnTo>
                  <a:pt x="20991" y="94952"/>
                </a:lnTo>
                <a:close/>
                <a:moveTo>
                  <a:pt x="34981" y="94952"/>
                </a:moveTo>
                <a:lnTo>
                  <a:pt x="34981" y="100977"/>
                </a:lnTo>
                <a:lnTo>
                  <a:pt x="28730" y="100977"/>
                </a:lnTo>
                <a:lnTo>
                  <a:pt x="28730" y="94952"/>
                </a:lnTo>
                <a:close/>
                <a:moveTo>
                  <a:pt x="42720" y="94952"/>
                </a:moveTo>
                <a:lnTo>
                  <a:pt x="42720" y="100977"/>
                </a:lnTo>
                <a:lnTo>
                  <a:pt x="35874" y="100977"/>
                </a:lnTo>
                <a:lnTo>
                  <a:pt x="35874" y="94952"/>
                </a:lnTo>
                <a:close/>
                <a:moveTo>
                  <a:pt x="49863" y="94952"/>
                </a:moveTo>
                <a:lnTo>
                  <a:pt x="49863" y="100977"/>
                </a:lnTo>
                <a:lnTo>
                  <a:pt x="43613" y="100977"/>
                </a:lnTo>
                <a:lnTo>
                  <a:pt x="43613" y="94952"/>
                </a:lnTo>
                <a:close/>
                <a:moveTo>
                  <a:pt x="57602" y="94952"/>
                </a:moveTo>
                <a:lnTo>
                  <a:pt x="57602" y="100977"/>
                </a:lnTo>
                <a:lnTo>
                  <a:pt x="50756" y="100977"/>
                </a:lnTo>
                <a:lnTo>
                  <a:pt x="50756" y="94952"/>
                </a:lnTo>
                <a:close/>
                <a:moveTo>
                  <a:pt x="64746" y="94952"/>
                </a:moveTo>
                <a:lnTo>
                  <a:pt x="64746" y="100977"/>
                </a:lnTo>
                <a:lnTo>
                  <a:pt x="58495" y="100977"/>
                </a:lnTo>
                <a:lnTo>
                  <a:pt x="58495" y="94952"/>
                </a:lnTo>
                <a:close/>
                <a:moveTo>
                  <a:pt x="72485" y="94952"/>
                </a:moveTo>
                <a:lnTo>
                  <a:pt x="72485" y="100977"/>
                </a:lnTo>
                <a:lnTo>
                  <a:pt x="65639" y="100977"/>
                </a:lnTo>
                <a:lnTo>
                  <a:pt x="65639" y="94952"/>
                </a:lnTo>
                <a:close/>
                <a:moveTo>
                  <a:pt x="79629" y="94952"/>
                </a:moveTo>
                <a:lnTo>
                  <a:pt x="79629" y="100977"/>
                </a:lnTo>
                <a:lnTo>
                  <a:pt x="73378" y="100977"/>
                </a:lnTo>
                <a:lnTo>
                  <a:pt x="73378" y="94952"/>
                </a:lnTo>
                <a:close/>
                <a:moveTo>
                  <a:pt x="87368" y="94952"/>
                </a:moveTo>
                <a:lnTo>
                  <a:pt x="87368" y="100977"/>
                </a:lnTo>
                <a:lnTo>
                  <a:pt x="80522" y="100977"/>
                </a:lnTo>
                <a:lnTo>
                  <a:pt x="80522" y="94952"/>
                </a:lnTo>
                <a:close/>
                <a:moveTo>
                  <a:pt x="94512" y="94952"/>
                </a:moveTo>
                <a:lnTo>
                  <a:pt x="94512" y="100977"/>
                </a:lnTo>
                <a:lnTo>
                  <a:pt x="88261" y="100977"/>
                </a:lnTo>
                <a:lnTo>
                  <a:pt x="88261" y="94952"/>
                </a:lnTo>
                <a:close/>
                <a:moveTo>
                  <a:pt x="102251" y="94952"/>
                </a:moveTo>
                <a:lnTo>
                  <a:pt x="102251" y="100977"/>
                </a:lnTo>
                <a:lnTo>
                  <a:pt x="95405" y="100977"/>
                </a:lnTo>
                <a:lnTo>
                  <a:pt x="95405" y="94952"/>
                </a:lnTo>
                <a:close/>
                <a:moveTo>
                  <a:pt x="109395" y="94952"/>
                </a:moveTo>
                <a:lnTo>
                  <a:pt x="109395" y="100977"/>
                </a:lnTo>
                <a:lnTo>
                  <a:pt x="103144" y="100977"/>
                </a:lnTo>
                <a:lnTo>
                  <a:pt x="103144" y="94952"/>
                </a:lnTo>
                <a:close/>
                <a:moveTo>
                  <a:pt x="117134" y="94952"/>
                </a:moveTo>
                <a:lnTo>
                  <a:pt x="117134" y="100977"/>
                </a:lnTo>
                <a:lnTo>
                  <a:pt x="110288" y="100977"/>
                </a:lnTo>
                <a:lnTo>
                  <a:pt x="110288" y="94952"/>
                </a:lnTo>
                <a:close/>
                <a:moveTo>
                  <a:pt x="124277" y="94952"/>
                </a:moveTo>
                <a:lnTo>
                  <a:pt x="124277" y="100977"/>
                </a:lnTo>
                <a:lnTo>
                  <a:pt x="118027" y="100977"/>
                </a:lnTo>
                <a:lnTo>
                  <a:pt x="118027" y="94952"/>
                </a:lnTo>
                <a:close/>
                <a:moveTo>
                  <a:pt x="132017" y="94952"/>
                </a:moveTo>
                <a:lnTo>
                  <a:pt x="132017" y="100977"/>
                </a:lnTo>
                <a:lnTo>
                  <a:pt x="125170" y="100977"/>
                </a:lnTo>
                <a:lnTo>
                  <a:pt x="125170" y="94952"/>
                </a:lnTo>
                <a:close/>
                <a:moveTo>
                  <a:pt x="139160" y="94952"/>
                </a:moveTo>
                <a:lnTo>
                  <a:pt x="139160" y="100977"/>
                </a:lnTo>
                <a:lnTo>
                  <a:pt x="132909" y="100977"/>
                </a:lnTo>
                <a:lnTo>
                  <a:pt x="132909" y="94952"/>
                </a:lnTo>
                <a:close/>
                <a:moveTo>
                  <a:pt x="146899" y="94952"/>
                </a:moveTo>
                <a:lnTo>
                  <a:pt x="146899" y="100977"/>
                </a:lnTo>
                <a:lnTo>
                  <a:pt x="140053" y="100977"/>
                </a:lnTo>
                <a:lnTo>
                  <a:pt x="140053" y="94952"/>
                </a:lnTo>
                <a:close/>
                <a:moveTo>
                  <a:pt x="154043" y="94952"/>
                </a:moveTo>
                <a:lnTo>
                  <a:pt x="154043" y="100977"/>
                </a:lnTo>
                <a:lnTo>
                  <a:pt x="147792" y="100977"/>
                </a:lnTo>
                <a:lnTo>
                  <a:pt x="147792" y="94952"/>
                </a:lnTo>
                <a:close/>
                <a:moveTo>
                  <a:pt x="161782" y="94952"/>
                </a:moveTo>
                <a:lnTo>
                  <a:pt x="161782" y="100977"/>
                </a:lnTo>
                <a:lnTo>
                  <a:pt x="154936" y="100977"/>
                </a:lnTo>
                <a:lnTo>
                  <a:pt x="154936" y="94952"/>
                </a:lnTo>
                <a:close/>
                <a:moveTo>
                  <a:pt x="168926" y="94952"/>
                </a:moveTo>
                <a:lnTo>
                  <a:pt x="168926" y="100977"/>
                </a:lnTo>
                <a:lnTo>
                  <a:pt x="162675" y="100977"/>
                </a:lnTo>
                <a:lnTo>
                  <a:pt x="162675" y="94952"/>
                </a:lnTo>
                <a:close/>
                <a:moveTo>
                  <a:pt x="176665" y="94952"/>
                </a:moveTo>
                <a:lnTo>
                  <a:pt x="176665" y="100977"/>
                </a:lnTo>
                <a:lnTo>
                  <a:pt x="169819" y="100977"/>
                </a:lnTo>
                <a:lnTo>
                  <a:pt x="169819" y="94952"/>
                </a:lnTo>
                <a:close/>
                <a:moveTo>
                  <a:pt x="183809" y="94952"/>
                </a:moveTo>
                <a:lnTo>
                  <a:pt x="183809" y="100977"/>
                </a:lnTo>
                <a:lnTo>
                  <a:pt x="177558" y="100977"/>
                </a:lnTo>
                <a:lnTo>
                  <a:pt x="177558" y="94952"/>
                </a:lnTo>
                <a:close/>
                <a:moveTo>
                  <a:pt x="191548" y="94952"/>
                </a:moveTo>
                <a:lnTo>
                  <a:pt x="191548" y="100977"/>
                </a:lnTo>
                <a:lnTo>
                  <a:pt x="184702" y="100977"/>
                </a:lnTo>
                <a:lnTo>
                  <a:pt x="184702" y="94952"/>
                </a:lnTo>
                <a:close/>
                <a:moveTo>
                  <a:pt x="198692" y="94952"/>
                </a:moveTo>
                <a:lnTo>
                  <a:pt x="198692" y="100977"/>
                </a:lnTo>
                <a:lnTo>
                  <a:pt x="192441" y="100977"/>
                </a:lnTo>
                <a:lnTo>
                  <a:pt x="192441" y="94952"/>
                </a:lnTo>
                <a:close/>
                <a:moveTo>
                  <a:pt x="206431" y="94952"/>
                </a:moveTo>
                <a:lnTo>
                  <a:pt x="206431" y="100977"/>
                </a:lnTo>
                <a:lnTo>
                  <a:pt x="199584" y="100977"/>
                </a:lnTo>
                <a:lnTo>
                  <a:pt x="199584" y="94952"/>
                </a:lnTo>
                <a:close/>
                <a:moveTo>
                  <a:pt x="213574" y="94952"/>
                </a:moveTo>
                <a:lnTo>
                  <a:pt x="213574" y="100977"/>
                </a:lnTo>
                <a:lnTo>
                  <a:pt x="207324" y="100977"/>
                </a:lnTo>
                <a:lnTo>
                  <a:pt x="207324" y="94952"/>
                </a:lnTo>
                <a:close/>
                <a:moveTo>
                  <a:pt x="221313" y="94952"/>
                </a:moveTo>
                <a:lnTo>
                  <a:pt x="221313" y="100977"/>
                </a:lnTo>
                <a:lnTo>
                  <a:pt x="214467" y="100977"/>
                </a:lnTo>
                <a:lnTo>
                  <a:pt x="214467" y="94952"/>
                </a:lnTo>
                <a:close/>
                <a:moveTo>
                  <a:pt x="228457" y="94952"/>
                </a:moveTo>
                <a:lnTo>
                  <a:pt x="228457" y="100977"/>
                </a:lnTo>
                <a:lnTo>
                  <a:pt x="222206" y="100977"/>
                </a:lnTo>
                <a:lnTo>
                  <a:pt x="222206" y="94952"/>
                </a:lnTo>
                <a:close/>
                <a:moveTo>
                  <a:pt x="236196" y="94952"/>
                </a:moveTo>
                <a:lnTo>
                  <a:pt x="236196" y="100977"/>
                </a:lnTo>
                <a:lnTo>
                  <a:pt x="229350" y="100977"/>
                </a:lnTo>
                <a:lnTo>
                  <a:pt x="229350" y="94952"/>
                </a:lnTo>
                <a:close/>
                <a:moveTo>
                  <a:pt x="243340" y="94952"/>
                </a:moveTo>
                <a:lnTo>
                  <a:pt x="243340" y="100977"/>
                </a:lnTo>
                <a:lnTo>
                  <a:pt x="237089" y="100977"/>
                </a:lnTo>
                <a:lnTo>
                  <a:pt x="237089" y="94952"/>
                </a:lnTo>
                <a:close/>
                <a:moveTo>
                  <a:pt x="251079" y="94952"/>
                </a:moveTo>
                <a:lnTo>
                  <a:pt x="251079" y="100977"/>
                </a:lnTo>
                <a:lnTo>
                  <a:pt x="244233" y="100977"/>
                </a:lnTo>
                <a:lnTo>
                  <a:pt x="244233" y="94952"/>
                </a:lnTo>
                <a:close/>
                <a:moveTo>
                  <a:pt x="258223" y="94952"/>
                </a:moveTo>
                <a:lnTo>
                  <a:pt x="258223" y="100977"/>
                </a:lnTo>
                <a:lnTo>
                  <a:pt x="251972" y="100977"/>
                </a:lnTo>
                <a:lnTo>
                  <a:pt x="251972" y="94952"/>
                </a:lnTo>
                <a:close/>
                <a:moveTo>
                  <a:pt x="265962" y="94952"/>
                </a:moveTo>
                <a:lnTo>
                  <a:pt x="265962" y="100977"/>
                </a:lnTo>
                <a:lnTo>
                  <a:pt x="259116" y="100977"/>
                </a:lnTo>
                <a:lnTo>
                  <a:pt x="259116" y="94952"/>
                </a:lnTo>
                <a:close/>
                <a:moveTo>
                  <a:pt x="273106" y="94952"/>
                </a:moveTo>
                <a:lnTo>
                  <a:pt x="273106" y="100977"/>
                </a:lnTo>
                <a:lnTo>
                  <a:pt x="266855" y="100977"/>
                </a:lnTo>
                <a:lnTo>
                  <a:pt x="266855" y="94952"/>
                </a:lnTo>
                <a:close/>
                <a:moveTo>
                  <a:pt x="280845" y="94952"/>
                </a:moveTo>
                <a:lnTo>
                  <a:pt x="280845" y="100977"/>
                </a:lnTo>
                <a:lnTo>
                  <a:pt x="273999" y="100977"/>
                </a:lnTo>
                <a:lnTo>
                  <a:pt x="273999" y="94952"/>
                </a:lnTo>
                <a:close/>
                <a:moveTo>
                  <a:pt x="12954" y="101870"/>
                </a:moveTo>
                <a:lnTo>
                  <a:pt x="12954" y="107906"/>
                </a:lnTo>
                <a:lnTo>
                  <a:pt x="6108" y="107906"/>
                </a:lnTo>
                <a:lnTo>
                  <a:pt x="6108" y="101870"/>
                </a:lnTo>
                <a:close/>
                <a:moveTo>
                  <a:pt x="20098" y="101870"/>
                </a:moveTo>
                <a:lnTo>
                  <a:pt x="20098" y="107906"/>
                </a:lnTo>
                <a:lnTo>
                  <a:pt x="13847" y="107906"/>
                </a:lnTo>
                <a:lnTo>
                  <a:pt x="13847" y="101870"/>
                </a:lnTo>
                <a:close/>
                <a:moveTo>
                  <a:pt x="27837" y="101870"/>
                </a:moveTo>
                <a:lnTo>
                  <a:pt x="27837" y="107906"/>
                </a:lnTo>
                <a:lnTo>
                  <a:pt x="20991" y="107906"/>
                </a:lnTo>
                <a:lnTo>
                  <a:pt x="20991" y="101870"/>
                </a:lnTo>
                <a:close/>
                <a:moveTo>
                  <a:pt x="34981" y="101870"/>
                </a:moveTo>
                <a:lnTo>
                  <a:pt x="34981" y="107906"/>
                </a:lnTo>
                <a:lnTo>
                  <a:pt x="28730" y="107906"/>
                </a:lnTo>
                <a:lnTo>
                  <a:pt x="28730" y="101870"/>
                </a:lnTo>
                <a:close/>
                <a:moveTo>
                  <a:pt x="42720" y="101870"/>
                </a:moveTo>
                <a:lnTo>
                  <a:pt x="42720" y="107906"/>
                </a:lnTo>
                <a:lnTo>
                  <a:pt x="35874" y="107906"/>
                </a:lnTo>
                <a:lnTo>
                  <a:pt x="35874" y="101870"/>
                </a:lnTo>
                <a:close/>
                <a:moveTo>
                  <a:pt x="49863" y="101870"/>
                </a:moveTo>
                <a:lnTo>
                  <a:pt x="49863" y="107906"/>
                </a:lnTo>
                <a:lnTo>
                  <a:pt x="43613" y="107906"/>
                </a:lnTo>
                <a:lnTo>
                  <a:pt x="43613" y="101870"/>
                </a:lnTo>
                <a:close/>
                <a:moveTo>
                  <a:pt x="57602" y="101870"/>
                </a:moveTo>
                <a:lnTo>
                  <a:pt x="57602" y="107906"/>
                </a:lnTo>
                <a:lnTo>
                  <a:pt x="50756" y="107906"/>
                </a:lnTo>
                <a:lnTo>
                  <a:pt x="50756" y="101870"/>
                </a:lnTo>
                <a:close/>
                <a:moveTo>
                  <a:pt x="64746" y="101870"/>
                </a:moveTo>
                <a:lnTo>
                  <a:pt x="64746" y="107906"/>
                </a:lnTo>
                <a:lnTo>
                  <a:pt x="58495" y="107906"/>
                </a:lnTo>
                <a:lnTo>
                  <a:pt x="58495" y="101870"/>
                </a:lnTo>
                <a:close/>
                <a:moveTo>
                  <a:pt x="72485" y="101870"/>
                </a:moveTo>
                <a:lnTo>
                  <a:pt x="72485" y="107906"/>
                </a:lnTo>
                <a:lnTo>
                  <a:pt x="65639" y="107906"/>
                </a:lnTo>
                <a:lnTo>
                  <a:pt x="65639" y="101870"/>
                </a:lnTo>
                <a:close/>
                <a:moveTo>
                  <a:pt x="79629" y="101870"/>
                </a:moveTo>
                <a:lnTo>
                  <a:pt x="79629" y="107906"/>
                </a:lnTo>
                <a:lnTo>
                  <a:pt x="73378" y="107906"/>
                </a:lnTo>
                <a:lnTo>
                  <a:pt x="73378" y="101870"/>
                </a:lnTo>
                <a:close/>
                <a:moveTo>
                  <a:pt x="87368" y="101870"/>
                </a:moveTo>
                <a:lnTo>
                  <a:pt x="87368" y="107906"/>
                </a:lnTo>
                <a:lnTo>
                  <a:pt x="80522" y="107906"/>
                </a:lnTo>
                <a:lnTo>
                  <a:pt x="80522" y="101870"/>
                </a:lnTo>
                <a:close/>
                <a:moveTo>
                  <a:pt x="94512" y="101870"/>
                </a:moveTo>
                <a:lnTo>
                  <a:pt x="94512" y="107906"/>
                </a:lnTo>
                <a:lnTo>
                  <a:pt x="88261" y="107906"/>
                </a:lnTo>
                <a:lnTo>
                  <a:pt x="88261" y="101870"/>
                </a:lnTo>
                <a:close/>
                <a:moveTo>
                  <a:pt x="102251" y="101870"/>
                </a:moveTo>
                <a:lnTo>
                  <a:pt x="102251" y="107906"/>
                </a:lnTo>
                <a:lnTo>
                  <a:pt x="95405" y="107906"/>
                </a:lnTo>
                <a:lnTo>
                  <a:pt x="95405" y="101870"/>
                </a:lnTo>
                <a:close/>
                <a:moveTo>
                  <a:pt x="109395" y="101870"/>
                </a:moveTo>
                <a:lnTo>
                  <a:pt x="109395" y="107906"/>
                </a:lnTo>
                <a:lnTo>
                  <a:pt x="103144" y="107906"/>
                </a:lnTo>
                <a:lnTo>
                  <a:pt x="103144" y="101870"/>
                </a:lnTo>
                <a:close/>
                <a:moveTo>
                  <a:pt x="117134" y="101870"/>
                </a:moveTo>
                <a:lnTo>
                  <a:pt x="117134" y="107906"/>
                </a:lnTo>
                <a:lnTo>
                  <a:pt x="110288" y="107906"/>
                </a:lnTo>
                <a:lnTo>
                  <a:pt x="110288" y="101870"/>
                </a:lnTo>
                <a:close/>
                <a:moveTo>
                  <a:pt x="124277" y="101870"/>
                </a:moveTo>
                <a:lnTo>
                  <a:pt x="124277" y="107906"/>
                </a:lnTo>
                <a:lnTo>
                  <a:pt x="118027" y="107906"/>
                </a:lnTo>
                <a:lnTo>
                  <a:pt x="118027" y="101870"/>
                </a:lnTo>
                <a:close/>
                <a:moveTo>
                  <a:pt x="132017" y="101870"/>
                </a:moveTo>
                <a:lnTo>
                  <a:pt x="132017" y="107906"/>
                </a:lnTo>
                <a:lnTo>
                  <a:pt x="125170" y="107906"/>
                </a:lnTo>
                <a:lnTo>
                  <a:pt x="125170" y="101870"/>
                </a:lnTo>
                <a:close/>
                <a:moveTo>
                  <a:pt x="139160" y="101870"/>
                </a:moveTo>
                <a:lnTo>
                  <a:pt x="139160" y="107906"/>
                </a:lnTo>
                <a:lnTo>
                  <a:pt x="132909" y="107906"/>
                </a:lnTo>
                <a:lnTo>
                  <a:pt x="132909" y="101870"/>
                </a:lnTo>
                <a:close/>
                <a:moveTo>
                  <a:pt x="146899" y="101870"/>
                </a:moveTo>
                <a:lnTo>
                  <a:pt x="146899" y="107906"/>
                </a:lnTo>
                <a:lnTo>
                  <a:pt x="140053" y="107906"/>
                </a:lnTo>
                <a:lnTo>
                  <a:pt x="140053" y="101870"/>
                </a:lnTo>
                <a:close/>
                <a:moveTo>
                  <a:pt x="154043" y="101870"/>
                </a:moveTo>
                <a:lnTo>
                  <a:pt x="154043" y="107906"/>
                </a:lnTo>
                <a:lnTo>
                  <a:pt x="147792" y="107906"/>
                </a:lnTo>
                <a:lnTo>
                  <a:pt x="147792" y="101870"/>
                </a:lnTo>
                <a:close/>
                <a:moveTo>
                  <a:pt x="161782" y="101870"/>
                </a:moveTo>
                <a:lnTo>
                  <a:pt x="161782" y="107906"/>
                </a:lnTo>
                <a:lnTo>
                  <a:pt x="154936" y="107906"/>
                </a:lnTo>
                <a:lnTo>
                  <a:pt x="154936" y="101870"/>
                </a:lnTo>
                <a:close/>
                <a:moveTo>
                  <a:pt x="168926" y="101870"/>
                </a:moveTo>
                <a:lnTo>
                  <a:pt x="168926" y="107906"/>
                </a:lnTo>
                <a:lnTo>
                  <a:pt x="162675" y="107906"/>
                </a:lnTo>
                <a:lnTo>
                  <a:pt x="162675" y="101870"/>
                </a:lnTo>
                <a:close/>
                <a:moveTo>
                  <a:pt x="176665" y="101870"/>
                </a:moveTo>
                <a:lnTo>
                  <a:pt x="176665" y="107906"/>
                </a:lnTo>
                <a:lnTo>
                  <a:pt x="169819" y="107906"/>
                </a:lnTo>
                <a:lnTo>
                  <a:pt x="169819" y="101870"/>
                </a:lnTo>
                <a:close/>
                <a:moveTo>
                  <a:pt x="183809" y="101870"/>
                </a:moveTo>
                <a:lnTo>
                  <a:pt x="183809" y="107906"/>
                </a:lnTo>
                <a:lnTo>
                  <a:pt x="177558" y="107906"/>
                </a:lnTo>
                <a:lnTo>
                  <a:pt x="177558" y="101870"/>
                </a:lnTo>
                <a:close/>
                <a:moveTo>
                  <a:pt x="191548" y="101870"/>
                </a:moveTo>
                <a:lnTo>
                  <a:pt x="191548" y="107906"/>
                </a:lnTo>
                <a:lnTo>
                  <a:pt x="184702" y="107906"/>
                </a:lnTo>
                <a:lnTo>
                  <a:pt x="184702" y="101870"/>
                </a:lnTo>
                <a:close/>
                <a:moveTo>
                  <a:pt x="198692" y="101870"/>
                </a:moveTo>
                <a:lnTo>
                  <a:pt x="198692" y="107906"/>
                </a:lnTo>
                <a:lnTo>
                  <a:pt x="192441" y="107906"/>
                </a:lnTo>
                <a:lnTo>
                  <a:pt x="192441" y="101870"/>
                </a:lnTo>
                <a:close/>
                <a:moveTo>
                  <a:pt x="206431" y="101870"/>
                </a:moveTo>
                <a:lnTo>
                  <a:pt x="206431" y="107906"/>
                </a:lnTo>
                <a:lnTo>
                  <a:pt x="199584" y="107906"/>
                </a:lnTo>
                <a:lnTo>
                  <a:pt x="199584" y="101870"/>
                </a:lnTo>
                <a:close/>
                <a:moveTo>
                  <a:pt x="213574" y="101870"/>
                </a:moveTo>
                <a:lnTo>
                  <a:pt x="213574" y="107906"/>
                </a:lnTo>
                <a:lnTo>
                  <a:pt x="207324" y="107906"/>
                </a:lnTo>
                <a:lnTo>
                  <a:pt x="207324" y="101870"/>
                </a:lnTo>
                <a:close/>
                <a:moveTo>
                  <a:pt x="221313" y="101870"/>
                </a:moveTo>
                <a:lnTo>
                  <a:pt x="221313" y="107906"/>
                </a:lnTo>
                <a:lnTo>
                  <a:pt x="214467" y="107906"/>
                </a:lnTo>
                <a:lnTo>
                  <a:pt x="214467" y="101870"/>
                </a:lnTo>
                <a:close/>
                <a:moveTo>
                  <a:pt x="228457" y="101870"/>
                </a:moveTo>
                <a:lnTo>
                  <a:pt x="228457" y="107906"/>
                </a:lnTo>
                <a:lnTo>
                  <a:pt x="222206" y="107906"/>
                </a:lnTo>
                <a:lnTo>
                  <a:pt x="222206" y="101870"/>
                </a:lnTo>
                <a:close/>
                <a:moveTo>
                  <a:pt x="236196" y="101870"/>
                </a:moveTo>
                <a:lnTo>
                  <a:pt x="236196" y="107906"/>
                </a:lnTo>
                <a:lnTo>
                  <a:pt x="229350" y="107906"/>
                </a:lnTo>
                <a:lnTo>
                  <a:pt x="229350" y="101870"/>
                </a:lnTo>
                <a:close/>
                <a:moveTo>
                  <a:pt x="243340" y="101870"/>
                </a:moveTo>
                <a:lnTo>
                  <a:pt x="243340" y="107906"/>
                </a:lnTo>
                <a:lnTo>
                  <a:pt x="237089" y="107906"/>
                </a:lnTo>
                <a:lnTo>
                  <a:pt x="237089" y="101870"/>
                </a:lnTo>
                <a:close/>
                <a:moveTo>
                  <a:pt x="251079" y="101870"/>
                </a:moveTo>
                <a:lnTo>
                  <a:pt x="251079" y="107906"/>
                </a:lnTo>
                <a:lnTo>
                  <a:pt x="244233" y="107906"/>
                </a:lnTo>
                <a:lnTo>
                  <a:pt x="244233" y="101870"/>
                </a:lnTo>
                <a:close/>
                <a:moveTo>
                  <a:pt x="258223" y="101870"/>
                </a:moveTo>
                <a:lnTo>
                  <a:pt x="258223" y="107906"/>
                </a:lnTo>
                <a:lnTo>
                  <a:pt x="251972" y="107906"/>
                </a:lnTo>
                <a:lnTo>
                  <a:pt x="251972" y="101870"/>
                </a:lnTo>
                <a:close/>
                <a:moveTo>
                  <a:pt x="265962" y="101870"/>
                </a:moveTo>
                <a:lnTo>
                  <a:pt x="265962" y="107906"/>
                </a:lnTo>
                <a:lnTo>
                  <a:pt x="259116" y="107906"/>
                </a:lnTo>
                <a:lnTo>
                  <a:pt x="259116" y="101870"/>
                </a:lnTo>
                <a:close/>
                <a:moveTo>
                  <a:pt x="273106" y="101870"/>
                </a:moveTo>
                <a:lnTo>
                  <a:pt x="273106" y="107906"/>
                </a:lnTo>
                <a:lnTo>
                  <a:pt x="266855" y="107906"/>
                </a:lnTo>
                <a:lnTo>
                  <a:pt x="266855" y="101870"/>
                </a:lnTo>
                <a:close/>
                <a:moveTo>
                  <a:pt x="280845" y="101870"/>
                </a:moveTo>
                <a:lnTo>
                  <a:pt x="280845" y="107906"/>
                </a:lnTo>
                <a:lnTo>
                  <a:pt x="273999" y="107906"/>
                </a:lnTo>
                <a:lnTo>
                  <a:pt x="273999" y="101870"/>
                </a:lnTo>
                <a:close/>
                <a:moveTo>
                  <a:pt x="12954" y="108799"/>
                </a:moveTo>
                <a:lnTo>
                  <a:pt x="12954" y="114824"/>
                </a:lnTo>
                <a:lnTo>
                  <a:pt x="6108" y="114824"/>
                </a:lnTo>
                <a:lnTo>
                  <a:pt x="6108" y="108799"/>
                </a:lnTo>
                <a:close/>
                <a:moveTo>
                  <a:pt x="20098" y="108799"/>
                </a:moveTo>
                <a:lnTo>
                  <a:pt x="20098" y="114824"/>
                </a:lnTo>
                <a:lnTo>
                  <a:pt x="13847" y="114824"/>
                </a:lnTo>
                <a:lnTo>
                  <a:pt x="13847" y="108799"/>
                </a:lnTo>
                <a:close/>
                <a:moveTo>
                  <a:pt x="27837" y="108799"/>
                </a:moveTo>
                <a:lnTo>
                  <a:pt x="27837" y="114824"/>
                </a:lnTo>
                <a:lnTo>
                  <a:pt x="20991" y="114824"/>
                </a:lnTo>
                <a:lnTo>
                  <a:pt x="20991" y="108799"/>
                </a:lnTo>
                <a:close/>
                <a:moveTo>
                  <a:pt x="34981" y="108799"/>
                </a:moveTo>
                <a:lnTo>
                  <a:pt x="34981" y="114824"/>
                </a:lnTo>
                <a:lnTo>
                  <a:pt x="28730" y="114824"/>
                </a:lnTo>
                <a:lnTo>
                  <a:pt x="28730" y="108799"/>
                </a:lnTo>
                <a:close/>
                <a:moveTo>
                  <a:pt x="42720" y="108799"/>
                </a:moveTo>
                <a:lnTo>
                  <a:pt x="42720" y="114824"/>
                </a:lnTo>
                <a:lnTo>
                  <a:pt x="35874" y="114824"/>
                </a:lnTo>
                <a:lnTo>
                  <a:pt x="35874" y="108799"/>
                </a:lnTo>
                <a:close/>
                <a:moveTo>
                  <a:pt x="49863" y="108799"/>
                </a:moveTo>
                <a:lnTo>
                  <a:pt x="49863" y="114824"/>
                </a:lnTo>
                <a:lnTo>
                  <a:pt x="43613" y="114824"/>
                </a:lnTo>
                <a:lnTo>
                  <a:pt x="43613" y="108799"/>
                </a:lnTo>
                <a:close/>
                <a:moveTo>
                  <a:pt x="57602" y="108799"/>
                </a:moveTo>
                <a:lnTo>
                  <a:pt x="57602" y="114824"/>
                </a:lnTo>
                <a:lnTo>
                  <a:pt x="50756" y="114824"/>
                </a:lnTo>
                <a:lnTo>
                  <a:pt x="50756" y="108799"/>
                </a:lnTo>
                <a:close/>
                <a:moveTo>
                  <a:pt x="64746" y="108799"/>
                </a:moveTo>
                <a:lnTo>
                  <a:pt x="64746" y="114824"/>
                </a:lnTo>
                <a:lnTo>
                  <a:pt x="58495" y="114824"/>
                </a:lnTo>
                <a:lnTo>
                  <a:pt x="58495" y="108799"/>
                </a:lnTo>
                <a:close/>
                <a:moveTo>
                  <a:pt x="72485" y="108799"/>
                </a:moveTo>
                <a:lnTo>
                  <a:pt x="72485" y="114824"/>
                </a:lnTo>
                <a:lnTo>
                  <a:pt x="65639" y="114824"/>
                </a:lnTo>
                <a:lnTo>
                  <a:pt x="65639" y="108799"/>
                </a:lnTo>
                <a:close/>
                <a:moveTo>
                  <a:pt x="79629" y="108799"/>
                </a:moveTo>
                <a:lnTo>
                  <a:pt x="79629" y="114824"/>
                </a:lnTo>
                <a:lnTo>
                  <a:pt x="73378" y="114824"/>
                </a:lnTo>
                <a:lnTo>
                  <a:pt x="73378" y="108799"/>
                </a:lnTo>
                <a:close/>
                <a:moveTo>
                  <a:pt x="87368" y="108799"/>
                </a:moveTo>
                <a:lnTo>
                  <a:pt x="87368" y="114824"/>
                </a:lnTo>
                <a:lnTo>
                  <a:pt x="80522" y="114824"/>
                </a:lnTo>
                <a:lnTo>
                  <a:pt x="80522" y="108799"/>
                </a:lnTo>
                <a:close/>
                <a:moveTo>
                  <a:pt x="94512" y="108799"/>
                </a:moveTo>
                <a:lnTo>
                  <a:pt x="94512" y="114824"/>
                </a:lnTo>
                <a:lnTo>
                  <a:pt x="88261" y="114824"/>
                </a:lnTo>
                <a:lnTo>
                  <a:pt x="88261" y="108799"/>
                </a:lnTo>
                <a:close/>
                <a:moveTo>
                  <a:pt x="102251" y="108799"/>
                </a:moveTo>
                <a:lnTo>
                  <a:pt x="102251" y="114824"/>
                </a:lnTo>
                <a:lnTo>
                  <a:pt x="95405" y="114824"/>
                </a:lnTo>
                <a:lnTo>
                  <a:pt x="95405" y="108799"/>
                </a:lnTo>
                <a:close/>
                <a:moveTo>
                  <a:pt x="109395" y="108799"/>
                </a:moveTo>
                <a:lnTo>
                  <a:pt x="109395" y="114824"/>
                </a:lnTo>
                <a:lnTo>
                  <a:pt x="103144" y="114824"/>
                </a:lnTo>
                <a:lnTo>
                  <a:pt x="103144" y="108799"/>
                </a:lnTo>
                <a:close/>
                <a:moveTo>
                  <a:pt x="117134" y="108799"/>
                </a:moveTo>
                <a:lnTo>
                  <a:pt x="117134" y="114824"/>
                </a:lnTo>
                <a:lnTo>
                  <a:pt x="110288" y="114824"/>
                </a:lnTo>
                <a:lnTo>
                  <a:pt x="110288" y="108799"/>
                </a:lnTo>
                <a:close/>
                <a:moveTo>
                  <a:pt x="124277" y="108799"/>
                </a:moveTo>
                <a:lnTo>
                  <a:pt x="124277" y="114824"/>
                </a:lnTo>
                <a:lnTo>
                  <a:pt x="118027" y="114824"/>
                </a:lnTo>
                <a:lnTo>
                  <a:pt x="118027" y="108799"/>
                </a:lnTo>
                <a:close/>
                <a:moveTo>
                  <a:pt x="132017" y="108799"/>
                </a:moveTo>
                <a:lnTo>
                  <a:pt x="132017" y="114824"/>
                </a:lnTo>
                <a:lnTo>
                  <a:pt x="125170" y="114824"/>
                </a:lnTo>
                <a:lnTo>
                  <a:pt x="125170" y="108799"/>
                </a:lnTo>
                <a:close/>
                <a:moveTo>
                  <a:pt x="139160" y="108799"/>
                </a:moveTo>
                <a:lnTo>
                  <a:pt x="139160" y="114824"/>
                </a:lnTo>
                <a:lnTo>
                  <a:pt x="132909" y="114824"/>
                </a:lnTo>
                <a:lnTo>
                  <a:pt x="132909" y="108799"/>
                </a:lnTo>
                <a:close/>
                <a:moveTo>
                  <a:pt x="146899" y="108799"/>
                </a:moveTo>
                <a:lnTo>
                  <a:pt x="146899" y="114824"/>
                </a:lnTo>
                <a:lnTo>
                  <a:pt x="140053" y="114824"/>
                </a:lnTo>
                <a:lnTo>
                  <a:pt x="140053" y="108799"/>
                </a:lnTo>
                <a:close/>
                <a:moveTo>
                  <a:pt x="154043" y="108799"/>
                </a:moveTo>
                <a:lnTo>
                  <a:pt x="154043" y="114824"/>
                </a:lnTo>
                <a:lnTo>
                  <a:pt x="147792" y="114824"/>
                </a:lnTo>
                <a:lnTo>
                  <a:pt x="147792" y="108799"/>
                </a:lnTo>
                <a:close/>
                <a:moveTo>
                  <a:pt x="161782" y="108799"/>
                </a:moveTo>
                <a:lnTo>
                  <a:pt x="161782" y="114824"/>
                </a:lnTo>
                <a:lnTo>
                  <a:pt x="154936" y="114824"/>
                </a:lnTo>
                <a:lnTo>
                  <a:pt x="154936" y="108799"/>
                </a:lnTo>
                <a:close/>
                <a:moveTo>
                  <a:pt x="168926" y="108799"/>
                </a:moveTo>
                <a:lnTo>
                  <a:pt x="168926" y="114824"/>
                </a:lnTo>
                <a:lnTo>
                  <a:pt x="162675" y="114824"/>
                </a:lnTo>
                <a:lnTo>
                  <a:pt x="162675" y="108799"/>
                </a:lnTo>
                <a:close/>
                <a:moveTo>
                  <a:pt x="176665" y="108799"/>
                </a:moveTo>
                <a:lnTo>
                  <a:pt x="176665" y="114824"/>
                </a:lnTo>
                <a:lnTo>
                  <a:pt x="169819" y="114824"/>
                </a:lnTo>
                <a:lnTo>
                  <a:pt x="169819" y="108799"/>
                </a:lnTo>
                <a:close/>
                <a:moveTo>
                  <a:pt x="183809" y="108799"/>
                </a:moveTo>
                <a:lnTo>
                  <a:pt x="183809" y="114824"/>
                </a:lnTo>
                <a:lnTo>
                  <a:pt x="177558" y="114824"/>
                </a:lnTo>
                <a:lnTo>
                  <a:pt x="177558" y="108799"/>
                </a:lnTo>
                <a:close/>
                <a:moveTo>
                  <a:pt x="191548" y="108799"/>
                </a:moveTo>
                <a:lnTo>
                  <a:pt x="191548" y="114824"/>
                </a:lnTo>
                <a:lnTo>
                  <a:pt x="184702" y="114824"/>
                </a:lnTo>
                <a:lnTo>
                  <a:pt x="184702" y="108799"/>
                </a:lnTo>
                <a:close/>
                <a:moveTo>
                  <a:pt x="198692" y="108799"/>
                </a:moveTo>
                <a:lnTo>
                  <a:pt x="198692" y="114824"/>
                </a:lnTo>
                <a:lnTo>
                  <a:pt x="192441" y="114824"/>
                </a:lnTo>
                <a:lnTo>
                  <a:pt x="192441" y="108799"/>
                </a:lnTo>
                <a:close/>
                <a:moveTo>
                  <a:pt x="206431" y="108799"/>
                </a:moveTo>
                <a:lnTo>
                  <a:pt x="206431" y="114824"/>
                </a:lnTo>
                <a:lnTo>
                  <a:pt x="199584" y="114824"/>
                </a:lnTo>
                <a:lnTo>
                  <a:pt x="199584" y="108799"/>
                </a:lnTo>
                <a:close/>
                <a:moveTo>
                  <a:pt x="213574" y="108799"/>
                </a:moveTo>
                <a:lnTo>
                  <a:pt x="213574" y="114824"/>
                </a:lnTo>
                <a:lnTo>
                  <a:pt x="207324" y="114824"/>
                </a:lnTo>
                <a:lnTo>
                  <a:pt x="207324" y="108799"/>
                </a:lnTo>
                <a:close/>
                <a:moveTo>
                  <a:pt x="221313" y="108799"/>
                </a:moveTo>
                <a:lnTo>
                  <a:pt x="221313" y="114824"/>
                </a:lnTo>
                <a:lnTo>
                  <a:pt x="214467" y="114824"/>
                </a:lnTo>
                <a:lnTo>
                  <a:pt x="214467" y="108799"/>
                </a:lnTo>
                <a:close/>
                <a:moveTo>
                  <a:pt x="228457" y="108799"/>
                </a:moveTo>
                <a:lnTo>
                  <a:pt x="228457" y="114824"/>
                </a:lnTo>
                <a:lnTo>
                  <a:pt x="222206" y="114824"/>
                </a:lnTo>
                <a:lnTo>
                  <a:pt x="222206" y="108799"/>
                </a:lnTo>
                <a:close/>
                <a:moveTo>
                  <a:pt x="236196" y="108799"/>
                </a:moveTo>
                <a:lnTo>
                  <a:pt x="236196" y="114824"/>
                </a:lnTo>
                <a:lnTo>
                  <a:pt x="229350" y="114824"/>
                </a:lnTo>
                <a:lnTo>
                  <a:pt x="229350" y="108799"/>
                </a:lnTo>
                <a:close/>
                <a:moveTo>
                  <a:pt x="243340" y="108799"/>
                </a:moveTo>
                <a:lnTo>
                  <a:pt x="243340" y="114824"/>
                </a:lnTo>
                <a:lnTo>
                  <a:pt x="237089" y="114824"/>
                </a:lnTo>
                <a:lnTo>
                  <a:pt x="237089" y="108799"/>
                </a:lnTo>
                <a:close/>
                <a:moveTo>
                  <a:pt x="251079" y="108799"/>
                </a:moveTo>
                <a:lnTo>
                  <a:pt x="251079" y="114824"/>
                </a:lnTo>
                <a:lnTo>
                  <a:pt x="244233" y="114824"/>
                </a:lnTo>
                <a:lnTo>
                  <a:pt x="244233" y="108799"/>
                </a:lnTo>
                <a:close/>
                <a:moveTo>
                  <a:pt x="258223" y="108799"/>
                </a:moveTo>
                <a:lnTo>
                  <a:pt x="258223" y="114824"/>
                </a:lnTo>
                <a:lnTo>
                  <a:pt x="251972" y="114824"/>
                </a:lnTo>
                <a:lnTo>
                  <a:pt x="251972" y="108799"/>
                </a:lnTo>
                <a:close/>
                <a:moveTo>
                  <a:pt x="265962" y="108799"/>
                </a:moveTo>
                <a:lnTo>
                  <a:pt x="265962" y="114824"/>
                </a:lnTo>
                <a:lnTo>
                  <a:pt x="259116" y="114824"/>
                </a:lnTo>
                <a:lnTo>
                  <a:pt x="259116" y="108799"/>
                </a:lnTo>
                <a:close/>
                <a:moveTo>
                  <a:pt x="273106" y="108799"/>
                </a:moveTo>
                <a:lnTo>
                  <a:pt x="273106" y="114824"/>
                </a:lnTo>
                <a:lnTo>
                  <a:pt x="266855" y="114824"/>
                </a:lnTo>
                <a:lnTo>
                  <a:pt x="266855" y="108799"/>
                </a:lnTo>
                <a:close/>
                <a:moveTo>
                  <a:pt x="280845" y="108799"/>
                </a:moveTo>
                <a:lnTo>
                  <a:pt x="280845" y="114824"/>
                </a:lnTo>
                <a:lnTo>
                  <a:pt x="273999" y="114824"/>
                </a:lnTo>
                <a:lnTo>
                  <a:pt x="273999" y="108799"/>
                </a:lnTo>
                <a:close/>
                <a:moveTo>
                  <a:pt x="12954" y="115717"/>
                </a:moveTo>
                <a:lnTo>
                  <a:pt x="12954" y="121741"/>
                </a:lnTo>
                <a:lnTo>
                  <a:pt x="6108" y="121741"/>
                </a:lnTo>
                <a:lnTo>
                  <a:pt x="6108" y="115717"/>
                </a:lnTo>
                <a:close/>
                <a:moveTo>
                  <a:pt x="20098" y="115717"/>
                </a:moveTo>
                <a:lnTo>
                  <a:pt x="20098" y="121741"/>
                </a:lnTo>
                <a:lnTo>
                  <a:pt x="13847" y="121741"/>
                </a:lnTo>
                <a:lnTo>
                  <a:pt x="13847" y="115717"/>
                </a:lnTo>
                <a:close/>
                <a:moveTo>
                  <a:pt x="27837" y="115717"/>
                </a:moveTo>
                <a:lnTo>
                  <a:pt x="27837" y="121741"/>
                </a:lnTo>
                <a:lnTo>
                  <a:pt x="20991" y="121741"/>
                </a:lnTo>
                <a:lnTo>
                  <a:pt x="20991" y="115717"/>
                </a:lnTo>
                <a:close/>
                <a:moveTo>
                  <a:pt x="34981" y="115717"/>
                </a:moveTo>
                <a:lnTo>
                  <a:pt x="34981" y="121741"/>
                </a:lnTo>
                <a:lnTo>
                  <a:pt x="28730" y="121741"/>
                </a:lnTo>
                <a:lnTo>
                  <a:pt x="28730" y="115717"/>
                </a:lnTo>
                <a:close/>
                <a:moveTo>
                  <a:pt x="42720" y="115717"/>
                </a:moveTo>
                <a:lnTo>
                  <a:pt x="42720" y="121741"/>
                </a:lnTo>
                <a:lnTo>
                  <a:pt x="35874" y="121741"/>
                </a:lnTo>
                <a:lnTo>
                  <a:pt x="35874" y="115717"/>
                </a:lnTo>
                <a:close/>
                <a:moveTo>
                  <a:pt x="49863" y="115717"/>
                </a:moveTo>
                <a:lnTo>
                  <a:pt x="49863" y="121741"/>
                </a:lnTo>
                <a:lnTo>
                  <a:pt x="43613" y="121741"/>
                </a:lnTo>
                <a:lnTo>
                  <a:pt x="43613" y="115717"/>
                </a:lnTo>
                <a:close/>
                <a:moveTo>
                  <a:pt x="57602" y="115717"/>
                </a:moveTo>
                <a:lnTo>
                  <a:pt x="57602" y="121741"/>
                </a:lnTo>
                <a:lnTo>
                  <a:pt x="50756" y="121741"/>
                </a:lnTo>
                <a:lnTo>
                  <a:pt x="50756" y="115717"/>
                </a:lnTo>
                <a:close/>
                <a:moveTo>
                  <a:pt x="64746" y="115717"/>
                </a:moveTo>
                <a:lnTo>
                  <a:pt x="64746" y="121741"/>
                </a:lnTo>
                <a:lnTo>
                  <a:pt x="58495" y="121741"/>
                </a:lnTo>
                <a:lnTo>
                  <a:pt x="58495" y="115717"/>
                </a:lnTo>
                <a:close/>
                <a:moveTo>
                  <a:pt x="72485" y="115717"/>
                </a:moveTo>
                <a:lnTo>
                  <a:pt x="72485" y="121741"/>
                </a:lnTo>
                <a:lnTo>
                  <a:pt x="65639" y="121741"/>
                </a:lnTo>
                <a:lnTo>
                  <a:pt x="65639" y="115717"/>
                </a:lnTo>
                <a:close/>
                <a:moveTo>
                  <a:pt x="79629" y="115717"/>
                </a:moveTo>
                <a:lnTo>
                  <a:pt x="79629" y="121741"/>
                </a:lnTo>
                <a:lnTo>
                  <a:pt x="73378" y="121741"/>
                </a:lnTo>
                <a:lnTo>
                  <a:pt x="73378" y="115717"/>
                </a:lnTo>
                <a:close/>
                <a:moveTo>
                  <a:pt x="87368" y="115717"/>
                </a:moveTo>
                <a:lnTo>
                  <a:pt x="87368" y="121741"/>
                </a:lnTo>
                <a:lnTo>
                  <a:pt x="80522" y="121741"/>
                </a:lnTo>
                <a:lnTo>
                  <a:pt x="80522" y="115717"/>
                </a:lnTo>
                <a:close/>
                <a:moveTo>
                  <a:pt x="94512" y="115717"/>
                </a:moveTo>
                <a:lnTo>
                  <a:pt x="94512" y="121741"/>
                </a:lnTo>
                <a:lnTo>
                  <a:pt x="88261" y="121741"/>
                </a:lnTo>
                <a:lnTo>
                  <a:pt x="88261" y="115717"/>
                </a:lnTo>
                <a:close/>
                <a:moveTo>
                  <a:pt x="102251" y="115717"/>
                </a:moveTo>
                <a:lnTo>
                  <a:pt x="102251" y="121741"/>
                </a:lnTo>
                <a:lnTo>
                  <a:pt x="95405" y="121741"/>
                </a:lnTo>
                <a:lnTo>
                  <a:pt x="95405" y="115717"/>
                </a:lnTo>
                <a:close/>
                <a:moveTo>
                  <a:pt x="109395" y="115717"/>
                </a:moveTo>
                <a:lnTo>
                  <a:pt x="109395" y="121741"/>
                </a:lnTo>
                <a:lnTo>
                  <a:pt x="103144" y="121741"/>
                </a:lnTo>
                <a:lnTo>
                  <a:pt x="103144" y="115717"/>
                </a:lnTo>
                <a:close/>
                <a:moveTo>
                  <a:pt x="117134" y="115717"/>
                </a:moveTo>
                <a:lnTo>
                  <a:pt x="117134" y="121741"/>
                </a:lnTo>
                <a:lnTo>
                  <a:pt x="110288" y="121741"/>
                </a:lnTo>
                <a:lnTo>
                  <a:pt x="110288" y="115717"/>
                </a:lnTo>
                <a:close/>
                <a:moveTo>
                  <a:pt x="124277" y="115717"/>
                </a:moveTo>
                <a:lnTo>
                  <a:pt x="124277" y="121741"/>
                </a:lnTo>
                <a:lnTo>
                  <a:pt x="118027" y="121741"/>
                </a:lnTo>
                <a:lnTo>
                  <a:pt x="118027" y="115717"/>
                </a:lnTo>
                <a:close/>
                <a:moveTo>
                  <a:pt x="132017" y="115717"/>
                </a:moveTo>
                <a:lnTo>
                  <a:pt x="132017" y="121741"/>
                </a:lnTo>
                <a:lnTo>
                  <a:pt x="125170" y="121741"/>
                </a:lnTo>
                <a:lnTo>
                  <a:pt x="125170" y="115717"/>
                </a:lnTo>
                <a:close/>
                <a:moveTo>
                  <a:pt x="139160" y="115717"/>
                </a:moveTo>
                <a:lnTo>
                  <a:pt x="139160" y="121741"/>
                </a:lnTo>
                <a:lnTo>
                  <a:pt x="132909" y="121741"/>
                </a:lnTo>
                <a:lnTo>
                  <a:pt x="132909" y="115717"/>
                </a:lnTo>
                <a:close/>
                <a:moveTo>
                  <a:pt x="146899" y="115717"/>
                </a:moveTo>
                <a:lnTo>
                  <a:pt x="146899" y="121741"/>
                </a:lnTo>
                <a:lnTo>
                  <a:pt x="140053" y="121741"/>
                </a:lnTo>
                <a:lnTo>
                  <a:pt x="140053" y="115717"/>
                </a:lnTo>
                <a:close/>
                <a:moveTo>
                  <a:pt x="154043" y="115717"/>
                </a:moveTo>
                <a:lnTo>
                  <a:pt x="154043" y="121741"/>
                </a:lnTo>
                <a:lnTo>
                  <a:pt x="147792" y="121741"/>
                </a:lnTo>
                <a:lnTo>
                  <a:pt x="147792" y="115717"/>
                </a:lnTo>
                <a:close/>
                <a:moveTo>
                  <a:pt x="161782" y="115717"/>
                </a:moveTo>
                <a:lnTo>
                  <a:pt x="161782" y="121741"/>
                </a:lnTo>
                <a:lnTo>
                  <a:pt x="154936" y="121741"/>
                </a:lnTo>
                <a:lnTo>
                  <a:pt x="154936" y="115717"/>
                </a:lnTo>
                <a:close/>
                <a:moveTo>
                  <a:pt x="168926" y="115717"/>
                </a:moveTo>
                <a:lnTo>
                  <a:pt x="168926" y="121741"/>
                </a:lnTo>
                <a:lnTo>
                  <a:pt x="162675" y="121741"/>
                </a:lnTo>
                <a:lnTo>
                  <a:pt x="162675" y="115717"/>
                </a:lnTo>
                <a:close/>
                <a:moveTo>
                  <a:pt x="176665" y="115717"/>
                </a:moveTo>
                <a:lnTo>
                  <a:pt x="176665" y="121741"/>
                </a:lnTo>
                <a:lnTo>
                  <a:pt x="169819" y="121741"/>
                </a:lnTo>
                <a:lnTo>
                  <a:pt x="169819" y="115717"/>
                </a:lnTo>
                <a:close/>
                <a:moveTo>
                  <a:pt x="183809" y="115717"/>
                </a:moveTo>
                <a:lnTo>
                  <a:pt x="183809" y="121741"/>
                </a:lnTo>
                <a:lnTo>
                  <a:pt x="177558" y="121741"/>
                </a:lnTo>
                <a:lnTo>
                  <a:pt x="177558" y="115717"/>
                </a:lnTo>
                <a:close/>
                <a:moveTo>
                  <a:pt x="191548" y="115717"/>
                </a:moveTo>
                <a:lnTo>
                  <a:pt x="191548" y="121741"/>
                </a:lnTo>
                <a:lnTo>
                  <a:pt x="184702" y="121741"/>
                </a:lnTo>
                <a:lnTo>
                  <a:pt x="184702" y="115717"/>
                </a:lnTo>
                <a:close/>
                <a:moveTo>
                  <a:pt x="198692" y="115717"/>
                </a:moveTo>
                <a:lnTo>
                  <a:pt x="198692" y="121741"/>
                </a:lnTo>
                <a:lnTo>
                  <a:pt x="192441" y="121741"/>
                </a:lnTo>
                <a:lnTo>
                  <a:pt x="192441" y="115717"/>
                </a:lnTo>
                <a:close/>
                <a:moveTo>
                  <a:pt x="206431" y="115717"/>
                </a:moveTo>
                <a:lnTo>
                  <a:pt x="206431" y="121741"/>
                </a:lnTo>
                <a:lnTo>
                  <a:pt x="199584" y="121741"/>
                </a:lnTo>
                <a:lnTo>
                  <a:pt x="199584" y="115717"/>
                </a:lnTo>
                <a:close/>
                <a:moveTo>
                  <a:pt x="213574" y="115717"/>
                </a:moveTo>
                <a:lnTo>
                  <a:pt x="213574" y="121741"/>
                </a:lnTo>
                <a:lnTo>
                  <a:pt x="207324" y="121741"/>
                </a:lnTo>
                <a:lnTo>
                  <a:pt x="207324" y="115717"/>
                </a:lnTo>
                <a:close/>
                <a:moveTo>
                  <a:pt x="221313" y="115717"/>
                </a:moveTo>
                <a:lnTo>
                  <a:pt x="221313" y="121741"/>
                </a:lnTo>
                <a:lnTo>
                  <a:pt x="214467" y="121741"/>
                </a:lnTo>
                <a:lnTo>
                  <a:pt x="214467" y="115717"/>
                </a:lnTo>
                <a:close/>
                <a:moveTo>
                  <a:pt x="228457" y="115717"/>
                </a:moveTo>
                <a:lnTo>
                  <a:pt x="228457" y="121741"/>
                </a:lnTo>
                <a:lnTo>
                  <a:pt x="222206" y="121741"/>
                </a:lnTo>
                <a:lnTo>
                  <a:pt x="222206" y="115717"/>
                </a:lnTo>
                <a:close/>
                <a:moveTo>
                  <a:pt x="236196" y="115717"/>
                </a:moveTo>
                <a:lnTo>
                  <a:pt x="236196" y="121741"/>
                </a:lnTo>
                <a:lnTo>
                  <a:pt x="229350" y="121741"/>
                </a:lnTo>
                <a:lnTo>
                  <a:pt x="229350" y="115717"/>
                </a:lnTo>
                <a:close/>
                <a:moveTo>
                  <a:pt x="243340" y="115717"/>
                </a:moveTo>
                <a:lnTo>
                  <a:pt x="243340" y="121741"/>
                </a:lnTo>
                <a:lnTo>
                  <a:pt x="237089" y="121741"/>
                </a:lnTo>
                <a:lnTo>
                  <a:pt x="237089" y="115717"/>
                </a:lnTo>
                <a:close/>
                <a:moveTo>
                  <a:pt x="251079" y="115717"/>
                </a:moveTo>
                <a:lnTo>
                  <a:pt x="251079" y="121741"/>
                </a:lnTo>
                <a:lnTo>
                  <a:pt x="244233" y="121741"/>
                </a:lnTo>
                <a:lnTo>
                  <a:pt x="244233" y="115717"/>
                </a:lnTo>
                <a:close/>
                <a:moveTo>
                  <a:pt x="258223" y="115717"/>
                </a:moveTo>
                <a:lnTo>
                  <a:pt x="258223" y="121741"/>
                </a:lnTo>
                <a:lnTo>
                  <a:pt x="251972" y="121741"/>
                </a:lnTo>
                <a:lnTo>
                  <a:pt x="251972" y="115717"/>
                </a:lnTo>
                <a:close/>
                <a:moveTo>
                  <a:pt x="265962" y="115717"/>
                </a:moveTo>
                <a:lnTo>
                  <a:pt x="265962" y="121741"/>
                </a:lnTo>
                <a:lnTo>
                  <a:pt x="259116" y="121741"/>
                </a:lnTo>
                <a:lnTo>
                  <a:pt x="259116" y="115717"/>
                </a:lnTo>
                <a:close/>
                <a:moveTo>
                  <a:pt x="273106" y="115717"/>
                </a:moveTo>
                <a:lnTo>
                  <a:pt x="273106" y="121741"/>
                </a:lnTo>
                <a:lnTo>
                  <a:pt x="266855" y="121741"/>
                </a:lnTo>
                <a:lnTo>
                  <a:pt x="266855" y="115717"/>
                </a:lnTo>
                <a:close/>
                <a:moveTo>
                  <a:pt x="280845" y="115717"/>
                </a:moveTo>
                <a:lnTo>
                  <a:pt x="280845" y="121741"/>
                </a:lnTo>
                <a:lnTo>
                  <a:pt x="273999" y="121741"/>
                </a:lnTo>
                <a:lnTo>
                  <a:pt x="273999" y="115717"/>
                </a:lnTo>
                <a:close/>
                <a:moveTo>
                  <a:pt x="12954" y="122634"/>
                </a:moveTo>
                <a:lnTo>
                  <a:pt x="12954" y="128659"/>
                </a:lnTo>
                <a:lnTo>
                  <a:pt x="6108" y="128659"/>
                </a:lnTo>
                <a:lnTo>
                  <a:pt x="6108" y="122634"/>
                </a:lnTo>
                <a:close/>
                <a:moveTo>
                  <a:pt x="20098" y="122634"/>
                </a:moveTo>
                <a:lnTo>
                  <a:pt x="20098" y="128659"/>
                </a:lnTo>
                <a:lnTo>
                  <a:pt x="13847" y="128659"/>
                </a:lnTo>
                <a:lnTo>
                  <a:pt x="13847" y="122634"/>
                </a:lnTo>
                <a:close/>
                <a:moveTo>
                  <a:pt x="27837" y="122634"/>
                </a:moveTo>
                <a:lnTo>
                  <a:pt x="27837" y="128659"/>
                </a:lnTo>
                <a:lnTo>
                  <a:pt x="20991" y="128659"/>
                </a:lnTo>
                <a:lnTo>
                  <a:pt x="20991" y="122634"/>
                </a:lnTo>
                <a:close/>
                <a:moveTo>
                  <a:pt x="34981" y="122634"/>
                </a:moveTo>
                <a:lnTo>
                  <a:pt x="34981" y="128659"/>
                </a:lnTo>
                <a:lnTo>
                  <a:pt x="28730" y="128659"/>
                </a:lnTo>
                <a:lnTo>
                  <a:pt x="28730" y="122634"/>
                </a:lnTo>
                <a:close/>
                <a:moveTo>
                  <a:pt x="42720" y="122634"/>
                </a:moveTo>
                <a:lnTo>
                  <a:pt x="42720" y="128659"/>
                </a:lnTo>
                <a:lnTo>
                  <a:pt x="35874" y="128659"/>
                </a:lnTo>
                <a:lnTo>
                  <a:pt x="35874" y="122634"/>
                </a:lnTo>
                <a:close/>
                <a:moveTo>
                  <a:pt x="49863" y="122634"/>
                </a:moveTo>
                <a:lnTo>
                  <a:pt x="49863" y="128659"/>
                </a:lnTo>
                <a:lnTo>
                  <a:pt x="43613" y="128659"/>
                </a:lnTo>
                <a:lnTo>
                  <a:pt x="43613" y="122634"/>
                </a:lnTo>
                <a:close/>
                <a:moveTo>
                  <a:pt x="57602" y="122634"/>
                </a:moveTo>
                <a:lnTo>
                  <a:pt x="57602" y="128659"/>
                </a:lnTo>
                <a:lnTo>
                  <a:pt x="50756" y="128659"/>
                </a:lnTo>
                <a:lnTo>
                  <a:pt x="50756" y="122634"/>
                </a:lnTo>
                <a:close/>
                <a:moveTo>
                  <a:pt x="64746" y="122634"/>
                </a:moveTo>
                <a:lnTo>
                  <a:pt x="64746" y="128659"/>
                </a:lnTo>
                <a:lnTo>
                  <a:pt x="58495" y="128659"/>
                </a:lnTo>
                <a:lnTo>
                  <a:pt x="58495" y="122634"/>
                </a:lnTo>
                <a:close/>
                <a:moveTo>
                  <a:pt x="72485" y="122634"/>
                </a:moveTo>
                <a:lnTo>
                  <a:pt x="72485" y="128659"/>
                </a:lnTo>
                <a:lnTo>
                  <a:pt x="65639" y="128659"/>
                </a:lnTo>
                <a:lnTo>
                  <a:pt x="65639" y="122634"/>
                </a:lnTo>
                <a:close/>
                <a:moveTo>
                  <a:pt x="79629" y="122634"/>
                </a:moveTo>
                <a:lnTo>
                  <a:pt x="79629" y="128659"/>
                </a:lnTo>
                <a:lnTo>
                  <a:pt x="73378" y="128659"/>
                </a:lnTo>
                <a:lnTo>
                  <a:pt x="73378" y="122634"/>
                </a:lnTo>
                <a:close/>
                <a:moveTo>
                  <a:pt x="87368" y="122634"/>
                </a:moveTo>
                <a:lnTo>
                  <a:pt x="87368" y="128659"/>
                </a:lnTo>
                <a:lnTo>
                  <a:pt x="80522" y="128659"/>
                </a:lnTo>
                <a:lnTo>
                  <a:pt x="80522" y="122634"/>
                </a:lnTo>
                <a:close/>
                <a:moveTo>
                  <a:pt x="94512" y="122634"/>
                </a:moveTo>
                <a:lnTo>
                  <a:pt x="94512" y="128659"/>
                </a:lnTo>
                <a:lnTo>
                  <a:pt x="88261" y="128659"/>
                </a:lnTo>
                <a:lnTo>
                  <a:pt x="88261" y="122634"/>
                </a:lnTo>
                <a:close/>
                <a:moveTo>
                  <a:pt x="102251" y="122634"/>
                </a:moveTo>
                <a:lnTo>
                  <a:pt x="102251" y="128659"/>
                </a:lnTo>
                <a:lnTo>
                  <a:pt x="95405" y="128659"/>
                </a:lnTo>
                <a:lnTo>
                  <a:pt x="95405" y="122634"/>
                </a:lnTo>
                <a:close/>
                <a:moveTo>
                  <a:pt x="109395" y="122634"/>
                </a:moveTo>
                <a:lnTo>
                  <a:pt x="109395" y="128659"/>
                </a:lnTo>
                <a:lnTo>
                  <a:pt x="103144" y="128659"/>
                </a:lnTo>
                <a:lnTo>
                  <a:pt x="103144" y="122634"/>
                </a:lnTo>
                <a:close/>
                <a:moveTo>
                  <a:pt x="117134" y="122634"/>
                </a:moveTo>
                <a:lnTo>
                  <a:pt x="117134" y="128659"/>
                </a:lnTo>
                <a:lnTo>
                  <a:pt x="110288" y="128659"/>
                </a:lnTo>
                <a:lnTo>
                  <a:pt x="110288" y="122634"/>
                </a:lnTo>
                <a:close/>
                <a:moveTo>
                  <a:pt x="124277" y="122634"/>
                </a:moveTo>
                <a:lnTo>
                  <a:pt x="124277" y="128659"/>
                </a:lnTo>
                <a:lnTo>
                  <a:pt x="118027" y="128659"/>
                </a:lnTo>
                <a:lnTo>
                  <a:pt x="118027" y="122634"/>
                </a:lnTo>
                <a:close/>
                <a:moveTo>
                  <a:pt x="132017" y="122634"/>
                </a:moveTo>
                <a:lnTo>
                  <a:pt x="132017" y="128659"/>
                </a:lnTo>
                <a:lnTo>
                  <a:pt x="125170" y="128659"/>
                </a:lnTo>
                <a:lnTo>
                  <a:pt x="125170" y="122634"/>
                </a:lnTo>
                <a:close/>
                <a:moveTo>
                  <a:pt x="139160" y="122634"/>
                </a:moveTo>
                <a:lnTo>
                  <a:pt x="139160" y="128659"/>
                </a:lnTo>
                <a:lnTo>
                  <a:pt x="132909" y="128659"/>
                </a:lnTo>
                <a:lnTo>
                  <a:pt x="132909" y="122634"/>
                </a:lnTo>
                <a:close/>
                <a:moveTo>
                  <a:pt x="146899" y="122634"/>
                </a:moveTo>
                <a:lnTo>
                  <a:pt x="146899" y="128659"/>
                </a:lnTo>
                <a:lnTo>
                  <a:pt x="140053" y="128659"/>
                </a:lnTo>
                <a:lnTo>
                  <a:pt x="140053" y="122634"/>
                </a:lnTo>
                <a:close/>
                <a:moveTo>
                  <a:pt x="154043" y="122634"/>
                </a:moveTo>
                <a:lnTo>
                  <a:pt x="154043" y="128659"/>
                </a:lnTo>
                <a:lnTo>
                  <a:pt x="147792" y="128659"/>
                </a:lnTo>
                <a:lnTo>
                  <a:pt x="147792" y="122634"/>
                </a:lnTo>
                <a:close/>
                <a:moveTo>
                  <a:pt x="161782" y="122634"/>
                </a:moveTo>
                <a:lnTo>
                  <a:pt x="161782" y="128659"/>
                </a:lnTo>
                <a:lnTo>
                  <a:pt x="154936" y="128659"/>
                </a:lnTo>
                <a:lnTo>
                  <a:pt x="154936" y="122634"/>
                </a:lnTo>
                <a:close/>
                <a:moveTo>
                  <a:pt x="168926" y="122634"/>
                </a:moveTo>
                <a:lnTo>
                  <a:pt x="168926" y="128659"/>
                </a:lnTo>
                <a:lnTo>
                  <a:pt x="162675" y="128659"/>
                </a:lnTo>
                <a:lnTo>
                  <a:pt x="162675" y="122634"/>
                </a:lnTo>
                <a:close/>
                <a:moveTo>
                  <a:pt x="176665" y="122634"/>
                </a:moveTo>
                <a:lnTo>
                  <a:pt x="176665" y="128659"/>
                </a:lnTo>
                <a:lnTo>
                  <a:pt x="169819" y="128659"/>
                </a:lnTo>
                <a:lnTo>
                  <a:pt x="169819" y="122634"/>
                </a:lnTo>
                <a:close/>
                <a:moveTo>
                  <a:pt x="183809" y="122634"/>
                </a:moveTo>
                <a:lnTo>
                  <a:pt x="183809" y="128659"/>
                </a:lnTo>
                <a:lnTo>
                  <a:pt x="177558" y="128659"/>
                </a:lnTo>
                <a:lnTo>
                  <a:pt x="177558" y="122634"/>
                </a:lnTo>
                <a:close/>
                <a:moveTo>
                  <a:pt x="191548" y="122634"/>
                </a:moveTo>
                <a:lnTo>
                  <a:pt x="191548" y="128659"/>
                </a:lnTo>
                <a:lnTo>
                  <a:pt x="184702" y="128659"/>
                </a:lnTo>
                <a:lnTo>
                  <a:pt x="184702" y="122634"/>
                </a:lnTo>
                <a:close/>
                <a:moveTo>
                  <a:pt x="198692" y="122634"/>
                </a:moveTo>
                <a:lnTo>
                  <a:pt x="198692" y="128659"/>
                </a:lnTo>
                <a:lnTo>
                  <a:pt x="192441" y="128659"/>
                </a:lnTo>
                <a:lnTo>
                  <a:pt x="192441" y="122634"/>
                </a:lnTo>
                <a:close/>
                <a:moveTo>
                  <a:pt x="206431" y="122634"/>
                </a:moveTo>
                <a:lnTo>
                  <a:pt x="206431" y="128659"/>
                </a:lnTo>
                <a:lnTo>
                  <a:pt x="199584" y="128659"/>
                </a:lnTo>
                <a:lnTo>
                  <a:pt x="199584" y="122634"/>
                </a:lnTo>
                <a:close/>
                <a:moveTo>
                  <a:pt x="213574" y="122634"/>
                </a:moveTo>
                <a:lnTo>
                  <a:pt x="213574" y="128659"/>
                </a:lnTo>
                <a:lnTo>
                  <a:pt x="207324" y="128659"/>
                </a:lnTo>
                <a:lnTo>
                  <a:pt x="207324" y="122634"/>
                </a:lnTo>
                <a:close/>
                <a:moveTo>
                  <a:pt x="221313" y="122634"/>
                </a:moveTo>
                <a:lnTo>
                  <a:pt x="221313" y="128659"/>
                </a:lnTo>
                <a:lnTo>
                  <a:pt x="214467" y="128659"/>
                </a:lnTo>
                <a:lnTo>
                  <a:pt x="214467" y="122634"/>
                </a:lnTo>
                <a:close/>
                <a:moveTo>
                  <a:pt x="228457" y="122634"/>
                </a:moveTo>
                <a:lnTo>
                  <a:pt x="228457" y="128659"/>
                </a:lnTo>
                <a:lnTo>
                  <a:pt x="222206" y="128659"/>
                </a:lnTo>
                <a:lnTo>
                  <a:pt x="222206" y="122634"/>
                </a:lnTo>
                <a:close/>
                <a:moveTo>
                  <a:pt x="236196" y="122634"/>
                </a:moveTo>
                <a:lnTo>
                  <a:pt x="236196" y="128659"/>
                </a:lnTo>
                <a:lnTo>
                  <a:pt x="229350" y="128659"/>
                </a:lnTo>
                <a:lnTo>
                  <a:pt x="229350" y="122634"/>
                </a:lnTo>
                <a:close/>
                <a:moveTo>
                  <a:pt x="243340" y="122634"/>
                </a:moveTo>
                <a:lnTo>
                  <a:pt x="243340" y="128659"/>
                </a:lnTo>
                <a:lnTo>
                  <a:pt x="237089" y="128659"/>
                </a:lnTo>
                <a:lnTo>
                  <a:pt x="237089" y="122634"/>
                </a:lnTo>
                <a:close/>
                <a:moveTo>
                  <a:pt x="251079" y="122634"/>
                </a:moveTo>
                <a:lnTo>
                  <a:pt x="251079" y="128659"/>
                </a:lnTo>
                <a:lnTo>
                  <a:pt x="244233" y="128659"/>
                </a:lnTo>
                <a:lnTo>
                  <a:pt x="244233" y="122634"/>
                </a:lnTo>
                <a:close/>
                <a:moveTo>
                  <a:pt x="258223" y="122634"/>
                </a:moveTo>
                <a:lnTo>
                  <a:pt x="258223" y="128659"/>
                </a:lnTo>
                <a:lnTo>
                  <a:pt x="251972" y="128659"/>
                </a:lnTo>
                <a:lnTo>
                  <a:pt x="251972" y="122634"/>
                </a:lnTo>
                <a:close/>
                <a:moveTo>
                  <a:pt x="265962" y="122634"/>
                </a:moveTo>
                <a:lnTo>
                  <a:pt x="265962" y="128659"/>
                </a:lnTo>
                <a:lnTo>
                  <a:pt x="259116" y="128659"/>
                </a:lnTo>
                <a:lnTo>
                  <a:pt x="259116" y="122634"/>
                </a:lnTo>
                <a:close/>
                <a:moveTo>
                  <a:pt x="273106" y="122634"/>
                </a:moveTo>
                <a:lnTo>
                  <a:pt x="273106" y="128659"/>
                </a:lnTo>
                <a:lnTo>
                  <a:pt x="266855" y="128659"/>
                </a:lnTo>
                <a:lnTo>
                  <a:pt x="266855" y="122634"/>
                </a:lnTo>
                <a:close/>
                <a:moveTo>
                  <a:pt x="280845" y="122634"/>
                </a:moveTo>
                <a:lnTo>
                  <a:pt x="280845" y="128659"/>
                </a:lnTo>
                <a:lnTo>
                  <a:pt x="273999" y="128659"/>
                </a:lnTo>
                <a:lnTo>
                  <a:pt x="273999" y="122634"/>
                </a:lnTo>
                <a:close/>
                <a:moveTo>
                  <a:pt x="12954" y="129552"/>
                </a:moveTo>
                <a:lnTo>
                  <a:pt x="12954" y="135588"/>
                </a:lnTo>
                <a:lnTo>
                  <a:pt x="6108" y="135588"/>
                </a:lnTo>
                <a:lnTo>
                  <a:pt x="6108" y="129552"/>
                </a:lnTo>
                <a:close/>
                <a:moveTo>
                  <a:pt x="20098" y="129552"/>
                </a:moveTo>
                <a:lnTo>
                  <a:pt x="20098" y="135588"/>
                </a:lnTo>
                <a:lnTo>
                  <a:pt x="13847" y="135588"/>
                </a:lnTo>
                <a:lnTo>
                  <a:pt x="13847" y="129552"/>
                </a:lnTo>
                <a:close/>
                <a:moveTo>
                  <a:pt x="27837" y="129552"/>
                </a:moveTo>
                <a:lnTo>
                  <a:pt x="27837" y="135588"/>
                </a:lnTo>
                <a:lnTo>
                  <a:pt x="20991" y="135588"/>
                </a:lnTo>
                <a:lnTo>
                  <a:pt x="20991" y="129552"/>
                </a:lnTo>
                <a:close/>
                <a:moveTo>
                  <a:pt x="34981" y="129552"/>
                </a:moveTo>
                <a:lnTo>
                  <a:pt x="34981" y="135588"/>
                </a:lnTo>
                <a:lnTo>
                  <a:pt x="28730" y="135588"/>
                </a:lnTo>
                <a:lnTo>
                  <a:pt x="28730" y="129552"/>
                </a:lnTo>
                <a:close/>
                <a:moveTo>
                  <a:pt x="42720" y="129552"/>
                </a:moveTo>
                <a:lnTo>
                  <a:pt x="42720" y="135588"/>
                </a:lnTo>
                <a:lnTo>
                  <a:pt x="35874" y="135588"/>
                </a:lnTo>
                <a:lnTo>
                  <a:pt x="35874" y="129552"/>
                </a:lnTo>
                <a:close/>
                <a:moveTo>
                  <a:pt x="49863" y="129552"/>
                </a:moveTo>
                <a:lnTo>
                  <a:pt x="49863" y="135588"/>
                </a:lnTo>
                <a:lnTo>
                  <a:pt x="43613" y="135588"/>
                </a:lnTo>
                <a:lnTo>
                  <a:pt x="43613" y="129552"/>
                </a:lnTo>
                <a:close/>
                <a:moveTo>
                  <a:pt x="57602" y="129552"/>
                </a:moveTo>
                <a:lnTo>
                  <a:pt x="57602" y="135588"/>
                </a:lnTo>
                <a:lnTo>
                  <a:pt x="50756" y="135588"/>
                </a:lnTo>
                <a:lnTo>
                  <a:pt x="50756" y="129552"/>
                </a:lnTo>
                <a:close/>
                <a:moveTo>
                  <a:pt x="64746" y="129552"/>
                </a:moveTo>
                <a:lnTo>
                  <a:pt x="64746" y="135588"/>
                </a:lnTo>
                <a:lnTo>
                  <a:pt x="58495" y="135588"/>
                </a:lnTo>
                <a:lnTo>
                  <a:pt x="58495" y="129552"/>
                </a:lnTo>
                <a:close/>
                <a:moveTo>
                  <a:pt x="72485" y="129552"/>
                </a:moveTo>
                <a:lnTo>
                  <a:pt x="72485" y="135588"/>
                </a:lnTo>
                <a:lnTo>
                  <a:pt x="65639" y="135588"/>
                </a:lnTo>
                <a:lnTo>
                  <a:pt x="65639" y="129552"/>
                </a:lnTo>
                <a:close/>
                <a:moveTo>
                  <a:pt x="79629" y="129552"/>
                </a:moveTo>
                <a:lnTo>
                  <a:pt x="79629" y="135588"/>
                </a:lnTo>
                <a:lnTo>
                  <a:pt x="73378" y="135588"/>
                </a:lnTo>
                <a:lnTo>
                  <a:pt x="73378" y="129552"/>
                </a:lnTo>
                <a:close/>
                <a:moveTo>
                  <a:pt x="87368" y="129552"/>
                </a:moveTo>
                <a:lnTo>
                  <a:pt x="87368" y="135588"/>
                </a:lnTo>
                <a:lnTo>
                  <a:pt x="80522" y="135588"/>
                </a:lnTo>
                <a:lnTo>
                  <a:pt x="80522" y="129552"/>
                </a:lnTo>
                <a:close/>
                <a:moveTo>
                  <a:pt x="94512" y="129552"/>
                </a:moveTo>
                <a:lnTo>
                  <a:pt x="94512" y="135588"/>
                </a:lnTo>
                <a:lnTo>
                  <a:pt x="88261" y="135588"/>
                </a:lnTo>
                <a:lnTo>
                  <a:pt x="88261" y="129552"/>
                </a:lnTo>
                <a:close/>
                <a:moveTo>
                  <a:pt x="102251" y="129552"/>
                </a:moveTo>
                <a:lnTo>
                  <a:pt x="102251" y="135588"/>
                </a:lnTo>
                <a:lnTo>
                  <a:pt x="95405" y="135588"/>
                </a:lnTo>
                <a:lnTo>
                  <a:pt x="95405" y="129552"/>
                </a:lnTo>
                <a:close/>
                <a:moveTo>
                  <a:pt x="109395" y="129552"/>
                </a:moveTo>
                <a:lnTo>
                  <a:pt x="109395" y="135588"/>
                </a:lnTo>
                <a:lnTo>
                  <a:pt x="103144" y="135588"/>
                </a:lnTo>
                <a:lnTo>
                  <a:pt x="103144" y="129552"/>
                </a:lnTo>
                <a:close/>
                <a:moveTo>
                  <a:pt x="117134" y="129552"/>
                </a:moveTo>
                <a:lnTo>
                  <a:pt x="117134" y="135588"/>
                </a:lnTo>
                <a:lnTo>
                  <a:pt x="110288" y="135588"/>
                </a:lnTo>
                <a:lnTo>
                  <a:pt x="110288" y="129552"/>
                </a:lnTo>
                <a:close/>
                <a:moveTo>
                  <a:pt x="124277" y="129552"/>
                </a:moveTo>
                <a:lnTo>
                  <a:pt x="124277" y="135588"/>
                </a:lnTo>
                <a:lnTo>
                  <a:pt x="118027" y="135588"/>
                </a:lnTo>
                <a:lnTo>
                  <a:pt x="118027" y="129552"/>
                </a:lnTo>
                <a:close/>
                <a:moveTo>
                  <a:pt x="132017" y="129552"/>
                </a:moveTo>
                <a:lnTo>
                  <a:pt x="132017" y="135588"/>
                </a:lnTo>
                <a:lnTo>
                  <a:pt x="125170" y="135588"/>
                </a:lnTo>
                <a:lnTo>
                  <a:pt x="125170" y="129552"/>
                </a:lnTo>
                <a:close/>
                <a:moveTo>
                  <a:pt x="139160" y="129552"/>
                </a:moveTo>
                <a:lnTo>
                  <a:pt x="139160" y="135588"/>
                </a:lnTo>
                <a:lnTo>
                  <a:pt x="132909" y="135588"/>
                </a:lnTo>
                <a:lnTo>
                  <a:pt x="132909" y="129552"/>
                </a:lnTo>
                <a:close/>
                <a:moveTo>
                  <a:pt x="146899" y="129552"/>
                </a:moveTo>
                <a:lnTo>
                  <a:pt x="146899" y="135588"/>
                </a:lnTo>
                <a:lnTo>
                  <a:pt x="140053" y="135588"/>
                </a:lnTo>
                <a:lnTo>
                  <a:pt x="140053" y="129552"/>
                </a:lnTo>
                <a:close/>
                <a:moveTo>
                  <a:pt x="154043" y="129552"/>
                </a:moveTo>
                <a:lnTo>
                  <a:pt x="154043" y="135588"/>
                </a:lnTo>
                <a:lnTo>
                  <a:pt x="147792" y="135588"/>
                </a:lnTo>
                <a:lnTo>
                  <a:pt x="147792" y="129552"/>
                </a:lnTo>
                <a:close/>
                <a:moveTo>
                  <a:pt x="161782" y="129552"/>
                </a:moveTo>
                <a:lnTo>
                  <a:pt x="161782" y="135588"/>
                </a:lnTo>
                <a:lnTo>
                  <a:pt x="154936" y="135588"/>
                </a:lnTo>
                <a:lnTo>
                  <a:pt x="154936" y="129552"/>
                </a:lnTo>
                <a:close/>
                <a:moveTo>
                  <a:pt x="168926" y="129552"/>
                </a:moveTo>
                <a:lnTo>
                  <a:pt x="168926" y="135588"/>
                </a:lnTo>
                <a:lnTo>
                  <a:pt x="162675" y="135588"/>
                </a:lnTo>
                <a:lnTo>
                  <a:pt x="162675" y="129552"/>
                </a:lnTo>
                <a:close/>
                <a:moveTo>
                  <a:pt x="176665" y="129552"/>
                </a:moveTo>
                <a:lnTo>
                  <a:pt x="176665" y="135588"/>
                </a:lnTo>
                <a:lnTo>
                  <a:pt x="169819" y="135588"/>
                </a:lnTo>
                <a:lnTo>
                  <a:pt x="169819" y="129552"/>
                </a:lnTo>
                <a:close/>
                <a:moveTo>
                  <a:pt x="183809" y="129552"/>
                </a:moveTo>
                <a:lnTo>
                  <a:pt x="183809" y="135588"/>
                </a:lnTo>
                <a:lnTo>
                  <a:pt x="177558" y="135588"/>
                </a:lnTo>
                <a:lnTo>
                  <a:pt x="177558" y="129552"/>
                </a:lnTo>
                <a:close/>
                <a:moveTo>
                  <a:pt x="191548" y="129552"/>
                </a:moveTo>
                <a:lnTo>
                  <a:pt x="191548" y="135588"/>
                </a:lnTo>
                <a:lnTo>
                  <a:pt x="184702" y="135588"/>
                </a:lnTo>
                <a:lnTo>
                  <a:pt x="184702" y="129552"/>
                </a:lnTo>
                <a:close/>
                <a:moveTo>
                  <a:pt x="198692" y="129552"/>
                </a:moveTo>
                <a:lnTo>
                  <a:pt x="198692" y="135588"/>
                </a:lnTo>
                <a:lnTo>
                  <a:pt x="192441" y="135588"/>
                </a:lnTo>
                <a:lnTo>
                  <a:pt x="192441" y="129552"/>
                </a:lnTo>
                <a:close/>
                <a:moveTo>
                  <a:pt x="206431" y="129552"/>
                </a:moveTo>
                <a:lnTo>
                  <a:pt x="206431" y="135588"/>
                </a:lnTo>
                <a:lnTo>
                  <a:pt x="199584" y="135588"/>
                </a:lnTo>
                <a:lnTo>
                  <a:pt x="199584" y="129552"/>
                </a:lnTo>
                <a:close/>
                <a:moveTo>
                  <a:pt x="213574" y="129552"/>
                </a:moveTo>
                <a:lnTo>
                  <a:pt x="213574" y="135588"/>
                </a:lnTo>
                <a:lnTo>
                  <a:pt x="207324" y="135588"/>
                </a:lnTo>
                <a:lnTo>
                  <a:pt x="207324" y="129552"/>
                </a:lnTo>
                <a:close/>
                <a:moveTo>
                  <a:pt x="221313" y="129552"/>
                </a:moveTo>
                <a:lnTo>
                  <a:pt x="221313" y="135588"/>
                </a:lnTo>
                <a:lnTo>
                  <a:pt x="214467" y="135588"/>
                </a:lnTo>
                <a:lnTo>
                  <a:pt x="214467" y="129552"/>
                </a:lnTo>
                <a:close/>
                <a:moveTo>
                  <a:pt x="228457" y="129552"/>
                </a:moveTo>
                <a:lnTo>
                  <a:pt x="228457" y="135588"/>
                </a:lnTo>
                <a:lnTo>
                  <a:pt x="222206" y="135588"/>
                </a:lnTo>
                <a:lnTo>
                  <a:pt x="222206" y="129552"/>
                </a:lnTo>
                <a:close/>
                <a:moveTo>
                  <a:pt x="236196" y="129552"/>
                </a:moveTo>
                <a:lnTo>
                  <a:pt x="236196" y="135588"/>
                </a:lnTo>
                <a:lnTo>
                  <a:pt x="229350" y="135588"/>
                </a:lnTo>
                <a:lnTo>
                  <a:pt x="229350" y="129552"/>
                </a:lnTo>
                <a:close/>
                <a:moveTo>
                  <a:pt x="243340" y="129552"/>
                </a:moveTo>
                <a:lnTo>
                  <a:pt x="243340" y="135588"/>
                </a:lnTo>
                <a:lnTo>
                  <a:pt x="237089" y="135588"/>
                </a:lnTo>
                <a:lnTo>
                  <a:pt x="237089" y="129552"/>
                </a:lnTo>
                <a:close/>
                <a:moveTo>
                  <a:pt x="251079" y="129552"/>
                </a:moveTo>
                <a:lnTo>
                  <a:pt x="251079" y="135588"/>
                </a:lnTo>
                <a:lnTo>
                  <a:pt x="244233" y="135588"/>
                </a:lnTo>
                <a:lnTo>
                  <a:pt x="244233" y="129552"/>
                </a:lnTo>
                <a:close/>
                <a:moveTo>
                  <a:pt x="258223" y="129552"/>
                </a:moveTo>
                <a:lnTo>
                  <a:pt x="258223" y="135588"/>
                </a:lnTo>
                <a:lnTo>
                  <a:pt x="251972" y="135588"/>
                </a:lnTo>
                <a:lnTo>
                  <a:pt x="251972" y="129552"/>
                </a:lnTo>
                <a:close/>
                <a:moveTo>
                  <a:pt x="265962" y="129552"/>
                </a:moveTo>
                <a:lnTo>
                  <a:pt x="265962" y="135588"/>
                </a:lnTo>
                <a:lnTo>
                  <a:pt x="259116" y="135588"/>
                </a:lnTo>
                <a:lnTo>
                  <a:pt x="259116" y="129552"/>
                </a:lnTo>
                <a:close/>
                <a:moveTo>
                  <a:pt x="273106" y="129552"/>
                </a:moveTo>
                <a:lnTo>
                  <a:pt x="273106" y="135588"/>
                </a:lnTo>
                <a:lnTo>
                  <a:pt x="266855" y="135588"/>
                </a:lnTo>
                <a:lnTo>
                  <a:pt x="266855" y="129552"/>
                </a:lnTo>
                <a:close/>
                <a:moveTo>
                  <a:pt x="280845" y="129552"/>
                </a:moveTo>
                <a:lnTo>
                  <a:pt x="280845" y="135588"/>
                </a:lnTo>
                <a:lnTo>
                  <a:pt x="273999" y="135588"/>
                </a:lnTo>
                <a:lnTo>
                  <a:pt x="273999" y="129552"/>
                </a:lnTo>
                <a:close/>
                <a:moveTo>
                  <a:pt x="12954" y="136481"/>
                </a:moveTo>
                <a:lnTo>
                  <a:pt x="12954" y="142506"/>
                </a:lnTo>
                <a:lnTo>
                  <a:pt x="6108" y="142506"/>
                </a:lnTo>
                <a:lnTo>
                  <a:pt x="6108" y="136481"/>
                </a:lnTo>
                <a:close/>
                <a:moveTo>
                  <a:pt x="20098" y="136481"/>
                </a:moveTo>
                <a:lnTo>
                  <a:pt x="20098" y="142506"/>
                </a:lnTo>
                <a:lnTo>
                  <a:pt x="13847" y="142506"/>
                </a:lnTo>
                <a:lnTo>
                  <a:pt x="13847" y="136481"/>
                </a:lnTo>
                <a:close/>
                <a:moveTo>
                  <a:pt x="27837" y="136481"/>
                </a:moveTo>
                <a:lnTo>
                  <a:pt x="27837" y="142506"/>
                </a:lnTo>
                <a:lnTo>
                  <a:pt x="20991" y="142506"/>
                </a:lnTo>
                <a:lnTo>
                  <a:pt x="20991" y="136481"/>
                </a:lnTo>
                <a:close/>
                <a:moveTo>
                  <a:pt x="34981" y="136481"/>
                </a:moveTo>
                <a:lnTo>
                  <a:pt x="34981" y="142506"/>
                </a:lnTo>
                <a:lnTo>
                  <a:pt x="28730" y="142506"/>
                </a:lnTo>
                <a:lnTo>
                  <a:pt x="28730" y="136481"/>
                </a:lnTo>
                <a:close/>
                <a:moveTo>
                  <a:pt x="42720" y="136481"/>
                </a:moveTo>
                <a:lnTo>
                  <a:pt x="42720" y="142506"/>
                </a:lnTo>
                <a:lnTo>
                  <a:pt x="35874" y="142506"/>
                </a:lnTo>
                <a:lnTo>
                  <a:pt x="35874" y="136481"/>
                </a:lnTo>
                <a:close/>
                <a:moveTo>
                  <a:pt x="49863" y="136481"/>
                </a:moveTo>
                <a:lnTo>
                  <a:pt x="49863" y="142506"/>
                </a:lnTo>
                <a:lnTo>
                  <a:pt x="43613" y="142506"/>
                </a:lnTo>
                <a:lnTo>
                  <a:pt x="43613" y="136481"/>
                </a:lnTo>
                <a:close/>
                <a:moveTo>
                  <a:pt x="57602" y="136481"/>
                </a:moveTo>
                <a:lnTo>
                  <a:pt x="57602" y="142506"/>
                </a:lnTo>
                <a:lnTo>
                  <a:pt x="50756" y="142506"/>
                </a:lnTo>
                <a:lnTo>
                  <a:pt x="50756" y="136481"/>
                </a:lnTo>
                <a:close/>
                <a:moveTo>
                  <a:pt x="64746" y="136481"/>
                </a:moveTo>
                <a:lnTo>
                  <a:pt x="64746" y="142506"/>
                </a:lnTo>
                <a:lnTo>
                  <a:pt x="58495" y="142506"/>
                </a:lnTo>
                <a:lnTo>
                  <a:pt x="58495" y="136481"/>
                </a:lnTo>
                <a:close/>
                <a:moveTo>
                  <a:pt x="72485" y="136481"/>
                </a:moveTo>
                <a:lnTo>
                  <a:pt x="72485" y="142506"/>
                </a:lnTo>
                <a:lnTo>
                  <a:pt x="65639" y="142506"/>
                </a:lnTo>
                <a:lnTo>
                  <a:pt x="65639" y="136481"/>
                </a:lnTo>
                <a:close/>
                <a:moveTo>
                  <a:pt x="79629" y="136481"/>
                </a:moveTo>
                <a:lnTo>
                  <a:pt x="79629" y="142506"/>
                </a:lnTo>
                <a:lnTo>
                  <a:pt x="73378" y="142506"/>
                </a:lnTo>
                <a:lnTo>
                  <a:pt x="73378" y="136481"/>
                </a:lnTo>
                <a:close/>
                <a:moveTo>
                  <a:pt x="87368" y="136481"/>
                </a:moveTo>
                <a:lnTo>
                  <a:pt x="87368" y="142506"/>
                </a:lnTo>
                <a:lnTo>
                  <a:pt x="80522" y="142506"/>
                </a:lnTo>
                <a:lnTo>
                  <a:pt x="80522" y="136481"/>
                </a:lnTo>
                <a:close/>
                <a:moveTo>
                  <a:pt x="94512" y="136481"/>
                </a:moveTo>
                <a:lnTo>
                  <a:pt x="94512" y="142506"/>
                </a:lnTo>
                <a:lnTo>
                  <a:pt x="88261" y="142506"/>
                </a:lnTo>
                <a:lnTo>
                  <a:pt x="88261" y="136481"/>
                </a:lnTo>
                <a:close/>
                <a:moveTo>
                  <a:pt x="102251" y="136481"/>
                </a:moveTo>
                <a:lnTo>
                  <a:pt x="102251" y="142506"/>
                </a:lnTo>
                <a:lnTo>
                  <a:pt x="95405" y="142506"/>
                </a:lnTo>
                <a:lnTo>
                  <a:pt x="95405" y="136481"/>
                </a:lnTo>
                <a:close/>
                <a:moveTo>
                  <a:pt x="109395" y="136481"/>
                </a:moveTo>
                <a:lnTo>
                  <a:pt x="109395" y="142506"/>
                </a:lnTo>
                <a:lnTo>
                  <a:pt x="103144" y="142506"/>
                </a:lnTo>
                <a:lnTo>
                  <a:pt x="103144" y="136481"/>
                </a:lnTo>
                <a:close/>
                <a:moveTo>
                  <a:pt x="117134" y="136481"/>
                </a:moveTo>
                <a:lnTo>
                  <a:pt x="117134" y="142506"/>
                </a:lnTo>
                <a:lnTo>
                  <a:pt x="110288" y="142506"/>
                </a:lnTo>
                <a:lnTo>
                  <a:pt x="110288" y="136481"/>
                </a:lnTo>
                <a:close/>
                <a:moveTo>
                  <a:pt x="124277" y="136481"/>
                </a:moveTo>
                <a:lnTo>
                  <a:pt x="124277" y="142506"/>
                </a:lnTo>
                <a:lnTo>
                  <a:pt x="118027" y="142506"/>
                </a:lnTo>
                <a:lnTo>
                  <a:pt x="118027" y="136481"/>
                </a:lnTo>
                <a:close/>
                <a:moveTo>
                  <a:pt x="132017" y="136481"/>
                </a:moveTo>
                <a:lnTo>
                  <a:pt x="132017" y="142506"/>
                </a:lnTo>
                <a:lnTo>
                  <a:pt x="125170" y="142506"/>
                </a:lnTo>
                <a:lnTo>
                  <a:pt x="125170" y="136481"/>
                </a:lnTo>
                <a:close/>
                <a:moveTo>
                  <a:pt x="139160" y="136481"/>
                </a:moveTo>
                <a:lnTo>
                  <a:pt x="139160" y="142506"/>
                </a:lnTo>
                <a:lnTo>
                  <a:pt x="132909" y="142506"/>
                </a:lnTo>
                <a:lnTo>
                  <a:pt x="132909" y="136481"/>
                </a:lnTo>
                <a:close/>
                <a:moveTo>
                  <a:pt x="146899" y="136481"/>
                </a:moveTo>
                <a:lnTo>
                  <a:pt x="146899" y="142506"/>
                </a:lnTo>
                <a:lnTo>
                  <a:pt x="140053" y="142506"/>
                </a:lnTo>
                <a:lnTo>
                  <a:pt x="140053" y="136481"/>
                </a:lnTo>
                <a:close/>
                <a:moveTo>
                  <a:pt x="154043" y="136481"/>
                </a:moveTo>
                <a:lnTo>
                  <a:pt x="154043" y="142506"/>
                </a:lnTo>
                <a:lnTo>
                  <a:pt x="147792" y="142506"/>
                </a:lnTo>
                <a:lnTo>
                  <a:pt x="147792" y="136481"/>
                </a:lnTo>
                <a:close/>
                <a:moveTo>
                  <a:pt x="161782" y="136481"/>
                </a:moveTo>
                <a:lnTo>
                  <a:pt x="161782" y="142506"/>
                </a:lnTo>
                <a:lnTo>
                  <a:pt x="154936" y="142506"/>
                </a:lnTo>
                <a:lnTo>
                  <a:pt x="154936" y="136481"/>
                </a:lnTo>
                <a:close/>
                <a:moveTo>
                  <a:pt x="168926" y="136481"/>
                </a:moveTo>
                <a:lnTo>
                  <a:pt x="168926" y="142506"/>
                </a:lnTo>
                <a:lnTo>
                  <a:pt x="162675" y="142506"/>
                </a:lnTo>
                <a:lnTo>
                  <a:pt x="162675" y="136481"/>
                </a:lnTo>
                <a:close/>
                <a:moveTo>
                  <a:pt x="176665" y="136481"/>
                </a:moveTo>
                <a:lnTo>
                  <a:pt x="176665" y="142506"/>
                </a:lnTo>
                <a:lnTo>
                  <a:pt x="169819" y="142506"/>
                </a:lnTo>
                <a:lnTo>
                  <a:pt x="169819" y="136481"/>
                </a:lnTo>
                <a:close/>
                <a:moveTo>
                  <a:pt x="183809" y="136481"/>
                </a:moveTo>
                <a:lnTo>
                  <a:pt x="183809" y="142506"/>
                </a:lnTo>
                <a:lnTo>
                  <a:pt x="177558" y="142506"/>
                </a:lnTo>
                <a:lnTo>
                  <a:pt x="177558" y="136481"/>
                </a:lnTo>
                <a:close/>
                <a:moveTo>
                  <a:pt x="191548" y="136481"/>
                </a:moveTo>
                <a:lnTo>
                  <a:pt x="191548" y="142506"/>
                </a:lnTo>
                <a:lnTo>
                  <a:pt x="184702" y="142506"/>
                </a:lnTo>
                <a:lnTo>
                  <a:pt x="184702" y="136481"/>
                </a:lnTo>
                <a:close/>
                <a:moveTo>
                  <a:pt x="198692" y="136481"/>
                </a:moveTo>
                <a:lnTo>
                  <a:pt x="198692" y="142506"/>
                </a:lnTo>
                <a:lnTo>
                  <a:pt x="192441" y="142506"/>
                </a:lnTo>
                <a:lnTo>
                  <a:pt x="192441" y="136481"/>
                </a:lnTo>
                <a:close/>
                <a:moveTo>
                  <a:pt x="206431" y="136481"/>
                </a:moveTo>
                <a:lnTo>
                  <a:pt x="206431" y="142506"/>
                </a:lnTo>
                <a:lnTo>
                  <a:pt x="199584" y="142506"/>
                </a:lnTo>
                <a:lnTo>
                  <a:pt x="199584" y="136481"/>
                </a:lnTo>
                <a:close/>
                <a:moveTo>
                  <a:pt x="213574" y="136481"/>
                </a:moveTo>
                <a:lnTo>
                  <a:pt x="213574" y="142506"/>
                </a:lnTo>
                <a:lnTo>
                  <a:pt x="207324" y="142506"/>
                </a:lnTo>
                <a:lnTo>
                  <a:pt x="207324" y="136481"/>
                </a:lnTo>
                <a:close/>
                <a:moveTo>
                  <a:pt x="221313" y="136481"/>
                </a:moveTo>
                <a:lnTo>
                  <a:pt x="221313" y="142506"/>
                </a:lnTo>
                <a:lnTo>
                  <a:pt x="214467" y="142506"/>
                </a:lnTo>
                <a:lnTo>
                  <a:pt x="214467" y="136481"/>
                </a:lnTo>
                <a:close/>
                <a:moveTo>
                  <a:pt x="228457" y="136481"/>
                </a:moveTo>
                <a:lnTo>
                  <a:pt x="228457" y="142506"/>
                </a:lnTo>
                <a:lnTo>
                  <a:pt x="222206" y="142506"/>
                </a:lnTo>
                <a:lnTo>
                  <a:pt x="222206" y="136481"/>
                </a:lnTo>
                <a:close/>
                <a:moveTo>
                  <a:pt x="236196" y="136481"/>
                </a:moveTo>
                <a:lnTo>
                  <a:pt x="236196" y="142506"/>
                </a:lnTo>
                <a:lnTo>
                  <a:pt x="229350" y="142506"/>
                </a:lnTo>
                <a:lnTo>
                  <a:pt x="229350" y="136481"/>
                </a:lnTo>
                <a:close/>
                <a:moveTo>
                  <a:pt x="243340" y="136481"/>
                </a:moveTo>
                <a:lnTo>
                  <a:pt x="243340" y="142506"/>
                </a:lnTo>
                <a:lnTo>
                  <a:pt x="237089" y="142506"/>
                </a:lnTo>
                <a:lnTo>
                  <a:pt x="237089" y="136481"/>
                </a:lnTo>
                <a:close/>
                <a:moveTo>
                  <a:pt x="251079" y="136481"/>
                </a:moveTo>
                <a:lnTo>
                  <a:pt x="251079" y="142506"/>
                </a:lnTo>
                <a:lnTo>
                  <a:pt x="244233" y="142506"/>
                </a:lnTo>
                <a:lnTo>
                  <a:pt x="244233" y="136481"/>
                </a:lnTo>
                <a:close/>
                <a:moveTo>
                  <a:pt x="258223" y="136481"/>
                </a:moveTo>
                <a:lnTo>
                  <a:pt x="258223" y="142506"/>
                </a:lnTo>
                <a:lnTo>
                  <a:pt x="251972" y="142506"/>
                </a:lnTo>
                <a:lnTo>
                  <a:pt x="251972" y="136481"/>
                </a:lnTo>
                <a:close/>
                <a:moveTo>
                  <a:pt x="265962" y="136481"/>
                </a:moveTo>
                <a:lnTo>
                  <a:pt x="265962" y="142506"/>
                </a:lnTo>
                <a:lnTo>
                  <a:pt x="259116" y="142506"/>
                </a:lnTo>
                <a:lnTo>
                  <a:pt x="259116" y="136481"/>
                </a:lnTo>
                <a:close/>
                <a:moveTo>
                  <a:pt x="273106" y="136481"/>
                </a:moveTo>
                <a:lnTo>
                  <a:pt x="273106" y="142506"/>
                </a:lnTo>
                <a:lnTo>
                  <a:pt x="266855" y="142506"/>
                </a:lnTo>
                <a:lnTo>
                  <a:pt x="266855" y="136481"/>
                </a:lnTo>
                <a:close/>
                <a:moveTo>
                  <a:pt x="280845" y="136481"/>
                </a:moveTo>
                <a:lnTo>
                  <a:pt x="280845" y="142506"/>
                </a:lnTo>
                <a:lnTo>
                  <a:pt x="273999" y="142506"/>
                </a:lnTo>
                <a:lnTo>
                  <a:pt x="273999" y="136481"/>
                </a:lnTo>
                <a:close/>
                <a:moveTo>
                  <a:pt x="12954" y="143399"/>
                </a:moveTo>
                <a:lnTo>
                  <a:pt x="12954" y="149423"/>
                </a:lnTo>
                <a:lnTo>
                  <a:pt x="6108" y="149423"/>
                </a:lnTo>
                <a:lnTo>
                  <a:pt x="6108" y="143399"/>
                </a:lnTo>
                <a:close/>
                <a:moveTo>
                  <a:pt x="20098" y="143399"/>
                </a:moveTo>
                <a:lnTo>
                  <a:pt x="20098" y="149423"/>
                </a:lnTo>
                <a:lnTo>
                  <a:pt x="13847" y="149423"/>
                </a:lnTo>
                <a:lnTo>
                  <a:pt x="13847" y="143399"/>
                </a:lnTo>
                <a:close/>
                <a:moveTo>
                  <a:pt x="27837" y="143399"/>
                </a:moveTo>
                <a:lnTo>
                  <a:pt x="27837" y="149423"/>
                </a:lnTo>
                <a:lnTo>
                  <a:pt x="20991" y="149423"/>
                </a:lnTo>
                <a:lnTo>
                  <a:pt x="20991" y="143399"/>
                </a:lnTo>
                <a:close/>
                <a:moveTo>
                  <a:pt x="34981" y="143399"/>
                </a:moveTo>
                <a:lnTo>
                  <a:pt x="34981" y="149423"/>
                </a:lnTo>
                <a:lnTo>
                  <a:pt x="28730" y="149423"/>
                </a:lnTo>
                <a:lnTo>
                  <a:pt x="28730" y="143399"/>
                </a:lnTo>
                <a:close/>
                <a:moveTo>
                  <a:pt x="42720" y="143399"/>
                </a:moveTo>
                <a:lnTo>
                  <a:pt x="42720" y="149423"/>
                </a:lnTo>
                <a:lnTo>
                  <a:pt x="35874" y="149423"/>
                </a:lnTo>
                <a:lnTo>
                  <a:pt x="35874" y="143399"/>
                </a:lnTo>
                <a:close/>
                <a:moveTo>
                  <a:pt x="49863" y="143399"/>
                </a:moveTo>
                <a:lnTo>
                  <a:pt x="49863" y="149423"/>
                </a:lnTo>
                <a:lnTo>
                  <a:pt x="43613" y="149423"/>
                </a:lnTo>
                <a:lnTo>
                  <a:pt x="43613" y="143399"/>
                </a:lnTo>
                <a:close/>
                <a:moveTo>
                  <a:pt x="57602" y="143399"/>
                </a:moveTo>
                <a:lnTo>
                  <a:pt x="57602" y="149423"/>
                </a:lnTo>
                <a:lnTo>
                  <a:pt x="50756" y="149423"/>
                </a:lnTo>
                <a:lnTo>
                  <a:pt x="50756" y="143399"/>
                </a:lnTo>
                <a:close/>
                <a:moveTo>
                  <a:pt x="64746" y="143399"/>
                </a:moveTo>
                <a:lnTo>
                  <a:pt x="64746" y="149423"/>
                </a:lnTo>
                <a:lnTo>
                  <a:pt x="58495" y="149423"/>
                </a:lnTo>
                <a:lnTo>
                  <a:pt x="58495" y="143399"/>
                </a:lnTo>
                <a:close/>
                <a:moveTo>
                  <a:pt x="72485" y="143399"/>
                </a:moveTo>
                <a:lnTo>
                  <a:pt x="72485" y="149423"/>
                </a:lnTo>
                <a:lnTo>
                  <a:pt x="65639" y="149423"/>
                </a:lnTo>
                <a:lnTo>
                  <a:pt x="65639" y="143399"/>
                </a:lnTo>
                <a:close/>
                <a:moveTo>
                  <a:pt x="79629" y="143399"/>
                </a:moveTo>
                <a:lnTo>
                  <a:pt x="79629" y="149423"/>
                </a:lnTo>
                <a:lnTo>
                  <a:pt x="73378" y="149423"/>
                </a:lnTo>
                <a:lnTo>
                  <a:pt x="73378" y="143399"/>
                </a:lnTo>
                <a:close/>
                <a:moveTo>
                  <a:pt x="87368" y="143399"/>
                </a:moveTo>
                <a:lnTo>
                  <a:pt x="87368" y="149423"/>
                </a:lnTo>
                <a:lnTo>
                  <a:pt x="80522" y="149423"/>
                </a:lnTo>
                <a:lnTo>
                  <a:pt x="80522" y="143399"/>
                </a:lnTo>
                <a:close/>
                <a:moveTo>
                  <a:pt x="94512" y="143399"/>
                </a:moveTo>
                <a:lnTo>
                  <a:pt x="94512" y="149423"/>
                </a:lnTo>
                <a:lnTo>
                  <a:pt x="88261" y="149423"/>
                </a:lnTo>
                <a:lnTo>
                  <a:pt x="88261" y="143399"/>
                </a:lnTo>
                <a:close/>
                <a:moveTo>
                  <a:pt x="102251" y="143399"/>
                </a:moveTo>
                <a:lnTo>
                  <a:pt x="102251" y="149423"/>
                </a:lnTo>
                <a:lnTo>
                  <a:pt x="95405" y="149423"/>
                </a:lnTo>
                <a:lnTo>
                  <a:pt x="95405" y="143399"/>
                </a:lnTo>
                <a:close/>
                <a:moveTo>
                  <a:pt x="109395" y="143399"/>
                </a:moveTo>
                <a:lnTo>
                  <a:pt x="109395" y="149423"/>
                </a:lnTo>
                <a:lnTo>
                  <a:pt x="103144" y="149423"/>
                </a:lnTo>
                <a:lnTo>
                  <a:pt x="103144" y="143399"/>
                </a:lnTo>
                <a:close/>
                <a:moveTo>
                  <a:pt x="117134" y="143399"/>
                </a:moveTo>
                <a:lnTo>
                  <a:pt x="117134" y="149423"/>
                </a:lnTo>
                <a:lnTo>
                  <a:pt x="110288" y="149423"/>
                </a:lnTo>
                <a:lnTo>
                  <a:pt x="110288" y="143399"/>
                </a:lnTo>
                <a:close/>
                <a:moveTo>
                  <a:pt x="124277" y="143399"/>
                </a:moveTo>
                <a:lnTo>
                  <a:pt x="124277" y="149423"/>
                </a:lnTo>
                <a:lnTo>
                  <a:pt x="118027" y="149423"/>
                </a:lnTo>
                <a:lnTo>
                  <a:pt x="118027" y="143399"/>
                </a:lnTo>
                <a:close/>
                <a:moveTo>
                  <a:pt x="132017" y="143399"/>
                </a:moveTo>
                <a:lnTo>
                  <a:pt x="132017" y="149423"/>
                </a:lnTo>
                <a:lnTo>
                  <a:pt x="125170" y="149423"/>
                </a:lnTo>
                <a:lnTo>
                  <a:pt x="125170" y="143399"/>
                </a:lnTo>
                <a:close/>
                <a:moveTo>
                  <a:pt x="139160" y="143399"/>
                </a:moveTo>
                <a:lnTo>
                  <a:pt x="139160" y="149423"/>
                </a:lnTo>
                <a:lnTo>
                  <a:pt x="132909" y="149423"/>
                </a:lnTo>
                <a:lnTo>
                  <a:pt x="132909" y="143399"/>
                </a:lnTo>
                <a:close/>
                <a:moveTo>
                  <a:pt x="146899" y="143399"/>
                </a:moveTo>
                <a:lnTo>
                  <a:pt x="146899" y="149423"/>
                </a:lnTo>
                <a:lnTo>
                  <a:pt x="140053" y="149423"/>
                </a:lnTo>
                <a:lnTo>
                  <a:pt x="140053" y="143399"/>
                </a:lnTo>
                <a:close/>
                <a:moveTo>
                  <a:pt x="154043" y="143399"/>
                </a:moveTo>
                <a:lnTo>
                  <a:pt x="154043" y="149423"/>
                </a:lnTo>
                <a:lnTo>
                  <a:pt x="147792" y="149423"/>
                </a:lnTo>
                <a:lnTo>
                  <a:pt x="147792" y="143399"/>
                </a:lnTo>
                <a:close/>
                <a:moveTo>
                  <a:pt x="161782" y="143399"/>
                </a:moveTo>
                <a:lnTo>
                  <a:pt x="161782" y="149423"/>
                </a:lnTo>
                <a:lnTo>
                  <a:pt x="154936" y="149423"/>
                </a:lnTo>
                <a:lnTo>
                  <a:pt x="154936" y="143399"/>
                </a:lnTo>
                <a:close/>
                <a:moveTo>
                  <a:pt x="168926" y="143399"/>
                </a:moveTo>
                <a:lnTo>
                  <a:pt x="168926" y="149423"/>
                </a:lnTo>
                <a:lnTo>
                  <a:pt x="162675" y="149423"/>
                </a:lnTo>
                <a:lnTo>
                  <a:pt x="162675" y="143399"/>
                </a:lnTo>
                <a:close/>
                <a:moveTo>
                  <a:pt x="176665" y="143399"/>
                </a:moveTo>
                <a:lnTo>
                  <a:pt x="176665" y="149423"/>
                </a:lnTo>
                <a:lnTo>
                  <a:pt x="169819" y="149423"/>
                </a:lnTo>
                <a:lnTo>
                  <a:pt x="169819" y="143399"/>
                </a:lnTo>
                <a:close/>
                <a:moveTo>
                  <a:pt x="183809" y="143399"/>
                </a:moveTo>
                <a:lnTo>
                  <a:pt x="183809" y="149423"/>
                </a:lnTo>
                <a:lnTo>
                  <a:pt x="177558" y="149423"/>
                </a:lnTo>
                <a:lnTo>
                  <a:pt x="177558" y="143399"/>
                </a:lnTo>
                <a:close/>
                <a:moveTo>
                  <a:pt x="191548" y="143399"/>
                </a:moveTo>
                <a:lnTo>
                  <a:pt x="191548" y="149423"/>
                </a:lnTo>
                <a:lnTo>
                  <a:pt x="184702" y="149423"/>
                </a:lnTo>
                <a:lnTo>
                  <a:pt x="184702" y="143399"/>
                </a:lnTo>
                <a:close/>
                <a:moveTo>
                  <a:pt x="198692" y="143399"/>
                </a:moveTo>
                <a:lnTo>
                  <a:pt x="198692" y="149423"/>
                </a:lnTo>
                <a:lnTo>
                  <a:pt x="192441" y="149423"/>
                </a:lnTo>
                <a:lnTo>
                  <a:pt x="192441" y="143399"/>
                </a:lnTo>
                <a:close/>
                <a:moveTo>
                  <a:pt x="206431" y="143399"/>
                </a:moveTo>
                <a:lnTo>
                  <a:pt x="206431" y="149423"/>
                </a:lnTo>
                <a:lnTo>
                  <a:pt x="199584" y="149423"/>
                </a:lnTo>
                <a:lnTo>
                  <a:pt x="199584" y="143399"/>
                </a:lnTo>
                <a:close/>
                <a:moveTo>
                  <a:pt x="213574" y="143399"/>
                </a:moveTo>
                <a:lnTo>
                  <a:pt x="213574" y="149423"/>
                </a:lnTo>
                <a:lnTo>
                  <a:pt x="207324" y="149423"/>
                </a:lnTo>
                <a:lnTo>
                  <a:pt x="207324" y="143399"/>
                </a:lnTo>
                <a:close/>
                <a:moveTo>
                  <a:pt x="221313" y="143399"/>
                </a:moveTo>
                <a:lnTo>
                  <a:pt x="221313" y="149423"/>
                </a:lnTo>
                <a:lnTo>
                  <a:pt x="214467" y="149423"/>
                </a:lnTo>
                <a:lnTo>
                  <a:pt x="214467" y="143399"/>
                </a:lnTo>
                <a:close/>
                <a:moveTo>
                  <a:pt x="228457" y="143399"/>
                </a:moveTo>
                <a:lnTo>
                  <a:pt x="228457" y="149423"/>
                </a:lnTo>
                <a:lnTo>
                  <a:pt x="222206" y="149423"/>
                </a:lnTo>
                <a:lnTo>
                  <a:pt x="222206" y="143399"/>
                </a:lnTo>
                <a:close/>
                <a:moveTo>
                  <a:pt x="236196" y="143399"/>
                </a:moveTo>
                <a:lnTo>
                  <a:pt x="236196" y="149423"/>
                </a:lnTo>
                <a:lnTo>
                  <a:pt x="229350" y="149423"/>
                </a:lnTo>
                <a:lnTo>
                  <a:pt x="229350" y="143399"/>
                </a:lnTo>
                <a:close/>
                <a:moveTo>
                  <a:pt x="243340" y="143399"/>
                </a:moveTo>
                <a:lnTo>
                  <a:pt x="243340" y="149423"/>
                </a:lnTo>
                <a:lnTo>
                  <a:pt x="237089" y="149423"/>
                </a:lnTo>
                <a:lnTo>
                  <a:pt x="237089" y="143399"/>
                </a:lnTo>
                <a:close/>
                <a:moveTo>
                  <a:pt x="251079" y="143399"/>
                </a:moveTo>
                <a:lnTo>
                  <a:pt x="251079" y="149423"/>
                </a:lnTo>
                <a:lnTo>
                  <a:pt x="244233" y="149423"/>
                </a:lnTo>
                <a:lnTo>
                  <a:pt x="244233" y="143399"/>
                </a:lnTo>
                <a:close/>
                <a:moveTo>
                  <a:pt x="258223" y="143399"/>
                </a:moveTo>
                <a:lnTo>
                  <a:pt x="258223" y="149423"/>
                </a:lnTo>
                <a:lnTo>
                  <a:pt x="251972" y="149423"/>
                </a:lnTo>
                <a:lnTo>
                  <a:pt x="251972" y="143399"/>
                </a:lnTo>
                <a:close/>
                <a:moveTo>
                  <a:pt x="265962" y="143399"/>
                </a:moveTo>
                <a:lnTo>
                  <a:pt x="265962" y="149423"/>
                </a:lnTo>
                <a:lnTo>
                  <a:pt x="259116" y="149423"/>
                </a:lnTo>
                <a:lnTo>
                  <a:pt x="259116" y="143399"/>
                </a:lnTo>
                <a:close/>
                <a:moveTo>
                  <a:pt x="273106" y="143399"/>
                </a:moveTo>
                <a:lnTo>
                  <a:pt x="273106" y="149423"/>
                </a:lnTo>
                <a:lnTo>
                  <a:pt x="266855" y="149423"/>
                </a:lnTo>
                <a:lnTo>
                  <a:pt x="266855" y="143399"/>
                </a:lnTo>
                <a:close/>
                <a:moveTo>
                  <a:pt x="280845" y="143399"/>
                </a:moveTo>
                <a:lnTo>
                  <a:pt x="280845" y="149423"/>
                </a:lnTo>
                <a:lnTo>
                  <a:pt x="273999" y="149423"/>
                </a:lnTo>
                <a:lnTo>
                  <a:pt x="273999" y="143399"/>
                </a:lnTo>
                <a:close/>
                <a:moveTo>
                  <a:pt x="12954" y="150316"/>
                </a:moveTo>
                <a:lnTo>
                  <a:pt x="12954" y="156341"/>
                </a:lnTo>
                <a:lnTo>
                  <a:pt x="6108" y="156341"/>
                </a:lnTo>
                <a:lnTo>
                  <a:pt x="6108" y="150316"/>
                </a:lnTo>
                <a:close/>
                <a:moveTo>
                  <a:pt x="20098" y="150316"/>
                </a:moveTo>
                <a:lnTo>
                  <a:pt x="20098" y="156341"/>
                </a:lnTo>
                <a:lnTo>
                  <a:pt x="13847" y="156341"/>
                </a:lnTo>
                <a:lnTo>
                  <a:pt x="13847" y="150316"/>
                </a:lnTo>
                <a:close/>
                <a:moveTo>
                  <a:pt x="27837" y="150316"/>
                </a:moveTo>
                <a:lnTo>
                  <a:pt x="27837" y="156341"/>
                </a:lnTo>
                <a:lnTo>
                  <a:pt x="20991" y="156341"/>
                </a:lnTo>
                <a:lnTo>
                  <a:pt x="20991" y="150316"/>
                </a:lnTo>
                <a:close/>
                <a:moveTo>
                  <a:pt x="34981" y="150316"/>
                </a:moveTo>
                <a:lnTo>
                  <a:pt x="34981" y="156341"/>
                </a:lnTo>
                <a:lnTo>
                  <a:pt x="28730" y="156341"/>
                </a:lnTo>
                <a:lnTo>
                  <a:pt x="28730" y="150316"/>
                </a:lnTo>
                <a:close/>
                <a:moveTo>
                  <a:pt x="42720" y="150316"/>
                </a:moveTo>
                <a:lnTo>
                  <a:pt x="42720" y="156341"/>
                </a:lnTo>
                <a:lnTo>
                  <a:pt x="35874" y="156341"/>
                </a:lnTo>
                <a:lnTo>
                  <a:pt x="35874" y="150316"/>
                </a:lnTo>
                <a:close/>
                <a:moveTo>
                  <a:pt x="49863" y="150316"/>
                </a:moveTo>
                <a:lnTo>
                  <a:pt x="49863" y="156341"/>
                </a:lnTo>
                <a:lnTo>
                  <a:pt x="43613" y="156341"/>
                </a:lnTo>
                <a:lnTo>
                  <a:pt x="43613" y="150316"/>
                </a:lnTo>
                <a:close/>
                <a:moveTo>
                  <a:pt x="57602" y="150316"/>
                </a:moveTo>
                <a:lnTo>
                  <a:pt x="57602" y="156341"/>
                </a:lnTo>
                <a:lnTo>
                  <a:pt x="50756" y="156341"/>
                </a:lnTo>
                <a:lnTo>
                  <a:pt x="50756" y="150316"/>
                </a:lnTo>
                <a:close/>
                <a:moveTo>
                  <a:pt x="64746" y="150316"/>
                </a:moveTo>
                <a:lnTo>
                  <a:pt x="64746" y="156341"/>
                </a:lnTo>
                <a:lnTo>
                  <a:pt x="58495" y="156341"/>
                </a:lnTo>
                <a:lnTo>
                  <a:pt x="58495" y="150316"/>
                </a:lnTo>
                <a:close/>
                <a:moveTo>
                  <a:pt x="72485" y="150316"/>
                </a:moveTo>
                <a:lnTo>
                  <a:pt x="72485" y="156341"/>
                </a:lnTo>
                <a:lnTo>
                  <a:pt x="65639" y="156341"/>
                </a:lnTo>
                <a:lnTo>
                  <a:pt x="65639" y="150316"/>
                </a:lnTo>
                <a:close/>
                <a:moveTo>
                  <a:pt x="79629" y="150316"/>
                </a:moveTo>
                <a:lnTo>
                  <a:pt x="79629" y="156341"/>
                </a:lnTo>
                <a:lnTo>
                  <a:pt x="73378" y="156341"/>
                </a:lnTo>
                <a:lnTo>
                  <a:pt x="73378" y="150316"/>
                </a:lnTo>
                <a:close/>
                <a:moveTo>
                  <a:pt x="87368" y="150316"/>
                </a:moveTo>
                <a:lnTo>
                  <a:pt x="87368" y="156341"/>
                </a:lnTo>
                <a:lnTo>
                  <a:pt x="80522" y="156341"/>
                </a:lnTo>
                <a:lnTo>
                  <a:pt x="80522" y="150316"/>
                </a:lnTo>
                <a:close/>
                <a:moveTo>
                  <a:pt x="94512" y="150316"/>
                </a:moveTo>
                <a:lnTo>
                  <a:pt x="94512" y="156341"/>
                </a:lnTo>
                <a:lnTo>
                  <a:pt x="88261" y="156341"/>
                </a:lnTo>
                <a:lnTo>
                  <a:pt x="88261" y="150316"/>
                </a:lnTo>
                <a:close/>
                <a:moveTo>
                  <a:pt x="102251" y="150316"/>
                </a:moveTo>
                <a:lnTo>
                  <a:pt x="102251" y="156341"/>
                </a:lnTo>
                <a:lnTo>
                  <a:pt x="95405" y="156341"/>
                </a:lnTo>
                <a:lnTo>
                  <a:pt x="95405" y="150316"/>
                </a:lnTo>
                <a:close/>
                <a:moveTo>
                  <a:pt x="109395" y="150316"/>
                </a:moveTo>
                <a:lnTo>
                  <a:pt x="109395" y="156341"/>
                </a:lnTo>
                <a:lnTo>
                  <a:pt x="103144" y="156341"/>
                </a:lnTo>
                <a:lnTo>
                  <a:pt x="103144" y="150316"/>
                </a:lnTo>
                <a:close/>
                <a:moveTo>
                  <a:pt x="117134" y="150316"/>
                </a:moveTo>
                <a:lnTo>
                  <a:pt x="117134" y="156341"/>
                </a:lnTo>
                <a:lnTo>
                  <a:pt x="110288" y="156341"/>
                </a:lnTo>
                <a:lnTo>
                  <a:pt x="110288" y="150316"/>
                </a:lnTo>
                <a:close/>
                <a:moveTo>
                  <a:pt x="124277" y="150316"/>
                </a:moveTo>
                <a:lnTo>
                  <a:pt x="124277" y="156341"/>
                </a:lnTo>
                <a:lnTo>
                  <a:pt x="118027" y="156341"/>
                </a:lnTo>
                <a:lnTo>
                  <a:pt x="118027" y="150316"/>
                </a:lnTo>
                <a:close/>
                <a:moveTo>
                  <a:pt x="132017" y="150316"/>
                </a:moveTo>
                <a:lnTo>
                  <a:pt x="132017" y="156341"/>
                </a:lnTo>
                <a:lnTo>
                  <a:pt x="125170" y="156341"/>
                </a:lnTo>
                <a:lnTo>
                  <a:pt x="125170" y="150316"/>
                </a:lnTo>
                <a:close/>
                <a:moveTo>
                  <a:pt x="139160" y="150316"/>
                </a:moveTo>
                <a:lnTo>
                  <a:pt x="139160" y="156341"/>
                </a:lnTo>
                <a:lnTo>
                  <a:pt x="132909" y="156341"/>
                </a:lnTo>
                <a:lnTo>
                  <a:pt x="132909" y="150316"/>
                </a:lnTo>
                <a:close/>
                <a:moveTo>
                  <a:pt x="146899" y="150316"/>
                </a:moveTo>
                <a:lnTo>
                  <a:pt x="146899" y="156341"/>
                </a:lnTo>
                <a:lnTo>
                  <a:pt x="140053" y="156341"/>
                </a:lnTo>
                <a:lnTo>
                  <a:pt x="140053" y="150316"/>
                </a:lnTo>
                <a:close/>
                <a:moveTo>
                  <a:pt x="154043" y="150316"/>
                </a:moveTo>
                <a:lnTo>
                  <a:pt x="154043" y="156341"/>
                </a:lnTo>
                <a:lnTo>
                  <a:pt x="147792" y="156341"/>
                </a:lnTo>
                <a:lnTo>
                  <a:pt x="147792" y="150316"/>
                </a:lnTo>
                <a:close/>
                <a:moveTo>
                  <a:pt x="161782" y="150316"/>
                </a:moveTo>
                <a:lnTo>
                  <a:pt x="161782" y="156341"/>
                </a:lnTo>
                <a:lnTo>
                  <a:pt x="154936" y="156341"/>
                </a:lnTo>
                <a:lnTo>
                  <a:pt x="154936" y="150316"/>
                </a:lnTo>
                <a:close/>
                <a:moveTo>
                  <a:pt x="168926" y="150316"/>
                </a:moveTo>
                <a:lnTo>
                  <a:pt x="168926" y="156341"/>
                </a:lnTo>
                <a:lnTo>
                  <a:pt x="162675" y="156341"/>
                </a:lnTo>
                <a:lnTo>
                  <a:pt x="162675" y="150316"/>
                </a:lnTo>
                <a:close/>
                <a:moveTo>
                  <a:pt x="176665" y="150316"/>
                </a:moveTo>
                <a:lnTo>
                  <a:pt x="176665" y="156341"/>
                </a:lnTo>
                <a:lnTo>
                  <a:pt x="169819" y="156341"/>
                </a:lnTo>
                <a:lnTo>
                  <a:pt x="169819" y="150316"/>
                </a:lnTo>
                <a:close/>
                <a:moveTo>
                  <a:pt x="183809" y="150316"/>
                </a:moveTo>
                <a:lnTo>
                  <a:pt x="183809" y="156341"/>
                </a:lnTo>
                <a:lnTo>
                  <a:pt x="177558" y="156341"/>
                </a:lnTo>
                <a:lnTo>
                  <a:pt x="177558" y="150316"/>
                </a:lnTo>
                <a:close/>
                <a:moveTo>
                  <a:pt x="191548" y="150316"/>
                </a:moveTo>
                <a:lnTo>
                  <a:pt x="191548" y="156341"/>
                </a:lnTo>
                <a:lnTo>
                  <a:pt x="184702" y="156341"/>
                </a:lnTo>
                <a:lnTo>
                  <a:pt x="184702" y="150316"/>
                </a:lnTo>
                <a:close/>
                <a:moveTo>
                  <a:pt x="198692" y="150316"/>
                </a:moveTo>
                <a:lnTo>
                  <a:pt x="198692" y="156341"/>
                </a:lnTo>
                <a:lnTo>
                  <a:pt x="192441" y="156341"/>
                </a:lnTo>
                <a:lnTo>
                  <a:pt x="192441" y="150316"/>
                </a:lnTo>
                <a:close/>
                <a:moveTo>
                  <a:pt x="206431" y="150316"/>
                </a:moveTo>
                <a:lnTo>
                  <a:pt x="206431" y="156341"/>
                </a:lnTo>
                <a:lnTo>
                  <a:pt x="199584" y="156341"/>
                </a:lnTo>
                <a:lnTo>
                  <a:pt x="199584" y="150316"/>
                </a:lnTo>
                <a:close/>
                <a:moveTo>
                  <a:pt x="213574" y="150316"/>
                </a:moveTo>
                <a:lnTo>
                  <a:pt x="213574" y="156341"/>
                </a:lnTo>
                <a:lnTo>
                  <a:pt x="207324" y="156341"/>
                </a:lnTo>
                <a:lnTo>
                  <a:pt x="207324" y="150316"/>
                </a:lnTo>
                <a:close/>
                <a:moveTo>
                  <a:pt x="221313" y="150316"/>
                </a:moveTo>
                <a:lnTo>
                  <a:pt x="221313" y="156341"/>
                </a:lnTo>
                <a:lnTo>
                  <a:pt x="214467" y="156341"/>
                </a:lnTo>
                <a:lnTo>
                  <a:pt x="214467" y="150316"/>
                </a:lnTo>
                <a:close/>
                <a:moveTo>
                  <a:pt x="228457" y="150316"/>
                </a:moveTo>
                <a:lnTo>
                  <a:pt x="228457" y="156341"/>
                </a:lnTo>
                <a:lnTo>
                  <a:pt x="222206" y="156341"/>
                </a:lnTo>
                <a:lnTo>
                  <a:pt x="222206" y="150316"/>
                </a:lnTo>
                <a:close/>
                <a:moveTo>
                  <a:pt x="236196" y="150316"/>
                </a:moveTo>
                <a:lnTo>
                  <a:pt x="236196" y="156341"/>
                </a:lnTo>
                <a:lnTo>
                  <a:pt x="229350" y="156341"/>
                </a:lnTo>
                <a:lnTo>
                  <a:pt x="229350" y="150316"/>
                </a:lnTo>
                <a:close/>
                <a:moveTo>
                  <a:pt x="243340" y="150316"/>
                </a:moveTo>
                <a:lnTo>
                  <a:pt x="243340" y="156341"/>
                </a:lnTo>
                <a:lnTo>
                  <a:pt x="237089" y="156341"/>
                </a:lnTo>
                <a:lnTo>
                  <a:pt x="237089" y="150316"/>
                </a:lnTo>
                <a:close/>
                <a:moveTo>
                  <a:pt x="251079" y="150316"/>
                </a:moveTo>
                <a:lnTo>
                  <a:pt x="251079" y="156341"/>
                </a:lnTo>
                <a:lnTo>
                  <a:pt x="244233" y="156341"/>
                </a:lnTo>
                <a:lnTo>
                  <a:pt x="244233" y="150316"/>
                </a:lnTo>
                <a:close/>
                <a:moveTo>
                  <a:pt x="258223" y="150316"/>
                </a:moveTo>
                <a:lnTo>
                  <a:pt x="258223" y="156341"/>
                </a:lnTo>
                <a:lnTo>
                  <a:pt x="251972" y="156341"/>
                </a:lnTo>
                <a:lnTo>
                  <a:pt x="251972" y="150316"/>
                </a:lnTo>
                <a:close/>
                <a:moveTo>
                  <a:pt x="265962" y="150316"/>
                </a:moveTo>
                <a:lnTo>
                  <a:pt x="265962" y="156341"/>
                </a:lnTo>
                <a:lnTo>
                  <a:pt x="259116" y="156341"/>
                </a:lnTo>
                <a:lnTo>
                  <a:pt x="259116" y="150316"/>
                </a:lnTo>
                <a:close/>
                <a:moveTo>
                  <a:pt x="273106" y="150316"/>
                </a:moveTo>
                <a:lnTo>
                  <a:pt x="273106" y="156341"/>
                </a:lnTo>
                <a:lnTo>
                  <a:pt x="266855" y="156341"/>
                </a:lnTo>
                <a:lnTo>
                  <a:pt x="266855" y="150316"/>
                </a:lnTo>
                <a:close/>
                <a:moveTo>
                  <a:pt x="280845" y="150316"/>
                </a:moveTo>
                <a:lnTo>
                  <a:pt x="280845" y="156341"/>
                </a:lnTo>
                <a:lnTo>
                  <a:pt x="273999" y="156341"/>
                </a:lnTo>
                <a:lnTo>
                  <a:pt x="273999" y="150316"/>
                </a:lnTo>
                <a:close/>
                <a:moveTo>
                  <a:pt x="5215" y="0"/>
                </a:moveTo>
                <a:lnTo>
                  <a:pt x="5215" y="4096"/>
                </a:lnTo>
                <a:lnTo>
                  <a:pt x="0" y="4096"/>
                </a:lnTo>
                <a:lnTo>
                  <a:pt x="0" y="4989"/>
                </a:lnTo>
                <a:lnTo>
                  <a:pt x="5215" y="4989"/>
                </a:lnTo>
                <a:lnTo>
                  <a:pt x="5215" y="11013"/>
                </a:lnTo>
                <a:lnTo>
                  <a:pt x="0" y="11013"/>
                </a:lnTo>
                <a:lnTo>
                  <a:pt x="0" y="11906"/>
                </a:lnTo>
                <a:lnTo>
                  <a:pt x="5215" y="11906"/>
                </a:lnTo>
                <a:lnTo>
                  <a:pt x="5215" y="17931"/>
                </a:lnTo>
                <a:lnTo>
                  <a:pt x="0" y="17931"/>
                </a:lnTo>
                <a:lnTo>
                  <a:pt x="0" y="18824"/>
                </a:lnTo>
                <a:lnTo>
                  <a:pt x="5215" y="18824"/>
                </a:lnTo>
                <a:lnTo>
                  <a:pt x="5215" y="24860"/>
                </a:lnTo>
                <a:lnTo>
                  <a:pt x="0" y="24860"/>
                </a:lnTo>
                <a:lnTo>
                  <a:pt x="0" y="25753"/>
                </a:lnTo>
                <a:lnTo>
                  <a:pt x="5215" y="25753"/>
                </a:lnTo>
                <a:lnTo>
                  <a:pt x="5215" y="31778"/>
                </a:lnTo>
                <a:lnTo>
                  <a:pt x="0" y="31778"/>
                </a:lnTo>
                <a:lnTo>
                  <a:pt x="0" y="32671"/>
                </a:lnTo>
                <a:lnTo>
                  <a:pt x="5215" y="32671"/>
                </a:lnTo>
                <a:lnTo>
                  <a:pt x="5215" y="38695"/>
                </a:lnTo>
                <a:lnTo>
                  <a:pt x="0" y="38695"/>
                </a:lnTo>
                <a:lnTo>
                  <a:pt x="0" y="39588"/>
                </a:lnTo>
                <a:lnTo>
                  <a:pt x="5215" y="39588"/>
                </a:lnTo>
                <a:lnTo>
                  <a:pt x="5215" y="45613"/>
                </a:lnTo>
                <a:lnTo>
                  <a:pt x="0" y="45613"/>
                </a:lnTo>
                <a:lnTo>
                  <a:pt x="0" y="46506"/>
                </a:lnTo>
                <a:lnTo>
                  <a:pt x="5215" y="46506"/>
                </a:lnTo>
                <a:lnTo>
                  <a:pt x="5215" y="52542"/>
                </a:lnTo>
                <a:lnTo>
                  <a:pt x="0" y="52542"/>
                </a:lnTo>
                <a:lnTo>
                  <a:pt x="0" y="53435"/>
                </a:lnTo>
                <a:lnTo>
                  <a:pt x="5215" y="53435"/>
                </a:lnTo>
                <a:lnTo>
                  <a:pt x="5215" y="59460"/>
                </a:lnTo>
                <a:lnTo>
                  <a:pt x="0" y="59460"/>
                </a:lnTo>
                <a:lnTo>
                  <a:pt x="0" y="60353"/>
                </a:lnTo>
                <a:lnTo>
                  <a:pt x="5215" y="60353"/>
                </a:lnTo>
                <a:lnTo>
                  <a:pt x="5215" y="66377"/>
                </a:lnTo>
                <a:lnTo>
                  <a:pt x="0" y="66377"/>
                </a:lnTo>
                <a:lnTo>
                  <a:pt x="0" y="67270"/>
                </a:lnTo>
                <a:lnTo>
                  <a:pt x="5215" y="67270"/>
                </a:lnTo>
                <a:lnTo>
                  <a:pt x="5215" y="73295"/>
                </a:lnTo>
                <a:lnTo>
                  <a:pt x="0" y="73295"/>
                </a:lnTo>
                <a:lnTo>
                  <a:pt x="0" y="74188"/>
                </a:lnTo>
                <a:lnTo>
                  <a:pt x="5215" y="74188"/>
                </a:lnTo>
                <a:lnTo>
                  <a:pt x="5215" y="80224"/>
                </a:lnTo>
                <a:lnTo>
                  <a:pt x="0" y="80224"/>
                </a:lnTo>
                <a:lnTo>
                  <a:pt x="0" y="81117"/>
                </a:lnTo>
                <a:lnTo>
                  <a:pt x="5215" y="81117"/>
                </a:lnTo>
                <a:lnTo>
                  <a:pt x="5215" y="87142"/>
                </a:lnTo>
                <a:lnTo>
                  <a:pt x="0" y="87142"/>
                </a:lnTo>
                <a:lnTo>
                  <a:pt x="0" y="88035"/>
                </a:lnTo>
                <a:lnTo>
                  <a:pt x="5215" y="88035"/>
                </a:lnTo>
                <a:lnTo>
                  <a:pt x="5215" y="94059"/>
                </a:lnTo>
                <a:lnTo>
                  <a:pt x="0" y="94059"/>
                </a:lnTo>
                <a:lnTo>
                  <a:pt x="0" y="94952"/>
                </a:lnTo>
                <a:lnTo>
                  <a:pt x="5215" y="94952"/>
                </a:lnTo>
                <a:lnTo>
                  <a:pt x="5215" y="100977"/>
                </a:lnTo>
                <a:lnTo>
                  <a:pt x="0" y="100977"/>
                </a:lnTo>
                <a:lnTo>
                  <a:pt x="0" y="101870"/>
                </a:lnTo>
                <a:lnTo>
                  <a:pt x="5215" y="101870"/>
                </a:lnTo>
                <a:lnTo>
                  <a:pt x="5215" y="107906"/>
                </a:lnTo>
                <a:lnTo>
                  <a:pt x="0" y="107906"/>
                </a:lnTo>
                <a:lnTo>
                  <a:pt x="0" y="108799"/>
                </a:lnTo>
                <a:lnTo>
                  <a:pt x="5215" y="108799"/>
                </a:lnTo>
                <a:lnTo>
                  <a:pt x="5215" y="114824"/>
                </a:lnTo>
                <a:lnTo>
                  <a:pt x="0" y="114824"/>
                </a:lnTo>
                <a:lnTo>
                  <a:pt x="0" y="115717"/>
                </a:lnTo>
                <a:lnTo>
                  <a:pt x="5215" y="115717"/>
                </a:lnTo>
                <a:lnTo>
                  <a:pt x="5215" y="121741"/>
                </a:lnTo>
                <a:lnTo>
                  <a:pt x="0" y="121741"/>
                </a:lnTo>
                <a:lnTo>
                  <a:pt x="0" y="122634"/>
                </a:lnTo>
                <a:lnTo>
                  <a:pt x="5215" y="122634"/>
                </a:lnTo>
                <a:lnTo>
                  <a:pt x="5215" y="128659"/>
                </a:lnTo>
                <a:lnTo>
                  <a:pt x="0" y="128659"/>
                </a:lnTo>
                <a:lnTo>
                  <a:pt x="0" y="129552"/>
                </a:lnTo>
                <a:lnTo>
                  <a:pt x="5215" y="129552"/>
                </a:lnTo>
                <a:lnTo>
                  <a:pt x="5215" y="135588"/>
                </a:lnTo>
                <a:lnTo>
                  <a:pt x="0" y="135588"/>
                </a:lnTo>
                <a:lnTo>
                  <a:pt x="0" y="136481"/>
                </a:lnTo>
                <a:lnTo>
                  <a:pt x="5215" y="136481"/>
                </a:lnTo>
                <a:lnTo>
                  <a:pt x="5215" y="142506"/>
                </a:lnTo>
                <a:lnTo>
                  <a:pt x="0" y="142506"/>
                </a:lnTo>
                <a:lnTo>
                  <a:pt x="0" y="143399"/>
                </a:lnTo>
                <a:lnTo>
                  <a:pt x="5215" y="143399"/>
                </a:lnTo>
                <a:lnTo>
                  <a:pt x="5215" y="149423"/>
                </a:lnTo>
                <a:lnTo>
                  <a:pt x="0" y="149423"/>
                </a:lnTo>
                <a:lnTo>
                  <a:pt x="0" y="150316"/>
                </a:lnTo>
                <a:lnTo>
                  <a:pt x="5215" y="150316"/>
                </a:lnTo>
                <a:lnTo>
                  <a:pt x="5215" y="156341"/>
                </a:lnTo>
                <a:lnTo>
                  <a:pt x="0" y="156341"/>
                </a:lnTo>
                <a:lnTo>
                  <a:pt x="0" y="157234"/>
                </a:lnTo>
                <a:lnTo>
                  <a:pt x="5215" y="157234"/>
                </a:lnTo>
                <a:lnTo>
                  <a:pt x="5215" y="160734"/>
                </a:lnTo>
                <a:lnTo>
                  <a:pt x="6108" y="160734"/>
                </a:lnTo>
                <a:lnTo>
                  <a:pt x="6108" y="157234"/>
                </a:lnTo>
                <a:lnTo>
                  <a:pt x="12954" y="157234"/>
                </a:lnTo>
                <a:lnTo>
                  <a:pt x="12954" y="160734"/>
                </a:lnTo>
                <a:lnTo>
                  <a:pt x="13847" y="160734"/>
                </a:lnTo>
                <a:lnTo>
                  <a:pt x="13847" y="157234"/>
                </a:lnTo>
                <a:lnTo>
                  <a:pt x="20098" y="157234"/>
                </a:lnTo>
                <a:lnTo>
                  <a:pt x="20098" y="160734"/>
                </a:lnTo>
                <a:lnTo>
                  <a:pt x="20991" y="160734"/>
                </a:lnTo>
                <a:lnTo>
                  <a:pt x="20991" y="157234"/>
                </a:lnTo>
                <a:lnTo>
                  <a:pt x="27837" y="157234"/>
                </a:lnTo>
                <a:lnTo>
                  <a:pt x="27837" y="160734"/>
                </a:lnTo>
                <a:lnTo>
                  <a:pt x="28730" y="160734"/>
                </a:lnTo>
                <a:lnTo>
                  <a:pt x="28730" y="157234"/>
                </a:lnTo>
                <a:lnTo>
                  <a:pt x="34981" y="157234"/>
                </a:lnTo>
                <a:lnTo>
                  <a:pt x="34981" y="160734"/>
                </a:lnTo>
                <a:lnTo>
                  <a:pt x="35874" y="160734"/>
                </a:lnTo>
                <a:lnTo>
                  <a:pt x="35874" y="157234"/>
                </a:lnTo>
                <a:lnTo>
                  <a:pt x="42720" y="157234"/>
                </a:lnTo>
                <a:lnTo>
                  <a:pt x="42720" y="160734"/>
                </a:lnTo>
                <a:lnTo>
                  <a:pt x="43613" y="160734"/>
                </a:lnTo>
                <a:lnTo>
                  <a:pt x="43613" y="157234"/>
                </a:lnTo>
                <a:lnTo>
                  <a:pt x="49863" y="157234"/>
                </a:lnTo>
                <a:lnTo>
                  <a:pt x="49863" y="160734"/>
                </a:lnTo>
                <a:lnTo>
                  <a:pt x="50756" y="160734"/>
                </a:lnTo>
                <a:lnTo>
                  <a:pt x="50756" y="157234"/>
                </a:lnTo>
                <a:lnTo>
                  <a:pt x="57602" y="157234"/>
                </a:lnTo>
                <a:lnTo>
                  <a:pt x="57602" y="160734"/>
                </a:lnTo>
                <a:lnTo>
                  <a:pt x="58495" y="160734"/>
                </a:lnTo>
                <a:lnTo>
                  <a:pt x="58495" y="157234"/>
                </a:lnTo>
                <a:lnTo>
                  <a:pt x="64746" y="157234"/>
                </a:lnTo>
                <a:lnTo>
                  <a:pt x="64746" y="160734"/>
                </a:lnTo>
                <a:lnTo>
                  <a:pt x="65639" y="160734"/>
                </a:lnTo>
                <a:lnTo>
                  <a:pt x="65639" y="157234"/>
                </a:lnTo>
                <a:lnTo>
                  <a:pt x="72485" y="157234"/>
                </a:lnTo>
                <a:lnTo>
                  <a:pt x="72485" y="160734"/>
                </a:lnTo>
                <a:lnTo>
                  <a:pt x="73378" y="160734"/>
                </a:lnTo>
                <a:lnTo>
                  <a:pt x="73378" y="157234"/>
                </a:lnTo>
                <a:lnTo>
                  <a:pt x="79629" y="157234"/>
                </a:lnTo>
                <a:lnTo>
                  <a:pt x="79629" y="160734"/>
                </a:lnTo>
                <a:lnTo>
                  <a:pt x="80522" y="160734"/>
                </a:lnTo>
                <a:lnTo>
                  <a:pt x="80522" y="157234"/>
                </a:lnTo>
                <a:lnTo>
                  <a:pt x="87368" y="157234"/>
                </a:lnTo>
                <a:lnTo>
                  <a:pt x="87368" y="160734"/>
                </a:lnTo>
                <a:lnTo>
                  <a:pt x="88261" y="160734"/>
                </a:lnTo>
                <a:lnTo>
                  <a:pt x="88261" y="157234"/>
                </a:lnTo>
                <a:lnTo>
                  <a:pt x="94512" y="157234"/>
                </a:lnTo>
                <a:lnTo>
                  <a:pt x="94512" y="160734"/>
                </a:lnTo>
                <a:lnTo>
                  <a:pt x="95405" y="160734"/>
                </a:lnTo>
                <a:lnTo>
                  <a:pt x="95405" y="157234"/>
                </a:lnTo>
                <a:lnTo>
                  <a:pt x="102251" y="157234"/>
                </a:lnTo>
                <a:lnTo>
                  <a:pt x="102251" y="160734"/>
                </a:lnTo>
                <a:lnTo>
                  <a:pt x="103144" y="160734"/>
                </a:lnTo>
                <a:lnTo>
                  <a:pt x="103144" y="157234"/>
                </a:lnTo>
                <a:lnTo>
                  <a:pt x="109395" y="157234"/>
                </a:lnTo>
                <a:lnTo>
                  <a:pt x="109395" y="160734"/>
                </a:lnTo>
                <a:lnTo>
                  <a:pt x="110288" y="160734"/>
                </a:lnTo>
                <a:lnTo>
                  <a:pt x="110288" y="157234"/>
                </a:lnTo>
                <a:lnTo>
                  <a:pt x="117134" y="157234"/>
                </a:lnTo>
                <a:lnTo>
                  <a:pt x="117134" y="160734"/>
                </a:lnTo>
                <a:lnTo>
                  <a:pt x="118027" y="160734"/>
                </a:lnTo>
                <a:lnTo>
                  <a:pt x="118027" y="157234"/>
                </a:lnTo>
                <a:lnTo>
                  <a:pt x="124277" y="157234"/>
                </a:lnTo>
                <a:lnTo>
                  <a:pt x="124277" y="160734"/>
                </a:lnTo>
                <a:lnTo>
                  <a:pt x="125170" y="160734"/>
                </a:lnTo>
                <a:lnTo>
                  <a:pt x="125170" y="157234"/>
                </a:lnTo>
                <a:lnTo>
                  <a:pt x="132017" y="157234"/>
                </a:lnTo>
                <a:lnTo>
                  <a:pt x="132017" y="160734"/>
                </a:lnTo>
                <a:lnTo>
                  <a:pt x="132909" y="160734"/>
                </a:lnTo>
                <a:lnTo>
                  <a:pt x="132909" y="157234"/>
                </a:lnTo>
                <a:lnTo>
                  <a:pt x="139160" y="157234"/>
                </a:lnTo>
                <a:lnTo>
                  <a:pt x="139160" y="160734"/>
                </a:lnTo>
                <a:lnTo>
                  <a:pt x="140053" y="160734"/>
                </a:lnTo>
                <a:lnTo>
                  <a:pt x="140053" y="157234"/>
                </a:lnTo>
                <a:lnTo>
                  <a:pt x="146899" y="157234"/>
                </a:lnTo>
                <a:lnTo>
                  <a:pt x="146899" y="160734"/>
                </a:lnTo>
                <a:lnTo>
                  <a:pt x="147792" y="160734"/>
                </a:lnTo>
                <a:lnTo>
                  <a:pt x="147792" y="157234"/>
                </a:lnTo>
                <a:lnTo>
                  <a:pt x="154043" y="157234"/>
                </a:lnTo>
                <a:lnTo>
                  <a:pt x="154043" y="160734"/>
                </a:lnTo>
                <a:lnTo>
                  <a:pt x="154936" y="160734"/>
                </a:lnTo>
                <a:lnTo>
                  <a:pt x="154936" y="157234"/>
                </a:lnTo>
                <a:lnTo>
                  <a:pt x="161782" y="157234"/>
                </a:lnTo>
                <a:lnTo>
                  <a:pt x="161782" y="160734"/>
                </a:lnTo>
                <a:lnTo>
                  <a:pt x="162675" y="160734"/>
                </a:lnTo>
                <a:lnTo>
                  <a:pt x="162675" y="157234"/>
                </a:lnTo>
                <a:lnTo>
                  <a:pt x="168926" y="157234"/>
                </a:lnTo>
                <a:lnTo>
                  <a:pt x="168926" y="160734"/>
                </a:lnTo>
                <a:lnTo>
                  <a:pt x="169819" y="160734"/>
                </a:lnTo>
                <a:lnTo>
                  <a:pt x="169819" y="157234"/>
                </a:lnTo>
                <a:lnTo>
                  <a:pt x="176665" y="157234"/>
                </a:lnTo>
                <a:lnTo>
                  <a:pt x="176665" y="160734"/>
                </a:lnTo>
                <a:lnTo>
                  <a:pt x="177558" y="160734"/>
                </a:lnTo>
                <a:lnTo>
                  <a:pt x="177558" y="157234"/>
                </a:lnTo>
                <a:lnTo>
                  <a:pt x="183809" y="157234"/>
                </a:lnTo>
                <a:lnTo>
                  <a:pt x="183809" y="160734"/>
                </a:lnTo>
                <a:lnTo>
                  <a:pt x="184702" y="160734"/>
                </a:lnTo>
                <a:lnTo>
                  <a:pt x="184702" y="157234"/>
                </a:lnTo>
                <a:lnTo>
                  <a:pt x="191548" y="157234"/>
                </a:lnTo>
                <a:lnTo>
                  <a:pt x="191548" y="160734"/>
                </a:lnTo>
                <a:lnTo>
                  <a:pt x="192441" y="160734"/>
                </a:lnTo>
                <a:lnTo>
                  <a:pt x="192441" y="157234"/>
                </a:lnTo>
                <a:lnTo>
                  <a:pt x="198692" y="157234"/>
                </a:lnTo>
                <a:lnTo>
                  <a:pt x="198692" y="160734"/>
                </a:lnTo>
                <a:lnTo>
                  <a:pt x="199584" y="160734"/>
                </a:lnTo>
                <a:lnTo>
                  <a:pt x="199584" y="157234"/>
                </a:lnTo>
                <a:lnTo>
                  <a:pt x="206431" y="157234"/>
                </a:lnTo>
                <a:lnTo>
                  <a:pt x="206431" y="160734"/>
                </a:lnTo>
                <a:lnTo>
                  <a:pt x="207324" y="160734"/>
                </a:lnTo>
                <a:lnTo>
                  <a:pt x="207324" y="157234"/>
                </a:lnTo>
                <a:lnTo>
                  <a:pt x="213574" y="157234"/>
                </a:lnTo>
                <a:lnTo>
                  <a:pt x="213574" y="160734"/>
                </a:lnTo>
                <a:lnTo>
                  <a:pt x="214467" y="160734"/>
                </a:lnTo>
                <a:lnTo>
                  <a:pt x="214467" y="157234"/>
                </a:lnTo>
                <a:lnTo>
                  <a:pt x="221313" y="157234"/>
                </a:lnTo>
                <a:lnTo>
                  <a:pt x="221313" y="160734"/>
                </a:lnTo>
                <a:lnTo>
                  <a:pt x="222206" y="160734"/>
                </a:lnTo>
                <a:lnTo>
                  <a:pt x="222206" y="157234"/>
                </a:lnTo>
                <a:lnTo>
                  <a:pt x="228457" y="157234"/>
                </a:lnTo>
                <a:lnTo>
                  <a:pt x="228457" y="160734"/>
                </a:lnTo>
                <a:lnTo>
                  <a:pt x="229350" y="160734"/>
                </a:lnTo>
                <a:lnTo>
                  <a:pt x="229350" y="157234"/>
                </a:lnTo>
                <a:lnTo>
                  <a:pt x="236196" y="157234"/>
                </a:lnTo>
                <a:lnTo>
                  <a:pt x="236196" y="160734"/>
                </a:lnTo>
                <a:lnTo>
                  <a:pt x="237089" y="160734"/>
                </a:lnTo>
                <a:lnTo>
                  <a:pt x="237089" y="157234"/>
                </a:lnTo>
                <a:lnTo>
                  <a:pt x="243340" y="157234"/>
                </a:lnTo>
                <a:lnTo>
                  <a:pt x="243340" y="160734"/>
                </a:lnTo>
                <a:lnTo>
                  <a:pt x="244233" y="160734"/>
                </a:lnTo>
                <a:lnTo>
                  <a:pt x="244233" y="157234"/>
                </a:lnTo>
                <a:lnTo>
                  <a:pt x="251079" y="157234"/>
                </a:lnTo>
                <a:lnTo>
                  <a:pt x="251079" y="160734"/>
                </a:lnTo>
                <a:lnTo>
                  <a:pt x="251972" y="160734"/>
                </a:lnTo>
                <a:lnTo>
                  <a:pt x="251972" y="157234"/>
                </a:lnTo>
                <a:lnTo>
                  <a:pt x="258223" y="157234"/>
                </a:lnTo>
                <a:lnTo>
                  <a:pt x="258223" y="160734"/>
                </a:lnTo>
                <a:lnTo>
                  <a:pt x="259116" y="160734"/>
                </a:lnTo>
                <a:lnTo>
                  <a:pt x="259116" y="157234"/>
                </a:lnTo>
                <a:lnTo>
                  <a:pt x="265962" y="157234"/>
                </a:lnTo>
                <a:lnTo>
                  <a:pt x="265962" y="160734"/>
                </a:lnTo>
                <a:lnTo>
                  <a:pt x="266855" y="160734"/>
                </a:lnTo>
                <a:lnTo>
                  <a:pt x="266855" y="157234"/>
                </a:lnTo>
                <a:lnTo>
                  <a:pt x="273106" y="157234"/>
                </a:lnTo>
                <a:lnTo>
                  <a:pt x="273106" y="160734"/>
                </a:lnTo>
                <a:lnTo>
                  <a:pt x="273999" y="160734"/>
                </a:lnTo>
                <a:lnTo>
                  <a:pt x="273999" y="157234"/>
                </a:lnTo>
                <a:lnTo>
                  <a:pt x="280845" y="157234"/>
                </a:lnTo>
                <a:lnTo>
                  <a:pt x="280845" y="160734"/>
                </a:lnTo>
                <a:lnTo>
                  <a:pt x="281738" y="160734"/>
                </a:lnTo>
                <a:lnTo>
                  <a:pt x="281738" y="157234"/>
                </a:lnTo>
                <a:lnTo>
                  <a:pt x="285750" y="157234"/>
                </a:lnTo>
                <a:lnTo>
                  <a:pt x="285750" y="156341"/>
                </a:lnTo>
                <a:lnTo>
                  <a:pt x="281738" y="156341"/>
                </a:lnTo>
                <a:lnTo>
                  <a:pt x="281738" y="150316"/>
                </a:lnTo>
                <a:lnTo>
                  <a:pt x="285750" y="150316"/>
                </a:lnTo>
                <a:lnTo>
                  <a:pt x="285750" y="149423"/>
                </a:lnTo>
                <a:lnTo>
                  <a:pt x="281738" y="149423"/>
                </a:lnTo>
                <a:lnTo>
                  <a:pt x="281738" y="143399"/>
                </a:lnTo>
                <a:lnTo>
                  <a:pt x="285750" y="143399"/>
                </a:lnTo>
                <a:lnTo>
                  <a:pt x="285750" y="142506"/>
                </a:lnTo>
                <a:lnTo>
                  <a:pt x="281738" y="142506"/>
                </a:lnTo>
                <a:lnTo>
                  <a:pt x="281738" y="136481"/>
                </a:lnTo>
                <a:lnTo>
                  <a:pt x="285750" y="136481"/>
                </a:lnTo>
                <a:lnTo>
                  <a:pt x="285750" y="135588"/>
                </a:lnTo>
                <a:lnTo>
                  <a:pt x="281738" y="135588"/>
                </a:lnTo>
                <a:lnTo>
                  <a:pt x="281738" y="129552"/>
                </a:lnTo>
                <a:lnTo>
                  <a:pt x="285750" y="129552"/>
                </a:lnTo>
                <a:lnTo>
                  <a:pt x="285750" y="128659"/>
                </a:lnTo>
                <a:lnTo>
                  <a:pt x="281738" y="128659"/>
                </a:lnTo>
                <a:lnTo>
                  <a:pt x="281738" y="122634"/>
                </a:lnTo>
                <a:lnTo>
                  <a:pt x="285750" y="122634"/>
                </a:lnTo>
                <a:lnTo>
                  <a:pt x="285750" y="121741"/>
                </a:lnTo>
                <a:lnTo>
                  <a:pt x="281738" y="121741"/>
                </a:lnTo>
                <a:lnTo>
                  <a:pt x="281738" y="115717"/>
                </a:lnTo>
                <a:lnTo>
                  <a:pt x="285750" y="115717"/>
                </a:lnTo>
                <a:lnTo>
                  <a:pt x="285750" y="114824"/>
                </a:lnTo>
                <a:lnTo>
                  <a:pt x="281738" y="114824"/>
                </a:lnTo>
                <a:lnTo>
                  <a:pt x="281738" y="108799"/>
                </a:lnTo>
                <a:lnTo>
                  <a:pt x="285750" y="108799"/>
                </a:lnTo>
                <a:lnTo>
                  <a:pt x="285750" y="107906"/>
                </a:lnTo>
                <a:lnTo>
                  <a:pt x="281738" y="107906"/>
                </a:lnTo>
                <a:lnTo>
                  <a:pt x="281738" y="101870"/>
                </a:lnTo>
                <a:lnTo>
                  <a:pt x="285750" y="101870"/>
                </a:lnTo>
                <a:lnTo>
                  <a:pt x="285750" y="100977"/>
                </a:lnTo>
                <a:lnTo>
                  <a:pt x="281738" y="100977"/>
                </a:lnTo>
                <a:lnTo>
                  <a:pt x="281738" y="94952"/>
                </a:lnTo>
                <a:lnTo>
                  <a:pt x="285750" y="94952"/>
                </a:lnTo>
                <a:lnTo>
                  <a:pt x="285750" y="94059"/>
                </a:lnTo>
                <a:lnTo>
                  <a:pt x="281738" y="94059"/>
                </a:lnTo>
                <a:lnTo>
                  <a:pt x="281738" y="88035"/>
                </a:lnTo>
                <a:lnTo>
                  <a:pt x="285750" y="88035"/>
                </a:lnTo>
                <a:lnTo>
                  <a:pt x="285750" y="87142"/>
                </a:lnTo>
                <a:lnTo>
                  <a:pt x="281738" y="87142"/>
                </a:lnTo>
                <a:lnTo>
                  <a:pt x="281738" y="81117"/>
                </a:lnTo>
                <a:lnTo>
                  <a:pt x="285750" y="81117"/>
                </a:lnTo>
                <a:lnTo>
                  <a:pt x="285750" y="80224"/>
                </a:lnTo>
                <a:lnTo>
                  <a:pt x="281738" y="80224"/>
                </a:lnTo>
                <a:lnTo>
                  <a:pt x="281738" y="74188"/>
                </a:lnTo>
                <a:lnTo>
                  <a:pt x="285750" y="74188"/>
                </a:lnTo>
                <a:lnTo>
                  <a:pt x="285750" y="73295"/>
                </a:lnTo>
                <a:lnTo>
                  <a:pt x="281738" y="73295"/>
                </a:lnTo>
                <a:lnTo>
                  <a:pt x="281738" y="67270"/>
                </a:lnTo>
                <a:lnTo>
                  <a:pt x="285750" y="67270"/>
                </a:lnTo>
                <a:lnTo>
                  <a:pt x="285750" y="66377"/>
                </a:lnTo>
                <a:lnTo>
                  <a:pt x="281738" y="66377"/>
                </a:lnTo>
                <a:lnTo>
                  <a:pt x="281738" y="60353"/>
                </a:lnTo>
                <a:lnTo>
                  <a:pt x="285750" y="60353"/>
                </a:lnTo>
                <a:lnTo>
                  <a:pt x="285750" y="59460"/>
                </a:lnTo>
                <a:lnTo>
                  <a:pt x="281738" y="59460"/>
                </a:lnTo>
                <a:lnTo>
                  <a:pt x="281738" y="53435"/>
                </a:lnTo>
                <a:lnTo>
                  <a:pt x="285750" y="53435"/>
                </a:lnTo>
                <a:lnTo>
                  <a:pt x="285750" y="52542"/>
                </a:lnTo>
                <a:lnTo>
                  <a:pt x="281738" y="52542"/>
                </a:lnTo>
                <a:lnTo>
                  <a:pt x="281738" y="46506"/>
                </a:lnTo>
                <a:lnTo>
                  <a:pt x="285750" y="46506"/>
                </a:lnTo>
                <a:lnTo>
                  <a:pt x="285750" y="45613"/>
                </a:lnTo>
                <a:lnTo>
                  <a:pt x="281738" y="45613"/>
                </a:lnTo>
                <a:lnTo>
                  <a:pt x="281738" y="39588"/>
                </a:lnTo>
                <a:lnTo>
                  <a:pt x="285750" y="39588"/>
                </a:lnTo>
                <a:lnTo>
                  <a:pt x="285750" y="38695"/>
                </a:lnTo>
                <a:lnTo>
                  <a:pt x="281738" y="38695"/>
                </a:lnTo>
                <a:lnTo>
                  <a:pt x="281738" y="32671"/>
                </a:lnTo>
                <a:lnTo>
                  <a:pt x="285750" y="32671"/>
                </a:lnTo>
                <a:lnTo>
                  <a:pt x="285750" y="31778"/>
                </a:lnTo>
                <a:lnTo>
                  <a:pt x="281738" y="31778"/>
                </a:lnTo>
                <a:lnTo>
                  <a:pt x="281738" y="25753"/>
                </a:lnTo>
                <a:lnTo>
                  <a:pt x="285750" y="25753"/>
                </a:lnTo>
                <a:lnTo>
                  <a:pt x="285750" y="24860"/>
                </a:lnTo>
                <a:lnTo>
                  <a:pt x="281738" y="24860"/>
                </a:lnTo>
                <a:lnTo>
                  <a:pt x="281738" y="18824"/>
                </a:lnTo>
                <a:lnTo>
                  <a:pt x="285750" y="18824"/>
                </a:lnTo>
                <a:lnTo>
                  <a:pt x="285750" y="17931"/>
                </a:lnTo>
                <a:lnTo>
                  <a:pt x="281738" y="17931"/>
                </a:lnTo>
                <a:lnTo>
                  <a:pt x="281738" y="11906"/>
                </a:lnTo>
                <a:lnTo>
                  <a:pt x="285750" y="11906"/>
                </a:lnTo>
                <a:lnTo>
                  <a:pt x="285750" y="11013"/>
                </a:lnTo>
                <a:lnTo>
                  <a:pt x="281738" y="11013"/>
                </a:lnTo>
                <a:lnTo>
                  <a:pt x="281738" y="4989"/>
                </a:lnTo>
                <a:lnTo>
                  <a:pt x="285750" y="4989"/>
                </a:lnTo>
                <a:lnTo>
                  <a:pt x="285750" y="4096"/>
                </a:lnTo>
                <a:lnTo>
                  <a:pt x="281738" y="4096"/>
                </a:lnTo>
                <a:lnTo>
                  <a:pt x="281738" y="0"/>
                </a:lnTo>
                <a:lnTo>
                  <a:pt x="280845" y="0"/>
                </a:lnTo>
                <a:lnTo>
                  <a:pt x="280845" y="4096"/>
                </a:lnTo>
                <a:lnTo>
                  <a:pt x="273999" y="4096"/>
                </a:lnTo>
                <a:lnTo>
                  <a:pt x="273999" y="0"/>
                </a:lnTo>
                <a:lnTo>
                  <a:pt x="273106" y="0"/>
                </a:lnTo>
                <a:lnTo>
                  <a:pt x="273106" y="4096"/>
                </a:lnTo>
                <a:lnTo>
                  <a:pt x="266855" y="4096"/>
                </a:lnTo>
                <a:lnTo>
                  <a:pt x="266855" y="0"/>
                </a:lnTo>
                <a:lnTo>
                  <a:pt x="265962" y="0"/>
                </a:lnTo>
                <a:lnTo>
                  <a:pt x="265962" y="4096"/>
                </a:lnTo>
                <a:lnTo>
                  <a:pt x="259116" y="4096"/>
                </a:lnTo>
                <a:lnTo>
                  <a:pt x="259116" y="0"/>
                </a:lnTo>
                <a:lnTo>
                  <a:pt x="258223" y="0"/>
                </a:lnTo>
                <a:lnTo>
                  <a:pt x="258223" y="4096"/>
                </a:lnTo>
                <a:lnTo>
                  <a:pt x="251972" y="4096"/>
                </a:lnTo>
                <a:lnTo>
                  <a:pt x="251972" y="0"/>
                </a:lnTo>
                <a:lnTo>
                  <a:pt x="251079" y="0"/>
                </a:lnTo>
                <a:lnTo>
                  <a:pt x="251079" y="4096"/>
                </a:lnTo>
                <a:lnTo>
                  <a:pt x="244233" y="4096"/>
                </a:lnTo>
                <a:lnTo>
                  <a:pt x="244233" y="0"/>
                </a:lnTo>
                <a:lnTo>
                  <a:pt x="243340" y="0"/>
                </a:lnTo>
                <a:lnTo>
                  <a:pt x="243340" y="4096"/>
                </a:lnTo>
                <a:lnTo>
                  <a:pt x="237089" y="4096"/>
                </a:lnTo>
                <a:lnTo>
                  <a:pt x="237089" y="0"/>
                </a:lnTo>
                <a:lnTo>
                  <a:pt x="236196" y="0"/>
                </a:lnTo>
                <a:lnTo>
                  <a:pt x="236196" y="4096"/>
                </a:lnTo>
                <a:lnTo>
                  <a:pt x="229350" y="4096"/>
                </a:lnTo>
                <a:lnTo>
                  <a:pt x="229350" y="0"/>
                </a:lnTo>
                <a:lnTo>
                  <a:pt x="228457" y="0"/>
                </a:lnTo>
                <a:lnTo>
                  <a:pt x="228457" y="4096"/>
                </a:lnTo>
                <a:lnTo>
                  <a:pt x="222206" y="4096"/>
                </a:lnTo>
                <a:lnTo>
                  <a:pt x="222206" y="0"/>
                </a:lnTo>
                <a:lnTo>
                  <a:pt x="221313" y="0"/>
                </a:lnTo>
                <a:lnTo>
                  <a:pt x="221313" y="4096"/>
                </a:lnTo>
                <a:lnTo>
                  <a:pt x="214467" y="4096"/>
                </a:lnTo>
                <a:lnTo>
                  <a:pt x="214467" y="0"/>
                </a:lnTo>
                <a:lnTo>
                  <a:pt x="213574" y="0"/>
                </a:lnTo>
                <a:lnTo>
                  <a:pt x="213574" y="4096"/>
                </a:lnTo>
                <a:lnTo>
                  <a:pt x="207324" y="4096"/>
                </a:lnTo>
                <a:lnTo>
                  <a:pt x="207324" y="0"/>
                </a:lnTo>
                <a:lnTo>
                  <a:pt x="206431" y="0"/>
                </a:lnTo>
                <a:lnTo>
                  <a:pt x="206431" y="4096"/>
                </a:lnTo>
                <a:lnTo>
                  <a:pt x="199584" y="4096"/>
                </a:lnTo>
                <a:lnTo>
                  <a:pt x="199584" y="0"/>
                </a:lnTo>
                <a:lnTo>
                  <a:pt x="198692" y="0"/>
                </a:lnTo>
                <a:lnTo>
                  <a:pt x="198692" y="4096"/>
                </a:lnTo>
                <a:lnTo>
                  <a:pt x="192441" y="4096"/>
                </a:lnTo>
                <a:lnTo>
                  <a:pt x="192441" y="0"/>
                </a:lnTo>
                <a:lnTo>
                  <a:pt x="191548" y="0"/>
                </a:lnTo>
                <a:lnTo>
                  <a:pt x="191548" y="4096"/>
                </a:lnTo>
                <a:lnTo>
                  <a:pt x="184702" y="4096"/>
                </a:lnTo>
                <a:lnTo>
                  <a:pt x="184702" y="0"/>
                </a:lnTo>
                <a:lnTo>
                  <a:pt x="183809" y="0"/>
                </a:lnTo>
                <a:lnTo>
                  <a:pt x="183809" y="4096"/>
                </a:lnTo>
                <a:lnTo>
                  <a:pt x="177558" y="4096"/>
                </a:lnTo>
                <a:lnTo>
                  <a:pt x="177558" y="0"/>
                </a:lnTo>
                <a:lnTo>
                  <a:pt x="176665" y="0"/>
                </a:lnTo>
                <a:lnTo>
                  <a:pt x="176665" y="4096"/>
                </a:lnTo>
                <a:lnTo>
                  <a:pt x="169819" y="4096"/>
                </a:lnTo>
                <a:lnTo>
                  <a:pt x="169819" y="0"/>
                </a:lnTo>
                <a:lnTo>
                  <a:pt x="168926" y="0"/>
                </a:lnTo>
                <a:lnTo>
                  <a:pt x="168926" y="4096"/>
                </a:lnTo>
                <a:lnTo>
                  <a:pt x="162675" y="4096"/>
                </a:lnTo>
                <a:lnTo>
                  <a:pt x="162675" y="0"/>
                </a:lnTo>
                <a:lnTo>
                  <a:pt x="161782" y="0"/>
                </a:lnTo>
                <a:lnTo>
                  <a:pt x="161782" y="4096"/>
                </a:lnTo>
                <a:lnTo>
                  <a:pt x="154936" y="4096"/>
                </a:lnTo>
                <a:lnTo>
                  <a:pt x="154936" y="0"/>
                </a:lnTo>
                <a:lnTo>
                  <a:pt x="154043" y="0"/>
                </a:lnTo>
                <a:lnTo>
                  <a:pt x="154043" y="4096"/>
                </a:lnTo>
                <a:lnTo>
                  <a:pt x="147792" y="4096"/>
                </a:lnTo>
                <a:lnTo>
                  <a:pt x="147792" y="0"/>
                </a:lnTo>
                <a:lnTo>
                  <a:pt x="146899" y="0"/>
                </a:lnTo>
                <a:lnTo>
                  <a:pt x="146899" y="4096"/>
                </a:lnTo>
                <a:lnTo>
                  <a:pt x="140053" y="4096"/>
                </a:lnTo>
                <a:lnTo>
                  <a:pt x="140053" y="0"/>
                </a:lnTo>
                <a:lnTo>
                  <a:pt x="139160" y="0"/>
                </a:lnTo>
                <a:lnTo>
                  <a:pt x="139160" y="4096"/>
                </a:lnTo>
                <a:lnTo>
                  <a:pt x="132909" y="4096"/>
                </a:lnTo>
                <a:lnTo>
                  <a:pt x="132909" y="0"/>
                </a:lnTo>
                <a:lnTo>
                  <a:pt x="132017" y="0"/>
                </a:lnTo>
                <a:lnTo>
                  <a:pt x="132017" y="4096"/>
                </a:lnTo>
                <a:lnTo>
                  <a:pt x="125170" y="4096"/>
                </a:lnTo>
                <a:lnTo>
                  <a:pt x="125170" y="0"/>
                </a:lnTo>
                <a:lnTo>
                  <a:pt x="124277" y="0"/>
                </a:lnTo>
                <a:lnTo>
                  <a:pt x="124277" y="4096"/>
                </a:lnTo>
                <a:lnTo>
                  <a:pt x="118027" y="4096"/>
                </a:lnTo>
                <a:lnTo>
                  <a:pt x="118027" y="0"/>
                </a:lnTo>
                <a:lnTo>
                  <a:pt x="117134" y="0"/>
                </a:lnTo>
                <a:lnTo>
                  <a:pt x="117134" y="4096"/>
                </a:lnTo>
                <a:lnTo>
                  <a:pt x="110288" y="4096"/>
                </a:lnTo>
                <a:lnTo>
                  <a:pt x="110288" y="0"/>
                </a:lnTo>
                <a:lnTo>
                  <a:pt x="109395" y="0"/>
                </a:lnTo>
                <a:lnTo>
                  <a:pt x="109395" y="4096"/>
                </a:lnTo>
                <a:lnTo>
                  <a:pt x="103144" y="4096"/>
                </a:lnTo>
                <a:lnTo>
                  <a:pt x="103144" y="0"/>
                </a:lnTo>
                <a:lnTo>
                  <a:pt x="102251" y="0"/>
                </a:lnTo>
                <a:lnTo>
                  <a:pt x="102251" y="4096"/>
                </a:lnTo>
                <a:lnTo>
                  <a:pt x="95405" y="4096"/>
                </a:lnTo>
                <a:lnTo>
                  <a:pt x="95405" y="0"/>
                </a:lnTo>
                <a:lnTo>
                  <a:pt x="94512" y="0"/>
                </a:lnTo>
                <a:lnTo>
                  <a:pt x="94512" y="4096"/>
                </a:lnTo>
                <a:lnTo>
                  <a:pt x="88261" y="4096"/>
                </a:lnTo>
                <a:lnTo>
                  <a:pt x="88261" y="0"/>
                </a:lnTo>
                <a:lnTo>
                  <a:pt x="87368" y="0"/>
                </a:lnTo>
                <a:lnTo>
                  <a:pt x="87368" y="4096"/>
                </a:lnTo>
                <a:lnTo>
                  <a:pt x="80522" y="4096"/>
                </a:lnTo>
                <a:lnTo>
                  <a:pt x="80522" y="0"/>
                </a:lnTo>
                <a:lnTo>
                  <a:pt x="79629" y="0"/>
                </a:lnTo>
                <a:lnTo>
                  <a:pt x="79629" y="4096"/>
                </a:lnTo>
                <a:lnTo>
                  <a:pt x="73378" y="4096"/>
                </a:lnTo>
                <a:lnTo>
                  <a:pt x="73378" y="0"/>
                </a:lnTo>
                <a:lnTo>
                  <a:pt x="72485" y="0"/>
                </a:lnTo>
                <a:lnTo>
                  <a:pt x="72485" y="4096"/>
                </a:lnTo>
                <a:lnTo>
                  <a:pt x="65639" y="4096"/>
                </a:lnTo>
                <a:lnTo>
                  <a:pt x="65639" y="0"/>
                </a:lnTo>
                <a:lnTo>
                  <a:pt x="64746" y="0"/>
                </a:lnTo>
                <a:lnTo>
                  <a:pt x="64746" y="4096"/>
                </a:lnTo>
                <a:lnTo>
                  <a:pt x="58495" y="4096"/>
                </a:lnTo>
                <a:lnTo>
                  <a:pt x="58495" y="0"/>
                </a:lnTo>
                <a:lnTo>
                  <a:pt x="57602" y="0"/>
                </a:lnTo>
                <a:lnTo>
                  <a:pt x="57602" y="4096"/>
                </a:lnTo>
                <a:lnTo>
                  <a:pt x="50756" y="4096"/>
                </a:lnTo>
                <a:lnTo>
                  <a:pt x="50756" y="0"/>
                </a:lnTo>
                <a:lnTo>
                  <a:pt x="49863" y="0"/>
                </a:lnTo>
                <a:lnTo>
                  <a:pt x="49863" y="4096"/>
                </a:lnTo>
                <a:lnTo>
                  <a:pt x="43613" y="4096"/>
                </a:lnTo>
                <a:lnTo>
                  <a:pt x="43613" y="0"/>
                </a:lnTo>
                <a:lnTo>
                  <a:pt x="42720" y="0"/>
                </a:lnTo>
                <a:lnTo>
                  <a:pt x="42720" y="4096"/>
                </a:lnTo>
                <a:lnTo>
                  <a:pt x="35874" y="4096"/>
                </a:lnTo>
                <a:lnTo>
                  <a:pt x="35874" y="0"/>
                </a:lnTo>
                <a:lnTo>
                  <a:pt x="34981" y="0"/>
                </a:lnTo>
                <a:lnTo>
                  <a:pt x="34981" y="4096"/>
                </a:lnTo>
                <a:lnTo>
                  <a:pt x="28730" y="4096"/>
                </a:lnTo>
                <a:lnTo>
                  <a:pt x="28730" y="0"/>
                </a:lnTo>
                <a:lnTo>
                  <a:pt x="27837" y="0"/>
                </a:lnTo>
                <a:lnTo>
                  <a:pt x="27837" y="4096"/>
                </a:lnTo>
                <a:lnTo>
                  <a:pt x="20991" y="4096"/>
                </a:lnTo>
                <a:lnTo>
                  <a:pt x="20991" y="0"/>
                </a:lnTo>
                <a:lnTo>
                  <a:pt x="20098" y="0"/>
                </a:lnTo>
                <a:lnTo>
                  <a:pt x="20098" y="4096"/>
                </a:lnTo>
                <a:lnTo>
                  <a:pt x="13847" y="4096"/>
                </a:lnTo>
                <a:lnTo>
                  <a:pt x="13847" y="0"/>
                </a:lnTo>
                <a:lnTo>
                  <a:pt x="12954" y="0"/>
                </a:lnTo>
                <a:lnTo>
                  <a:pt x="12954" y="4096"/>
                </a:lnTo>
                <a:lnTo>
                  <a:pt x="6108" y="4096"/>
                </a:lnTo>
                <a:lnTo>
                  <a:pt x="6108" y="0"/>
                </a:lnTo>
                <a:close/>
              </a:path>
            </a:pathLst>
          </a:custGeom>
          <a:solidFill>
            <a:srgbClr val="838383">
              <a:alpha val="8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5" name="Google Shape;205;p26"/>
          <p:cNvSpPr txBox="1">
            <a:spLocks noGrp="1"/>
          </p:cNvSpPr>
          <p:nvPr>
            <p:ph type="title"/>
          </p:nvPr>
        </p:nvSpPr>
        <p:spPr>
          <a:xfrm>
            <a:off x="950400" y="715200"/>
            <a:ext cx="10272000" cy="6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9pPr>
          </a:lstStyle>
          <a:p>
            <a:endParaRPr/>
          </a:p>
        </p:txBody>
      </p:sp>
      <p:sp>
        <p:nvSpPr>
          <p:cNvPr id="206" name="Google Shape;206;p26"/>
          <p:cNvSpPr txBox="1">
            <a:spLocks noGrp="1"/>
          </p:cNvSpPr>
          <p:nvPr>
            <p:ph type="subTitle" idx="1"/>
          </p:nvPr>
        </p:nvSpPr>
        <p:spPr>
          <a:xfrm>
            <a:off x="2657067" y="2446964"/>
            <a:ext cx="1935200" cy="4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anchers"/>
              <a:buNone/>
              <a:defRPr sz="3733">
                <a:latin typeface="Ranchers"/>
                <a:ea typeface="Ranchers"/>
                <a:cs typeface="Ranchers"/>
                <a:sym typeface="Rancher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6"/>
          <p:cNvSpPr txBox="1">
            <a:spLocks noGrp="1"/>
          </p:cNvSpPr>
          <p:nvPr>
            <p:ph type="subTitle" idx="2"/>
          </p:nvPr>
        </p:nvSpPr>
        <p:spPr>
          <a:xfrm>
            <a:off x="7599733" y="4090847"/>
            <a:ext cx="1935200" cy="4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anchers"/>
              <a:buNone/>
              <a:defRPr sz="3733">
                <a:latin typeface="Ranchers"/>
                <a:ea typeface="Ranchers"/>
                <a:cs typeface="Ranchers"/>
                <a:sym typeface="Rancher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6"/>
          <p:cNvSpPr txBox="1">
            <a:spLocks noGrp="1"/>
          </p:cNvSpPr>
          <p:nvPr>
            <p:ph type="subTitle" idx="3"/>
          </p:nvPr>
        </p:nvSpPr>
        <p:spPr>
          <a:xfrm>
            <a:off x="2657067" y="3037467"/>
            <a:ext cx="4560000" cy="9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 sz="18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 sz="18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 sz="18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 sz="18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 sz="18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 sz="18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 sz="18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 sz="1867"/>
            </a:lvl9pPr>
          </a:lstStyle>
          <a:p>
            <a:endParaRPr/>
          </a:p>
        </p:txBody>
      </p:sp>
      <p:sp>
        <p:nvSpPr>
          <p:cNvPr id="209" name="Google Shape;209;p26"/>
          <p:cNvSpPr txBox="1">
            <a:spLocks noGrp="1"/>
          </p:cNvSpPr>
          <p:nvPr>
            <p:ph type="subTitle" idx="4"/>
          </p:nvPr>
        </p:nvSpPr>
        <p:spPr>
          <a:xfrm>
            <a:off x="4974933" y="4673295"/>
            <a:ext cx="4560000" cy="9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8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8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8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8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8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8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8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867"/>
            </a:lvl9pPr>
          </a:lstStyle>
          <a:p>
            <a:endParaRPr/>
          </a:p>
        </p:txBody>
      </p:sp>
      <p:sp>
        <p:nvSpPr>
          <p:cNvPr id="210" name="Google Shape;210;p26"/>
          <p:cNvSpPr/>
          <p:nvPr/>
        </p:nvSpPr>
        <p:spPr>
          <a:xfrm rot="9295600">
            <a:off x="-911483" y="5220186"/>
            <a:ext cx="2453172" cy="2453172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26"/>
          <p:cNvSpPr/>
          <p:nvPr/>
        </p:nvSpPr>
        <p:spPr>
          <a:xfrm rot="9295600">
            <a:off x="10254583" y="-930714"/>
            <a:ext cx="2453172" cy="2453172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61538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/>
          <p:nvPr/>
        </p:nvSpPr>
        <p:spPr>
          <a:xfrm>
            <a:off x="0" y="0"/>
            <a:ext cx="12192000" cy="6858027"/>
          </a:xfrm>
          <a:custGeom>
            <a:avLst/>
            <a:gdLst/>
            <a:ahLst/>
            <a:cxnLst/>
            <a:rect l="l" t="t" r="r" b="b"/>
            <a:pathLst>
              <a:path w="285750" h="160735" extrusionOk="0">
                <a:moveTo>
                  <a:pt x="12954" y="4989"/>
                </a:moveTo>
                <a:lnTo>
                  <a:pt x="12954" y="11013"/>
                </a:lnTo>
                <a:lnTo>
                  <a:pt x="6108" y="11013"/>
                </a:lnTo>
                <a:lnTo>
                  <a:pt x="6108" y="4989"/>
                </a:lnTo>
                <a:close/>
                <a:moveTo>
                  <a:pt x="20098" y="4989"/>
                </a:moveTo>
                <a:lnTo>
                  <a:pt x="20098" y="11013"/>
                </a:lnTo>
                <a:lnTo>
                  <a:pt x="13847" y="11013"/>
                </a:lnTo>
                <a:lnTo>
                  <a:pt x="13847" y="4989"/>
                </a:lnTo>
                <a:close/>
                <a:moveTo>
                  <a:pt x="27837" y="4989"/>
                </a:moveTo>
                <a:lnTo>
                  <a:pt x="27837" y="11013"/>
                </a:lnTo>
                <a:lnTo>
                  <a:pt x="20991" y="11013"/>
                </a:lnTo>
                <a:lnTo>
                  <a:pt x="20991" y="4989"/>
                </a:lnTo>
                <a:close/>
                <a:moveTo>
                  <a:pt x="34981" y="4989"/>
                </a:moveTo>
                <a:lnTo>
                  <a:pt x="34981" y="11013"/>
                </a:lnTo>
                <a:lnTo>
                  <a:pt x="28730" y="11013"/>
                </a:lnTo>
                <a:lnTo>
                  <a:pt x="28730" y="4989"/>
                </a:lnTo>
                <a:close/>
                <a:moveTo>
                  <a:pt x="42720" y="4989"/>
                </a:moveTo>
                <a:lnTo>
                  <a:pt x="42720" y="11013"/>
                </a:lnTo>
                <a:lnTo>
                  <a:pt x="35874" y="11013"/>
                </a:lnTo>
                <a:lnTo>
                  <a:pt x="35874" y="4989"/>
                </a:lnTo>
                <a:close/>
                <a:moveTo>
                  <a:pt x="49863" y="4989"/>
                </a:moveTo>
                <a:lnTo>
                  <a:pt x="49863" y="11013"/>
                </a:lnTo>
                <a:lnTo>
                  <a:pt x="43613" y="11013"/>
                </a:lnTo>
                <a:lnTo>
                  <a:pt x="43613" y="4989"/>
                </a:lnTo>
                <a:close/>
                <a:moveTo>
                  <a:pt x="57602" y="4989"/>
                </a:moveTo>
                <a:lnTo>
                  <a:pt x="57602" y="11013"/>
                </a:lnTo>
                <a:lnTo>
                  <a:pt x="50756" y="11013"/>
                </a:lnTo>
                <a:lnTo>
                  <a:pt x="50756" y="4989"/>
                </a:lnTo>
                <a:close/>
                <a:moveTo>
                  <a:pt x="64746" y="4989"/>
                </a:moveTo>
                <a:lnTo>
                  <a:pt x="64746" y="11013"/>
                </a:lnTo>
                <a:lnTo>
                  <a:pt x="58495" y="11013"/>
                </a:lnTo>
                <a:lnTo>
                  <a:pt x="58495" y="4989"/>
                </a:lnTo>
                <a:close/>
                <a:moveTo>
                  <a:pt x="72485" y="4989"/>
                </a:moveTo>
                <a:lnTo>
                  <a:pt x="72485" y="11013"/>
                </a:lnTo>
                <a:lnTo>
                  <a:pt x="65639" y="11013"/>
                </a:lnTo>
                <a:lnTo>
                  <a:pt x="65639" y="4989"/>
                </a:lnTo>
                <a:close/>
                <a:moveTo>
                  <a:pt x="79629" y="4989"/>
                </a:moveTo>
                <a:lnTo>
                  <a:pt x="79629" y="11013"/>
                </a:lnTo>
                <a:lnTo>
                  <a:pt x="73378" y="11013"/>
                </a:lnTo>
                <a:lnTo>
                  <a:pt x="73378" y="4989"/>
                </a:lnTo>
                <a:close/>
                <a:moveTo>
                  <a:pt x="87368" y="4989"/>
                </a:moveTo>
                <a:lnTo>
                  <a:pt x="87368" y="11013"/>
                </a:lnTo>
                <a:lnTo>
                  <a:pt x="80522" y="11013"/>
                </a:lnTo>
                <a:lnTo>
                  <a:pt x="80522" y="4989"/>
                </a:lnTo>
                <a:close/>
                <a:moveTo>
                  <a:pt x="94512" y="4989"/>
                </a:moveTo>
                <a:lnTo>
                  <a:pt x="94512" y="11013"/>
                </a:lnTo>
                <a:lnTo>
                  <a:pt x="88261" y="11013"/>
                </a:lnTo>
                <a:lnTo>
                  <a:pt x="88261" y="4989"/>
                </a:lnTo>
                <a:close/>
                <a:moveTo>
                  <a:pt x="102251" y="4989"/>
                </a:moveTo>
                <a:lnTo>
                  <a:pt x="102251" y="11013"/>
                </a:lnTo>
                <a:lnTo>
                  <a:pt x="95405" y="11013"/>
                </a:lnTo>
                <a:lnTo>
                  <a:pt x="95405" y="4989"/>
                </a:lnTo>
                <a:close/>
                <a:moveTo>
                  <a:pt x="109395" y="4989"/>
                </a:moveTo>
                <a:lnTo>
                  <a:pt x="109395" y="11013"/>
                </a:lnTo>
                <a:lnTo>
                  <a:pt x="103144" y="11013"/>
                </a:lnTo>
                <a:lnTo>
                  <a:pt x="103144" y="4989"/>
                </a:lnTo>
                <a:close/>
                <a:moveTo>
                  <a:pt x="117134" y="4989"/>
                </a:moveTo>
                <a:lnTo>
                  <a:pt x="117134" y="11013"/>
                </a:lnTo>
                <a:lnTo>
                  <a:pt x="110288" y="11013"/>
                </a:lnTo>
                <a:lnTo>
                  <a:pt x="110288" y="4989"/>
                </a:lnTo>
                <a:close/>
                <a:moveTo>
                  <a:pt x="124277" y="4989"/>
                </a:moveTo>
                <a:lnTo>
                  <a:pt x="124277" y="11013"/>
                </a:lnTo>
                <a:lnTo>
                  <a:pt x="118027" y="11013"/>
                </a:lnTo>
                <a:lnTo>
                  <a:pt x="118027" y="4989"/>
                </a:lnTo>
                <a:close/>
                <a:moveTo>
                  <a:pt x="132017" y="4989"/>
                </a:moveTo>
                <a:lnTo>
                  <a:pt x="132017" y="11013"/>
                </a:lnTo>
                <a:lnTo>
                  <a:pt x="125170" y="11013"/>
                </a:lnTo>
                <a:lnTo>
                  <a:pt x="125170" y="4989"/>
                </a:lnTo>
                <a:close/>
                <a:moveTo>
                  <a:pt x="139160" y="4989"/>
                </a:moveTo>
                <a:lnTo>
                  <a:pt x="139160" y="11013"/>
                </a:lnTo>
                <a:lnTo>
                  <a:pt x="132909" y="11013"/>
                </a:lnTo>
                <a:lnTo>
                  <a:pt x="132909" y="4989"/>
                </a:lnTo>
                <a:close/>
                <a:moveTo>
                  <a:pt x="146899" y="4989"/>
                </a:moveTo>
                <a:lnTo>
                  <a:pt x="146899" y="11013"/>
                </a:lnTo>
                <a:lnTo>
                  <a:pt x="140053" y="11013"/>
                </a:lnTo>
                <a:lnTo>
                  <a:pt x="140053" y="4989"/>
                </a:lnTo>
                <a:close/>
                <a:moveTo>
                  <a:pt x="154043" y="4989"/>
                </a:moveTo>
                <a:lnTo>
                  <a:pt x="154043" y="11013"/>
                </a:lnTo>
                <a:lnTo>
                  <a:pt x="147792" y="11013"/>
                </a:lnTo>
                <a:lnTo>
                  <a:pt x="147792" y="4989"/>
                </a:lnTo>
                <a:close/>
                <a:moveTo>
                  <a:pt x="161782" y="4989"/>
                </a:moveTo>
                <a:lnTo>
                  <a:pt x="161782" y="11013"/>
                </a:lnTo>
                <a:lnTo>
                  <a:pt x="154936" y="11013"/>
                </a:lnTo>
                <a:lnTo>
                  <a:pt x="154936" y="4989"/>
                </a:lnTo>
                <a:close/>
                <a:moveTo>
                  <a:pt x="168926" y="4989"/>
                </a:moveTo>
                <a:lnTo>
                  <a:pt x="168926" y="11013"/>
                </a:lnTo>
                <a:lnTo>
                  <a:pt x="162675" y="11013"/>
                </a:lnTo>
                <a:lnTo>
                  <a:pt x="162675" y="4989"/>
                </a:lnTo>
                <a:close/>
                <a:moveTo>
                  <a:pt x="176665" y="4989"/>
                </a:moveTo>
                <a:lnTo>
                  <a:pt x="176665" y="11013"/>
                </a:lnTo>
                <a:lnTo>
                  <a:pt x="169819" y="11013"/>
                </a:lnTo>
                <a:lnTo>
                  <a:pt x="169819" y="4989"/>
                </a:lnTo>
                <a:close/>
                <a:moveTo>
                  <a:pt x="183809" y="4989"/>
                </a:moveTo>
                <a:lnTo>
                  <a:pt x="183809" y="11013"/>
                </a:lnTo>
                <a:lnTo>
                  <a:pt x="177558" y="11013"/>
                </a:lnTo>
                <a:lnTo>
                  <a:pt x="177558" y="4989"/>
                </a:lnTo>
                <a:close/>
                <a:moveTo>
                  <a:pt x="191548" y="4989"/>
                </a:moveTo>
                <a:lnTo>
                  <a:pt x="191548" y="11013"/>
                </a:lnTo>
                <a:lnTo>
                  <a:pt x="184702" y="11013"/>
                </a:lnTo>
                <a:lnTo>
                  <a:pt x="184702" y="4989"/>
                </a:lnTo>
                <a:close/>
                <a:moveTo>
                  <a:pt x="198692" y="4989"/>
                </a:moveTo>
                <a:lnTo>
                  <a:pt x="198692" y="11013"/>
                </a:lnTo>
                <a:lnTo>
                  <a:pt x="192441" y="11013"/>
                </a:lnTo>
                <a:lnTo>
                  <a:pt x="192441" y="4989"/>
                </a:lnTo>
                <a:close/>
                <a:moveTo>
                  <a:pt x="206431" y="4989"/>
                </a:moveTo>
                <a:lnTo>
                  <a:pt x="206431" y="11013"/>
                </a:lnTo>
                <a:lnTo>
                  <a:pt x="199584" y="11013"/>
                </a:lnTo>
                <a:lnTo>
                  <a:pt x="199584" y="4989"/>
                </a:lnTo>
                <a:close/>
                <a:moveTo>
                  <a:pt x="213574" y="4989"/>
                </a:moveTo>
                <a:lnTo>
                  <a:pt x="213574" y="11013"/>
                </a:lnTo>
                <a:lnTo>
                  <a:pt x="207324" y="11013"/>
                </a:lnTo>
                <a:lnTo>
                  <a:pt x="207324" y="4989"/>
                </a:lnTo>
                <a:close/>
                <a:moveTo>
                  <a:pt x="221313" y="4989"/>
                </a:moveTo>
                <a:lnTo>
                  <a:pt x="221313" y="11013"/>
                </a:lnTo>
                <a:lnTo>
                  <a:pt x="214467" y="11013"/>
                </a:lnTo>
                <a:lnTo>
                  <a:pt x="214467" y="4989"/>
                </a:lnTo>
                <a:close/>
                <a:moveTo>
                  <a:pt x="228457" y="4989"/>
                </a:moveTo>
                <a:lnTo>
                  <a:pt x="228457" y="11013"/>
                </a:lnTo>
                <a:lnTo>
                  <a:pt x="222206" y="11013"/>
                </a:lnTo>
                <a:lnTo>
                  <a:pt x="222206" y="4989"/>
                </a:lnTo>
                <a:close/>
                <a:moveTo>
                  <a:pt x="236196" y="4989"/>
                </a:moveTo>
                <a:lnTo>
                  <a:pt x="236196" y="11013"/>
                </a:lnTo>
                <a:lnTo>
                  <a:pt x="229350" y="11013"/>
                </a:lnTo>
                <a:lnTo>
                  <a:pt x="229350" y="4989"/>
                </a:lnTo>
                <a:close/>
                <a:moveTo>
                  <a:pt x="243340" y="4989"/>
                </a:moveTo>
                <a:lnTo>
                  <a:pt x="243340" y="11013"/>
                </a:lnTo>
                <a:lnTo>
                  <a:pt x="237089" y="11013"/>
                </a:lnTo>
                <a:lnTo>
                  <a:pt x="237089" y="4989"/>
                </a:lnTo>
                <a:close/>
                <a:moveTo>
                  <a:pt x="251079" y="4989"/>
                </a:moveTo>
                <a:lnTo>
                  <a:pt x="251079" y="11013"/>
                </a:lnTo>
                <a:lnTo>
                  <a:pt x="244233" y="11013"/>
                </a:lnTo>
                <a:lnTo>
                  <a:pt x="244233" y="4989"/>
                </a:lnTo>
                <a:close/>
                <a:moveTo>
                  <a:pt x="258223" y="4989"/>
                </a:moveTo>
                <a:lnTo>
                  <a:pt x="258223" y="11013"/>
                </a:lnTo>
                <a:lnTo>
                  <a:pt x="251972" y="11013"/>
                </a:lnTo>
                <a:lnTo>
                  <a:pt x="251972" y="4989"/>
                </a:lnTo>
                <a:close/>
                <a:moveTo>
                  <a:pt x="265962" y="4989"/>
                </a:moveTo>
                <a:lnTo>
                  <a:pt x="265962" y="11013"/>
                </a:lnTo>
                <a:lnTo>
                  <a:pt x="259116" y="11013"/>
                </a:lnTo>
                <a:lnTo>
                  <a:pt x="259116" y="4989"/>
                </a:lnTo>
                <a:close/>
                <a:moveTo>
                  <a:pt x="273106" y="4989"/>
                </a:moveTo>
                <a:lnTo>
                  <a:pt x="273106" y="11013"/>
                </a:lnTo>
                <a:lnTo>
                  <a:pt x="266855" y="11013"/>
                </a:lnTo>
                <a:lnTo>
                  <a:pt x="266855" y="4989"/>
                </a:lnTo>
                <a:close/>
                <a:moveTo>
                  <a:pt x="280845" y="4989"/>
                </a:moveTo>
                <a:lnTo>
                  <a:pt x="280845" y="11013"/>
                </a:lnTo>
                <a:lnTo>
                  <a:pt x="273999" y="11013"/>
                </a:lnTo>
                <a:lnTo>
                  <a:pt x="273999" y="4989"/>
                </a:lnTo>
                <a:close/>
                <a:moveTo>
                  <a:pt x="12954" y="11906"/>
                </a:moveTo>
                <a:lnTo>
                  <a:pt x="12954" y="17931"/>
                </a:lnTo>
                <a:lnTo>
                  <a:pt x="6108" y="17931"/>
                </a:lnTo>
                <a:lnTo>
                  <a:pt x="6108" y="11906"/>
                </a:lnTo>
                <a:close/>
                <a:moveTo>
                  <a:pt x="20098" y="11906"/>
                </a:moveTo>
                <a:lnTo>
                  <a:pt x="20098" y="17931"/>
                </a:lnTo>
                <a:lnTo>
                  <a:pt x="13847" y="17931"/>
                </a:lnTo>
                <a:lnTo>
                  <a:pt x="13847" y="11906"/>
                </a:lnTo>
                <a:close/>
                <a:moveTo>
                  <a:pt x="27837" y="11906"/>
                </a:moveTo>
                <a:lnTo>
                  <a:pt x="27837" y="17931"/>
                </a:lnTo>
                <a:lnTo>
                  <a:pt x="20991" y="17931"/>
                </a:lnTo>
                <a:lnTo>
                  <a:pt x="20991" y="11906"/>
                </a:lnTo>
                <a:close/>
                <a:moveTo>
                  <a:pt x="34981" y="11906"/>
                </a:moveTo>
                <a:lnTo>
                  <a:pt x="34981" y="17931"/>
                </a:lnTo>
                <a:lnTo>
                  <a:pt x="28730" y="17931"/>
                </a:lnTo>
                <a:lnTo>
                  <a:pt x="28730" y="11906"/>
                </a:lnTo>
                <a:close/>
                <a:moveTo>
                  <a:pt x="42720" y="11906"/>
                </a:moveTo>
                <a:lnTo>
                  <a:pt x="42720" y="17931"/>
                </a:lnTo>
                <a:lnTo>
                  <a:pt x="35874" y="17931"/>
                </a:lnTo>
                <a:lnTo>
                  <a:pt x="35874" y="11906"/>
                </a:lnTo>
                <a:close/>
                <a:moveTo>
                  <a:pt x="49863" y="11906"/>
                </a:moveTo>
                <a:lnTo>
                  <a:pt x="49863" y="17931"/>
                </a:lnTo>
                <a:lnTo>
                  <a:pt x="43613" y="17931"/>
                </a:lnTo>
                <a:lnTo>
                  <a:pt x="43613" y="11906"/>
                </a:lnTo>
                <a:close/>
                <a:moveTo>
                  <a:pt x="57602" y="11906"/>
                </a:moveTo>
                <a:lnTo>
                  <a:pt x="57602" y="17931"/>
                </a:lnTo>
                <a:lnTo>
                  <a:pt x="50756" y="17931"/>
                </a:lnTo>
                <a:lnTo>
                  <a:pt x="50756" y="11906"/>
                </a:lnTo>
                <a:close/>
                <a:moveTo>
                  <a:pt x="64746" y="11906"/>
                </a:moveTo>
                <a:lnTo>
                  <a:pt x="64746" y="17931"/>
                </a:lnTo>
                <a:lnTo>
                  <a:pt x="58495" y="17931"/>
                </a:lnTo>
                <a:lnTo>
                  <a:pt x="58495" y="11906"/>
                </a:lnTo>
                <a:close/>
                <a:moveTo>
                  <a:pt x="72485" y="11906"/>
                </a:moveTo>
                <a:lnTo>
                  <a:pt x="72485" y="17931"/>
                </a:lnTo>
                <a:lnTo>
                  <a:pt x="65639" y="17931"/>
                </a:lnTo>
                <a:lnTo>
                  <a:pt x="65639" y="11906"/>
                </a:lnTo>
                <a:close/>
                <a:moveTo>
                  <a:pt x="79629" y="11906"/>
                </a:moveTo>
                <a:lnTo>
                  <a:pt x="79629" y="17931"/>
                </a:lnTo>
                <a:lnTo>
                  <a:pt x="73378" y="17931"/>
                </a:lnTo>
                <a:lnTo>
                  <a:pt x="73378" y="11906"/>
                </a:lnTo>
                <a:close/>
                <a:moveTo>
                  <a:pt x="87368" y="11906"/>
                </a:moveTo>
                <a:lnTo>
                  <a:pt x="87368" y="17931"/>
                </a:lnTo>
                <a:lnTo>
                  <a:pt x="80522" y="17931"/>
                </a:lnTo>
                <a:lnTo>
                  <a:pt x="80522" y="11906"/>
                </a:lnTo>
                <a:close/>
                <a:moveTo>
                  <a:pt x="94512" y="11906"/>
                </a:moveTo>
                <a:lnTo>
                  <a:pt x="94512" y="17931"/>
                </a:lnTo>
                <a:lnTo>
                  <a:pt x="88261" y="17931"/>
                </a:lnTo>
                <a:lnTo>
                  <a:pt x="88261" y="11906"/>
                </a:lnTo>
                <a:close/>
                <a:moveTo>
                  <a:pt x="102251" y="11906"/>
                </a:moveTo>
                <a:lnTo>
                  <a:pt x="102251" y="17931"/>
                </a:lnTo>
                <a:lnTo>
                  <a:pt x="95405" y="17931"/>
                </a:lnTo>
                <a:lnTo>
                  <a:pt x="95405" y="11906"/>
                </a:lnTo>
                <a:close/>
                <a:moveTo>
                  <a:pt x="109395" y="11906"/>
                </a:moveTo>
                <a:lnTo>
                  <a:pt x="109395" y="17931"/>
                </a:lnTo>
                <a:lnTo>
                  <a:pt x="103144" y="17931"/>
                </a:lnTo>
                <a:lnTo>
                  <a:pt x="103144" y="11906"/>
                </a:lnTo>
                <a:close/>
                <a:moveTo>
                  <a:pt x="117134" y="11906"/>
                </a:moveTo>
                <a:lnTo>
                  <a:pt x="117134" y="17931"/>
                </a:lnTo>
                <a:lnTo>
                  <a:pt x="110288" y="17931"/>
                </a:lnTo>
                <a:lnTo>
                  <a:pt x="110288" y="11906"/>
                </a:lnTo>
                <a:close/>
                <a:moveTo>
                  <a:pt x="124277" y="11906"/>
                </a:moveTo>
                <a:lnTo>
                  <a:pt x="124277" y="17931"/>
                </a:lnTo>
                <a:lnTo>
                  <a:pt x="118027" y="17931"/>
                </a:lnTo>
                <a:lnTo>
                  <a:pt x="118027" y="11906"/>
                </a:lnTo>
                <a:close/>
                <a:moveTo>
                  <a:pt x="132017" y="11906"/>
                </a:moveTo>
                <a:lnTo>
                  <a:pt x="132017" y="17931"/>
                </a:lnTo>
                <a:lnTo>
                  <a:pt x="125170" y="17931"/>
                </a:lnTo>
                <a:lnTo>
                  <a:pt x="125170" y="11906"/>
                </a:lnTo>
                <a:close/>
                <a:moveTo>
                  <a:pt x="139160" y="11906"/>
                </a:moveTo>
                <a:lnTo>
                  <a:pt x="139160" y="17931"/>
                </a:lnTo>
                <a:lnTo>
                  <a:pt x="132909" y="17931"/>
                </a:lnTo>
                <a:lnTo>
                  <a:pt x="132909" y="11906"/>
                </a:lnTo>
                <a:close/>
                <a:moveTo>
                  <a:pt x="146899" y="11906"/>
                </a:moveTo>
                <a:lnTo>
                  <a:pt x="146899" y="17931"/>
                </a:lnTo>
                <a:lnTo>
                  <a:pt x="140053" y="17931"/>
                </a:lnTo>
                <a:lnTo>
                  <a:pt x="140053" y="11906"/>
                </a:lnTo>
                <a:close/>
                <a:moveTo>
                  <a:pt x="154043" y="11906"/>
                </a:moveTo>
                <a:lnTo>
                  <a:pt x="154043" y="17931"/>
                </a:lnTo>
                <a:lnTo>
                  <a:pt x="147792" y="17931"/>
                </a:lnTo>
                <a:lnTo>
                  <a:pt x="147792" y="11906"/>
                </a:lnTo>
                <a:close/>
                <a:moveTo>
                  <a:pt x="161782" y="11906"/>
                </a:moveTo>
                <a:lnTo>
                  <a:pt x="161782" y="17931"/>
                </a:lnTo>
                <a:lnTo>
                  <a:pt x="154936" y="17931"/>
                </a:lnTo>
                <a:lnTo>
                  <a:pt x="154936" y="11906"/>
                </a:lnTo>
                <a:close/>
                <a:moveTo>
                  <a:pt x="168926" y="11906"/>
                </a:moveTo>
                <a:lnTo>
                  <a:pt x="168926" y="17931"/>
                </a:lnTo>
                <a:lnTo>
                  <a:pt x="162675" y="17931"/>
                </a:lnTo>
                <a:lnTo>
                  <a:pt x="162675" y="11906"/>
                </a:lnTo>
                <a:close/>
                <a:moveTo>
                  <a:pt x="176665" y="11906"/>
                </a:moveTo>
                <a:lnTo>
                  <a:pt x="176665" y="17931"/>
                </a:lnTo>
                <a:lnTo>
                  <a:pt x="169819" y="17931"/>
                </a:lnTo>
                <a:lnTo>
                  <a:pt x="169819" y="11906"/>
                </a:lnTo>
                <a:close/>
                <a:moveTo>
                  <a:pt x="183809" y="11906"/>
                </a:moveTo>
                <a:lnTo>
                  <a:pt x="183809" y="17931"/>
                </a:lnTo>
                <a:lnTo>
                  <a:pt x="177558" y="17931"/>
                </a:lnTo>
                <a:lnTo>
                  <a:pt x="177558" y="11906"/>
                </a:lnTo>
                <a:close/>
                <a:moveTo>
                  <a:pt x="191548" y="11906"/>
                </a:moveTo>
                <a:lnTo>
                  <a:pt x="191548" y="17931"/>
                </a:lnTo>
                <a:lnTo>
                  <a:pt x="184702" y="17931"/>
                </a:lnTo>
                <a:lnTo>
                  <a:pt x="184702" y="11906"/>
                </a:lnTo>
                <a:close/>
                <a:moveTo>
                  <a:pt x="198692" y="11906"/>
                </a:moveTo>
                <a:lnTo>
                  <a:pt x="198692" y="17931"/>
                </a:lnTo>
                <a:lnTo>
                  <a:pt x="192441" y="17931"/>
                </a:lnTo>
                <a:lnTo>
                  <a:pt x="192441" y="11906"/>
                </a:lnTo>
                <a:close/>
                <a:moveTo>
                  <a:pt x="206431" y="11906"/>
                </a:moveTo>
                <a:lnTo>
                  <a:pt x="206431" y="17931"/>
                </a:lnTo>
                <a:lnTo>
                  <a:pt x="199584" y="17931"/>
                </a:lnTo>
                <a:lnTo>
                  <a:pt x="199584" y="11906"/>
                </a:lnTo>
                <a:close/>
                <a:moveTo>
                  <a:pt x="213574" y="11906"/>
                </a:moveTo>
                <a:lnTo>
                  <a:pt x="213574" y="17931"/>
                </a:lnTo>
                <a:lnTo>
                  <a:pt x="207324" y="17931"/>
                </a:lnTo>
                <a:lnTo>
                  <a:pt x="207324" y="11906"/>
                </a:lnTo>
                <a:close/>
                <a:moveTo>
                  <a:pt x="221313" y="11906"/>
                </a:moveTo>
                <a:lnTo>
                  <a:pt x="221313" y="17931"/>
                </a:lnTo>
                <a:lnTo>
                  <a:pt x="214467" y="17931"/>
                </a:lnTo>
                <a:lnTo>
                  <a:pt x="214467" y="11906"/>
                </a:lnTo>
                <a:close/>
                <a:moveTo>
                  <a:pt x="228457" y="11906"/>
                </a:moveTo>
                <a:lnTo>
                  <a:pt x="228457" y="17931"/>
                </a:lnTo>
                <a:lnTo>
                  <a:pt x="222206" y="17931"/>
                </a:lnTo>
                <a:lnTo>
                  <a:pt x="222206" y="11906"/>
                </a:lnTo>
                <a:close/>
                <a:moveTo>
                  <a:pt x="236196" y="11906"/>
                </a:moveTo>
                <a:lnTo>
                  <a:pt x="236196" y="17931"/>
                </a:lnTo>
                <a:lnTo>
                  <a:pt x="229350" y="17931"/>
                </a:lnTo>
                <a:lnTo>
                  <a:pt x="229350" y="11906"/>
                </a:lnTo>
                <a:close/>
                <a:moveTo>
                  <a:pt x="243340" y="11906"/>
                </a:moveTo>
                <a:lnTo>
                  <a:pt x="243340" y="17931"/>
                </a:lnTo>
                <a:lnTo>
                  <a:pt x="237089" y="17931"/>
                </a:lnTo>
                <a:lnTo>
                  <a:pt x="237089" y="11906"/>
                </a:lnTo>
                <a:close/>
                <a:moveTo>
                  <a:pt x="251079" y="11906"/>
                </a:moveTo>
                <a:lnTo>
                  <a:pt x="251079" y="17931"/>
                </a:lnTo>
                <a:lnTo>
                  <a:pt x="244233" y="17931"/>
                </a:lnTo>
                <a:lnTo>
                  <a:pt x="244233" y="11906"/>
                </a:lnTo>
                <a:close/>
                <a:moveTo>
                  <a:pt x="258223" y="11906"/>
                </a:moveTo>
                <a:lnTo>
                  <a:pt x="258223" y="17931"/>
                </a:lnTo>
                <a:lnTo>
                  <a:pt x="251972" y="17931"/>
                </a:lnTo>
                <a:lnTo>
                  <a:pt x="251972" y="11906"/>
                </a:lnTo>
                <a:close/>
                <a:moveTo>
                  <a:pt x="265962" y="11906"/>
                </a:moveTo>
                <a:lnTo>
                  <a:pt x="265962" y="17931"/>
                </a:lnTo>
                <a:lnTo>
                  <a:pt x="259116" y="17931"/>
                </a:lnTo>
                <a:lnTo>
                  <a:pt x="259116" y="11906"/>
                </a:lnTo>
                <a:close/>
                <a:moveTo>
                  <a:pt x="273106" y="11906"/>
                </a:moveTo>
                <a:lnTo>
                  <a:pt x="273106" y="17931"/>
                </a:lnTo>
                <a:lnTo>
                  <a:pt x="266855" y="17931"/>
                </a:lnTo>
                <a:lnTo>
                  <a:pt x="266855" y="11906"/>
                </a:lnTo>
                <a:close/>
                <a:moveTo>
                  <a:pt x="280845" y="11906"/>
                </a:moveTo>
                <a:lnTo>
                  <a:pt x="280845" y="17931"/>
                </a:lnTo>
                <a:lnTo>
                  <a:pt x="273999" y="17931"/>
                </a:lnTo>
                <a:lnTo>
                  <a:pt x="273999" y="11906"/>
                </a:lnTo>
                <a:close/>
                <a:moveTo>
                  <a:pt x="12954" y="18824"/>
                </a:moveTo>
                <a:lnTo>
                  <a:pt x="12954" y="24860"/>
                </a:lnTo>
                <a:lnTo>
                  <a:pt x="6108" y="24860"/>
                </a:lnTo>
                <a:lnTo>
                  <a:pt x="6108" y="18824"/>
                </a:lnTo>
                <a:close/>
                <a:moveTo>
                  <a:pt x="20098" y="18824"/>
                </a:moveTo>
                <a:lnTo>
                  <a:pt x="20098" y="24860"/>
                </a:lnTo>
                <a:lnTo>
                  <a:pt x="13847" y="24860"/>
                </a:lnTo>
                <a:lnTo>
                  <a:pt x="13847" y="18824"/>
                </a:lnTo>
                <a:close/>
                <a:moveTo>
                  <a:pt x="27837" y="18824"/>
                </a:moveTo>
                <a:lnTo>
                  <a:pt x="27837" y="24860"/>
                </a:lnTo>
                <a:lnTo>
                  <a:pt x="20991" y="24860"/>
                </a:lnTo>
                <a:lnTo>
                  <a:pt x="20991" y="18824"/>
                </a:lnTo>
                <a:close/>
                <a:moveTo>
                  <a:pt x="34981" y="18824"/>
                </a:moveTo>
                <a:lnTo>
                  <a:pt x="34981" y="24860"/>
                </a:lnTo>
                <a:lnTo>
                  <a:pt x="28730" y="24860"/>
                </a:lnTo>
                <a:lnTo>
                  <a:pt x="28730" y="18824"/>
                </a:lnTo>
                <a:close/>
                <a:moveTo>
                  <a:pt x="42720" y="18824"/>
                </a:moveTo>
                <a:lnTo>
                  <a:pt x="42720" y="24860"/>
                </a:lnTo>
                <a:lnTo>
                  <a:pt x="35874" y="24860"/>
                </a:lnTo>
                <a:lnTo>
                  <a:pt x="35874" y="18824"/>
                </a:lnTo>
                <a:close/>
                <a:moveTo>
                  <a:pt x="49863" y="18824"/>
                </a:moveTo>
                <a:lnTo>
                  <a:pt x="49863" y="24860"/>
                </a:lnTo>
                <a:lnTo>
                  <a:pt x="43613" y="24860"/>
                </a:lnTo>
                <a:lnTo>
                  <a:pt x="43613" y="18824"/>
                </a:lnTo>
                <a:close/>
                <a:moveTo>
                  <a:pt x="57602" y="18824"/>
                </a:moveTo>
                <a:lnTo>
                  <a:pt x="57602" y="24860"/>
                </a:lnTo>
                <a:lnTo>
                  <a:pt x="50756" y="24860"/>
                </a:lnTo>
                <a:lnTo>
                  <a:pt x="50756" y="18824"/>
                </a:lnTo>
                <a:close/>
                <a:moveTo>
                  <a:pt x="64746" y="18824"/>
                </a:moveTo>
                <a:lnTo>
                  <a:pt x="64746" y="24860"/>
                </a:lnTo>
                <a:lnTo>
                  <a:pt x="58495" y="24860"/>
                </a:lnTo>
                <a:lnTo>
                  <a:pt x="58495" y="18824"/>
                </a:lnTo>
                <a:close/>
                <a:moveTo>
                  <a:pt x="72485" y="18824"/>
                </a:moveTo>
                <a:lnTo>
                  <a:pt x="72485" y="24860"/>
                </a:lnTo>
                <a:lnTo>
                  <a:pt x="65639" y="24860"/>
                </a:lnTo>
                <a:lnTo>
                  <a:pt x="65639" y="18824"/>
                </a:lnTo>
                <a:close/>
                <a:moveTo>
                  <a:pt x="79629" y="18824"/>
                </a:moveTo>
                <a:lnTo>
                  <a:pt x="79629" y="24860"/>
                </a:lnTo>
                <a:lnTo>
                  <a:pt x="73378" y="24860"/>
                </a:lnTo>
                <a:lnTo>
                  <a:pt x="73378" y="18824"/>
                </a:lnTo>
                <a:close/>
                <a:moveTo>
                  <a:pt x="87368" y="18824"/>
                </a:moveTo>
                <a:lnTo>
                  <a:pt x="87368" y="24860"/>
                </a:lnTo>
                <a:lnTo>
                  <a:pt x="80522" y="24860"/>
                </a:lnTo>
                <a:lnTo>
                  <a:pt x="80522" y="18824"/>
                </a:lnTo>
                <a:close/>
                <a:moveTo>
                  <a:pt x="94512" y="18824"/>
                </a:moveTo>
                <a:lnTo>
                  <a:pt x="94512" y="24860"/>
                </a:lnTo>
                <a:lnTo>
                  <a:pt x="88261" y="24860"/>
                </a:lnTo>
                <a:lnTo>
                  <a:pt x="88261" y="18824"/>
                </a:lnTo>
                <a:close/>
                <a:moveTo>
                  <a:pt x="102251" y="18824"/>
                </a:moveTo>
                <a:lnTo>
                  <a:pt x="102251" y="24860"/>
                </a:lnTo>
                <a:lnTo>
                  <a:pt x="95405" y="24860"/>
                </a:lnTo>
                <a:lnTo>
                  <a:pt x="95405" y="18824"/>
                </a:lnTo>
                <a:close/>
                <a:moveTo>
                  <a:pt x="109395" y="18824"/>
                </a:moveTo>
                <a:lnTo>
                  <a:pt x="109395" y="24860"/>
                </a:lnTo>
                <a:lnTo>
                  <a:pt x="103144" y="24860"/>
                </a:lnTo>
                <a:lnTo>
                  <a:pt x="103144" y="18824"/>
                </a:lnTo>
                <a:close/>
                <a:moveTo>
                  <a:pt x="117134" y="18824"/>
                </a:moveTo>
                <a:lnTo>
                  <a:pt x="117134" y="24860"/>
                </a:lnTo>
                <a:lnTo>
                  <a:pt x="110288" y="24860"/>
                </a:lnTo>
                <a:lnTo>
                  <a:pt x="110288" y="18824"/>
                </a:lnTo>
                <a:close/>
                <a:moveTo>
                  <a:pt x="124277" y="18824"/>
                </a:moveTo>
                <a:lnTo>
                  <a:pt x="124277" y="24860"/>
                </a:lnTo>
                <a:lnTo>
                  <a:pt x="118027" y="24860"/>
                </a:lnTo>
                <a:lnTo>
                  <a:pt x="118027" y="18824"/>
                </a:lnTo>
                <a:close/>
                <a:moveTo>
                  <a:pt x="132017" y="18824"/>
                </a:moveTo>
                <a:lnTo>
                  <a:pt x="132017" y="24860"/>
                </a:lnTo>
                <a:lnTo>
                  <a:pt x="125170" y="24860"/>
                </a:lnTo>
                <a:lnTo>
                  <a:pt x="125170" y="18824"/>
                </a:lnTo>
                <a:close/>
                <a:moveTo>
                  <a:pt x="139160" y="18824"/>
                </a:moveTo>
                <a:lnTo>
                  <a:pt x="139160" y="24860"/>
                </a:lnTo>
                <a:lnTo>
                  <a:pt x="132909" y="24860"/>
                </a:lnTo>
                <a:lnTo>
                  <a:pt x="132909" y="18824"/>
                </a:lnTo>
                <a:close/>
                <a:moveTo>
                  <a:pt x="146899" y="18824"/>
                </a:moveTo>
                <a:lnTo>
                  <a:pt x="146899" y="24860"/>
                </a:lnTo>
                <a:lnTo>
                  <a:pt x="140053" y="24860"/>
                </a:lnTo>
                <a:lnTo>
                  <a:pt x="140053" y="18824"/>
                </a:lnTo>
                <a:close/>
                <a:moveTo>
                  <a:pt x="154043" y="18824"/>
                </a:moveTo>
                <a:lnTo>
                  <a:pt x="154043" y="24860"/>
                </a:lnTo>
                <a:lnTo>
                  <a:pt x="147792" y="24860"/>
                </a:lnTo>
                <a:lnTo>
                  <a:pt x="147792" y="18824"/>
                </a:lnTo>
                <a:close/>
                <a:moveTo>
                  <a:pt x="161782" y="18824"/>
                </a:moveTo>
                <a:lnTo>
                  <a:pt x="161782" y="24860"/>
                </a:lnTo>
                <a:lnTo>
                  <a:pt x="154936" y="24860"/>
                </a:lnTo>
                <a:lnTo>
                  <a:pt x="154936" y="18824"/>
                </a:lnTo>
                <a:close/>
                <a:moveTo>
                  <a:pt x="168926" y="18824"/>
                </a:moveTo>
                <a:lnTo>
                  <a:pt x="168926" y="24860"/>
                </a:lnTo>
                <a:lnTo>
                  <a:pt x="162675" y="24860"/>
                </a:lnTo>
                <a:lnTo>
                  <a:pt x="162675" y="18824"/>
                </a:lnTo>
                <a:close/>
                <a:moveTo>
                  <a:pt x="176665" y="18824"/>
                </a:moveTo>
                <a:lnTo>
                  <a:pt x="176665" y="24860"/>
                </a:lnTo>
                <a:lnTo>
                  <a:pt x="169819" y="24860"/>
                </a:lnTo>
                <a:lnTo>
                  <a:pt x="169819" y="18824"/>
                </a:lnTo>
                <a:close/>
                <a:moveTo>
                  <a:pt x="183809" y="18824"/>
                </a:moveTo>
                <a:lnTo>
                  <a:pt x="183809" y="24860"/>
                </a:lnTo>
                <a:lnTo>
                  <a:pt x="177558" y="24860"/>
                </a:lnTo>
                <a:lnTo>
                  <a:pt x="177558" y="18824"/>
                </a:lnTo>
                <a:close/>
                <a:moveTo>
                  <a:pt x="191548" y="18824"/>
                </a:moveTo>
                <a:lnTo>
                  <a:pt x="191548" y="24860"/>
                </a:lnTo>
                <a:lnTo>
                  <a:pt x="184702" y="24860"/>
                </a:lnTo>
                <a:lnTo>
                  <a:pt x="184702" y="18824"/>
                </a:lnTo>
                <a:close/>
                <a:moveTo>
                  <a:pt x="198692" y="18824"/>
                </a:moveTo>
                <a:lnTo>
                  <a:pt x="198692" y="24860"/>
                </a:lnTo>
                <a:lnTo>
                  <a:pt x="192441" y="24860"/>
                </a:lnTo>
                <a:lnTo>
                  <a:pt x="192441" y="18824"/>
                </a:lnTo>
                <a:close/>
                <a:moveTo>
                  <a:pt x="206431" y="18824"/>
                </a:moveTo>
                <a:lnTo>
                  <a:pt x="206431" y="24860"/>
                </a:lnTo>
                <a:lnTo>
                  <a:pt x="199584" y="24860"/>
                </a:lnTo>
                <a:lnTo>
                  <a:pt x="199584" y="18824"/>
                </a:lnTo>
                <a:close/>
                <a:moveTo>
                  <a:pt x="213574" y="18824"/>
                </a:moveTo>
                <a:lnTo>
                  <a:pt x="213574" y="24860"/>
                </a:lnTo>
                <a:lnTo>
                  <a:pt x="207324" y="24860"/>
                </a:lnTo>
                <a:lnTo>
                  <a:pt x="207324" y="18824"/>
                </a:lnTo>
                <a:close/>
                <a:moveTo>
                  <a:pt x="221313" y="18824"/>
                </a:moveTo>
                <a:lnTo>
                  <a:pt x="221313" y="24860"/>
                </a:lnTo>
                <a:lnTo>
                  <a:pt x="214467" y="24860"/>
                </a:lnTo>
                <a:lnTo>
                  <a:pt x="214467" y="18824"/>
                </a:lnTo>
                <a:close/>
                <a:moveTo>
                  <a:pt x="228457" y="18824"/>
                </a:moveTo>
                <a:lnTo>
                  <a:pt x="228457" y="24860"/>
                </a:lnTo>
                <a:lnTo>
                  <a:pt x="222206" y="24860"/>
                </a:lnTo>
                <a:lnTo>
                  <a:pt x="222206" y="18824"/>
                </a:lnTo>
                <a:close/>
                <a:moveTo>
                  <a:pt x="236196" y="18824"/>
                </a:moveTo>
                <a:lnTo>
                  <a:pt x="236196" y="24860"/>
                </a:lnTo>
                <a:lnTo>
                  <a:pt x="229350" y="24860"/>
                </a:lnTo>
                <a:lnTo>
                  <a:pt x="229350" y="18824"/>
                </a:lnTo>
                <a:close/>
                <a:moveTo>
                  <a:pt x="243340" y="18824"/>
                </a:moveTo>
                <a:lnTo>
                  <a:pt x="243340" y="24860"/>
                </a:lnTo>
                <a:lnTo>
                  <a:pt x="237089" y="24860"/>
                </a:lnTo>
                <a:lnTo>
                  <a:pt x="237089" y="18824"/>
                </a:lnTo>
                <a:close/>
                <a:moveTo>
                  <a:pt x="251079" y="18824"/>
                </a:moveTo>
                <a:lnTo>
                  <a:pt x="251079" y="24860"/>
                </a:lnTo>
                <a:lnTo>
                  <a:pt x="244233" y="24860"/>
                </a:lnTo>
                <a:lnTo>
                  <a:pt x="244233" y="18824"/>
                </a:lnTo>
                <a:close/>
                <a:moveTo>
                  <a:pt x="258223" y="18824"/>
                </a:moveTo>
                <a:lnTo>
                  <a:pt x="258223" y="24860"/>
                </a:lnTo>
                <a:lnTo>
                  <a:pt x="251972" y="24860"/>
                </a:lnTo>
                <a:lnTo>
                  <a:pt x="251972" y="18824"/>
                </a:lnTo>
                <a:close/>
                <a:moveTo>
                  <a:pt x="265962" y="18824"/>
                </a:moveTo>
                <a:lnTo>
                  <a:pt x="265962" y="24860"/>
                </a:lnTo>
                <a:lnTo>
                  <a:pt x="259116" y="24860"/>
                </a:lnTo>
                <a:lnTo>
                  <a:pt x="259116" y="18824"/>
                </a:lnTo>
                <a:close/>
                <a:moveTo>
                  <a:pt x="273106" y="18824"/>
                </a:moveTo>
                <a:lnTo>
                  <a:pt x="273106" y="24860"/>
                </a:lnTo>
                <a:lnTo>
                  <a:pt x="266855" y="24860"/>
                </a:lnTo>
                <a:lnTo>
                  <a:pt x="266855" y="18824"/>
                </a:lnTo>
                <a:close/>
                <a:moveTo>
                  <a:pt x="280845" y="18824"/>
                </a:moveTo>
                <a:lnTo>
                  <a:pt x="280845" y="24860"/>
                </a:lnTo>
                <a:lnTo>
                  <a:pt x="273999" y="24860"/>
                </a:lnTo>
                <a:lnTo>
                  <a:pt x="273999" y="18824"/>
                </a:lnTo>
                <a:close/>
                <a:moveTo>
                  <a:pt x="12954" y="25753"/>
                </a:moveTo>
                <a:lnTo>
                  <a:pt x="12954" y="31778"/>
                </a:lnTo>
                <a:lnTo>
                  <a:pt x="6108" y="31778"/>
                </a:lnTo>
                <a:lnTo>
                  <a:pt x="6108" y="25753"/>
                </a:lnTo>
                <a:close/>
                <a:moveTo>
                  <a:pt x="20098" y="25753"/>
                </a:moveTo>
                <a:lnTo>
                  <a:pt x="20098" y="31778"/>
                </a:lnTo>
                <a:lnTo>
                  <a:pt x="13847" y="31778"/>
                </a:lnTo>
                <a:lnTo>
                  <a:pt x="13847" y="25753"/>
                </a:lnTo>
                <a:close/>
                <a:moveTo>
                  <a:pt x="27837" y="25753"/>
                </a:moveTo>
                <a:lnTo>
                  <a:pt x="27837" y="31778"/>
                </a:lnTo>
                <a:lnTo>
                  <a:pt x="20991" y="31778"/>
                </a:lnTo>
                <a:lnTo>
                  <a:pt x="20991" y="25753"/>
                </a:lnTo>
                <a:close/>
                <a:moveTo>
                  <a:pt x="34981" y="25753"/>
                </a:moveTo>
                <a:lnTo>
                  <a:pt x="34981" y="31778"/>
                </a:lnTo>
                <a:lnTo>
                  <a:pt x="28730" y="31778"/>
                </a:lnTo>
                <a:lnTo>
                  <a:pt x="28730" y="25753"/>
                </a:lnTo>
                <a:close/>
                <a:moveTo>
                  <a:pt x="42720" y="25753"/>
                </a:moveTo>
                <a:lnTo>
                  <a:pt x="42720" y="31778"/>
                </a:lnTo>
                <a:lnTo>
                  <a:pt x="35874" y="31778"/>
                </a:lnTo>
                <a:lnTo>
                  <a:pt x="35874" y="25753"/>
                </a:lnTo>
                <a:close/>
                <a:moveTo>
                  <a:pt x="49863" y="25753"/>
                </a:moveTo>
                <a:lnTo>
                  <a:pt x="49863" y="31778"/>
                </a:lnTo>
                <a:lnTo>
                  <a:pt x="43613" y="31778"/>
                </a:lnTo>
                <a:lnTo>
                  <a:pt x="43613" y="25753"/>
                </a:lnTo>
                <a:close/>
                <a:moveTo>
                  <a:pt x="57602" y="25753"/>
                </a:moveTo>
                <a:lnTo>
                  <a:pt x="57602" y="31778"/>
                </a:lnTo>
                <a:lnTo>
                  <a:pt x="50756" y="31778"/>
                </a:lnTo>
                <a:lnTo>
                  <a:pt x="50756" y="25753"/>
                </a:lnTo>
                <a:close/>
                <a:moveTo>
                  <a:pt x="64746" y="25753"/>
                </a:moveTo>
                <a:lnTo>
                  <a:pt x="64746" y="31778"/>
                </a:lnTo>
                <a:lnTo>
                  <a:pt x="58495" y="31778"/>
                </a:lnTo>
                <a:lnTo>
                  <a:pt x="58495" y="25753"/>
                </a:lnTo>
                <a:close/>
                <a:moveTo>
                  <a:pt x="72485" y="25753"/>
                </a:moveTo>
                <a:lnTo>
                  <a:pt x="72485" y="31778"/>
                </a:lnTo>
                <a:lnTo>
                  <a:pt x="65639" y="31778"/>
                </a:lnTo>
                <a:lnTo>
                  <a:pt x="65639" y="25753"/>
                </a:lnTo>
                <a:close/>
                <a:moveTo>
                  <a:pt x="79629" y="25753"/>
                </a:moveTo>
                <a:lnTo>
                  <a:pt x="79629" y="31778"/>
                </a:lnTo>
                <a:lnTo>
                  <a:pt x="73378" y="31778"/>
                </a:lnTo>
                <a:lnTo>
                  <a:pt x="73378" y="25753"/>
                </a:lnTo>
                <a:close/>
                <a:moveTo>
                  <a:pt x="87368" y="25753"/>
                </a:moveTo>
                <a:lnTo>
                  <a:pt x="87368" y="31778"/>
                </a:lnTo>
                <a:lnTo>
                  <a:pt x="80522" y="31778"/>
                </a:lnTo>
                <a:lnTo>
                  <a:pt x="80522" y="25753"/>
                </a:lnTo>
                <a:close/>
                <a:moveTo>
                  <a:pt x="94512" y="25753"/>
                </a:moveTo>
                <a:lnTo>
                  <a:pt x="94512" y="31778"/>
                </a:lnTo>
                <a:lnTo>
                  <a:pt x="88261" y="31778"/>
                </a:lnTo>
                <a:lnTo>
                  <a:pt x="88261" y="25753"/>
                </a:lnTo>
                <a:close/>
                <a:moveTo>
                  <a:pt x="102251" y="25753"/>
                </a:moveTo>
                <a:lnTo>
                  <a:pt x="102251" y="31778"/>
                </a:lnTo>
                <a:lnTo>
                  <a:pt x="95405" y="31778"/>
                </a:lnTo>
                <a:lnTo>
                  <a:pt x="95405" y="25753"/>
                </a:lnTo>
                <a:close/>
                <a:moveTo>
                  <a:pt x="109395" y="25753"/>
                </a:moveTo>
                <a:lnTo>
                  <a:pt x="109395" y="31778"/>
                </a:lnTo>
                <a:lnTo>
                  <a:pt x="103144" y="31778"/>
                </a:lnTo>
                <a:lnTo>
                  <a:pt x="103144" y="25753"/>
                </a:lnTo>
                <a:close/>
                <a:moveTo>
                  <a:pt x="117134" y="25753"/>
                </a:moveTo>
                <a:lnTo>
                  <a:pt x="117134" y="31778"/>
                </a:lnTo>
                <a:lnTo>
                  <a:pt x="110288" y="31778"/>
                </a:lnTo>
                <a:lnTo>
                  <a:pt x="110288" y="25753"/>
                </a:lnTo>
                <a:close/>
                <a:moveTo>
                  <a:pt x="124277" y="25753"/>
                </a:moveTo>
                <a:lnTo>
                  <a:pt x="124277" y="31778"/>
                </a:lnTo>
                <a:lnTo>
                  <a:pt x="118027" y="31778"/>
                </a:lnTo>
                <a:lnTo>
                  <a:pt x="118027" y="25753"/>
                </a:lnTo>
                <a:close/>
                <a:moveTo>
                  <a:pt x="132017" y="25753"/>
                </a:moveTo>
                <a:lnTo>
                  <a:pt x="132017" y="31778"/>
                </a:lnTo>
                <a:lnTo>
                  <a:pt x="125170" y="31778"/>
                </a:lnTo>
                <a:lnTo>
                  <a:pt x="125170" y="25753"/>
                </a:lnTo>
                <a:close/>
                <a:moveTo>
                  <a:pt x="139160" y="25753"/>
                </a:moveTo>
                <a:lnTo>
                  <a:pt x="139160" y="31778"/>
                </a:lnTo>
                <a:lnTo>
                  <a:pt x="132909" y="31778"/>
                </a:lnTo>
                <a:lnTo>
                  <a:pt x="132909" y="25753"/>
                </a:lnTo>
                <a:close/>
                <a:moveTo>
                  <a:pt x="146899" y="25753"/>
                </a:moveTo>
                <a:lnTo>
                  <a:pt x="146899" y="31778"/>
                </a:lnTo>
                <a:lnTo>
                  <a:pt x="140053" y="31778"/>
                </a:lnTo>
                <a:lnTo>
                  <a:pt x="140053" y="25753"/>
                </a:lnTo>
                <a:close/>
                <a:moveTo>
                  <a:pt x="154043" y="25753"/>
                </a:moveTo>
                <a:lnTo>
                  <a:pt x="154043" y="31778"/>
                </a:lnTo>
                <a:lnTo>
                  <a:pt x="147792" y="31778"/>
                </a:lnTo>
                <a:lnTo>
                  <a:pt x="147792" y="25753"/>
                </a:lnTo>
                <a:close/>
                <a:moveTo>
                  <a:pt x="161782" y="25753"/>
                </a:moveTo>
                <a:lnTo>
                  <a:pt x="161782" y="31778"/>
                </a:lnTo>
                <a:lnTo>
                  <a:pt x="154936" y="31778"/>
                </a:lnTo>
                <a:lnTo>
                  <a:pt x="154936" y="25753"/>
                </a:lnTo>
                <a:close/>
                <a:moveTo>
                  <a:pt x="168926" y="25753"/>
                </a:moveTo>
                <a:lnTo>
                  <a:pt x="168926" y="31778"/>
                </a:lnTo>
                <a:lnTo>
                  <a:pt x="162675" y="31778"/>
                </a:lnTo>
                <a:lnTo>
                  <a:pt x="162675" y="25753"/>
                </a:lnTo>
                <a:close/>
                <a:moveTo>
                  <a:pt x="176665" y="25753"/>
                </a:moveTo>
                <a:lnTo>
                  <a:pt x="176665" y="31778"/>
                </a:lnTo>
                <a:lnTo>
                  <a:pt x="169819" y="31778"/>
                </a:lnTo>
                <a:lnTo>
                  <a:pt x="169819" y="25753"/>
                </a:lnTo>
                <a:close/>
                <a:moveTo>
                  <a:pt x="183809" y="25753"/>
                </a:moveTo>
                <a:lnTo>
                  <a:pt x="183809" y="31778"/>
                </a:lnTo>
                <a:lnTo>
                  <a:pt x="177558" y="31778"/>
                </a:lnTo>
                <a:lnTo>
                  <a:pt x="177558" y="25753"/>
                </a:lnTo>
                <a:close/>
                <a:moveTo>
                  <a:pt x="191548" y="25753"/>
                </a:moveTo>
                <a:lnTo>
                  <a:pt x="191548" y="31778"/>
                </a:lnTo>
                <a:lnTo>
                  <a:pt x="184702" y="31778"/>
                </a:lnTo>
                <a:lnTo>
                  <a:pt x="184702" y="25753"/>
                </a:lnTo>
                <a:close/>
                <a:moveTo>
                  <a:pt x="198692" y="25753"/>
                </a:moveTo>
                <a:lnTo>
                  <a:pt x="198692" y="31778"/>
                </a:lnTo>
                <a:lnTo>
                  <a:pt x="192441" y="31778"/>
                </a:lnTo>
                <a:lnTo>
                  <a:pt x="192441" y="25753"/>
                </a:lnTo>
                <a:close/>
                <a:moveTo>
                  <a:pt x="206431" y="25753"/>
                </a:moveTo>
                <a:lnTo>
                  <a:pt x="206431" y="31778"/>
                </a:lnTo>
                <a:lnTo>
                  <a:pt x="199584" y="31778"/>
                </a:lnTo>
                <a:lnTo>
                  <a:pt x="199584" y="25753"/>
                </a:lnTo>
                <a:close/>
                <a:moveTo>
                  <a:pt x="213574" y="25753"/>
                </a:moveTo>
                <a:lnTo>
                  <a:pt x="213574" y="31778"/>
                </a:lnTo>
                <a:lnTo>
                  <a:pt x="207324" y="31778"/>
                </a:lnTo>
                <a:lnTo>
                  <a:pt x="207324" y="25753"/>
                </a:lnTo>
                <a:close/>
                <a:moveTo>
                  <a:pt x="221313" y="25753"/>
                </a:moveTo>
                <a:lnTo>
                  <a:pt x="221313" y="31778"/>
                </a:lnTo>
                <a:lnTo>
                  <a:pt x="214467" y="31778"/>
                </a:lnTo>
                <a:lnTo>
                  <a:pt x="214467" y="25753"/>
                </a:lnTo>
                <a:close/>
                <a:moveTo>
                  <a:pt x="228457" y="25753"/>
                </a:moveTo>
                <a:lnTo>
                  <a:pt x="228457" y="31778"/>
                </a:lnTo>
                <a:lnTo>
                  <a:pt x="222206" y="31778"/>
                </a:lnTo>
                <a:lnTo>
                  <a:pt x="222206" y="25753"/>
                </a:lnTo>
                <a:close/>
                <a:moveTo>
                  <a:pt x="236196" y="25753"/>
                </a:moveTo>
                <a:lnTo>
                  <a:pt x="236196" y="31778"/>
                </a:lnTo>
                <a:lnTo>
                  <a:pt x="229350" y="31778"/>
                </a:lnTo>
                <a:lnTo>
                  <a:pt x="229350" y="25753"/>
                </a:lnTo>
                <a:close/>
                <a:moveTo>
                  <a:pt x="243340" y="25753"/>
                </a:moveTo>
                <a:lnTo>
                  <a:pt x="243340" y="31778"/>
                </a:lnTo>
                <a:lnTo>
                  <a:pt x="237089" y="31778"/>
                </a:lnTo>
                <a:lnTo>
                  <a:pt x="237089" y="25753"/>
                </a:lnTo>
                <a:close/>
                <a:moveTo>
                  <a:pt x="251079" y="25753"/>
                </a:moveTo>
                <a:lnTo>
                  <a:pt x="251079" y="31778"/>
                </a:lnTo>
                <a:lnTo>
                  <a:pt x="244233" y="31778"/>
                </a:lnTo>
                <a:lnTo>
                  <a:pt x="244233" y="25753"/>
                </a:lnTo>
                <a:close/>
                <a:moveTo>
                  <a:pt x="258223" y="25753"/>
                </a:moveTo>
                <a:lnTo>
                  <a:pt x="258223" y="31778"/>
                </a:lnTo>
                <a:lnTo>
                  <a:pt x="251972" y="31778"/>
                </a:lnTo>
                <a:lnTo>
                  <a:pt x="251972" y="25753"/>
                </a:lnTo>
                <a:close/>
                <a:moveTo>
                  <a:pt x="265962" y="25753"/>
                </a:moveTo>
                <a:lnTo>
                  <a:pt x="265962" y="31778"/>
                </a:lnTo>
                <a:lnTo>
                  <a:pt x="259116" y="31778"/>
                </a:lnTo>
                <a:lnTo>
                  <a:pt x="259116" y="25753"/>
                </a:lnTo>
                <a:close/>
                <a:moveTo>
                  <a:pt x="273106" y="25753"/>
                </a:moveTo>
                <a:lnTo>
                  <a:pt x="273106" y="31778"/>
                </a:lnTo>
                <a:lnTo>
                  <a:pt x="266855" y="31778"/>
                </a:lnTo>
                <a:lnTo>
                  <a:pt x="266855" y="25753"/>
                </a:lnTo>
                <a:close/>
                <a:moveTo>
                  <a:pt x="280845" y="25753"/>
                </a:moveTo>
                <a:lnTo>
                  <a:pt x="280845" y="31778"/>
                </a:lnTo>
                <a:lnTo>
                  <a:pt x="273999" y="31778"/>
                </a:lnTo>
                <a:lnTo>
                  <a:pt x="273999" y="25753"/>
                </a:lnTo>
                <a:close/>
                <a:moveTo>
                  <a:pt x="12954" y="32671"/>
                </a:moveTo>
                <a:lnTo>
                  <a:pt x="12954" y="38695"/>
                </a:lnTo>
                <a:lnTo>
                  <a:pt x="6108" y="38695"/>
                </a:lnTo>
                <a:lnTo>
                  <a:pt x="6108" y="32671"/>
                </a:lnTo>
                <a:close/>
                <a:moveTo>
                  <a:pt x="20098" y="32671"/>
                </a:moveTo>
                <a:lnTo>
                  <a:pt x="20098" y="38695"/>
                </a:lnTo>
                <a:lnTo>
                  <a:pt x="13847" y="38695"/>
                </a:lnTo>
                <a:lnTo>
                  <a:pt x="13847" y="32671"/>
                </a:lnTo>
                <a:close/>
                <a:moveTo>
                  <a:pt x="27837" y="32671"/>
                </a:moveTo>
                <a:lnTo>
                  <a:pt x="27837" y="38695"/>
                </a:lnTo>
                <a:lnTo>
                  <a:pt x="20991" y="38695"/>
                </a:lnTo>
                <a:lnTo>
                  <a:pt x="20991" y="32671"/>
                </a:lnTo>
                <a:close/>
                <a:moveTo>
                  <a:pt x="34981" y="32671"/>
                </a:moveTo>
                <a:lnTo>
                  <a:pt x="34981" y="38695"/>
                </a:lnTo>
                <a:lnTo>
                  <a:pt x="28730" y="38695"/>
                </a:lnTo>
                <a:lnTo>
                  <a:pt x="28730" y="32671"/>
                </a:lnTo>
                <a:close/>
                <a:moveTo>
                  <a:pt x="42720" y="32671"/>
                </a:moveTo>
                <a:lnTo>
                  <a:pt x="42720" y="38695"/>
                </a:lnTo>
                <a:lnTo>
                  <a:pt x="35874" y="38695"/>
                </a:lnTo>
                <a:lnTo>
                  <a:pt x="35874" y="32671"/>
                </a:lnTo>
                <a:close/>
                <a:moveTo>
                  <a:pt x="49863" y="32671"/>
                </a:moveTo>
                <a:lnTo>
                  <a:pt x="49863" y="38695"/>
                </a:lnTo>
                <a:lnTo>
                  <a:pt x="43613" y="38695"/>
                </a:lnTo>
                <a:lnTo>
                  <a:pt x="43613" y="32671"/>
                </a:lnTo>
                <a:close/>
                <a:moveTo>
                  <a:pt x="57602" y="32671"/>
                </a:moveTo>
                <a:lnTo>
                  <a:pt x="57602" y="38695"/>
                </a:lnTo>
                <a:lnTo>
                  <a:pt x="50756" y="38695"/>
                </a:lnTo>
                <a:lnTo>
                  <a:pt x="50756" y="32671"/>
                </a:lnTo>
                <a:close/>
                <a:moveTo>
                  <a:pt x="64746" y="32671"/>
                </a:moveTo>
                <a:lnTo>
                  <a:pt x="64746" y="38695"/>
                </a:lnTo>
                <a:lnTo>
                  <a:pt x="58495" y="38695"/>
                </a:lnTo>
                <a:lnTo>
                  <a:pt x="58495" y="32671"/>
                </a:lnTo>
                <a:close/>
                <a:moveTo>
                  <a:pt x="72485" y="32671"/>
                </a:moveTo>
                <a:lnTo>
                  <a:pt x="72485" y="38695"/>
                </a:lnTo>
                <a:lnTo>
                  <a:pt x="65639" y="38695"/>
                </a:lnTo>
                <a:lnTo>
                  <a:pt x="65639" y="32671"/>
                </a:lnTo>
                <a:close/>
                <a:moveTo>
                  <a:pt x="79629" y="32671"/>
                </a:moveTo>
                <a:lnTo>
                  <a:pt x="79629" y="38695"/>
                </a:lnTo>
                <a:lnTo>
                  <a:pt x="73378" y="38695"/>
                </a:lnTo>
                <a:lnTo>
                  <a:pt x="73378" y="32671"/>
                </a:lnTo>
                <a:close/>
                <a:moveTo>
                  <a:pt x="87368" y="32671"/>
                </a:moveTo>
                <a:lnTo>
                  <a:pt x="87368" y="38695"/>
                </a:lnTo>
                <a:lnTo>
                  <a:pt x="80522" y="38695"/>
                </a:lnTo>
                <a:lnTo>
                  <a:pt x="80522" y="32671"/>
                </a:lnTo>
                <a:close/>
                <a:moveTo>
                  <a:pt x="94512" y="32671"/>
                </a:moveTo>
                <a:lnTo>
                  <a:pt x="94512" y="38695"/>
                </a:lnTo>
                <a:lnTo>
                  <a:pt x="88261" y="38695"/>
                </a:lnTo>
                <a:lnTo>
                  <a:pt x="88261" y="32671"/>
                </a:lnTo>
                <a:close/>
                <a:moveTo>
                  <a:pt x="102251" y="32671"/>
                </a:moveTo>
                <a:lnTo>
                  <a:pt x="102251" y="38695"/>
                </a:lnTo>
                <a:lnTo>
                  <a:pt x="95405" y="38695"/>
                </a:lnTo>
                <a:lnTo>
                  <a:pt x="95405" y="32671"/>
                </a:lnTo>
                <a:close/>
                <a:moveTo>
                  <a:pt x="109395" y="32671"/>
                </a:moveTo>
                <a:lnTo>
                  <a:pt x="109395" y="38695"/>
                </a:lnTo>
                <a:lnTo>
                  <a:pt x="103144" y="38695"/>
                </a:lnTo>
                <a:lnTo>
                  <a:pt x="103144" y="32671"/>
                </a:lnTo>
                <a:close/>
                <a:moveTo>
                  <a:pt x="117134" y="32671"/>
                </a:moveTo>
                <a:lnTo>
                  <a:pt x="117134" y="38695"/>
                </a:lnTo>
                <a:lnTo>
                  <a:pt x="110288" y="38695"/>
                </a:lnTo>
                <a:lnTo>
                  <a:pt x="110288" y="32671"/>
                </a:lnTo>
                <a:close/>
                <a:moveTo>
                  <a:pt x="124277" y="32671"/>
                </a:moveTo>
                <a:lnTo>
                  <a:pt x="124277" y="38695"/>
                </a:lnTo>
                <a:lnTo>
                  <a:pt x="118027" y="38695"/>
                </a:lnTo>
                <a:lnTo>
                  <a:pt x="118027" y="32671"/>
                </a:lnTo>
                <a:close/>
                <a:moveTo>
                  <a:pt x="132017" y="32671"/>
                </a:moveTo>
                <a:lnTo>
                  <a:pt x="132017" y="38695"/>
                </a:lnTo>
                <a:lnTo>
                  <a:pt x="125170" y="38695"/>
                </a:lnTo>
                <a:lnTo>
                  <a:pt x="125170" y="32671"/>
                </a:lnTo>
                <a:close/>
                <a:moveTo>
                  <a:pt x="139160" y="32671"/>
                </a:moveTo>
                <a:lnTo>
                  <a:pt x="139160" y="38695"/>
                </a:lnTo>
                <a:lnTo>
                  <a:pt x="132909" y="38695"/>
                </a:lnTo>
                <a:lnTo>
                  <a:pt x="132909" y="32671"/>
                </a:lnTo>
                <a:close/>
                <a:moveTo>
                  <a:pt x="146899" y="32671"/>
                </a:moveTo>
                <a:lnTo>
                  <a:pt x="146899" y="38695"/>
                </a:lnTo>
                <a:lnTo>
                  <a:pt x="140053" y="38695"/>
                </a:lnTo>
                <a:lnTo>
                  <a:pt x="140053" y="32671"/>
                </a:lnTo>
                <a:close/>
                <a:moveTo>
                  <a:pt x="154043" y="32671"/>
                </a:moveTo>
                <a:lnTo>
                  <a:pt x="154043" y="38695"/>
                </a:lnTo>
                <a:lnTo>
                  <a:pt x="147792" y="38695"/>
                </a:lnTo>
                <a:lnTo>
                  <a:pt x="147792" y="32671"/>
                </a:lnTo>
                <a:close/>
                <a:moveTo>
                  <a:pt x="161782" y="32671"/>
                </a:moveTo>
                <a:lnTo>
                  <a:pt x="161782" y="38695"/>
                </a:lnTo>
                <a:lnTo>
                  <a:pt x="154936" y="38695"/>
                </a:lnTo>
                <a:lnTo>
                  <a:pt x="154936" y="32671"/>
                </a:lnTo>
                <a:close/>
                <a:moveTo>
                  <a:pt x="168926" y="32671"/>
                </a:moveTo>
                <a:lnTo>
                  <a:pt x="168926" y="38695"/>
                </a:lnTo>
                <a:lnTo>
                  <a:pt x="162675" y="38695"/>
                </a:lnTo>
                <a:lnTo>
                  <a:pt x="162675" y="32671"/>
                </a:lnTo>
                <a:close/>
                <a:moveTo>
                  <a:pt x="176665" y="32671"/>
                </a:moveTo>
                <a:lnTo>
                  <a:pt x="176665" y="38695"/>
                </a:lnTo>
                <a:lnTo>
                  <a:pt x="169819" y="38695"/>
                </a:lnTo>
                <a:lnTo>
                  <a:pt x="169819" y="32671"/>
                </a:lnTo>
                <a:close/>
                <a:moveTo>
                  <a:pt x="183809" y="32671"/>
                </a:moveTo>
                <a:lnTo>
                  <a:pt x="183809" y="38695"/>
                </a:lnTo>
                <a:lnTo>
                  <a:pt x="177558" y="38695"/>
                </a:lnTo>
                <a:lnTo>
                  <a:pt x="177558" y="32671"/>
                </a:lnTo>
                <a:close/>
                <a:moveTo>
                  <a:pt x="191548" y="32671"/>
                </a:moveTo>
                <a:lnTo>
                  <a:pt x="191548" y="38695"/>
                </a:lnTo>
                <a:lnTo>
                  <a:pt x="184702" y="38695"/>
                </a:lnTo>
                <a:lnTo>
                  <a:pt x="184702" y="32671"/>
                </a:lnTo>
                <a:close/>
                <a:moveTo>
                  <a:pt x="198692" y="32671"/>
                </a:moveTo>
                <a:lnTo>
                  <a:pt x="198692" y="38695"/>
                </a:lnTo>
                <a:lnTo>
                  <a:pt x="192441" y="38695"/>
                </a:lnTo>
                <a:lnTo>
                  <a:pt x="192441" y="32671"/>
                </a:lnTo>
                <a:close/>
                <a:moveTo>
                  <a:pt x="206431" y="32671"/>
                </a:moveTo>
                <a:lnTo>
                  <a:pt x="206431" y="38695"/>
                </a:lnTo>
                <a:lnTo>
                  <a:pt x="199584" y="38695"/>
                </a:lnTo>
                <a:lnTo>
                  <a:pt x="199584" y="32671"/>
                </a:lnTo>
                <a:close/>
                <a:moveTo>
                  <a:pt x="213574" y="32671"/>
                </a:moveTo>
                <a:lnTo>
                  <a:pt x="213574" y="38695"/>
                </a:lnTo>
                <a:lnTo>
                  <a:pt x="207324" y="38695"/>
                </a:lnTo>
                <a:lnTo>
                  <a:pt x="207324" y="32671"/>
                </a:lnTo>
                <a:close/>
                <a:moveTo>
                  <a:pt x="221313" y="32671"/>
                </a:moveTo>
                <a:lnTo>
                  <a:pt x="221313" y="38695"/>
                </a:lnTo>
                <a:lnTo>
                  <a:pt x="214467" y="38695"/>
                </a:lnTo>
                <a:lnTo>
                  <a:pt x="214467" y="32671"/>
                </a:lnTo>
                <a:close/>
                <a:moveTo>
                  <a:pt x="228457" y="32671"/>
                </a:moveTo>
                <a:lnTo>
                  <a:pt x="228457" y="38695"/>
                </a:lnTo>
                <a:lnTo>
                  <a:pt x="222206" y="38695"/>
                </a:lnTo>
                <a:lnTo>
                  <a:pt x="222206" y="32671"/>
                </a:lnTo>
                <a:close/>
                <a:moveTo>
                  <a:pt x="236196" y="32671"/>
                </a:moveTo>
                <a:lnTo>
                  <a:pt x="236196" y="38695"/>
                </a:lnTo>
                <a:lnTo>
                  <a:pt x="229350" y="38695"/>
                </a:lnTo>
                <a:lnTo>
                  <a:pt x="229350" y="32671"/>
                </a:lnTo>
                <a:close/>
                <a:moveTo>
                  <a:pt x="243340" y="32671"/>
                </a:moveTo>
                <a:lnTo>
                  <a:pt x="243340" y="38695"/>
                </a:lnTo>
                <a:lnTo>
                  <a:pt x="237089" y="38695"/>
                </a:lnTo>
                <a:lnTo>
                  <a:pt x="237089" y="32671"/>
                </a:lnTo>
                <a:close/>
                <a:moveTo>
                  <a:pt x="251079" y="32671"/>
                </a:moveTo>
                <a:lnTo>
                  <a:pt x="251079" y="38695"/>
                </a:lnTo>
                <a:lnTo>
                  <a:pt x="244233" y="38695"/>
                </a:lnTo>
                <a:lnTo>
                  <a:pt x="244233" y="32671"/>
                </a:lnTo>
                <a:close/>
                <a:moveTo>
                  <a:pt x="258223" y="32671"/>
                </a:moveTo>
                <a:lnTo>
                  <a:pt x="258223" y="38695"/>
                </a:lnTo>
                <a:lnTo>
                  <a:pt x="251972" y="38695"/>
                </a:lnTo>
                <a:lnTo>
                  <a:pt x="251972" y="32671"/>
                </a:lnTo>
                <a:close/>
                <a:moveTo>
                  <a:pt x="265962" y="32671"/>
                </a:moveTo>
                <a:lnTo>
                  <a:pt x="265962" y="38695"/>
                </a:lnTo>
                <a:lnTo>
                  <a:pt x="259116" y="38695"/>
                </a:lnTo>
                <a:lnTo>
                  <a:pt x="259116" y="32671"/>
                </a:lnTo>
                <a:close/>
                <a:moveTo>
                  <a:pt x="273106" y="32671"/>
                </a:moveTo>
                <a:lnTo>
                  <a:pt x="273106" y="38695"/>
                </a:lnTo>
                <a:lnTo>
                  <a:pt x="266855" y="38695"/>
                </a:lnTo>
                <a:lnTo>
                  <a:pt x="266855" y="32671"/>
                </a:lnTo>
                <a:close/>
                <a:moveTo>
                  <a:pt x="280845" y="32671"/>
                </a:moveTo>
                <a:lnTo>
                  <a:pt x="280845" y="38695"/>
                </a:lnTo>
                <a:lnTo>
                  <a:pt x="273999" y="38695"/>
                </a:lnTo>
                <a:lnTo>
                  <a:pt x="273999" y="32671"/>
                </a:lnTo>
                <a:close/>
                <a:moveTo>
                  <a:pt x="12954" y="39588"/>
                </a:moveTo>
                <a:lnTo>
                  <a:pt x="12954" y="45613"/>
                </a:lnTo>
                <a:lnTo>
                  <a:pt x="6108" y="45613"/>
                </a:lnTo>
                <a:lnTo>
                  <a:pt x="6108" y="39588"/>
                </a:lnTo>
                <a:close/>
                <a:moveTo>
                  <a:pt x="20098" y="39588"/>
                </a:moveTo>
                <a:lnTo>
                  <a:pt x="20098" y="45613"/>
                </a:lnTo>
                <a:lnTo>
                  <a:pt x="13847" y="45613"/>
                </a:lnTo>
                <a:lnTo>
                  <a:pt x="13847" y="39588"/>
                </a:lnTo>
                <a:close/>
                <a:moveTo>
                  <a:pt x="27837" y="39588"/>
                </a:moveTo>
                <a:lnTo>
                  <a:pt x="27837" y="45613"/>
                </a:lnTo>
                <a:lnTo>
                  <a:pt x="20991" y="45613"/>
                </a:lnTo>
                <a:lnTo>
                  <a:pt x="20991" y="39588"/>
                </a:lnTo>
                <a:close/>
                <a:moveTo>
                  <a:pt x="34981" y="39588"/>
                </a:moveTo>
                <a:lnTo>
                  <a:pt x="34981" y="45613"/>
                </a:lnTo>
                <a:lnTo>
                  <a:pt x="28730" y="45613"/>
                </a:lnTo>
                <a:lnTo>
                  <a:pt x="28730" y="39588"/>
                </a:lnTo>
                <a:close/>
                <a:moveTo>
                  <a:pt x="42720" y="39588"/>
                </a:moveTo>
                <a:lnTo>
                  <a:pt x="42720" y="45613"/>
                </a:lnTo>
                <a:lnTo>
                  <a:pt x="35874" y="45613"/>
                </a:lnTo>
                <a:lnTo>
                  <a:pt x="35874" y="39588"/>
                </a:lnTo>
                <a:close/>
                <a:moveTo>
                  <a:pt x="49863" y="39588"/>
                </a:moveTo>
                <a:lnTo>
                  <a:pt x="49863" y="45613"/>
                </a:lnTo>
                <a:lnTo>
                  <a:pt x="43613" y="45613"/>
                </a:lnTo>
                <a:lnTo>
                  <a:pt x="43613" y="39588"/>
                </a:lnTo>
                <a:close/>
                <a:moveTo>
                  <a:pt x="57602" y="39588"/>
                </a:moveTo>
                <a:lnTo>
                  <a:pt x="57602" y="45613"/>
                </a:lnTo>
                <a:lnTo>
                  <a:pt x="50756" y="45613"/>
                </a:lnTo>
                <a:lnTo>
                  <a:pt x="50756" y="39588"/>
                </a:lnTo>
                <a:close/>
                <a:moveTo>
                  <a:pt x="64746" y="39588"/>
                </a:moveTo>
                <a:lnTo>
                  <a:pt x="64746" y="45613"/>
                </a:lnTo>
                <a:lnTo>
                  <a:pt x="58495" y="45613"/>
                </a:lnTo>
                <a:lnTo>
                  <a:pt x="58495" y="39588"/>
                </a:lnTo>
                <a:close/>
                <a:moveTo>
                  <a:pt x="72485" y="39588"/>
                </a:moveTo>
                <a:lnTo>
                  <a:pt x="72485" y="45613"/>
                </a:lnTo>
                <a:lnTo>
                  <a:pt x="65639" y="45613"/>
                </a:lnTo>
                <a:lnTo>
                  <a:pt x="65639" y="39588"/>
                </a:lnTo>
                <a:close/>
                <a:moveTo>
                  <a:pt x="79629" y="39588"/>
                </a:moveTo>
                <a:lnTo>
                  <a:pt x="79629" y="45613"/>
                </a:lnTo>
                <a:lnTo>
                  <a:pt x="73378" y="45613"/>
                </a:lnTo>
                <a:lnTo>
                  <a:pt x="73378" y="39588"/>
                </a:lnTo>
                <a:close/>
                <a:moveTo>
                  <a:pt x="87368" y="39588"/>
                </a:moveTo>
                <a:lnTo>
                  <a:pt x="87368" y="45613"/>
                </a:lnTo>
                <a:lnTo>
                  <a:pt x="80522" y="45613"/>
                </a:lnTo>
                <a:lnTo>
                  <a:pt x="80522" y="39588"/>
                </a:lnTo>
                <a:close/>
                <a:moveTo>
                  <a:pt x="94512" y="39588"/>
                </a:moveTo>
                <a:lnTo>
                  <a:pt x="94512" y="45613"/>
                </a:lnTo>
                <a:lnTo>
                  <a:pt x="88261" y="45613"/>
                </a:lnTo>
                <a:lnTo>
                  <a:pt x="88261" y="39588"/>
                </a:lnTo>
                <a:close/>
                <a:moveTo>
                  <a:pt x="102251" y="39588"/>
                </a:moveTo>
                <a:lnTo>
                  <a:pt x="102251" y="45613"/>
                </a:lnTo>
                <a:lnTo>
                  <a:pt x="95405" y="45613"/>
                </a:lnTo>
                <a:lnTo>
                  <a:pt x="95405" y="39588"/>
                </a:lnTo>
                <a:close/>
                <a:moveTo>
                  <a:pt x="109395" y="39588"/>
                </a:moveTo>
                <a:lnTo>
                  <a:pt x="109395" y="45613"/>
                </a:lnTo>
                <a:lnTo>
                  <a:pt x="103144" y="45613"/>
                </a:lnTo>
                <a:lnTo>
                  <a:pt x="103144" y="39588"/>
                </a:lnTo>
                <a:close/>
                <a:moveTo>
                  <a:pt x="117134" y="39588"/>
                </a:moveTo>
                <a:lnTo>
                  <a:pt x="117134" y="45613"/>
                </a:lnTo>
                <a:lnTo>
                  <a:pt x="110288" y="45613"/>
                </a:lnTo>
                <a:lnTo>
                  <a:pt x="110288" y="39588"/>
                </a:lnTo>
                <a:close/>
                <a:moveTo>
                  <a:pt x="124277" y="39588"/>
                </a:moveTo>
                <a:lnTo>
                  <a:pt x="124277" y="45613"/>
                </a:lnTo>
                <a:lnTo>
                  <a:pt x="118027" y="45613"/>
                </a:lnTo>
                <a:lnTo>
                  <a:pt x="118027" y="39588"/>
                </a:lnTo>
                <a:close/>
                <a:moveTo>
                  <a:pt x="132017" y="39588"/>
                </a:moveTo>
                <a:lnTo>
                  <a:pt x="132017" y="45613"/>
                </a:lnTo>
                <a:lnTo>
                  <a:pt x="125170" y="45613"/>
                </a:lnTo>
                <a:lnTo>
                  <a:pt x="125170" y="39588"/>
                </a:lnTo>
                <a:close/>
                <a:moveTo>
                  <a:pt x="139160" y="39588"/>
                </a:moveTo>
                <a:lnTo>
                  <a:pt x="139160" y="45613"/>
                </a:lnTo>
                <a:lnTo>
                  <a:pt x="132909" y="45613"/>
                </a:lnTo>
                <a:lnTo>
                  <a:pt x="132909" y="39588"/>
                </a:lnTo>
                <a:close/>
                <a:moveTo>
                  <a:pt x="146899" y="39588"/>
                </a:moveTo>
                <a:lnTo>
                  <a:pt x="146899" y="45613"/>
                </a:lnTo>
                <a:lnTo>
                  <a:pt x="140053" y="45613"/>
                </a:lnTo>
                <a:lnTo>
                  <a:pt x="140053" y="39588"/>
                </a:lnTo>
                <a:close/>
                <a:moveTo>
                  <a:pt x="154043" y="39588"/>
                </a:moveTo>
                <a:lnTo>
                  <a:pt x="154043" y="45613"/>
                </a:lnTo>
                <a:lnTo>
                  <a:pt x="147792" y="45613"/>
                </a:lnTo>
                <a:lnTo>
                  <a:pt x="147792" y="39588"/>
                </a:lnTo>
                <a:close/>
                <a:moveTo>
                  <a:pt x="161782" y="39588"/>
                </a:moveTo>
                <a:lnTo>
                  <a:pt x="161782" y="45613"/>
                </a:lnTo>
                <a:lnTo>
                  <a:pt x="154936" y="45613"/>
                </a:lnTo>
                <a:lnTo>
                  <a:pt x="154936" y="39588"/>
                </a:lnTo>
                <a:close/>
                <a:moveTo>
                  <a:pt x="168926" y="39588"/>
                </a:moveTo>
                <a:lnTo>
                  <a:pt x="168926" y="45613"/>
                </a:lnTo>
                <a:lnTo>
                  <a:pt x="162675" y="45613"/>
                </a:lnTo>
                <a:lnTo>
                  <a:pt x="162675" y="39588"/>
                </a:lnTo>
                <a:close/>
                <a:moveTo>
                  <a:pt x="176665" y="39588"/>
                </a:moveTo>
                <a:lnTo>
                  <a:pt x="176665" y="45613"/>
                </a:lnTo>
                <a:lnTo>
                  <a:pt x="169819" y="45613"/>
                </a:lnTo>
                <a:lnTo>
                  <a:pt x="169819" y="39588"/>
                </a:lnTo>
                <a:close/>
                <a:moveTo>
                  <a:pt x="183809" y="39588"/>
                </a:moveTo>
                <a:lnTo>
                  <a:pt x="183809" y="45613"/>
                </a:lnTo>
                <a:lnTo>
                  <a:pt x="177558" y="45613"/>
                </a:lnTo>
                <a:lnTo>
                  <a:pt x="177558" y="39588"/>
                </a:lnTo>
                <a:close/>
                <a:moveTo>
                  <a:pt x="191548" y="39588"/>
                </a:moveTo>
                <a:lnTo>
                  <a:pt x="191548" y="45613"/>
                </a:lnTo>
                <a:lnTo>
                  <a:pt x="184702" y="45613"/>
                </a:lnTo>
                <a:lnTo>
                  <a:pt x="184702" y="39588"/>
                </a:lnTo>
                <a:close/>
                <a:moveTo>
                  <a:pt x="198692" y="39588"/>
                </a:moveTo>
                <a:lnTo>
                  <a:pt x="198692" y="45613"/>
                </a:lnTo>
                <a:lnTo>
                  <a:pt x="192441" y="45613"/>
                </a:lnTo>
                <a:lnTo>
                  <a:pt x="192441" y="39588"/>
                </a:lnTo>
                <a:close/>
                <a:moveTo>
                  <a:pt x="206431" y="39588"/>
                </a:moveTo>
                <a:lnTo>
                  <a:pt x="206431" y="45613"/>
                </a:lnTo>
                <a:lnTo>
                  <a:pt x="199584" y="45613"/>
                </a:lnTo>
                <a:lnTo>
                  <a:pt x="199584" y="39588"/>
                </a:lnTo>
                <a:close/>
                <a:moveTo>
                  <a:pt x="213574" y="39588"/>
                </a:moveTo>
                <a:lnTo>
                  <a:pt x="213574" y="45613"/>
                </a:lnTo>
                <a:lnTo>
                  <a:pt x="207324" y="45613"/>
                </a:lnTo>
                <a:lnTo>
                  <a:pt x="207324" y="39588"/>
                </a:lnTo>
                <a:close/>
                <a:moveTo>
                  <a:pt x="221313" y="39588"/>
                </a:moveTo>
                <a:lnTo>
                  <a:pt x="221313" y="45613"/>
                </a:lnTo>
                <a:lnTo>
                  <a:pt x="214467" y="45613"/>
                </a:lnTo>
                <a:lnTo>
                  <a:pt x="214467" y="39588"/>
                </a:lnTo>
                <a:close/>
                <a:moveTo>
                  <a:pt x="228457" y="39588"/>
                </a:moveTo>
                <a:lnTo>
                  <a:pt x="228457" y="45613"/>
                </a:lnTo>
                <a:lnTo>
                  <a:pt x="222206" y="45613"/>
                </a:lnTo>
                <a:lnTo>
                  <a:pt x="222206" y="39588"/>
                </a:lnTo>
                <a:close/>
                <a:moveTo>
                  <a:pt x="236196" y="39588"/>
                </a:moveTo>
                <a:lnTo>
                  <a:pt x="236196" y="45613"/>
                </a:lnTo>
                <a:lnTo>
                  <a:pt x="229350" y="45613"/>
                </a:lnTo>
                <a:lnTo>
                  <a:pt x="229350" y="39588"/>
                </a:lnTo>
                <a:close/>
                <a:moveTo>
                  <a:pt x="243340" y="39588"/>
                </a:moveTo>
                <a:lnTo>
                  <a:pt x="243340" y="45613"/>
                </a:lnTo>
                <a:lnTo>
                  <a:pt x="237089" y="45613"/>
                </a:lnTo>
                <a:lnTo>
                  <a:pt x="237089" y="39588"/>
                </a:lnTo>
                <a:close/>
                <a:moveTo>
                  <a:pt x="251079" y="39588"/>
                </a:moveTo>
                <a:lnTo>
                  <a:pt x="251079" y="45613"/>
                </a:lnTo>
                <a:lnTo>
                  <a:pt x="244233" y="45613"/>
                </a:lnTo>
                <a:lnTo>
                  <a:pt x="244233" y="39588"/>
                </a:lnTo>
                <a:close/>
                <a:moveTo>
                  <a:pt x="258223" y="39588"/>
                </a:moveTo>
                <a:lnTo>
                  <a:pt x="258223" y="45613"/>
                </a:lnTo>
                <a:lnTo>
                  <a:pt x="251972" y="45613"/>
                </a:lnTo>
                <a:lnTo>
                  <a:pt x="251972" y="39588"/>
                </a:lnTo>
                <a:close/>
                <a:moveTo>
                  <a:pt x="265962" y="39588"/>
                </a:moveTo>
                <a:lnTo>
                  <a:pt x="265962" y="45613"/>
                </a:lnTo>
                <a:lnTo>
                  <a:pt x="259116" y="45613"/>
                </a:lnTo>
                <a:lnTo>
                  <a:pt x="259116" y="39588"/>
                </a:lnTo>
                <a:close/>
                <a:moveTo>
                  <a:pt x="273106" y="39588"/>
                </a:moveTo>
                <a:lnTo>
                  <a:pt x="273106" y="45613"/>
                </a:lnTo>
                <a:lnTo>
                  <a:pt x="266855" y="45613"/>
                </a:lnTo>
                <a:lnTo>
                  <a:pt x="266855" y="39588"/>
                </a:lnTo>
                <a:close/>
                <a:moveTo>
                  <a:pt x="280845" y="39588"/>
                </a:moveTo>
                <a:lnTo>
                  <a:pt x="280845" y="45613"/>
                </a:lnTo>
                <a:lnTo>
                  <a:pt x="273999" y="45613"/>
                </a:lnTo>
                <a:lnTo>
                  <a:pt x="273999" y="39588"/>
                </a:lnTo>
                <a:close/>
                <a:moveTo>
                  <a:pt x="12954" y="46506"/>
                </a:moveTo>
                <a:lnTo>
                  <a:pt x="12954" y="52542"/>
                </a:lnTo>
                <a:lnTo>
                  <a:pt x="6108" y="52542"/>
                </a:lnTo>
                <a:lnTo>
                  <a:pt x="6108" y="46506"/>
                </a:lnTo>
                <a:close/>
                <a:moveTo>
                  <a:pt x="20098" y="46506"/>
                </a:moveTo>
                <a:lnTo>
                  <a:pt x="20098" y="52542"/>
                </a:lnTo>
                <a:lnTo>
                  <a:pt x="13847" y="52542"/>
                </a:lnTo>
                <a:lnTo>
                  <a:pt x="13847" y="46506"/>
                </a:lnTo>
                <a:close/>
                <a:moveTo>
                  <a:pt x="27837" y="46506"/>
                </a:moveTo>
                <a:lnTo>
                  <a:pt x="27837" y="52542"/>
                </a:lnTo>
                <a:lnTo>
                  <a:pt x="20991" y="52542"/>
                </a:lnTo>
                <a:lnTo>
                  <a:pt x="20991" y="46506"/>
                </a:lnTo>
                <a:close/>
                <a:moveTo>
                  <a:pt x="34981" y="46506"/>
                </a:moveTo>
                <a:lnTo>
                  <a:pt x="34981" y="52542"/>
                </a:lnTo>
                <a:lnTo>
                  <a:pt x="28730" y="52542"/>
                </a:lnTo>
                <a:lnTo>
                  <a:pt x="28730" y="46506"/>
                </a:lnTo>
                <a:close/>
                <a:moveTo>
                  <a:pt x="42720" y="46506"/>
                </a:moveTo>
                <a:lnTo>
                  <a:pt x="42720" y="52542"/>
                </a:lnTo>
                <a:lnTo>
                  <a:pt x="35874" y="52542"/>
                </a:lnTo>
                <a:lnTo>
                  <a:pt x="35874" y="46506"/>
                </a:lnTo>
                <a:close/>
                <a:moveTo>
                  <a:pt x="49863" y="46506"/>
                </a:moveTo>
                <a:lnTo>
                  <a:pt x="49863" y="52542"/>
                </a:lnTo>
                <a:lnTo>
                  <a:pt x="43613" y="52542"/>
                </a:lnTo>
                <a:lnTo>
                  <a:pt x="43613" y="46506"/>
                </a:lnTo>
                <a:close/>
                <a:moveTo>
                  <a:pt x="57602" y="46506"/>
                </a:moveTo>
                <a:lnTo>
                  <a:pt x="57602" y="52542"/>
                </a:lnTo>
                <a:lnTo>
                  <a:pt x="50756" y="52542"/>
                </a:lnTo>
                <a:lnTo>
                  <a:pt x="50756" y="46506"/>
                </a:lnTo>
                <a:close/>
                <a:moveTo>
                  <a:pt x="64746" y="46506"/>
                </a:moveTo>
                <a:lnTo>
                  <a:pt x="64746" y="52542"/>
                </a:lnTo>
                <a:lnTo>
                  <a:pt x="58495" y="52542"/>
                </a:lnTo>
                <a:lnTo>
                  <a:pt x="58495" y="46506"/>
                </a:lnTo>
                <a:close/>
                <a:moveTo>
                  <a:pt x="72485" y="46506"/>
                </a:moveTo>
                <a:lnTo>
                  <a:pt x="72485" y="52542"/>
                </a:lnTo>
                <a:lnTo>
                  <a:pt x="65639" y="52542"/>
                </a:lnTo>
                <a:lnTo>
                  <a:pt x="65639" y="46506"/>
                </a:lnTo>
                <a:close/>
                <a:moveTo>
                  <a:pt x="79629" y="46506"/>
                </a:moveTo>
                <a:lnTo>
                  <a:pt x="79629" y="52542"/>
                </a:lnTo>
                <a:lnTo>
                  <a:pt x="73378" y="52542"/>
                </a:lnTo>
                <a:lnTo>
                  <a:pt x="73378" y="46506"/>
                </a:lnTo>
                <a:close/>
                <a:moveTo>
                  <a:pt x="87368" y="46506"/>
                </a:moveTo>
                <a:lnTo>
                  <a:pt x="87368" y="52542"/>
                </a:lnTo>
                <a:lnTo>
                  <a:pt x="80522" y="52542"/>
                </a:lnTo>
                <a:lnTo>
                  <a:pt x="80522" y="46506"/>
                </a:lnTo>
                <a:close/>
                <a:moveTo>
                  <a:pt x="94512" y="46506"/>
                </a:moveTo>
                <a:lnTo>
                  <a:pt x="94512" y="52542"/>
                </a:lnTo>
                <a:lnTo>
                  <a:pt x="88261" y="52542"/>
                </a:lnTo>
                <a:lnTo>
                  <a:pt x="88261" y="46506"/>
                </a:lnTo>
                <a:close/>
                <a:moveTo>
                  <a:pt x="102251" y="46506"/>
                </a:moveTo>
                <a:lnTo>
                  <a:pt x="102251" y="52542"/>
                </a:lnTo>
                <a:lnTo>
                  <a:pt x="95405" y="52542"/>
                </a:lnTo>
                <a:lnTo>
                  <a:pt x="95405" y="46506"/>
                </a:lnTo>
                <a:close/>
                <a:moveTo>
                  <a:pt x="109395" y="46506"/>
                </a:moveTo>
                <a:lnTo>
                  <a:pt x="109395" y="52542"/>
                </a:lnTo>
                <a:lnTo>
                  <a:pt x="103144" y="52542"/>
                </a:lnTo>
                <a:lnTo>
                  <a:pt x="103144" y="46506"/>
                </a:lnTo>
                <a:close/>
                <a:moveTo>
                  <a:pt x="117134" y="46506"/>
                </a:moveTo>
                <a:lnTo>
                  <a:pt x="117134" y="52542"/>
                </a:lnTo>
                <a:lnTo>
                  <a:pt x="110288" y="52542"/>
                </a:lnTo>
                <a:lnTo>
                  <a:pt x="110288" y="46506"/>
                </a:lnTo>
                <a:close/>
                <a:moveTo>
                  <a:pt x="124277" y="46506"/>
                </a:moveTo>
                <a:lnTo>
                  <a:pt x="124277" y="52542"/>
                </a:lnTo>
                <a:lnTo>
                  <a:pt x="118027" y="52542"/>
                </a:lnTo>
                <a:lnTo>
                  <a:pt x="118027" y="46506"/>
                </a:lnTo>
                <a:close/>
                <a:moveTo>
                  <a:pt x="132017" y="46506"/>
                </a:moveTo>
                <a:lnTo>
                  <a:pt x="132017" y="52542"/>
                </a:lnTo>
                <a:lnTo>
                  <a:pt x="125170" y="52542"/>
                </a:lnTo>
                <a:lnTo>
                  <a:pt x="125170" y="46506"/>
                </a:lnTo>
                <a:close/>
                <a:moveTo>
                  <a:pt x="139160" y="46506"/>
                </a:moveTo>
                <a:lnTo>
                  <a:pt x="139160" y="52542"/>
                </a:lnTo>
                <a:lnTo>
                  <a:pt x="132909" y="52542"/>
                </a:lnTo>
                <a:lnTo>
                  <a:pt x="132909" y="46506"/>
                </a:lnTo>
                <a:close/>
                <a:moveTo>
                  <a:pt x="146899" y="46506"/>
                </a:moveTo>
                <a:lnTo>
                  <a:pt x="146899" y="52542"/>
                </a:lnTo>
                <a:lnTo>
                  <a:pt x="140053" y="52542"/>
                </a:lnTo>
                <a:lnTo>
                  <a:pt x="140053" y="46506"/>
                </a:lnTo>
                <a:close/>
                <a:moveTo>
                  <a:pt x="154043" y="46506"/>
                </a:moveTo>
                <a:lnTo>
                  <a:pt x="154043" y="52542"/>
                </a:lnTo>
                <a:lnTo>
                  <a:pt x="147792" y="52542"/>
                </a:lnTo>
                <a:lnTo>
                  <a:pt x="147792" y="46506"/>
                </a:lnTo>
                <a:close/>
                <a:moveTo>
                  <a:pt x="161782" y="46506"/>
                </a:moveTo>
                <a:lnTo>
                  <a:pt x="161782" y="52542"/>
                </a:lnTo>
                <a:lnTo>
                  <a:pt x="154936" y="52542"/>
                </a:lnTo>
                <a:lnTo>
                  <a:pt x="154936" y="46506"/>
                </a:lnTo>
                <a:close/>
                <a:moveTo>
                  <a:pt x="168926" y="46506"/>
                </a:moveTo>
                <a:lnTo>
                  <a:pt x="168926" y="52542"/>
                </a:lnTo>
                <a:lnTo>
                  <a:pt x="162675" y="52542"/>
                </a:lnTo>
                <a:lnTo>
                  <a:pt x="162675" y="46506"/>
                </a:lnTo>
                <a:close/>
                <a:moveTo>
                  <a:pt x="176665" y="46506"/>
                </a:moveTo>
                <a:lnTo>
                  <a:pt x="176665" y="52542"/>
                </a:lnTo>
                <a:lnTo>
                  <a:pt x="169819" y="52542"/>
                </a:lnTo>
                <a:lnTo>
                  <a:pt x="169819" y="46506"/>
                </a:lnTo>
                <a:close/>
                <a:moveTo>
                  <a:pt x="183809" y="46506"/>
                </a:moveTo>
                <a:lnTo>
                  <a:pt x="183809" y="52542"/>
                </a:lnTo>
                <a:lnTo>
                  <a:pt x="177558" y="52542"/>
                </a:lnTo>
                <a:lnTo>
                  <a:pt x="177558" y="46506"/>
                </a:lnTo>
                <a:close/>
                <a:moveTo>
                  <a:pt x="191548" y="46506"/>
                </a:moveTo>
                <a:lnTo>
                  <a:pt x="191548" y="52542"/>
                </a:lnTo>
                <a:lnTo>
                  <a:pt x="184702" y="52542"/>
                </a:lnTo>
                <a:lnTo>
                  <a:pt x="184702" y="46506"/>
                </a:lnTo>
                <a:close/>
                <a:moveTo>
                  <a:pt x="198692" y="46506"/>
                </a:moveTo>
                <a:lnTo>
                  <a:pt x="198692" y="52542"/>
                </a:lnTo>
                <a:lnTo>
                  <a:pt x="192441" y="52542"/>
                </a:lnTo>
                <a:lnTo>
                  <a:pt x="192441" y="46506"/>
                </a:lnTo>
                <a:close/>
                <a:moveTo>
                  <a:pt x="206431" y="46506"/>
                </a:moveTo>
                <a:lnTo>
                  <a:pt x="206431" y="52542"/>
                </a:lnTo>
                <a:lnTo>
                  <a:pt x="199584" y="52542"/>
                </a:lnTo>
                <a:lnTo>
                  <a:pt x="199584" y="46506"/>
                </a:lnTo>
                <a:close/>
                <a:moveTo>
                  <a:pt x="213574" y="46506"/>
                </a:moveTo>
                <a:lnTo>
                  <a:pt x="213574" y="52542"/>
                </a:lnTo>
                <a:lnTo>
                  <a:pt x="207324" y="52542"/>
                </a:lnTo>
                <a:lnTo>
                  <a:pt x="207324" y="46506"/>
                </a:lnTo>
                <a:close/>
                <a:moveTo>
                  <a:pt x="221313" y="46506"/>
                </a:moveTo>
                <a:lnTo>
                  <a:pt x="221313" y="52542"/>
                </a:lnTo>
                <a:lnTo>
                  <a:pt x="214467" y="52542"/>
                </a:lnTo>
                <a:lnTo>
                  <a:pt x="214467" y="46506"/>
                </a:lnTo>
                <a:close/>
                <a:moveTo>
                  <a:pt x="228457" y="46506"/>
                </a:moveTo>
                <a:lnTo>
                  <a:pt x="228457" y="52542"/>
                </a:lnTo>
                <a:lnTo>
                  <a:pt x="222206" y="52542"/>
                </a:lnTo>
                <a:lnTo>
                  <a:pt x="222206" y="46506"/>
                </a:lnTo>
                <a:close/>
                <a:moveTo>
                  <a:pt x="236196" y="46506"/>
                </a:moveTo>
                <a:lnTo>
                  <a:pt x="236196" y="52542"/>
                </a:lnTo>
                <a:lnTo>
                  <a:pt x="229350" y="52542"/>
                </a:lnTo>
                <a:lnTo>
                  <a:pt x="229350" y="46506"/>
                </a:lnTo>
                <a:close/>
                <a:moveTo>
                  <a:pt x="243340" y="46506"/>
                </a:moveTo>
                <a:lnTo>
                  <a:pt x="243340" y="52542"/>
                </a:lnTo>
                <a:lnTo>
                  <a:pt x="237089" y="52542"/>
                </a:lnTo>
                <a:lnTo>
                  <a:pt x="237089" y="46506"/>
                </a:lnTo>
                <a:close/>
                <a:moveTo>
                  <a:pt x="251079" y="46506"/>
                </a:moveTo>
                <a:lnTo>
                  <a:pt x="251079" y="52542"/>
                </a:lnTo>
                <a:lnTo>
                  <a:pt x="244233" y="52542"/>
                </a:lnTo>
                <a:lnTo>
                  <a:pt x="244233" y="46506"/>
                </a:lnTo>
                <a:close/>
                <a:moveTo>
                  <a:pt x="258223" y="46506"/>
                </a:moveTo>
                <a:lnTo>
                  <a:pt x="258223" y="52542"/>
                </a:lnTo>
                <a:lnTo>
                  <a:pt x="251972" y="52542"/>
                </a:lnTo>
                <a:lnTo>
                  <a:pt x="251972" y="46506"/>
                </a:lnTo>
                <a:close/>
                <a:moveTo>
                  <a:pt x="265962" y="46506"/>
                </a:moveTo>
                <a:lnTo>
                  <a:pt x="265962" y="52542"/>
                </a:lnTo>
                <a:lnTo>
                  <a:pt x="259116" y="52542"/>
                </a:lnTo>
                <a:lnTo>
                  <a:pt x="259116" y="46506"/>
                </a:lnTo>
                <a:close/>
                <a:moveTo>
                  <a:pt x="273106" y="46506"/>
                </a:moveTo>
                <a:lnTo>
                  <a:pt x="273106" y="52542"/>
                </a:lnTo>
                <a:lnTo>
                  <a:pt x="266855" y="52542"/>
                </a:lnTo>
                <a:lnTo>
                  <a:pt x="266855" y="46506"/>
                </a:lnTo>
                <a:close/>
                <a:moveTo>
                  <a:pt x="280845" y="46506"/>
                </a:moveTo>
                <a:lnTo>
                  <a:pt x="280845" y="52542"/>
                </a:lnTo>
                <a:lnTo>
                  <a:pt x="273999" y="52542"/>
                </a:lnTo>
                <a:lnTo>
                  <a:pt x="273999" y="46506"/>
                </a:lnTo>
                <a:close/>
                <a:moveTo>
                  <a:pt x="12954" y="53435"/>
                </a:moveTo>
                <a:lnTo>
                  <a:pt x="12954" y="59460"/>
                </a:lnTo>
                <a:lnTo>
                  <a:pt x="6108" y="59460"/>
                </a:lnTo>
                <a:lnTo>
                  <a:pt x="6108" y="53435"/>
                </a:lnTo>
                <a:close/>
                <a:moveTo>
                  <a:pt x="20098" y="53435"/>
                </a:moveTo>
                <a:lnTo>
                  <a:pt x="20098" y="59460"/>
                </a:lnTo>
                <a:lnTo>
                  <a:pt x="13847" y="59460"/>
                </a:lnTo>
                <a:lnTo>
                  <a:pt x="13847" y="53435"/>
                </a:lnTo>
                <a:close/>
                <a:moveTo>
                  <a:pt x="27837" y="53435"/>
                </a:moveTo>
                <a:lnTo>
                  <a:pt x="27837" y="59460"/>
                </a:lnTo>
                <a:lnTo>
                  <a:pt x="20991" y="59460"/>
                </a:lnTo>
                <a:lnTo>
                  <a:pt x="20991" y="53435"/>
                </a:lnTo>
                <a:close/>
                <a:moveTo>
                  <a:pt x="34981" y="53435"/>
                </a:moveTo>
                <a:lnTo>
                  <a:pt x="34981" y="59460"/>
                </a:lnTo>
                <a:lnTo>
                  <a:pt x="28730" y="59460"/>
                </a:lnTo>
                <a:lnTo>
                  <a:pt x="28730" y="53435"/>
                </a:lnTo>
                <a:close/>
                <a:moveTo>
                  <a:pt x="42720" y="53435"/>
                </a:moveTo>
                <a:lnTo>
                  <a:pt x="42720" y="59460"/>
                </a:lnTo>
                <a:lnTo>
                  <a:pt x="35874" y="59460"/>
                </a:lnTo>
                <a:lnTo>
                  <a:pt x="35874" y="53435"/>
                </a:lnTo>
                <a:close/>
                <a:moveTo>
                  <a:pt x="49863" y="53435"/>
                </a:moveTo>
                <a:lnTo>
                  <a:pt x="49863" y="59460"/>
                </a:lnTo>
                <a:lnTo>
                  <a:pt x="43613" y="59460"/>
                </a:lnTo>
                <a:lnTo>
                  <a:pt x="43613" y="53435"/>
                </a:lnTo>
                <a:close/>
                <a:moveTo>
                  <a:pt x="57602" y="53435"/>
                </a:moveTo>
                <a:lnTo>
                  <a:pt x="57602" y="59460"/>
                </a:lnTo>
                <a:lnTo>
                  <a:pt x="50756" y="59460"/>
                </a:lnTo>
                <a:lnTo>
                  <a:pt x="50756" y="53435"/>
                </a:lnTo>
                <a:close/>
                <a:moveTo>
                  <a:pt x="64746" y="53435"/>
                </a:moveTo>
                <a:lnTo>
                  <a:pt x="64746" y="59460"/>
                </a:lnTo>
                <a:lnTo>
                  <a:pt x="58495" y="59460"/>
                </a:lnTo>
                <a:lnTo>
                  <a:pt x="58495" y="53435"/>
                </a:lnTo>
                <a:close/>
                <a:moveTo>
                  <a:pt x="72485" y="53435"/>
                </a:moveTo>
                <a:lnTo>
                  <a:pt x="72485" y="59460"/>
                </a:lnTo>
                <a:lnTo>
                  <a:pt x="65639" y="59460"/>
                </a:lnTo>
                <a:lnTo>
                  <a:pt x="65639" y="53435"/>
                </a:lnTo>
                <a:close/>
                <a:moveTo>
                  <a:pt x="79629" y="53435"/>
                </a:moveTo>
                <a:lnTo>
                  <a:pt x="79629" y="59460"/>
                </a:lnTo>
                <a:lnTo>
                  <a:pt x="73378" y="59460"/>
                </a:lnTo>
                <a:lnTo>
                  <a:pt x="73378" y="53435"/>
                </a:lnTo>
                <a:close/>
                <a:moveTo>
                  <a:pt x="87368" y="53435"/>
                </a:moveTo>
                <a:lnTo>
                  <a:pt x="87368" y="59460"/>
                </a:lnTo>
                <a:lnTo>
                  <a:pt x="80522" y="59460"/>
                </a:lnTo>
                <a:lnTo>
                  <a:pt x="80522" y="53435"/>
                </a:lnTo>
                <a:close/>
                <a:moveTo>
                  <a:pt x="94512" y="53435"/>
                </a:moveTo>
                <a:lnTo>
                  <a:pt x="94512" y="59460"/>
                </a:lnTo>
                <a:lnTo>
                  <a:pt x="88261" y="59460"/>
                </a:lnTo>
                <a:lnTo>
                  <a:pt x="88261" y="53435"/>
                </a:lnTo>
                <a:close/>
                <a:moveTo>
                  <a:pt x="102251" y="53435"/>
                </a:moveTo>
                <a:lnTo>
                  <a:pt x="102251" y="59460"/>
                </a:lnTo>
                <a:lnTo>
                  <a:pt x="95405" y="59460"/>
                </a:lnTo>
                <a:lnTo>
                  <a:pt x="95405" y="53435"/>
                </a:lnTo>
                <a:close/>
                <a:moveTo>
                  <a:pt x="109395" y="53435"/>
                </a:moveTo>
                <a:lnTo>
                  <a:pt x="109395" y="59460"/>
                </a:lnTo>
                <a:lnTo>
                  <a:pt x="103144" y="59460"/>
                </a:lnTo>
                <a:lnTo>
                  <a:pt x="103144" y="53435"/>
                </a:lnTo>
                <a:close/>
                <a:moveTo>
                  <a:pt x="117134" y="53435"/>
                </a:moveTo>
                <a:lnTo>
                  <a:pt x="117134" y="59460"/>
                </a:lnTo>
                <a:lnTo>
                  <a:pt x="110288" y="59460"/>
                </a:lnTo>
                <a:lnTo>
                  <a:pt x="110288" y="53435"/>
                </a:lnTo>
                <a:close/>
                <a:moveTo>
                  <a:pt x="124277" y="53435"/>
                </a:moveTo>
                <a:lnTo>
                  <a:pt x="124277" y="59460"/>
                </a:lnTo>
                <a:lnTo>
                  <a:pt x="118027" y="59460"/>
                </a:lnTo>
                <a:lnTo>
                  <a:pt x="118027" y="53435"/>
                </a:lnTo>
                <a:close/>
                <a:moveTo>
                  <a:pt x="132017" y="53435"/>
                </a:moveTo>
                <a:lnTo>
                  <a:pt x="132017" y="59460"/>
                </a:lnTo>
                <a:lnTo>
                  <a:pt x="125170" y="59460"/>
                </a:lnTo>
                <a:lnTo>
                  <a:pt x="125170" y="53435"/>
                </a:lnTo>
                <a:close/>
                <a:moveTo>
                  <a:pt x="139160" y="53435"/>
                </a:moveTo>
                <a:lnTo>
                  <a:pt x="139160" y="59460"/>
                </a:lnTo>
                <a:lnTo>
                  <a:pt x="132909" y="59460"/>
                </a:lnTo>
                <a:lnTo>
                  <a:pt x="132909" y="53435"/>
                </a:lnTo>
                <a:close/>
                <a:moveTo>
                  <a:pt x="146899" y="53435"/>
                </a:moveTo>
                <a:lnTo>
                  <a:pt x="146899" y="59460"/>
                </a:lnTo>
                <a:lnTo>
                  <a:pt x="140053" y="59460"/>
                </a:lnTo>
                <a:lnTo>
                  <a:pt x="140053" y="53435"/>
                </a:lnTo>
                <a:close/>
                <a:moveTo>
                  <a:pt x="154043" y="53435"/>
                </a:moveTo>
                <a:lnTo>
                  <a:pt x="154043" y="59460"/>
                </a:lnTo>
                <a:lnTo>
                  <a:pt x="147792" y="59460"/>
                </a:lnTo>
                <a:lnTo>
                  <a:pt x="147792" y="53435"/>
                </a:lnTo>
                <a:close/>
                <a:moveTo>
                  <a:pt x="161782" y="53435"/>
                </a:moveTo>
                <a:lnTo>
                  <a:pt x="161782" y="59460"/>
                </a:lnTo>
                <a:lnTo>
                  <a:pt x="154936" y="59460"/>
                </a:lnTo>
                <a:lnTo>
                  <a:pt x="154936" y="53435"/>
                </a:lnTo>
                <a:close/>
                <a:moveTo>
                  <a:pt x="168926" y="53435"/>
                </a:moveTo>
                <a:lnTo>
                  <a:pt x="168926" y="59460"/>
                </a:lnTo>
                <a:lnTo>
                  <a:pt x="162675" y="59460"/>
                </a:lnTo>
                <a:lnTo>
                  <a:pt x="162675" y="53435"/>
                </a:lnTo>
                <a:close/>
                <a:moveTo>
                  <a:pt x="176665" y="53435"/>
                </a:moveTo>
                <a:lnTo>
                  <a:pt x="176665" y="59460"/>
                </a:lnTo>
                <a:lnTo>
                  <a:pt x="169819" y="59460"/>
                </a:lnTo>
                <a:lnTo>
                  <a:pt x="169819" y="53435"/>
                </a:lnTo>
                <a:close/>
                <a:moveTo>
                  <a:pt x="183809" y="53435"/>
                </a:moveTo>
                <a:lnTo>
                  <a:pt x="183809" y="59460"/>
                </a:lnTo>
                <a:lnTo>
                  <a:pt x="177558" y="59460"/>
                </a:lnTo>
                <a:lnTo>
                  <a:pt x="177558" y="53435"/>
                </a:lnTo>
                <a:close/>
                <a:moveTo>
                  <a:pt x="191548" y="53435"/>
                </a:moveTo>
                <a:lnTo>
                  <a:pt x="191548" y="59460"/>
                </a:lnTo>
                <a:lnTo>
                  <a:pt x="184702" y="59460"/>
                </a:lnTo>
                <a:lnTo>
                  <a:pt x="184702" y="53435"/>
                </a:lnTo>
                <a:close/>
                <a:moveTo>
                  <a:pt x="198692" y="53435"/>
                </a:moveTo>
                <a:lnTo>
                  <a:pt x="198692" y="59460"/>
                </a:lnTo>
                <a:lnTo>
                  <a:pt x="192441" y="59460"/>
                </a:lnTo>
                <a:lnTo>
                  <a:pt x="192441" y="53435"/>
                </a:lnTo>
                <a:close/>
                <a:moveTo>
                  <a:pt x="206431" y="53435"/>
                </a:moveTo>
                <a:lnTo>
                  <a:pt x="206431" y="59460"/>
                </a:lnTo>
                <a:lnTo>
                  <a:pt x="199584" y="59460"/>
                </a:lnTo>
                <a:lnTo>
                  <a:pt x="199584" y="53435"/>
                </a:lnTo>
                <a:close/>
                <a:moveTo>
                  <a:pt x="213574" y="53435"/>
                </a:moveTo>
                <a:lnTo>
                  <a:pt x="213574" y="59460"/>
                </a:lnTo>
                <a:lnTo>
                  <a:pt x="207324" y="59460"/>
                </a:lnTo>
                <a:lnTo>
                  <a:pt x="207324" y="53435"/>
                </a:lnTo>
                <a:close/>
                <a:moveTo>
                  <a:pt x="221313" y="53435"/>
                </a:moveTo>
                <a:lnTo>
                  <a:pt x="221313" y="59460"/>
                </a:lnTo>
                <a:lnTo>
                  <a:pt x="214467" y="59460"/>
                </a:lnTo>
                <a:lnTo>
                  <a:pt x="214467" y="53435"/>
                </a:lnTo>
                <a:close/>
                <a:moveTo>
                  <a:pt x="228457" y="53435"/>
                </a:moveTo>
                <a:lnTo>
                  <a:pt x="228457" y="59460"/>
                </a:lnTo>
                <a:lnTo>
                  <a:pt x="222206" y="59460"/>
                </a:lnTo>
                <a:lnTo>
                  <a:pt x="222206" y="53435"/>
                </a:lnTo>
                <a:close/>
                <a:moveTo>
                  <a:pt x="236196" y="53435"/>
                </a:moveTo>
                <a:lnTo>
                  <a:pt x="236196" y="59460"/>
                </a:lnTo>
                <a:lnTo>
                  <a:pt x="229350" y="59460"/>
                </a:lnTo>
                <a:lnTo>
                  <a:pt x="229350" y="53435"/>
                </a:lnTo>
                <a:close/>
                <a:moveTo>
                  <a:pt x="243340" y="53435"/>
                </a:moveTo>
                <a:lnTo>
                  <a:pt x="243340" y="59460"/>
                </a:lnTo>
                <a:lnTo>
                  <a:pt x="237089" y="59460"/>
                </a:lnTo>
                <a:lnTo>
                  <a:pt x="237089" y="53435"/>
                </a:lnTo>
                <a:close/>
                <a:moveTo>
                  <a:pt x="251079" y="53435"/>
                </a:moveTo>
                <a:lnTo>
                  <a:pt x="251079" y="59460"/>
                </a:lnTo>
                <a:lnTo>
                  <a:pt x="244233" y="59460"/>
                </a:lnTo>
                <a:lnTo>
                  <a:pt x="244233" y="53435"/>
                </a:lnTo>
                <a:close/>
                <a:moveTo>
                  <a:pt x="258223" y="53435"/>
                </a:moveTo>
                <a:lnTo>
                  <a:pt x="258223" y="59460"/>
                </a:lnTo>
                <a:lnTo>
                  <a:pt x="251972" y="59460"/>
                </a:lnTo>
                <a:lnTo>
                  <a:pt x="251972" y="53435"/>
                </a:lnTo>
                <a:close/>
                <a:moveTo>
                  <a:pt x="265962" y="53435"/>
                </a:moveTo>
                <a:lnTo>
                  <a:pt x="265962" y="59460"/>
                </a:lnTo>
                <a:lnTo>
                  <a:pt x="259116" y="59460"/>
                </a:lnTo>
                <a:lnTo>
                  <a:pt x="259116" y="53435"/>
                </a:lnTo>
                <a:close/>
                <a:moveTo>
                  <a:pt x="273106" y="53435"/>
                </a:moveTo>
                <a:lnTo>
                  <a:pt x="273106" y="59460"/>
                </a:lnTo>
                <a:lnTo>
                  <a:pt x="266855" y="59460"/>
                </a:lnTo>
                <a:lnTo>
                  <a:pt x="266855" y="53435"/>
                </a:lnTo>
                <a:close/>
                <a:moveTo>
                  <a:pt x="280845" y="53435"/>
                </a:moveTo>
                <a:lnTo>
                  <a:pt x="280845" y="59460"/>
                </a:lnTo>
                <a:lnTo>
                  <a:pt x="273999" y="59460"/>
                </a:lnTo>
                <a:lnTo>
                  <a:pt x="273999" y="53435"/>
                </a:lnTo>
                <a:close/>
                <a:moveTo>
                  <a:pt x="12954" y="60353"/>
                </a:moveTo>
                <a:lnTo>
                  <a:pt x="12954" y="66377"/>
                </a:lnTo>
                <a:lnTo>
                  <a:pt x="6108" y="66377"/>
                </a:lnTo>
                <a:lnTo>
                  <a:pt x="6108" y="60353"/>
                </a:lnTo>
                <a:close/>
                <a:moveTo>
                  <a:pt x="20098" y="60353"/>
                </a:moveTo>
                <a:lnTo>
                  <a:pt x="20098" y="66377"/>
                </a:lnTo>
                <a:lnTo>
                  <a:pt x="13847" y="66377"/>
                </a:lnTo>
                <a:lnTo>
                  <a:pt x="13847" y="60353"/>
                </a:lnTo>
                <a:close/>
                <a:moveTo>
                  <a:pt x="27837" y="60353"/>
                </a:moveTo>
                <a:lnTo>
                  <a:pt x="27837" y="66377"/>
                </a:lnTo>
                <a:lnTo>
                  <a:pt x="20991" y="66377"/>
                </a:lnTo>
                <a:lnTo>
                  <a:pt x="20991" y="60353"/>
                </a:lnTo>
                <a:close/>
                <a:moveTo>
                  <a:pt x="34981" y="60353"/>
                </a:moveTo>
                <a:lnTo>
                  <a:pt x="34981" y="66377"/>
                </a:lnTo>
                <a:lnTo>
                  <a:pt x="28730" y="66377"/>
                </a:lnTo>
                <a:lnTo>
                  <a:pt x="28730" y="60353"/>
                </a:lnTo>
                <a:close/>
                <a:moveTo>
                  <a:pt x="42720" y="60353"/>
                </a:moveTo>
                <a:lnTo>
                  <a:pt x="42720" y="66377"/>
                </a:lnTo>
                <a:lnTo>
                  <a:pt x="35874" y="66377"/>
                </a:lnTo>
                <a:lnTo>
                  <a:pt x="35874" y="60353"/>
                </a:lnTo>
                <a:close/>
                <a:moveTo>
                  <a:pt x="49863" y="60353"/>
                </a:moveTo>
                <a:lnTo>
                  <a:pt x="49863" y="66377"/>
                </a:lnTo>
                <a:lnTo>
                  <a:pt x="43613" y="66377"/>
                </a:lnTo>
                <a:lnTo>
                  <a:pt x="43613" y="60353"/>
                </a:lnTo>
                <a:close/>
                <a:moveTo>
                  <a:pt x="57602" y="60353"/>
                </a:moveTo>
                <a:lnTo>
                  <a:pt x="57602" y="66377"/>
                </a:lnTo>
                <a:lnTo>
                  <a:pt x="50756" y="66377"/>
                </a:lnTo>
                <a:lnTo>
                  <a:pt x="50756" y="60353"/>
                </a:lnTo>
                <a:close/>
                <a:moveTo>
                  <a:pt x="64746" y="60353"/>
                </a:moveTo>
                <a:lnTo>
                  <a:pt x="64746" y="66377"/>
                </a:lnTo>
                <a:lnTo>
                  <a:pt x="58495" y="66377"/>
                </a:lnTo>
                <a:lnTo>
                  <a:pt x="58495" y="60353"/>
                </a:lnTo>
                <a:close/>
                <a:moveTo>
                  <a:pt x="72485" y="60353"/>
                </a:moveTo>
                <a:lnTo>
                  <a:pt x="72485" y="66377"/>
                </a:lnTo>
                <a:lnTo>
                  <a:pt x="65639" y="66377"/>
                </a:lnTo>
                <a:lnTo>
                  <a:pt x="65639" y="60353"/>
                </a:lnTo>
                <a:close/>
                <a:moveTo>
                  <a:pt x="79629" y="60353"/>
                </a:moveTo>
                <a:lnTo>
                  <a:pt x="79629" y="66377"/>
                </a:lnTo>
                <a:lnTo>
                  <a:pt x="73378" y="66377"/>
                </a:lnTo>
                <a:lnTo>
                  <a:pt x="73378" y="60353"/>
                </a:lnTo>
                <a:close/>
                <a:moveTo>
                  <a:pt x="87368" y="60353"/>
                </a:moveTo>
                <a:lnTo>
                  <a:pt x="87368" y="66377"/>
                </a:lnTo>
                <a:lnTo>
                  <a:pt x="80522" y="66377"/>
                </a:lnTo>
                <a:lnTo>
                  <a:pt x="80522" y="60353"/>
                </a:lnTo>
                <a:close/>
                <a:moveTo>
                  <a:pt x="94512" y="60353"/>
                </a:moveTo>
                <a:lnTo>
                  <a:pt x="94512" y="66377"/>
                </a:lnTo>
                <a:lnTo>
                  <a:pt x="88261" y="66377"/>
                </a:lnTo>
                <a:lnTo>
                  <a:pt x="88261" y="60353"/>
                </a:lnTo>
                <a:close/>
                <a:moveTo>
                  <a:pt x="102251" y="60353"/>
                </a:moveTo>
                <a:lnTo>
                  <a:pt x="102251" y="66377"/>
                </a:lnTo>
                <a:lnTo>
                  <a:pt x="95405" y="66377"/>
                </a:lnTo>
                <a:lnTo>
                  <a:pt x="95405" y="60353"/>
                </a:lnTo>
                <a:close/>
                <a:moveTo>
                  <a:pt x="109395" y="60353"/>
                </a:moveTo>
                <a:lnTo>
                  <a:pt x="109395" y="66377"/>
                </a:lnTo>
                <a:lnTo>
                  <a:pt x="103144" y="66377"/>
                </a:lnTo>
                <a:lnTo>
                  <a:pt x="103144" y="60353"/>
                </a:lnTo>
                <a:close/>
                <a:moveTo>
                  <a:pt x="117134" y="60353"/>
                </a:moveTo>
                <a:lnTo>
                  <a:pt x="117134" y="66377"/>
                </a:lnTo>
                <a:lnTo>
                  <a:pt x="110288" y="66377"/>
                </a:lnTo>
                <a:lnTo>
                  <a:pt x="110288" y="60353"/>
                </a:lnTo>
                <a:close/>
                <a:moveTo>
                  <a:pt x="124277" y="60353"/>
                </a:moveTo>
                <a:lnTo>
                  <a:pt x="124277" y="66377"/>
                </a:lnTo>
                <a:lnTo>
                  <a:pt x="118027" y="66377"/>
                </a:lnTo>
                <a:lnTo>
                  <a:pt x="118027" y="60353"/>
                </a:lnTo>
                <a:close/>
                <a:moveTo>
                  <a:pt x="132017" y="60353"/>
                </a:moveTo>
                <a:lnTo>
                  <a:pt x="132017" y="66377"/>
                </a:lnTo>
                <a:lnTo>
                  <a:pt x="125170" y="66377"/>
                </a:lnTo>
                <a:lnTo>
                  <a:pt x="125170" y="60353"/>
                </a:lnTo>
                <a:close/>
                <a:moveTo>
                  <a:pt x="139160" y="60353"/>
                </a:moveTo>
                <a:lnTo>
                  <a:pt x="139160" y="66377"/>
                </a:lnTo>
                <a:lnTo>
                  <a:pt x="132909" y="66377"/>
                </a:lnTo>
                <a:lnTo>
                  <a:pt x="132909" y="60353"/>
                </a:lnTo>
                <a:close/>
                <a:moveTo>
                  <a:pt x="146899" y="60353"/>
                </a:moveTo>
                <a:lnTo>
                  <a:pt x="146899" y="66377"/>
                </a:lnTo>
                <a:lnTo>
                  <a:pt x="140053" y="66377"/>
                </a:lnTo>
                <a:lnTo>
                  <a:pt x="140053" y="60353"/>
                </a:lnTo>
                <a:close/>
                <a:moveTo>
                  <a:pt x="154043" y="60353"/>
                </a:moveTo>
                <a:lnTo>
                  <a:pt x="154043" y="66377"/>
                </a:lnTo>
                <a:lnTo>
                  <a:pt x="147792" y="66377"/>
                </a:lnTo>
                <a:lnTo>
                  <a:pt x="147792" y="60353"/>
                </a:lnTo>
                <a:close/>
                <a:moveTo>
                  <a:pt x="161782" y="60353"/>
                </a:moveTo>
                <a:lnTo>
                  <a:pt x="161782" y="66377"/>
                </a:lnTo>
                <a:lnTo>
                  <a:pt x="154936" y="66377"/>
                </a:lnTo>
                <a:lnTo>
                  <a:pt x="154936" y="60353"/>
                </a:lnTo>
                <a:close/>
                <a:moveTo>
                  <a:pt x="168926" y="60353"/>
                </a:moveTo>
                <a:lnTo>
                  <a:pt x="168926" y="66377"/>
                </a:lnTo>
                <a:lnTo>
                  <a:pt x="162675" y="66377"/>
                </a:lnTo>
                <a:lnTo>
                  <a:pt x="162675" y="60353"/>
                </a:lnTo>
                <a:close/>
                <a:moveTo>
                  <a:pt x="176665" y="60353"/>
                </a:moveTo>
                <a:lnTo>
                  <a:pt x="176665" y="66377"/>
                </a:lnTo>
                <a:lnTo>
                  <a:pt x="169819" y="66377"/>
                </a:lnTo>
                <a:lnTo>
                  <a:pt x="169819" y="60353"/>
                </a:lnTo>
                <a:close/>
                <a:moveTo>
                  <a:pt x="183809" y="60353"/>
                </a:moveTo>
                <a:lnTo>
                  <a:pt x="183809" y="66377"/>
                </a:lnTo>
                <a:lnTo>
                  <a:pt x="177558" y="66377"/>
                </a:lnTo>
                <a:lnTo>
                  <a:pt x="177558" y="60353"/>
                </a:lnTo>
                <a:close/>
                <a:moveTo>
                  <a:pt x="191548" y="60353"/>
                </a:moveTo>
                <a:lnTo>
                  <a:pt x="191548" y="66377"/>
                </a:lnTo>
                <a:lnTo>
                  <a:pt x="184702" y="66377"/>
                </a:lnTo>
                <a:lnTo>
                  <a:pt x="184702" y="60353"/>
                </a:lnTo>
                <a:close/>
                <a:moveTo>
                  <a:pt x="198692" y="60353"/>
                </a:moveTo>
                <a:lnTo>
                  <a:pt x="198692" y="66377"/>
                </a:lnTo>
                <a:lnTo>
                  <a:pt x="192441" y="66377"/>
                </a:lnTo>
                <a:lnTo>
                  <a:pt x="192441" y="60353"/>
                </a:lnTo>
                <a:close/>
                <a:moveTo>
                  <a:pt x="206431" y="60353"/>
                </a:moveTo>
                <a:lnTo>
                  <a:pt x="206431" y="66377"/>
                </a:lnTo>
                <a:lnTo>
                  <a:pt x="199584" y="66377"/>
                </a:lnTo>
                <a:lnTo>
                  <a:pt x="199584" y="60353"/>
                </a:lnTo>
                <a:close/>
                <a:moveTo>
                  <a:pt x="213574" y="60353"/>
                </a:moveTo>
                <a:lnTo>
                  <a:pt x="213574" y="66377"/>
                </a:lnTo>
                <a:lnTo>
                  <a:pt x="207324" y="66377"/>
                </a:lnTo>
                <a:lnTo>
                  <a:pt x="207324" y="60353"/>
                </a:lnTo>
                <a:close/>
                <a:moveTo>
                  <a:pt x="221313" y="60353"/>
                </a:moveTo>
                <a:lnTo>
                  <a:pt x="221313" y="66377"/>
                </a:lnTo>
                <a:lnTo>
                  <a:pt x="214467" y="66377"/>
                </a:lnTo>
                <a:lnTo>
                  <a:pt x="214467" y="60353"/>
                </a:lnTo>
                <a:close/>
                <a:moveTo>
                  <a:pt x="228457" y="60353"/>
                </a:moveTo>
                <a:lnTo>
                  <a:pt x="228457" y="66377"/>
                </a:lnTo>
                <a:lnTo>
                  <a:pt x="222206" y="66377"/>
                </a:lnTo>
                <a:lnTo>
                  <a:pt x="222206" y="60353"/>
                </a:lnTo>
                <a:close/>
                <a:moveTo>
                  <a:pt x="236196" y="60353"/>
                </a:moveTo>
                <a:lnTo>
                  <a:pt x="236196" y="66377"/>
                </a:lnTo>
                <a:lnTo>
                  <a:pt x="229350" y="66377"/>
                </a:lnTo>
                <a:lnTo>
                  <a:pt x="229350" y="60353"/>
                </a:lnTo>
                <a:close/>
                <a:moveTo>
                  <a:pt x="243340" y="60353"/>
                </a:moveTo>
                <a:lnTo>
                  <a:pt x="243340" y="66377"/>
                </a:lnTo>
                <a:lnTo>
                  <a:pt x="237089" y="66377"/>
                </a:lnTo>
                <a:lnTo>
                  <a:pt x="237089" y="60353"/>
                </a:lnTo>
                <a:close/>
                <a:moveTo>
                  <a:pt x="251079" y="60353"/>
                </a:moveTo>
                <a:lnTo>
                  <a:pt x="251079" y="66377"/>
                </a:lnTo>
                <a:lnTo>
                  <a:pt x="244233" y="66377"/>
                </a:lnTo>
                <a:lnTo>
                  <a:pt x="244233" y="60353"/>
                </a:lnTo>
                <a:close/>
                <a:moveTo>
                  <a:pt x="258223" y="60353"/>
                </a:moveTo>
                <a:lnTo>
                  <a:pt x="258223" y="66377"/>
                </a:lnTo>
                <a:lnTo>
                  <a:pt x="251972" y="66377"/>
                </a:lnTo>
                <a:lnTo>
                  <a:pt x="251972" y="60353"/>
                </a:lnTo>
                <a:close/>
                <a:moveTo>
                  <a:pt x="265962" y="60353"/>
                </a:moveTo>
                <a:lnTo>
                  <a:pt x="265962" y="66377"/>
                </a:lnTo>
                <a:lnTo>
                  <a:pt x="259116" y="66377"/>
                </a:lnTo>
                <a:lnTo>
                  <a:pt x="259116" y="60353"/>
                </a:lnTo>
                <a:close/>
                <a:moveTo>
                  <a:pt x="273106" y="60353"/>
                </a:moveTo>
                <a:lnTo>
                  <a:pt x="273106" y="66377"/>
                </a:lnTo>
                <a:lnTo>
                  <a:pt x="266855" y="66377"/>
                </a:lnTo>
                <a:lnTo>
                  <a:pt x="266855" y="60353"/>
                </a:lnTo>
                <a:close/>
                <a:moveTo>
                  <a:pt x="280845" y="60353"/>
                </a:moveTo>
                <a:lnTo>
                  <a:pt x="280845" y="66377"/>
                </a:lnTo>
                <a:lnTo>
                  <a:pt x="273999" y="66377"/>
                </a:lnTo>
                <a:lnTo>
                  <a:pt x="273999" y="60353"/>
                </a:lnTo>
                <a:close/>
                <a:moveTo>
                  <a:pt x="12954" y="67270"/>
                </a:moveTo>
                <a:lnTo>
                  <a:pt x="12954" y="73295"/>
                </a:lnTo>
                <a:lnTo>
                  <a:pt x="6108" y="73295"/>
                </a:lnTo>
                <a:lnTo>
                  <a:pt x="6108" y="67270"/>
                </a:lnTo>
                <a:close/>
                <a:moveTo>
                  <a:pt x="20098" y="67270"/>
                </a:moveTo>
                <a:lnTo>
                  <a:pt x="20098" y="73295"/>
                </a:lnTo>
                <a:lnTo>
                  <a:pt x="13847" y="73295"/>
                </a:lnTo>
                <a:lnTo>
                  <a:pt x="13847" y="67270"/>
                </a:lnTo>
                <a:close/>
                <a:moveTo>
                  <a:pt x="27837" y="67270"/>
                </a:moveTo>
                <a:lnTo>
                  <a:pt x="27837" y="73295"/>
                </a:lnTo>
                <a:lnTo>
                  <a:pt x="20991" y="73295"/>
                </a:lnTo>
                <a:lnTo>
                  <a:pt x="20991" y="67270"/>
                </a:lnTo>
                <a:close/>
                <a:moveTo>
                  <a:pt x="34981" y="67270"/>
                </a:moveTo>
                <a:lnTo>
                  <a:pt x="34981" y="73295"/>
                </a:lnTo>
                <a:lnTo>
                  <a:pt x="28730" y="73295"/>
                </a:lnTo>
                <a:lnTo>
                  <a:pt x="28730" y="67270"/>
                </a:lnTo>
                <a:close/>
                <a:moveTo>
                  <a:pt x="42720" y="67270"/>
                </a:moveTo>
                <a:lnTo>
                  <a:pt x="42720" y="73295"/>
                </a:lnTo>
                <a:lnTo>
                  <a:pt x="35874" y="73295"/>
                </a:lnTo>
                <a:lnTo>
                  <a:pt x="35874" y="67270"/>
                </a:lnTo>
                <a:close/>
                <a:moveTo>
                  <a:pt x="49863" y="67270"/>
                </a:moveTo>
                <a:lnTo>
                  <a:pt x="49863" y="73295"/>
                </a:lnTo>
                <a:lnTo>
                  <a:pt x="43613" y="73295"/>
                </a:lnTo>
                <a:lnTo>
                  <a:pt x="43613" y="67270"/>
                </a:lnTo>
                <a:close/>
                <a:moveTo>
                  <a:pt x="57602" y="67270"/>
                </a:moveTo>
                <a:lnTo>
                  <a:pt x="57602" y="73295"/>
                </a:lnTo>
                <a:lnTo>
                  <a:pt x="50756" y="73295"/>
                </a:lnTo>
                <a:lnTo>
                  <a:pt x="50756" y="67270"/>
                </a:lnTo>
                <a:close/>
                <a:moveTo>
                  <a:pt x="64746" y="67270"/>
                </a:moveTo>
                <a:lnTo>
                  <a:pt x="64746" y="73295"/>
                </a:lnTo>
                <a:lnTo>
                  <a:pt x="58495" y="73295"/>
                </a:lnTo>
                <a:lnTo>
                  <a:pt x="58495" y="67270"/>
                </a:lnTo>
                <a:close/>
                <a:moveTo>
                  <a:pt x="72485" y="67270"/>
                </a:moveTo>
                <a:lnTo>
                  <a:pt x="72485" y="73295"/>
                </a:lnTo>
                <a:lnTo>
                  <a:pt x="65639" y="73295"/>
                </a:lnTo>
                <a:lnTo>
                  <a:pt x="65639" y="67270"/>
                </a:lnTo>
                <a:close/>
                <a:moveTo>
                  <a:pt x="79629" y="67270"/>
                </a:moveTo>
                <a:lnTo>
                  <a:pt x="79629" y="73295"/>
                </a:lnTo>
                <a:lnTo>
                  <a:pt x="73378" y="73295"/>
                </a:lnTo>
                <a:lnTo>
                  <a:pt x="73378" y="67270"/>
                </a:lnTo>
                <a:close/>
                <a:moveTo>
                  <a:pt x="87368" y="67270"/>
                </a:moveTo>
                <a:lnTo>
                  <a:pt x="87368" y="73295"/>
                </a:lnTo>
                <a:lnTo>
                  <a:pt x="80522" y="73295"/>
                </a:lnTo>
                <a:lnTo>
                  <a:pt x="80522" y="67270"/>
                </a:lnTo>
                <a:close/>
                <a:moveTo>
                  <a:pt x="94512" y="67270"/>
                </a:moveTo>
                <a:lnTo>
                  <a:pt x="94512" y="73295"/>
                </a:lnTo>
                <a:lnTo>
                  <a:pt x="88261" y="73295"/>
                </a:lnTo>
                <a:lnTo>
                  <a:pt x="88261" y="67270"/>
                </a:lnTo>
                <a:close/>
                <a:moveTo>
                  <a:pt x="102251" y="67270"/>
                </a:moveTo>
                <a:lnTo>
                  <a:pt x="102251" y="73295"/>
                </a:lnTo>
                <a:lnTo>
                  <a:pt x="95405" y="73295"/>
                </a:lnTo>
                <a:lnTo>
                  <a:pt x="95405" y="67270"/>
                </a:lnTo>
                <a:close/>
                <a:moveTo>
                  <a:pt x="109395" y="67270"/>
                </a:moveTo>
                <a:lnTo>
                  <a:pt x="109395" y="73295"/>
                </a:lnTo>
                <a:lnTo>
                  <a:pt x="103144" y="73295"/>
                </a:lnTo>
                <a:lnTo>
                  <a:pt x="103144" y="67270"/>
                </a:lnTo>
                <a:close/>
                <a:moveTo>
                  <a:pt x="117134" y="67270"/>
                </a:moveTo>
                <a:lnTo>
                  <a:pt x="117134" y="73295"/>
                </a:lnTo>
                <a:lnTo>
                  <a:pt x="110288" y="73295"/>
                </a:lnTo>
                <a:lnTo>
                  <a:pt x="110288" y="67270"/>
                </a:lnTo>
                <a:close/>
                <a:moveTo>
                  <a:pt x="124277" y="67270"/>
                </a:moveTo>
                <a:lnTo>
                  <a:pt x="124277" y="73295"/>
                </a:lnTo>
                <a:lnTo>
                  <a:pt x="118027" y="73295"/>
                </a:lnTo>
                <a:lnTo>
                  <a:pt x="118027" y="67270"/>
                </a:lnTo>
                <a:close/>
                <a:moveTo>
                  <a:pt x="132017" y="67270"/>
                </a:moveTo>
                <a:lnTo>
                  <a:pt x="132017" y="73295"/>
                </a:lnTo>
                <a:lnTo>
                  <a:pt x="125170" y="73295"/>
                </a:lnTo>
                <a:lnTo>
                  <a:pt x="125170" y="67270"/>
                </a:lnTo>
                <a:close/>
                <a:moveTo>
                  <a:pt x="139160" y="67270"/>
                </a:moveTo>
                <a:lnTo>
                  <a:pt x="139160" y="73295"/>
                </a:lnTo>
                <a:lnTo>
                  <a:pt x="132909" y="73295"/>
                </a:lnTo>
                <a:lnTo>
                  <a:pt x="132909" y="67270"/>
                </a:lnTo>
                <a:close/>
                <a:moveTo>
                  <a:pt x="146899" y="67270"/>
                </a:moveTo>
                <a:lnTo>
                  <a:pt x="146899" y="73295"/>
                </a:lnTo>
                <a:lnTo>
                  <a:pt x="140053" y="73295"/>
                </a:lnTo>
                <a:lnTo>
                  <a:pt x="140053" y="67270"/>
                </a:lnTo>
                <a:close/>
                <a:moveTo>
                  <a:pt x="154043" y="67270"/>
                </a:moveTo>
                <a:lnTo>
                  <a:pt x="154043" y="73295"/>
                </a:lnTo>
                <a:lnTo>
                  <a:pt x="147792" y="73295"/>
                </a:lnTo>
                <a:lnTo>
                  <a:pt x="147792" y="67270"/>
                </a:lnTo>
                <a:close/>
                <a:moveTo>
                  <a:pt x="161782" y="67270"/>
                </a:moveTo>
                <a:lnTo>
                  <a:pt x="161782" y="73295"/>
                </a:lnTo>
                <a:lnTo>
                  <a:pt x="154936" y="73295"/>
                </a:lnTo>
                <a:lnTo>
                  <a:pt x="154936" y="67270"/>
                </a:lnTo>
                <a:close/>
                <a:moveTo>
                  <a:pt x="168926" y="67270"/>
                </a:moveTo>
                <a:lnTo>
                  <a:pt x="168926" y="73295"/>
                </a:lnTo>
                <a:lnTo>
                  <a:pt x="162675" y="73295"/>
                </a:lnTo>
                <a:lnTo>
                  <a:pt x="162675" y="67270"/>
                </a:lnTo>
                <a:close/>
                <a:moveTo>
                  <a:pt x="176665" y="67270"/>
                </a:moveTo>
                <a:lnTo>
                  <a:pt x="176665" y="73295"/>
                </a:lnTo>
                <a:lnTo>
                  <a:pt x="169819" y="73295"/>
                </a:lnTo>
                <a:lnTo>
                  <a:pt x="169819" y="67270"/>
                </a:lnTo>
                <a:close/>
                <a:moveTo>
                  <a:pt x="183809" y="67270"/>
                </a:moveTo>
                <a:lnTo>
                  <a:pt x="183809" y="73295"/>
                </a:lnTo>
                <a:lnTo>
                  <a:pt x="177558" y="73295"/>
                </a:lnTo>
                <a:lnTo>
                  <a:pt x="177558" y="67270"/>
                </a:lnTo>
                <a:close/>
                <a:moveTo>
                  <a:pt x="191548" y="67270"/>
                </a:moveTo>
                <a:lnTo>
                  <a:pt x="191548" y="73295"/>
                </a:lnTo>
                <a:lnTo>
                  <a:pt x="184702" y="73295"/>
                </a:lnTo>
                <a:lnTo>
                  <a:pt x="184702" y="67270"/>
                </a:lnTo>
                <a:close/>
                <a:moveTo>
                  <a:pt x="198692" y="67270"/>
                </a:moveTo>
                <a:lnTo>
                  <a:pt x="198692" y="73295"/>
                </a:lnTo>
                <a:lnTo>
                  <a:pt x="192441" y="73295"/>
                </a:lnTo>
                <a:lnTo>
                  <a:pt x="192441" y="67270"/>
                </a:lnTo>
                <a:close/>
                <a:moveTo>
                  <a:pt x="206431" y="67270"/>
                </a:moveTo>
                <a:lnTo>
                  <a:pt x="206431" y="73295"/>
                </a:lnTo>
                <a:lnTo>
                  <a:pt x="199584" y="73295"/>
                </a:lnTo>
                <a:lnTo>
                  <a:pt x="199584" y="67270"/>
                </a:lnTo>
                <a:close/>
                <a:moveTo>
                  <a:pt x="213574" y="67270"/>
                </a:moveTo>
                <a:lnTo>
                  <a:pt x="213574" y="73295"/>
                </a:lnTo>
                <a:lnTo>
                  <a:pt x="207324" y="73295"/>
                </a:lnTo>
                <a:lnTo>
                  <a:pt x="207324" y="67270"/>
                </a:lnTo>
                <a:close/>
                <a:moveTo>
                  <a:pt x="221313" y="67270"/>
                </a:moveTo>
                <a:lnTo>
                  <a:pt x="221313" y="73295"/>
                </a:lnTo>
                <a:lnTo>
                  <a:pt x="214467" y="73295"/>
                </a:lnTo>
                <a:lnTo>
                  <a:pt x="214467" y="67270"/>
                </a:lnTo>
                <a:close/>
                <a:moveTo>
                  <a:pt x="228457" y="67270"/>
                </a:moveTo>
                <a:lnTo>
                  <a:pt x="228457" y="73295"/>
                </a:lnTo>
                <a:lnTo>
                  <a:pt x="222206" y="73295"/>
                </a:lnTo>
                <a:lnTo>
                  <a:pt x="222206" y="67270"/>
                </a:lnTo>
                <a:close/>
                <a:moveTo>
                  <a:pt x="236196" y="67270"/>
                </a:moveTo>
                <a:lnTo>
                  <a:pt x="236196" y="73295"/>
                </a:lnTo>
                <a:lnTo>
                  <a:pt x="229350" y="73295"/>
                </a:lnTo>
                <a:lnTo>
                  <a:pt x="229350" y="67270"/>
                </a:lnTo>
                <a:close/>
                <a:moveTo>
                  <a:pt x="243340" y="67270"/>
                </a:moveTo>
                <a:lnTo>
                  <a:pt x="243340" y="73295"/>
                </a:lnTo>
                <a:lnTo>
                  <a:pt x="237089" y="73295"/>
                </a:lnTo>
                <a:lnTo>
                  <a:pt x="237089" y="67270"/>
                </a:lnTo>
                <a:close/>
                <a:moveTo>
                  <a:pt x="251079" y="67270"/>
                </a:moveTo>
                <a:lnTo>
                  <a:pt x="251079" y="73295"/>
                </a:lnTo>
                <a:lnTo>
                  <a:pt x="244233" y="73295"/>
                </a:lnTo>
                <a:lnTo>
                  <a:pt x="244233" y="67270"/>
                </a:lnTo>
                <a:close/>
                <a:moveTo>
                  <a:pt x="258223" y="67270"/>
                </a:moveTo>
                <a:lnTo>
                  <a:pt x="258223" y="73295"/>
                </a:lnTo>
                <a:lnTo>
                  <a:pt x="251972" y="73295"/>
                </a:lnTo>
                <a:lnTo>
                  <a:pt x="251972" y="67270"/>
                </a:lnTo>
                <a:close/>
                <a:moveTo>
                  <a:pt x="265962" y="67270"/>
                </a:moveTo>
                <a:lnTo>
                  <a:pt x="265962" y="73295"/>
                </a:lnTo>
                <a:lnTo>
                  <a:pt x="259116" y="73295"/>
                </a:lnTo>
                <a:lnTo>
                  <a:pt x="259116" y="67270"/>
                </a:lnTo>
                <a:close/>
                <a:moveTo>
                  <a:pt x="273106" y="67270"/>
                </a:moveTo>
                <a:lnTo>
                  <a:pt x="273106" y="73295"/>
                </a:lnTo>
                <a:lnTo>
                  <a:pt x="266855" y="73295"/>
                </a:lnTo>
                <a:lnTo>
                  <a:pt x="266855" y="67270"/>
                </a:lnTo>
                <a:close/>
                <a:moveTo>
                  <a:pt x="280845" y="67270"/>
                </a:moveTo>
                <a:lnTo>
                  <a:pt x="280845" y="73295"/>
                </a:lnTo>
                <a:lnTo>
                  <a:pt x="273999" y="73295"/>
                </a:lnTo>
                <a:lnTo>
                  <a:pt x="273999" y="67270"/>
                </a:lnTo>
                <a:close/>
                <a:moveTo>
                  <a:pt x="12954" y="74188"/>
                </a:moveTo>
                <a:lnTo>
                  <a:pt x="12954" y="80224"/>
                </a:lnTo>
                <a:lnTo>
                  <a:pt x="6108" y="80224"/>
                </a:lnTo>
                <a:lnTo>
                  <a:pt x="6108" y="74188"/>
                </a:lnTo>
                <a:close/>
                <a:moveTo>
                  <a:pt x="20098" y="74188"/>
                </a:moveTo>
                <a:lnTo>
                  <a:pt x="20098" y="80224"/>
                </a:lnTo>
                <a:lnTo>
                  <a:pt x="13847" y="80224"/>
                </a:lnTo>
                <a:lnTo>
                  <a:pt x="13847" y="74188"/>
                </a:lnTo>
                <a:close/>
                <a:moveTo>
                  <a:pt x="27837" y="74188"/>
                </a:moveTo>
                <a:lnTo>
                  <a:pt x="27837" y="80224"/>
                </a:lnTo>
                <a:lnTo>
                  <a:pt x="20991" y="80224"/>
                </a:lnTo>
                <a:lnTo>
                  <a:pt x="20991" y="74188"/>
                </a:lnTo>
                <a:close/>
                <a:moveTo>
                  <a:pt x="34981" y="74188"/>
                </a:moveTo>
                <a:lnTo>
                  <a:pt x="34981" y="80224"/>
                </a:lnTo>
                <a:lnTo>
                  <a:pt x="28730" y="80224"/>
                </a:lnTo>
                <a:lnTo>
                  <a:pt x="28730" y="74188"/>
                </a:lnTo>
                <a:close/>
                <a:moveTo>
                  <a:pt x="42720" y="74188"/>
                </a:moveTo>
                <a:lnTo>
                  <a:pt x="42720" y="80224"/>
                </a:lnTo>
                <a:lnTo>
                  <a:pt x="35874" y="80224"/>
                </a:lnTo>
                <a:lnTo>
                  <a:pt x="35874" y="74188"/>
                </a:lnTo>
                <a:close/>
                <a:moveTo>
                  <a:pt x="49863" y="74188"/>
                </a:moveTo>
                <a:lnTo>
                  <a:pt x="49863" y="80224"/>
                </a:lnTo>
                <a:lnTo>
                  <a:pt x="43613" y="80224"/>
                </a:lnTo>
                <a:lnTo>
                  <a:pt x="43613" y="74188"/>
                </a:lnTo>
                <a:close/>
                <a:moveTo>
                  <a:pt x="57602" y="74188"/>
                </a:moveTo>
                <a:lnTo>
                  <a:pt x="57602" y="80224"/>
                </a:lnTo>
                <a:lnTo>
                  <a:pt x="50756" y="80224"/>
                </a:lnTo>
                <a:lnTo>
                  <a:pt x="50756" y="74188"/>
                </a:lnTo>
                <a:close/>
                <a:moveTo>
                  <a:pt x="64746" y="74188"/>
                </a:moveTo>
                <a:lnTo>
                  <a:pt x="64746" y="80224"/>
                </a:lnTo>
                <a:lnTo>
                  <a:pt x="58495" y="80224"/>
                </a:lnTo>
                <a:lnTo>
                  <a:pt x="58495" y="74188"/>
                </a:lnTo>
                <a:close/>
                <a:moveTo>
                  <a:pt x="72485" y="74188"/>
                </a:moveTo>
                <a:lnTo>
                  <a:pt x="72485" y="80224"/>
                </a:lnTo>
                <a:lnTo>
                  <a:pt x="65639" y="80224"/>
                </a:lnTo>
                <a:lnTo>
                  <a:pt x="65639" y="74188"/>
                </a:lnTo>
                <a:close/>
                <a:moveTo>
                  <a:pt x="79629" y="74188"/>
                </a:moveTo>
                <a:lnTo>
                  <a:pt x="79629" y="80224"/>
                </a:lnTo>
                <a:lnTo>
                  <a:pt x="73378" y="80224"/>
                </a:lnTo>
                <a:lnTo>
                  <a:pt x="73378" y="74188"/>
                </a:lnTo>
                <a:close/>
                <a:moveTo>
                  <a:pt x="87368" y="74188"/>
                </a:moveTo>
                <a:lnTo>
                  <a:pt x="87368" y="80224"/>
                </a:lnTo>
                <a:lnTo>
                  <a:pt x="80522" y="80224"/>
                </a:lnTo>
                <a:lnTo>
                  <a:pt x="80522" y="74188"/>
                </a:lnTo>
                <a:close/>
                <a:moveTo>
                  <a:pt x="94512" y="74188"/>
                </a:moveTo>
                <a:lnTo>
                  <a:pt x="94512" y="80224"/>
                </a:lnTo>
                <a:lnTo>
                  <a:pt x="88261" y="80224"/>
                </a:lnTo>
                <a:lnTo>
                  <a:pt x="88261" y="74188"/>
                </a:lnTo>
                <a:close/>
                <a:moveTo>
                  <a:pt x="102251" y="74188"/>
                </a:moveTo>
                <a:lnTo>
                  <a:pt x="102251" y="80224"/>
                </a:lnTo>
                <a:lnTo>
                  <a:pt x="95405" y="80224"/>
                </a:lnTo>
                <a:lnTo>
                  <a:pt x="95405" y="74188"/>
                </a:lnTo>
                <a:close/>
                <a:moveTo>
                  <a:pt x="109395" y="74188"/>
                </a:moveTo>
                <a:lnTo>
                  <a:pt x="109395" y="80224"/>
                </a:lnTo>
                <a:lnTo>
                  <a:pt x="103144" y="80224"/>
                </a:lnTo>
                <a:lnTo>
                  <a:pt x="103144" y="74188"/>
                </a:lnTo>
                <a:close/>
                <a:moveTo>
                  <a:pt x="117134" y="74188"/>
                </a:moveTo>
                <a:lnTo>
                  <a:pt x="117134" y="80224"/>
                </a:lnTo>
                <a:lnTo>
                  <a:pt x="110288" y="80224"/>
                </a:lnTo>
                <a:lnTo>
                  <a:pt x="110288" y="74188"/>
                </a:lnTo>
                <a:close/>
                <a:moveTo>
                  <a:pt x="124277" y="74188"/>
                </a:moveTo>
                <a:lnTo>
                  <a:pt x="124277" y="80224"/>
                </a:lnTo>
                <a:lnTo>
                  <a:pt x="118027" y="80224"/>
                </a:lnTo>
                <a:lnTo>
                  <a:pt x="118027" y="74188"/>
                </a:lnTo>
                <a:close/>
                <a:moveTo>
                  <a:pt x="132017" y="74188"/>
                </a:moveTo>
                <a:lnTo>
                  <a:pt x="132017" y="80224"/>
                </a:lnTo>
                <a:lnTo>
                  <a:pt x="125170" y="80224"/>
                </a:lnTo>
                <a:lnTo>
                  <a:pt x="125170" y="74188"/>
                </a:lnTo>
                <a:close/>
                <a:moveTo>
                  <a:pt x="139160" y="74188"/>
                </a:moveTo>
                <a:lnTo>
                  <a:pt x="139160" y="80224"/>
                </a:lnTo>
                <a:lnTo>
                  <a:pt x="132909" y="80224"/>
                </a:lnTo>
                <a:lnTo>
                  <a:pt x="132909" y="74188"/>
                </a:lnTo>
                <a:close/>
                <a:moveTo>
                  <a:pt x="146899" y="74188"/>
                </a:moveTo>
                <a:lnTo>
                  <a:pt x="146899" y="80224"/>
                </a:lnTo>
                <a:lnTo>
                  <a:pt x="140053" y="80224"/>
                </a:lnTo>
                <a:lnTo>
                  <a:pt x="140053" y="74188"/>
                </a:lnTo>
                <a:close/>
                <a:moveTo>
                  <a:pt x="154043" y="74188"/>
                </a:moveTo>
                <a:lnTo>
                  <a:pt x="154043" y="80224"/>
                </a:lnTo>
                <a:lnTo>
                  <a:pt x="147792" y="80224"/>
                </a:lnTo>
                <a:lnTo>
                  <a:pt x="147792" y="74188"/>
                </a:lnTo>
                <a:close/>
                <a:moveTo>
                  <a:pt x="161782" y="74188"/>
                </a:moveTo>
                <a:lnTo>
                  <a:pt x="161782" y="80224"/>
                </a:lnTo>
                <a:lnTo>
                  <a:pt x="154936" y="80224"/>
                </a:lnTo>
                <a:lnTo>
                  <a:pt x="154936" y="74188"/>
                </a:lnTo>
                <a:close/>
                <a:moveTo>
                  <a:pt x="168926" y="74188"/>
                </a:moveTo>
                <a:lnTo>
                  <a:pt x="168926" y="80224"/>
                </a:lnTo>
                <a:lnTo>
                  <a:pt x="162675" y="80224"/>
                </a:lnTo>
                <a:lnTo>
                  <a:pt x="162675" y="74188"/>
                </a:lnTo>
                <a:close/>
                <a:moveTo>
                  <a:pt x="176665" y="74188"/>
                </a:moveTo>
                <a:lnTo>
                  <a:pt x="176665" y="80224"/>
                </a:lnTo>
                <a:lnTo>
                  <a:pt x="169819" y="80224"/>
                </a:lnTo>
                <a:lnTo>
                  <a:pt x="169819" y="74188"/>
                </a:lnTo>
                <a:close/>
                <a:moveTo>
                  <a:pt x="183809" y="74188"/>
                </a:moveTo>
                <a:lnTo>
                  <a:pt x="183809" y="80224"/>
                </a:lnTo>
                <a:lnTo>
                  <a:pt x="177558" y="80224"/>
                </a:lnTo>
                <a:lnTo>
                  <a:pt x="177558" y="74188"/>
                </a:lnTo>
                <a:close/>
                <a:moveTo>
                  <a:pt x="191548" y="74188"/>
                </a:moveTo>
                <a:lnTo>
                  <a:pt x="191548" y="80224"/>
                </a:lnTo>
                <a:lnTo>
                  <a:pt x="184702" y="80224"/>
                </a:lnTo>
                <a:lnTo>
                  <a:pt x="184702" y="74188"/>
                </a:lnTo>
                <a:close/>
                <a:moveTo>
                  <a:pt x="198692" y="74188"/>
                </a:moveTo>
                <a:lnTo>
                  <a:pt x="198692" y="80224"/>
                </a:lnTo>
                <a:lnTo>
                  <a:pt x="192441" y="80224"/>
                </a:lnTo>
                <a:lnTo>
                  <a:pt x="192441" y="74188"/>
                </a:lnTo>
                <a:close/>
                <a:moveTo>
                  <a:pt x="206431" y="74188"/>
                </a:moveTo>
                <a:lnTo>
                  <a:pt x="206431" y="80224"/>
                </a:lnTo>
                <a:lnTo>
                  <a:pt x="199584" y="80224"/>
                </a:lnTo>
                <a:lnTo>
                  <a:pt x="199584" y="74188"/>
                </a:lnTo>
                <a:close/>
                <a:moveTo>
                  <a:pt x="213574" y="74188"/>
                </a:moveTo>
                <a:lnTo>
                  <a:pt x="213574" y="80224"/>
                </a:lnTo>
                <a:lnTo>
                  <a:pt x="207324" y="80224"/>
                </a:lnTo>
                <a:lnTo>
                  <a:pt x="207324" y="74188"/>
                </a:lnTo>
                <a:close/>
                <a:moveTo>
                  <a:pt x="221313" y="74188"/>
                </a:moveTo>
                <a:lnTo>
                  <a:pt x="221313" y="80224"/>
                </a:lnTo>
                <a:lnTo>
                  <a:pt x="214467" y="80224"/>
                </a:lnTo>
                <a:lnTo>
                  <a:pt x="214467" y="74188"/>
                </a:lnTo>
                <a:close/>
                <a:moveTo>
                  <a:pt x="228457" y="74188"/>
                </a:moveTo>
                <a:lnTo>
                  <a:pt x="228457" y="80224"/>
                </a:lnTo>
                <a:lnTo>
                  <a:pt x="222206" y="80224"/>
                </a:lnTo>
                <a:lnTo>
                  <a:pt x="222206" y="74188"/>
                </a:lnTo>
                <a:close/>
                <a:moveTo>
                  <a:pt x="236196" y="74188"/>
                </a:moveTo>
                <a:lnTo>
                  <a:pt x="236196" y="80224"/>
                </a:lnTo>
                <a:lnTo>
                  <a:pt x="229350" y="80224"/>
                </a:lnTo>
                <a:lnTo>
                  <a:pt x="229350" y="74188"/>
                </a:lnTo>
                <a:close/>
                <a:moveTo>
                  <a:pt x="243340" y="74188"/>
                </a:moveTo>
                <a:lnTo>
                  <a:pt x="243340" y="80224"/>
                </a:lnTo>
                <a:lnTo>
                  <a:pt x="237089" y="80224"/>
                </a:lnTo>
                <a:lnTo>
                  <a:pt x="237089" y="74188"/>
                </a:lnTo>
                <a:close/>
                <a:moveTo>
                  <a:pt x="251079" y="74188"/>
                </a:moveTo>
                <a:lnTo>
                  <a:pt x="251079" y="80224"/>
                </a:lnTo>
                <a:lnTo>
                  <a:pt x="244233" y="80224"/>
                </a:lnTo>
                <a:lnTo>
                  <a:pt x="244233" y="74188"/>
                </a:lnTo>
                <a:close/>
                <a:moveTo>
                  <a:pt x="258223" y="74188"/>
                </a:moveTo>
                <a:lnTo>
                  <a:pt x="258223" y="80224"/>
                </a:lnTo>
                <a:lnTo>
                  <a:pt x="251972" y="80224"/>
                </a:lnTo>
                <a:lnTo>
                  <a:pt x="251972" y="74188"/>
                </a:lnTo>
                <a:close/>
                <a:moveTo>
                  <a:pt x="265962" y="74188"/>
                </a:moveTo>
                <a:lnTo>
                  <a:pt x="265962" y="80224"/>
                </a:lnTo>
                <a:lnTo>
                  <a:pt x="259116" y="80224"/>
                </a:lnTo>
                <a:lnTo>
                  <a:pt x="259116" y="74188"/>
                </a:lnTo>
                <a:close/>
                <a:moveTo>
                  <a:pt x="273106" y="74188"/>
                </a:moveTo>
                <a:lnTo>
                  <a:pt x="273106" y="80224"/>
                </a:lnTo>
                <a:lnTo>
                  <a:pt x="266855" y="80224"/>
                </a:lnTo>
                <a:lnTo>
                  <a:pt x="266855" y="74188"/>
                </a:lnTo>
                <a:close/>
                <a:moveTo>
                  <a:pt x="280845" y="74188"/>
                </a:moveTo>
                <a:lnTo>
                  <a:pt x="280845" y="80224"/>
                </a:lnTo>
                <a:lnTo>
                  <a:pt x="273999" y="80224"/>
                </a:lnTo>
                <a:lnTo>
                  <a:pt x="273999" y="74188"/>
                </a:lnTo>
                <a:close/>
                <a:moveTo>
                  <a:pt x="12954" y="81117"/>
                </a:moveTo>
                <a:lnTo>
                  <a:pt x="12954" y="87142"/>
                </a:lnTo>
                <a:lnTo>
                  <a:pt x="6108" y="87142"/>
                </a:lnTo>
                <a:lnTo>
                  <a:pt x="6108" y="81117"/>
                </a:lnTo>
                <a:close/>
                <a:moveTo>
                  <a:pt x="20098" y="81117"/>
                </a:moveTo>
                <a:lnTo>
                  <a:pt x="20098" y="87142"/>
                </a:lnTo>
                <a:lnTo>
                  <a:pt x="13847" y="87142"/>
                </a:lnTo>
                <a:lnTo>
                  <a:pt x="13847" y="81117"/>
                </a:lnTo>
                <a:close/>
                <a:moveTo>
                  <a:pt x="27837" y="81117"/>
                </a:moveTo>
                <a:lnTo>
                  <a:pt x="27837" y="87142"/>
                </a:lnTo>
                <a:lnTo>
                  <a:pt x="20991" y="87142"/>
                </a:lnTo>
                <a:lnTo>
                  <a:pt x="20991" y="81117"/>
                </a:lnTo>
                <a:close/>
                <a:moveTo>
                  <a:pt x="34981" y="81117"/>
                </a:moveTo>
                <a:lnTo>
                  <a:pt x="34981" y="87142"/>
                </a:lnTo>
                <a:lnTo>
                  <a:pt x="28730" y="87142"/>
                </a:lnTo>
                <a:lnTo>
                  <a:pt x="28730" y="81117"/>
                </a:lnTo>
                <a:close/>
                <a:moveTo>
                  <a:pt x="42720" y="81117"/>
                </a:moveTo>
                <a:lnTo>
                  <a:pt x="42720" y="87142"/>
                </a:lnTo>
                <a:lnTo>
                  <a:pt x="35874" y="87142"/>
                </a:lnTo>
                <a:lnTo>
                  <a:pt x="35874" y="81117"/>
                </a:lnTo>
                <a:close/>
                <a:moveTo>
                  <a:pt x="49863" y="81117"/>
                </a:moveTo>
                <a:lnTo>
                  <a:pt x="49863" y="87142"/>
                </a:lnTo>
                <a:lnTo>
                  <a:pt x="43613" y="87142"/>
                </a:lnTo>
                <a:lnTo>
                  <a:pt x="43613" y="81117"/>
                </a:lnTo>
                <a:close/>
                <a:moveTo>
                  <a:pt x="57602" y="81117"/>
                </a:moveTo>
                <a:lnTo>
                  <a:pt x="57602" y="87142"/>
                </a:lnTo>
                <a:lnTo>
                  <a:pt x="50756" y="87142"/>
                </a:lnTo>
                <a:lnTo>
                  <a:pt x="50756" y="81117"/>
                </a:lnTo>
                <a:close/>
                <a:moveTo>
                  <a:pt x="64746" y="81117"/>
                </a:moveTo>
                <a:lnTo>
                  <a:pt x="64746" y="87142"/>
                </a:lnTo>
                <a:lnTo>
                  <a:pt x="58495" y="87142"/>
                </a:lnTo>
                <a:lnTo>
                  <a:pt x="58495" y="81117"/>
                </a:lnTo>
                <a:close/>
                <a:moveTo>
                  <a:pt x="72485" y="81117"/>
                </a:moveTo>
                <a:lnTo>
                  <a:pt x="72485" y="87142"/>
                </a:lnTo>
                <a:lnTo>
                  <a:pt x="65639" y="87142"/>
                </a:lnTo>
                <a:lnTo>
                  <a:pt x="65639" y="81117"/>
                </a:lnTo>
                <a:close/>
                <a:moveTo>
                  <a:pt x="79629" y="81117"/>
                </a:moveTo>
                <a:lnTo>
                  <a:pt x="79629" y="87142"/>
                </a:lnTo>
                <a:lnTo>
                  <a:pt x="73378" y="87142"/>
                </a:lnTo>
                <a:lnTo>
                  <a:pt x="73378" y="81117"/>
                </a:lnTo>
                <a:close/>
                <a:moveTo>
                  <a:pt x="87368" y="81117"/>
                </a:moveTo>
                <a:lnTo>
                  <a:pt x="87368" y="87142"/>
                </a:lnTo>
                <a:lnTo>
                  <a:pt x="80522" y="87142"/>
                </a:lnTo>
                <a:lnTo>
                  <a:pt x="80522" y="81117"/>
                </a:lnTo>
                <a:close/>
                <a:moveTo>
                  <a:pt x="94512" y="81117"/>
                </a:moveTo>
                <a:lnTo>
                  <a:pt x="94512" y="87142"/>
                </a:lnTo>
                <a:lnTo>
                  <a:pt x="88261" y="87142"/>
                </a:lnTo>
                <a:lnTo>
                  <a:pt x="88261" y="81117"/>
                </a:lnTo>
                <a:close/>
                <a:moveTo>
                  <a:pt x="102251" y="81117"/>
                </a:moveTo>
                <a:lnTo>
                  <a:pt x="102251" y="87142"/>
                </a:lnTo>
                <a:lnTo>
                  <a:pt x="95405" y="87142"/>
                </a:lnTo>
                <a:lnTo>
                  <a:pt x="95405" y="81117"/>
                </a:lnTo>
                <a:close/>
                <a:moveTo>
                  <a:pt x="109395" y="81117"/>
                </a:moveTo>
                <a:lnTo>
                  <a:pt x="109395" y="87142"/>
                </a:lnTo>
                <a:lnTo>
                  <a:pt x="103144" y="87142"/>
                </a:lnTo>
                <a:lnTo>
                  <a:pt x="103144" y="81117"/>
                </a:lnTo>
                <a:close/>
                <a:moveTo>
                  <a:pt x="117134" y="81117"/>
                </a:moveTo>
                <a:lnTo>
                  <a:pt x="117134" y="87142"/>
                </a:lnTo>
                <a:lnTo>
                  <a:pt x="110288" y="87142"/>
                </a:lnTo>
                <a:lnTo>
                  <a:pt x="110288" y="81117"/>
                </a:lnTo>
                <a:close/>
                <a:moveTo>
                  <a:pt x="124277" y="81117"/>
                </a:moveTo>
                <a:lnTo>
                  <a:pt x="124277" y="87142"/>
                </a:lnTo>
                <a:lnTo>
                  <a:pt x="118027" y="87142"/>
                </a:lnTo>
                <a:lnTo>
                  <a:pt x="118027" y="81117"/>
                </a:lnTo>
                <a:close/>
                <a:moveTo>
                  <a:pt x="132017" y="81117"/>
                </a:moveTo>
                <a:lnTo>
                  <a:pt x="132017" y="87142"/>
                </a:lnTo>
                <a:lnTo>
                  <a:pt x="125170" y="87142"/>
                </a:lnTo>
                <a:lnTo>
                  <a:pt x="125170" y="81117"/>
                </a:lnTo>
                <a:close/>
                <a:moveTo>
                  <a:pt x="139160" y="81117"/>
                </a:moveTo>
                <a:lnTo>
                  <a:pt x="139160" y="87142"/>
                </a:lnTo>
                <a:lnTo>
                  <a:pt x="132909" y="87142"/>
                </a:lnTo>
                <a:lnTo>
                  <a:pt x="132909" y="81117"/>
                </a:lnTo>
                <a:close/>
                <a:moveTo>
                  <a:pt x="146899" y="81117"/>
                </a:moveTo>
                <a:lnTo>
                  <a:pt x="146899" y="87142"/>
                </a:lnTo>
                <a:lnTo>
                  <a:pt x="140053" y="87142"/>
                </a:lnTo>
                <a:lnTo>
                  <a:pt x="140053" y="81117"/>
                </a:lnTo>
                <a:close/>
                <a:moveTo>
                  <a:pt x="154043" y="81117"/>
                </a:moveTo>
                <a:lnTo>
                  <a:pt x="154043" y="87142"/>
                </a:lnTo>
                <a:lnTo>
                  <a:pt x="147792" y="87142"/>
                </a:lnTo>
                <a:lnTo>
                  <a:pt x="147792" y="81117"/>
                </a:lnTo>
                <a:close/>
                <a:moveTo>
                  <a:pt x="161782" y="81117"/>
                </a:moveTo>
                <a:lnTo>
                  <a:pt x="161782" y="87142"/>
                </a:lnTo>
                <a:lnTo>
                  <a:pt x="154936" y="87142"/>
                </a:lnTo>
                <a:lnTo>
                  <a:pt x="154936" y="81117"/>
                </a:lnTo>
                <a:close/>
                <a:moveTo>
                  <a:pt x="168926" y="81117"/>
                </a:moveTo>
                <a:lnTo>
                  <a:pt x="168926" y="87142"/>
                </a:lnTo>
                <a:lnTo>
                  <a:pt x="162675" y="87142"/>
                </a:lnTo>
                <a:lnTo>
                  <a:pt x="162675" y="81117"/>
                </a:lnTo>
                <a:close/>
                <a:moveTo>
                  <a:pt x="176665" y="81117"/>
                </a:moveTo>
                <a:lnTo>
                  <a:pt x="176665" y="87142"/>
                </a:lnTo>
                <a:lnTo>
                  <a:pt x="169819" y="87142"/>
                </a:lnTo>
                <a:lnTo>
                  <a:pt x="169819" y="81117"/>
                </a:lnTo>
                <a:close/>
                <a:moveTo>
                  <a:pt x="183809" y="81117"/>
                </a:moveTo>
                <a:lnTo>
                  <a:pt x="183809" y="87142"/>
                </a:lnTo>
                <a:lnTo>
                  <a:pt x="177558" y="87142"/>
                </a:lnTo>
                <a:lnTo>
                  <a:pt x="177558" y="81117"/>
                </a:lnTo>
                <a:close/>
                <a:moveTo>
                  <a:pt x="191548" y="81117"/>
                </a:moveTo>
                <a:lnTo>
                  <a:pt x="191548" y="87142"/>
                </a:lnTo>
                <a:lnTo>
                  <a:pt x="184702" y="87142"/>
                </a:lnTo>
                <a:lnTo>
                  <a:pt x="184702" y="81117"/>
                </a:lnTo>
                <a:close/>
                <a:moveTo>
                  <a:pt x="198692" y="81117"/>
                </a:moveTo>
                <a:lnTo>
                  <a:pt x="198692" y="87142"/>
                </a:lnTo>
                <a:lnTo>
                  <a:pt x="192441" y="87142"/>
                </a:lnTo>
                <a:lnTo>
                  <a:pt x="192441" y="81117"/>
                </a:lnTo>
                <a:close/>
                <a:moveTo>
                  <a:pt x="206431" y="81117"/>
                </a:moveTo>
                <a:lnTo>
                  <a:pt x="206431" y="87142"/>
                </a:lnTo>
                <a:lnTo>
                  <a:pt x="199584" y="87142"/>
                </a:lnTo>
                <a:lnTo>
                  <a:pt x="199584" y="81117"/>
                </a:lnTo>
                <a:close/>
                <a:moveTo>
                  <a:pt x="213574" y="81117"/>
                </a:moveTo>
                <a:lnTo>
                  <a:pt x="213574" y="87142"/>
                </a:lnTo>
                <a:lnTo>
                  <a:pt x="207324" y="87142"/>
                </a:lnTo>
                <a:lnTo>
                  <a:pt x="207324" y="81117"/>
                </a:lnTo>
                <a:close/>
                <a:moveTo>
                  <a:pt x="221313" y="81117"/>
                </a:moveTo>
                <a:lnTo>
                  <a:pt x="221313" y="87142"/>
                </a:lnTo>
                <a:lnTo>
                  <a:pt x="214467" y="87142"/>
                </a:lnTo>
                <a:lnTo>
                  <a:pt x="214467" y="81117"/>
                </a:lnTo>
                <a:close/>
                <a:moveTo>
                  <a:pt x="228457" y="81117"/>
                </a:moveTo>
                <a:lnTo>
                  <a:pt x="228457" y="87142"/>
                </a:lnTo>
                <a:lnTo>
                  <a:pt x="222206" y="87142"/>
                </a:lnTo>
                <a:lnTo>
                  <a:pt x="222206" y="81117"/>
                </a:lnTo>
                <a:close/>
                <a:moveTo>
                  <a:pt x="236196" y="81117"/>
                </a:moveTo>
                <a:lnTo>
                  <a:pt x="236196" y="87142"/>
                </a:lnTo>
                <a:lnTo>
                  <a:pt x="229350" y="87142"/>
                </a:lnTo>
                <a:lnTo>
                  <a:pt x="229350" y="81117"/>
                </a:lnTo>
                <a:close/>
                <a:moveTo>
                  <a:pt x="243340" y="81117"/>
                </a:moveTo>
                <a:lnTo>
                  <a:pt x="243340" y="87142"/>
                </a:lnTo>
                <a:lnTo>
                  <a:pt x="237089" y="87142"/>
                </a:lnTo>
                <a:lnTo>
                  <a:pt x="237089" y="81117"/>
                </a:lnTo>
                <a:close/>
                <a:moveTo>
                  <a:pt x="251079" y="81117"/>
                </a:moveTo>
                <a:lnTo>
                  <a:pt x="251079" y="87142"/>
                </a:lnTo>
                <a:lnTo>
                  <a:pt x="244233" y="87142"/>
                </a:lnTo>
                <a:lnTo>
                  <a:pt x="244233" y="81117"/>
                </a:lnTo>
                <a:close/>
                <a:moveTo>
                  <a:pt x="258223" y="81117"/>
                </a:moveTo>
                <a:lnTo>
                  <a:pt x="258223" y="87142"/>
                </a:lnTo>
                <a:lnTo>
                  <a:pt x="251972" y="87142"/>
                </a:lnTo>
                <a:lnTo>
                  <a:pt x="251972" y="81117"/>
                </a:lnTo>
                <a:close/>
                <a:moveTo>
                  <a:pt x="265962" y="81117"/>
                </a:moveTo>
                <a:lnTo>
                  <a:pt x="265962" y="87142"/>
                </a:lnTo>
                <a:lnTo>
                  <a:pt x="259116" y="87142"/>
                </a:lnTo>
                <a:lnTo>
                  <a:pt x="259116" y="81117"/>
                </a:lnTo>
                <a:close/>
                <a:moveTo>
                  <a:pt x="273106" y="81117"/>
                </a:moveTo>
                <a:lnTo>
                  <a:pt x="273106" y="87142"/>
                </a:lnTo>
                <a:lnTo>
                  <a:pt x="266855" y="87142"/>
                </a:lnTo>
                <a:lnTo>
                  <a:pt x="266855" y="81117"/>
                </a:lnTo>
                <a:close/>
                <a:moveTo>
                  <a:pt x="280845" y="81117"/>
                </a:moveTo>
                <a:lnTo>
                  <a:pt x="280845" y="87142"/>
                </a:lnTo>
                <a:lnTo>
                  <a:pt x="273999" y="87142"/>
                </a:lnTo>
                <a:lnTo>
                  <a:pt x="273999" y="81117"/>
                </a:lnTo>
                <a:close/>
                <a:moveTo>
                  <a:pt x="12954" y="88035"/>
                </a:moveTo>
                <a:lnTo>
                  <a:pt x="12954" y="94059"/>
                </a:lnTo>
                <a:lnTo>
                  <a:pt x="6108" y="94059"/>
                </a:lnTo>
                <a:lnTo>
                  <a:pt x="6108" y="88035"/>
                </a:lnTo>
                <a:close/>
                <a:moveTo>
                  <a:pt x="20098" y="88035"/>
                </a:moveTo>
                <a:lnTo>
                  <a:pt x="20098" y="94059"/>
                </a:lnTo>
                <a:lnTo>
                  <a:pt x="13847" y="94059"/>
                </a:lnTo>
                <a:lnTo>
                  <a:pt x="13847" y="88035"/>
                </a:lnTo>
                <a:close/>
                <a:moveTo>
                  <a:pt x="27837" y="88035"/>
                </a:moveTo>
                <a:lnTo>
                  <a:pt x="27837" y="94059"/>
                </a:lnTo>
                <a:lnTo>
                  <a:pt x="20991" y="94059"/>
                </a:lnTo>
                <a:lnTo>
                  <a:pt x="20991" y="88035"/>
                </a:lnTo>
                <a:close/>
                <a:moveTo>
                  <a:pt x="34981" y="88035"/>
                </a:moveTo>
                <a:lnTo>
                  <a:pt x="34981" y="94059"/>
                </a:lnTo>
                <a:lnTo>
                  <a:pt x="28730" y="94059"/>
                </a:lnTo>
                <a:lnTo>
                  <a:pt x="28730" y="88035"/>
                </a:lnTo>
                <a:close/>
                <a:moveTo>
                  <a:pt x="42720" y="88035"/>
                </a:moveTo>
                <a:lnTo>
                  <a:pt x="42720" y="94059"/>
                </a:lnTo>
                <a:lnTo>
                  <a:pt x="35874" y="94059"/>
                </a:lnTo>
                <a:lnTo>
                  <a:pt x="35874" y="88035"/>
                </a:lnTo>
                <a:close/>
                <a:moveTo>
                  <a:pt x="49863" y="88035"/>
                </a:moveTo>
                <a:lnTo>
                  <a:pt x="49863" y="94059"/>
                </a:lnTo>
                <a:lnTo>
                  <a:pt x="43613" y="94059"/>
                </a:lnTo>
                <a:lnTo>
                  <a:pt x="43613" y="88035"/>
                </a:lnTo>
                <a:close/>
                <a:moveTo>
                  <a:pt x="57602" y="88035"/>
                </a:moveTo>
                <a:lnTo>
                  <a:pt x="57602" y="94059"/>
                </a:lnTo>
                <a:lnTo>
                  <a:pt x="50756" y="94059"/>
                </a:lnTo>
                <a:lnTo>
                  <a:pt x="50756" y="88035"/>
                </a:lnTo>
                <a:close/>
                <a:moveTo>
                  <a:pt x="64746" y="88035"/>
                </a:moveTo>
                <a:lnTo>
                  <a:pt x="64746" y="94059"/>
                </a:lnTo>
                <a:lnTo>
                  <a:pt x="58495" y="94059"/>
                </a:lnTo>
                <a:lnTo>
                  <a:pt x="58495" y="88035"/>
                </a:lnTo>
                <a:close/>
                <a:moveTo>
                  <a:pt x="72485" y="88035"/>
                </a:moveTo>
                <a:lnTo>
                  <a:pt x="72485" y="94059"/>
                </a:lnTo>
                <a:lnTo>
                  <a:pt x="65639" y="94059"/>
                </a:lnTo>
                <a:lnTo>
                  <a:pt x="65639" y="88035"/>
                </a:lnTo>
                <a:close/>
                <a:moveTo>
                  <a:pt x="79629" y="88035"/>
                </a:moveTo>
                <a:lnTo>
                  <a:pt x="79629" y="94059"/>
                </a:lnTo>
                <a:lnTo>
                  <a:pt x="73378" y="94059"/>
                </a:lnTo>
                <a:lnTo>
                  <a:pt x="73378" y="88035"/>
                </a:lnTo>
                <a:close/>
                <a:moveTo>
                  <a:pt x="87368" y="88035"/>
                </a:moveTo>
                <a:lnTo>
                  <a:pt x="87368" y="94059"/>
                </a:lnTo>
                <a:lnTo>
                  <a:pt x="80522" y="94059"/>
                </a:lnTo>
                <a:lnTo>
                  <a:pt x="80522" y="88035"/>
                </a:lnTo>
                <a:close/>
                <a:moveTo>
                  <a:pt x="94512" y="88035"/>
                </a:moveTo>
                <a:lnTo>
                  <a:pt x="94512" y="94059"/>
                </a:lnTo>
                <a:lnTo>
                  <a:pt x="88261" y="94059"/>
                </a:lnTo>
                <a:lnTo>
                  <a:pt x="88261" y="88035"/>
                </a:lnTo>
                <a:close/>
                <a:moveTo>
                  <a:pt x="102251" y="88035"/>
                </a:moveTo>
                <a:lnTo>
                  <a:pt x="102251" y="94059"/>
                </a:lnTo>
                <a:lnTo>
                  <a:pt x="95405" y="94059"/>
                </a:lnTo>
                <a:lnTo>
                  <a:pt x="95405" y="88035"/>
                </a:lnTo>
                <a:close/>
                <a:moveTo>
                  <a:pt x="109395" y="88035"/>
                </a:moveTo>
                <a:lnTo>
                  <a:pt x="109395" y="94059"/>
                </a:lnTo>
                <a:lnTo>
                  <a:pt x="103144" y="94059"/>
                </a:lnTo>
                <a:lnTo>
                  <a:pt x="103144" y="88035"/>
                </a:lnTo>
                <a:close/>
                <a:moveTo>
                  <a:pt x="117134" y="88035"/>
                </a:moveTo>
                <a:lnTo>
                  <a:pt x="117134" y="94059"/>
                </a:lnTo>
                <a:lnTo>
                  <a:pt x="110288" y="94059"/>
                </a:lnTo>
                <a:lnTo>
                  <a:pt x="110288" y="88035"/>
                </a:lnTo>
                <a:close/>
                <a:moveTo>
                  <a:pt x="124277" y="88035"/>
                </a:moveTo>
                <a:lnTo>
                  <a:pt x="124277" y="94059"/>
                </a:lnTo>
                <a:lnTo>
                  <a:pt x="118027" y="94059"/>
                </a:lnTo>
                <a:lnTo>
                  <a:pt x="118027" y="88035"/>
                </a:lnTo>
                <a:close/>
                <a:moveTo>
                  <a:pt x="132017" y="88035"/>
                </a:moveTo>
                <a:lnTo>
                  <a:pt x="132017" y="94059"/>
                </a:lnTo>
                <a:lnTo>
                  <a:pt x="125170" y="94059"/>
                </a:lnTo>
                <a:lnTo>
                  <a:pt x="125170" y="88035"/>
                </a:lnTo>
                <a:close/>
                <a:moveTo>
                  <a:pt x="139160" y="88035"/>
                </a:moveTo>
                <a:lnTo>
                  <a:pt x="139160" y="94059"/>
                </a:lnTo>
                <a:lnTo>
                  <a:pt x="132909" y="94059"/>
                </a:lnTo>
                <a:lnTo>
                  <a:pt x="132909" y="88035"/>
                </a:lnTo>
                <a:close/>
                <a:moveTo>
                  <a:pt x="146899" y="88035"/>
                </a:moveTo>
                <a:lnTo>
                  <a:pt x="146899" y="94059"/>
                </a:lnTo>
                <a:lnTo>
                  <a:pt x="140053" y="94059"/>
                </a:lnTo>
                <a:lnTo>
                  <a:pt x="140053" y="88035"/>
                </a:lnTo>
                <a:close/>
                <a:moveTo>
                  <a:pt x="154043" y="88035"/>
                </a:moveTo>
                <a:lnTo>
                  <a:pt x="154043" y="94059"/>
                </a:lnTo>
                <a:lnTo>
                  <a:pt x="147792" y="94059"/>
                </a:lnTo>
                <a:lnTo>
                  <a:pt x="147792" y="88035"/>
                </a:lnTo>
                <a:close/>
                <a:moveTo>
                  <a:pt x="161782" y="88035"/>
                </a:moveTo>
                <a:lnTo>
                  <a:pt x="161782" y="94059"/>
                </a:lnTo>
                <a:lnTo>
                  <a:pt x="154936" y="94059"/>
                </a:lnTo>
                <a:lnTo>
                  <a:pt x="154936" y="88035"/>
                </a:lnTo>
                <a:close/>
                <a:moveTo>
                  <a:pt x="168926" y="88035"/>
                </a:moveTo>
                <a:lnTo>
                  <a:pt x="168926" y="94059"/>
                </a:lnTo>
                <a:lnTo>
                  <a:pt x="162675" y="94059"/>
                </a:lnTo>
                <a:lnTo>
                  <a:pt x="162675" y="88035"/>
                </a:lnTo>
                <a:close/>
                <a:moveTo>
                  <a:pt x="176665" y="88035"/>
                </a:moveTo>
                <a:lnTo>
                  <a:pt x="176665" y="94059"/>
                </a:lnTo>
                <a:lnTo>
                  <a:pt x="169819" y="94059"/>
                </a:lnTo>
                <a:lnTo>
                  <a:pt x="169819" y="88035"/>
                </a:lnTo>
                <a:close/>
                <a:moveTo>
                  <a:pt x="183809" y="88035"/>
                </a:moveTo>
                <a:lnTo>
                  <a:pt x="183809" y="94059"/>
                </a:lnTo>
                <a:lnTo>
                  <a:pt x="177558" y="94059"/>
                </a:lnTo>
                <a:lnTo>
                  <a:pt x="177558" y="88035"/>
                </a:lnTo>
                <a:close/>
                <a:moveTo>
                  <a:pt x="191548" y="88035"/>
                </a:moveTo>
                <a:lnTo>
                  <a:pt x="191548" y="94059"/>
                </a:lnTo>
                <a:lnTo>
                  <a:pt x="184702" y="94059"/>
                </a:lnTo>
                <a:lnTo>
                  <a:pt x="184702" y="88035"/>
                </a:lnTo>
                <a:close/>
                <a:moveTo>
                  <a:pt x="198692" y="88035"/>
                </a:moveTo>
                <a:lnTo>
                  <a:pt x="198692" y="94059"/>
                </a:lnTo>
                <a:lnTo>
                  <a:pt x="192441" y="94059"/>
                </a:lnTo>
                <a:lnTo>
                  <a:pt x="192441" y="88035"/>
                </a:lnTo>
                <a:close/>
                <a:moveTo>
                  <a:pt x="206431" y="88035"/>
                </a:moveTo>
                <a:lnTo>
                  <a:pt x="206431" y="94059"/>
                </a:lnTo>
                <a:lnTo>
                  <a:pt x="199584" y="94059"/>
                </a:lnTo>
                <a:lnTo>
                  <a:pt x="199584" y="88035"/>
                </a:lnTo>
                <a:close/>
                <a:moveTo>
                  <a:pt x="213574" y="88035"/>
                </a:moveTo>
                <a:lnTo>
                  <a:pt x="213574" y="94059"/>
                </a:lnTo>
                <a:lnTo>
                  <a:pt x="207324" y="94059"/>
                </a:lnTo>
                <a:lnTo>
                  <a:pt x="207324" y="88035"/>
                </a:lnTo>
                <a:close/>
                <a:moveTo>
                  <a:pt x="221313" y="88035"/>
                </a:moveTo>
                <a:lnTo>
                  <a:pt x="221313" y="94059"/>
                </a:lnTo>
                <a:lnTo>
                  <a:pt x="214467" y="94059"/>
                </a:lnTo>
                <a:lnTo>
                  <a:pt x="214467" y="88035"/>
                </a:lnTo>
                <a:close/>
                <a:moveTo>
                  <a:pt x="228457" y="88035"/>
                </a:moveTo>
                <a:lnTo>
                  <a:pt x="228457" y="94059"/>
                </a:lnTo>
                <a:lnTo>
                  <a:pt x="222206" y="94059"/>
                </a:lnTo>
                <a:lnTo>
                  <a:pt x="222206" y="88035"/>
                </a:lnTo>
                <a:close/>
                <a:moveTo>
                  <a:pt x="236196" y="88035"/>
                </a:moveTo>
                <a:lnTo>
                  <a:pt x="236196" y="94059"/>
                </a:lnTo>
                <a:lnTo>
                  <a:pt x="229350" y="94059"/>
                </a:lnTo>
                <a:lnTo>
                  <a:pt x="229350" y="88035"/>
                </a:lnTo>
                <a:close/>
                <a:moveTo>
                  <a:pt x="243340" y="88035"/>
                </a:moveTo>
                <a:lnTo>
                  <a:pt x="243340" y="94059"/>
                </a:lnTo>
                <a:lnTo>
                  <a:pt x="237089" y="94059"/>
                </a:lnTo>
                <a:lnTo>
                  <a:pt x="237089" y="88035"/>
                </a:lnTo>
                <a:close/>
                <a:moveTo>
                  <a:pt x="251079" y="88035"/>
                </a:moveTo>
                <a:lnTo>
                  <a:pt x="251079" y="94059"/>
                </a:lnTo>
                <a:lnTo>
                  <a:pt x="244233" y="94059"/>
                </a:lnTo>
                <a:lnTo>
                  <a:pt x="244233" y="88035"/>
                </a:lnTo>
                <a:close/>
                <a:moveTo>
                  <a:pt x="258223" y="88035"/>
                </a:moveTo>
                <a:lnTo>
                  <a:pt x="258223" y="94059"/>
                </a:lnTo>
                <a:lnTo>
                  <a:pt x="251972" y="94059"/>
                </a:lnTo>
                <a:lnTo>
                  <a:pt x="251972" y="88035"/>
                </a:lnTo>
                <a:close/>
                <a:moveTo>
                  <a:pt x="265962" y="88035"/>
                </a:moveTo>
                <a:lnTo>
                  <a:pt x="265962" y="94059"/>
                </a:lnTo>
                <a:lnTo>
                  <a:pt x="259116" y="94059"/>
                </a:lnTo>
                <a:lnTo>
                  <a:pt x="259116" y="88035"/>
                </a:lnTo>
                <a:close/>
                <a:moveTo>
                  <a:pt x="273106" y="88035"/>
                </a:moveTo>
                <a:lnTo>
                  <a:pt x="273106" y="94059"/>
                </a:lnTo>
                <a:lnTo>
                  <a:pt x="266855" y="94059"/>
                </a:lnTo>
                <a:lnTo>
                  <a:pt x="266855" y="88035"/>
                </a:lnTo>
                <a:close/>
                <a:moveTo>
                  <a:pt x="280845" y="88035"/>
                </a:moveTo>
                <a:lnTo>
                  <a:pt x="280845" y="94059"/>
                </a:lnTo>
                <a:lnTo>
                  <a:pt x="273999" y="94059"/>
                </a:lnTo>
                <a:lnTo>
                  <a:pt x="273999" y="88035"/>
                </a:lnTo>
                <a:close/>
                <a:moveTo>
                  <a:pt x="12954" y="94952"/>
                </a:moveTo>
                <a:lnTo>
                  <a:pt x="12954" y="100977"/>
                </a:lnTo>
                <a:lnTo>
                  <a:pt x="6108" y="100977"/>
                </a:lnTo>
                <a:lnTo>
                  <a:pt x="6108" y="94952"/>
                </a:lnTo>
                <a:close/>
                <a:moveTo>
                  <a:pt x="20098" y="94952"/>
                </a:moveTo>
                <a:lnTo>
                  <a:pt x="20098" y="100977"/>
                </a:lnTo>
                <a:lnTo>
                  <a:pt x="13847" y="100977"/>
                </a:lnTo>
                <a:lnTo>
                  <a:pt x="13847" y="94952"/>
                </a:lnTo>
                <a:close/>
                <a:moveTo>
                  <a:pt x="27837" y="94952"/>
                </a:moveTo>
                <a:lnTo>
                  <a:pt x="27837" y="100977"/>
                </a:lnTo>
                <a:lnTo>
                  <a:pt x="20991" y="100977"/>
                </a:lnTo>
                <a:lnTo>
                  <a:pt x="20991" y="94952"/>
                </a:lnTo>
                <a:close/>
                <a:moveTo>
                  <a:pt x="34981" y="94952"/>
                </a:moveTo>
                <a:lnTo>
                  <a:pt x="34981" y="100977"/>
                </a:lnTo>
                <a:lnTo>
                  <a:pt x="28730" y="100977"/>
                </a:lnTo>
                <a:lnTo>
                  <a:pt x="28730" y="94952"/>
                </a:lnTo>
                <a:close/>
                <a:moveTo>
                  <a:pt x="42720" y="94952"/>
                </a:moveTo>
                <a:lnTo>
                  <a:pt x="42720" y="100977"/>
                </a:lnTo>
                <a:lnTo>
                  <a:pt x="35874" y="100977"/>
                </a:lnTo>
                <a:lnTo>
                  <a:pt x="35874" y="94952"/>
                </a:lnTo>
                <a:close/>
                <a:moveTo>
                  <a:pt x="49863" y="94952"/>
                </a:moveTo>
                <a:lnTo>
                  <a:pt x="49863" y="100977"/>
                </a:lnTo>
                <a:lnTo>
                  <a:pt x="43613" y="100977"/>
                </a:lnTo>
                <a:lnTo>
                  <a:pt x="43613" y="94952"/>
                </a:lnTo>
                <a:close/>
                <a:moveTo>
                  <a:pt x="57602" y="94952"/>
                </a:moveTo>
                <a:lnTo>
                  <a:pt x="57602" y="100977"/>
                </a:lnTo>
                <a:lnTo>
                  <a:pt x="50756" y="100977"/>
                </a:lnTo>
                <a:lnTo>
                  <a:pt x="50756" y="94952"/>
                </a:lnTo>
                <a:close/>
                <a:moveTo>
                  <a:pt x="64746" y="94952"/>
                </a:moveTo>
                <a:lnTo>
                  <a:pt x="64746" y="100977"/>
                </a:lnTo>
                <a:lnTo>
                  <a:pt x="58495" y="100977"/>
                </a:lnTo>
                <a:lnTo>
                  <a:pt x="58495" y="94952"/>
                </a:lnTo>
                <a:close/>
                <a:moveTo>
                  <a:pt x="72485" y="94952"/>
                </a:moveTo>
                <a:lnTo>
                  <a:pt x="72485" y="100977"/>
                </a:lnTo>
                <a:lnTo>
                  <a:pt x="65639" y="100977"/>
                </a:lnTo>
                <a:lnTo>
                  <a:pt x="65639" y="94952"/>
                </a:lnTo>
                <a:close/>
                <a:moveTo>
                  <a:pt x="79629" y="94952"/>
                </a:moveTo>
                <a:lnTo>
                  <a:pt x="79629" y="100977"/>
                </a:lnTo>
                <a:lnTo>
                  <a:pt x="73378" y="100977"/>
                </a:lnTo>
                <a:lnTo>
                  <a:pt x="73378" y="94952"/>
                </a:lnTo>
                <a:close/>
                <a:moveTo>
                  <a:pt x="87368" y="94952"/>
                </a:moveTo>
                <a:lnTo>
                  <a:pt x="87368" y="100977"/>
                </a:lnTo>
                <a:lnTo>
                  <a:pt x="80522" y="100977"/>
                </a:lnTo>
                <a:lnTo>
                  <a:pt x="80522" y="94952"/>
                </a:lnTo>
                <a:close/>
                <a:moveTo>
                  <a:pt x="94512" y="94952"/>
                </a:moveTo>
                <a:lnTo>
                  <a:pt x="94512" y="100977"/>
                </a:lnTo>
                <a:lnTo>
                  <a:pt x="88261" y="100977"/>
                </a:lnTo>
                <a:lnTo>
                  <a:pt x="88261" y="94952"/>
                </a:lnTo>
                <a:close/>
                <a:moveTo>
                  <a:pt x="102251" y="94952"/>
                </a:moveTo>
                <a:lnTo>
                  <a:pt x="102251" y="100977"/>
                </a:lnTo>
                <a:lnTo>
                  <a:pt x="95405" y="100977"/>
                </a:lnTo>
                <a:lnTo>
                  <a:pt x="95405" y="94952"/>
                </a:lnTo>
                <a:close/>
                <a:moveTo>
                  <a:pt x="109395" y="94952"/>
                </a:moveTo>
                <a:lnTo>
                  <a:pt x="109395" y="100977"/>
                </a:lnTo>
                <a:lnTo>
                  <a:pt x="103144" y="100977"/>
                </a:lnTo>
                <a:lnTo>
                  <a:pt x="103144" y="94952"/>
                </a:lnTo>
                <a:close/>
                <a:moveTo>
                  <a:pt x="117134" y="94952"/>
                </a:moveTo>
                <a:lnTo>
                  <a:pt x="117134" y="100977"/>
                </a:lnTo>
                <a:lnTo>
                  <a:pt x="110288" y="100977"/>
                </a:lnTo>
                <a:lnTo>
                  <a:pt x="110288" y="94952"/>
                </a:lnTo>
                <a:close/>
                <a:moveTo>
                  <a:pt x="124277" y="94952"/>
                </a:moveTo>
                <a:lnTo>
                  <a:pt x="124277" y="100977"/>
                </a:lnTo>
                <a:lnTo>
                  <a:pt x="118027" y="100977"/>
                </a:lnTo>
                <a:lnTo>
                  <a:pt x="118027" y="94952"/>
                </a:lnTo>
                <a:close/>
                <a:moveTo>
                  <a:pt x="132017" y="94952"/>
                </a:moveTo>
                <a:lnTo>
                  <a:pt x="132017" y="100977"/>
                </a:lnTo>
                <a:lnTo>
                  <a:pt x="125170" y="100977"/>
                </a:lnTo>
                <a:lnTo>
                  <a:pt x="125170" y="94952"/>
                </a:lnTo>
                <a:close/>
                <a:moveTo>
                  <a:pt x="139160" y="94952"/>
                </a:moveTo>
                <a:lnTo>
                  <a:pt x="139160" y="100977"/>
                </a:lnTo>
                <a:lnTo>
                  <a:pt x="132909" y="100977"/>
                </a:lnTo>
                <a:lnTo>
                  <a:pt x="132909" y="94952"/>
                </a:lnTo>
                <a:close/>
                <a:moveTo>
                  <a:pt x="146899" y="94952"/>
                </a:moveTo>
                <a:lnTo>
                  <a:pt x="146899" y="100977"/>
                </a:lnTo>
                <a:lnTo>
                  <a:pt x="140053" y="100977"/>
                </a:lnTo>
                <a:lnTo>
                  <a:pt x="140053" y="94952"/>
                </a:lnTo>
                <a:close/>
                <a:moveTo>
                  <a:pt x="154043" y="94952"/>
                </a:moveTo>
                <a:lnTo>
                  <a:pt x="154043" y="100977"/>
                </a:lnTo>
                <a:lnTo>
                  <a:pt x="147792" y="100977"/>
                </a:lnTo>
                <a:lnTo>
                  <a:pt x="147792" y="94952"/>
                </a:lnTo>
                <a:close/>
                <a:moveTo>
                  <a:pt x="161782" y="94952"/>
                </a:moveTo>
                <a:lnTo>
                  <a:pt x="161782" y="100977"/>
                </a:lnTo>
                <a:lnTo>
                  <a:pt x="154936" y="100977"/>
                </a:lnTo>
                <a:lnTo>
                  <a:pt x="154936" y="94952"/>
                </a:lnTo>
                <a:close/>
                <a:moveTo>
                  <a:pt x="168926" y="94952"/>
                </a:moveTo>
                <a:lnTo>
                  <a:pt x="168926" y="100977"/>
                </a:lnTo>
                <a:lnTo>
                  <a:pt x="162675" y="100977"/>
                </a:lnTo>
                <a:lnTo>
                  <a:pt x="162675" y="94952"/>
                </a:lnTo>
                <a:close/>
                <a:moveTo>
                  <a:pt x="176665" y="94952"/>
                </a:moveTo>
                <a:lnTo>
                  <a:pt x="176665" y="100977"/>
                </a:lnTo>
                <a:lnTo>
                  <a:pt x="169819" y="100977"/>
                </a:lnTo>
                <a:lnTo>
                  <a:pt x="169819" y="94952"/>
                </a:lnTo>
                <a:close/>
                <a:moveTo>
                  <a:pt x="183809" y="94952"/>
                </a:moveTo>
                <a:lnTo>
                  <a:pt x="183809" y="100977"/>
                </a:lnTo>
                <a:lnTo>
                  <a:pt x="177558" y="100977"/>
                </a:lnTo>
                <a:lnTo>
                  <a:pt x="177558" y="94952"/>
                </a:lnTo>
                <a:close/>
                <a:moveTo>
                  <a:pt x="191548" y="94952"/>
                </a:moveTo>
                <a:lnTo>
                  <a:pt x="191548" y="100977"/>
                </a:lnTo>
                <a:lnTo>
                  <a:pt x="184702" y="100977"/>
                </a:lnTo>
                <a:lnTo>
                  <a:pt x="184702" y="94952"/>
                </a:lnTo>
                <a:close/>
                <a:moveTo>
                  <a:pt x="198692" y="94952"/>
                </a:moveTo>
                <a:lnTo>
                  <a:pt x="198692" y="100977"/>
                </a:lnTo>
                <a:lnTo>
                  <a:pt x="192441" y="100977"/>
                </a:lnTo>
                <a:lnTo>
                  <a:pt x="192441" y="94952"/>
                </a:lnTo>
                <a:close/>
                <a:moveTo>
                  <a:pt x="206431" y="94952"/>
                </a:moveTo>
                <a:lnTo>
                  <a:pt x="206431" y="100977"/>
                </a:lnTo>
                <a:lnTo>
                  <a:pt x="199584" y="100977"/>
                </a:lnTo>
                <a:lnTo>
                  <a:pt x="199584" y="94952"/>
                </a:lnTo>
                <a:close/>
                <a:moveTo>
                  <a:pt x="213574" y="94952"/>
                </a:moveTo>
                <a:lnTo>
                  <a:pt x="213574" y="100977"/>
                </a:lnTo>
                <a:lnTo>
                  <a:pt x="207324" y="100977"/>
                </a:lnTo>
                <a:lnTo>
                  <a:pt x="207324" y="94952"/>
                </a:lnTo>
                <a:close/>
                <a:moveTo>
                  <a:pt x="221313" y="94952"/>
                </a:moveTo>
                <a:lnTo>
                  <a:pt x="221313" y="100977"/>
                </a:lnTo>
                <a:lnTo>
                  <a:pt x="214467" y="100977"/>
                </a:lnTo>
                <a:lnTo>
                  <a:pt x="214467" y="94952"/>
                </a:lnTo>
                <a:close/>
                <a:moveTo>
                  <a:pt x="228457" y="94952"/>
                </a:moveTo>
                <a:lnTo>
                  <a:pt x="228457" y="100977"/>
                </a:lnTo>
                <a:lnTo>
                  <a:pt x="222206" y="100977"/>
                </a:lnTo>
                <a:lnTo>
                  <a:pt x="222206" y="94952"/>
                </a:lnTo>
                <a:close/>
                <a:moveTo>
                  <a:pt x="236196" y="94952"/>
                </a:moveTo>
                <a:lnTo>
                  <a:pt x="236196" y="100977"/>
                </a:lnTo>
                <a:lnTo>
                  <a:pt x="229350" y="100977"/>
                </a:lnTo>
                <a:lnTo>
                  <a:pt x="229350" y="94952"/>
                </a:lnTo>
                <a:close/>
                <a:moveTo>
                  <a:pt x="243340" y="94952"/>
                </a:moveTo>
                <a:lnTo>
                  <a:pt x="243340" y="100977"/>
                </a:lnTo>
                <a:lnTo>
                  <a:pt x="237089" y="100977"/>
                </a:lnTo>
                <a:lnTo>
                  <a:pt x="237089" y="94952"/>
                </a:lnTo>
                <a:close/>
                <a:moveTo>
                  <a:pt x="251079" y="94952"/>
                </a:moveTo>
                <a:lnTo>
                  <a:pt x="251079" y="100977"/>
                </a:lnTo>
                <a:lnTo>
                  <a:pt x="244233" y="100977"/>
                </a:lnTo>
                <a:lnTo>
                  <a:pt x="244233" y="94952"/>
                </a:lnTo>
                <a:close/>
                <a:moveTo>
                  <a:pt x="258223" y="94952"/>
                </a:moveTo>
                <a:lnTo>
                  <a:pt x="258223" y="100977"/>
                </a:lnTo>
                <a:lnTo>
                  <a:pt x="251972" y="100977"/>
                </a:lnTo>
                <a:lnTo>
                  <a:pt x="251972" y="94952"/>
                </a:lnTo>
                <a:close/>
                <a:moveTo>
                  <a:pt x="265962" y="94952"/>
                </a:moveTo>
                <a:lnTo>
                  <a:pt x="265962" y="100977"/>
                </a:lnTo>
                <a:lnTo>
                  <a:pt x="259116" y="100977"/>
                </a:lnTo>
                <a:lnTo>
                  <a:pt x="259116" y="94952"/>
                </a:lnTo>
                <a:close/>
                <a:moveTo>
                  <a:pt x="273106" y="94952"/>
                </a:moveTo>
                <a:lnTo>
                  <a:pt x="273106" y="100977"/>
                </a:lnTo>
                <a:lnTo>
                  <a:pt x="266855" y="100977"/>
                </a:lnTo>
                <a:lnTo>
                  <a:pt x="266855" y="94952"/>
                </a:lnTo>
                <a:close/>
                <a:moveTo>
                  <a:pt x="280845" y="94952"/>
                </a:moveTo>
                <a:lnTo>
                  <a:pt x="280845" y="100977"/>
                </a:lnTo>
                <a:lnTo>
                  <a:pt x="273999" y="100977"/>
                </a:lnTo>
                <a:lnTo>
                  <a:pt x="273999" y="94952"/>
                </a:lnTo>
                <a:close/>
                <a:moveTo>
                  <a:pt x="12954" y="101870"/>
                </a:moveTo>
                <a:lnTo>
                  <a:pt x="12954" y="107906"/>
                </a:lnTo>
                <a:lnTo>
                  <a:pt x="6108" y="107906"/>
                </a:lnTo>
                <a:lnTo>
                  <a:pt x="6108" y="101870"/>
                </a:lnTo>
                <a:close/>
                <a:moveTo>
                  <a:pt x="20098" y="101870"/>
                </a:moveTo>
                <a:lnTo>
                  <a:pt x="20098" y="107906"/>
                </a:lnTo>
                <a:lnTo>
                  <a:pt x="13847" y="107906"/>
                </a:lnTo>
                <a:lnTo>
                  <a:pt x="13847" y="101870"/>
                </a:lnTo>
                <a:close/>
                <a:moveTo>
                  <a:pt x="27837" y="101870"/>
                </a:moveTo>
                <a:lnTo>
                  <a:pt x="27837" y="107906"/>
                </a:lnTo>
                <a:lnTo>
                  <a:pt x="20991" y="107906"/>
                </a:lnTo>
                <a:lnTo>
                  <a:pt x="20991" y="101870"/>
                </a:lnTo>
                <a:close/>
                <a:moveTo>
                  <a:pt x="34981" y="101870"/>
                </a:moveTo>
                <a:lnTo>
                  <a:pt x="34981" y="107906"/>
                </a:lnTo>
                <a:lnTo>
                  <a:pt x="28730" y="107906"/>
                </a:lnTo>
                <a:lnTo>
                  <a:pt x="28730" y="101870"/>
                </a:lnTo>
                <a:close/>
                <a:moveTo>
                  <a:pt x="42720" y="101870"/>
                </a:moveTo>
                <a:lnTo>
                  <a:pt x="42720" y="107906"/>
                </a:lnTo>
                <a:lnTo>
                  <a:pt x="35874" y="107906"/>
                </a:lnTo>
                <a:lnTo>
                  <a:pt x="35874" y="101870"/>
                </a:lnTo>
                <a:close/>
                <a:moveTo>
                  <a:pt x="49863" y="101870"/>
                </a:moveTo>
                <a:lnTo>
                  <a:pt x="49863" y="107906"/>
                </a:lnTo>
                <a:lnTo>
                  <a:pt x="43613" y="107906"/>
                </a:lnTo>
                <a:lnTo>
                  <a:pt x="43613" y="101870"/>
                </a:lnTo>
                <a:close/>
                <a:moveTo>
                  <a:pt x="57602" y="101870"/>
                </a:moveTo>
                <a:lnTo>
                  <a:pt x="57602" y="107906"/>
                </a:lnTo>
                <a:lnTo>
                  <a:pt x="50756" y="107906"/>
                </a:lnTo>
                <a:lnTo>
                  <a:pt x="50756" y="101870"/>
                </a:lnTo>
                <a:close/>
                <a:moveTo>
                  <a:pt x="64746" y="101870"/>
                </a:moveTo>
                <a:lnTo>
                  <a:pt x="64746" y="107906"/>
                </a:lnTo>
                <a:lnTo>
                  <a:pt x="58495" y="107906"/>
                </a:lnTo>
                <a:lnTo>
                  <a:pt x="58495" y="101870"/>
                </a:lnTo>
                <a:close/>
                <a:moveTo>
                  <a:pt x="72485" y="101870"/>
                </a:moveTo>
                <a:lnTo>
                  <a:pt x="72485" y="107906"/>
                </a:lnTo>
                <a:lnTo>
                  <a:pt x="65639" y="107906"/>
                </a:lnTo>
                <a:lnTo>
                  <a:pt x="65639" y="101870"/>
                </a:lnTo>
                <a:close/>
                <a:moveTo>
                  <a:pt x="79629" y="101870"/>
                </a:moveTo>
                <a:lnTo>
                  <a:pt x="79629" y="107906"/>
                </a:lnTo>
                <a:lnTo>
                  <a:pt x="73378" y="107906"/>
                </a:lnTo>
                <a:lnTo>
                  <a:pt x="73378" y="101870"/>
                </a:lnTo>
                <a:close/>
                <a:moveTo>
                  <a:pt x="87368" y="101870"/>
                </a:moveTo>
                <a:lnTo>
                  <a:pt x="87368" y="107906"/>
                </a:lnTo>
                <a:lnTo>
                  <a:pt x="80522" y="107906"/>
                </a:lnTo>
                <a:lnTo>
                  <a:pt x="80522" y="101870"/>
                </a:lnTo>
                <a:close/>
                <a:moveTo>
                  <a:pt x="94512" y="101870"/>
                </a:moveTo>
                <a:lnTo>
                  <a:pt x="94512" y="107906"/>
                </a:lnTo>
                <a:lnTo>
                  <a:pt x="88261" y="107906"/>
                </a:lnTo>
                <a:lnTo>
                  <a:pt x="88261" y="101870"/>
                </a:lnTo>
                <a:close/>
                <a:moveTo>
                  <a:pt x="102251" y="101870"/>
                </a:moveTo>
                <a:lnTo>
                  <a:pt x="102251" y="107906"/>
                </a:lnTo>
                <a:lnTo>
                  <a:pt x="95405" y="107906"/>
                </a:lnTo>
                <a:lnTo>
                  <a:pt x="95405" y="101870"/>
                </a:lnTo>
                <a:close/>
                <a:moveTo>
                  <a:pt x="109395" y="101870"/>
                </a:moveTo>
                <a:lnTo>
                  <a:pt x="109395" y="107906"/>
                </a:lnTo>
                <a:lnTo>
                  <a:pt x="103144" y="107906"/>
                </a:lnTo>
                <a:lnTo>
                  <a:pt x="103144" y="101870"/>
                </a:lnTo>
                <a:close/>
                <a:moveTo>
                  <a:pt x="117134" y="101870"/>
                </a:moveTo>
                <a:lnTo>
                  <a:pt x="117134" y="107906"/>
                </a:lnTo>
                <a:lnTo>
                  <a:pt x="110288" y="107906"/>
                </a:lnTo>
                <a:lnTo>
                  <a:pt x="110288" y="101870"/>
                </a:lnTo>
                <a:close/>
                <a:moveTo>
                  <a:pt x="124277" y="101870"/>
                </a:moveTo>
                <a:lnTo>
                  <a:pt x="124277" y="107906"/>
                </a:lnTo>
                <a:lnTo>
                  <a:pt x="118027" y="107906"/>
                </a:lnTo>
                <a:lnTo>
                  <a:pt x="118027" y="101870"/>
                </a:lnTo>
                <a:close/>
                <a:moveTo>
                  <a:pt x="132017" y="101870"/>
                </a:moveTo>
                <a:lnTo>
                  <a:pt x="132017" y="107906"/>
                </a:lnTo>
                <a:lnTo>
                  <a:pt x="125170" y="107906"/>
                </a:lnTo>
                <a:lnTo>
                  <a:pt x="125170" y="101870"/>
                </a:lnTo>
                <a:close/>
                <a:moveTo>
                  <a:pt x="139160" y="101870"/>
                </a:moveTo>
                <a:lnTo>
                  <a:pt x="139160" y="107906"/>
                </a:lnTo>
                <a:lnTo>
                  <a:pt x="132909" y="107906"/>
                </a:lnTo>
                <a:lnTo>
                  <a:pt x="132909" y="101870"/>
                </a:lnTo>
                <a:close/>
                <a:moveTo>
                  <a:pt x="146899" y="101870"/>
                </a:moveTo>
                <a:lnTo>
                  <a:pt x="146899" y="107906"/>
                </a:lnTo>
                <a:lnTo>
                  <a:pt x="140053" y="107906"/>
                </a:lnTo>
                <a:lnTo>
                  <a:pt x="140053" y="101870"/>
                </a:lnTo>
                <a:close/>
                <a:moveTo>
                  <a:pt x="154043" y="101870"/>
                </a:moveTo>
                <a:lnTo>
                  <a:pt x="154043" y="107906"/>
                </a:lnTo>
                <a:lnTo>
                  <a:pt x="147792" y="107906"/>
                </a:lnTo>
                <a:lnTo>
                  <a:pt x="147792" y="101870"/>
                </a:lnTo>
                <a:close/>
                <a:moveTo>
                  <a:pt x="161782" y="101870"/>
                </a:moveTo>
                <a:lnTo>
                  <a:pt x="161782" y="107906"/>
                </a:lnTo>
                <a:lnTo>
                  <a:pt x="154936" y="107906"/>
                </a:lnTo>
                <a:lnTo>
                  <a:pt x="154936" y="101870"/>
                </a:lnTo>
                <a:close/>
                <a:moveTo>
                  <a:pt x="168926" y="101870"/>
                </a:moveTo>
                <a:lnTo>
                  <a:pt x="168926" y="107906"/>
                </a:lnTo>
                <a:lnTo>
                  <a:pt x="162675" y="107906"/>
                </a:lnTo>
                <a:lnTo>
                  <a:pt x="162675" y="101870"/>
                </a:lnTo>
                <a:close/>
                <a:moveTo>
                  <a:pt x="176665" y="101870"/>
                </a:moveTo>
                <a:lnTo>
                  <a:pt x="176665" y="107906"/>
                </a:lnTo>
                <a:lnTo>
                  <a:pt x="169819" y="107906"/>
                </a:lnTo>
                <a:lnTo>
                  <a:pt x="169819" y="101870"/>
                </a:lnTo>
                <a:close/>
                <a:moveTo>
                  <a:pt x="183809" y="101870"/>
                </a:moveTo>
                <a:lnTo>
                  <a:pt x="183809" y="107906"/>
                </a:lnTo>
                <a:lnTo>
                  <a:pt x="177558" y="107906"/>
                </a:lnTo>
                <a:lnTo>
                  <a:pt x="177558" y="101870"/>
                </a:lnTo>
                <a:close/>
                <a:moveTo>
                  <a:pt x="191548" y="101870"/>
                </a:moveTo>
                <a:lnTo>
                  <a:pt x="191548" y="107906"/>
                </a:lnTo>
                <a:lnTo>
                  <a:pt x="184702" y="107906"/>
                </a:lnTo>
                <a:lnTo>
                  <a:pt x="184702" y="101870"/>
                </a:lnTo>
                <a:close/>
                <a:moveTo>
                  <a:pt x="198692" y="101870"/>
                </a:moveTo>
                <a:lnTo>
                  <a:pt x="198692" y="107906"/>
                </a:lnTo>
                <a:lnTo>
                  <a:pt x="192441" y="107906"/>
                </a:lnTo>
                <a:lnTo>
                  <a:pt x="192441" y="101870"/>
                </a:lnTo>
                <a:close/>
                <a:moveTo>
                  <a:pt x="206431" y="101870"/>
                </a:moveTo>
                <a:lnTo>
                  <a:pt x="206431" y="107906"/>
                </a:lnTo>
                <a:lnTo>
                  <a:pt x="199584" y="107906"/>
                </a:lnTo>
                <a:lnTo>
                  <a:pt x="199584" y="101870"/>
                </a:lnTo>
                <a:close/>
                <a:moveTo>
                  <a:pt x="213574" y="101870"/>
                </a:moveTo>
                <a:lnTo>
                  <a:pt x="213574" y="107906"/>
                </a:lnTo>
                <a:lnTo>
                  <a:pt x="207324" y="107906"/>
                </a:lnTo>
                <a:lnTo>
                  <a:pt x="207324" y="101870"/>
                </a:lnTo>
                <a:close/>
                <a:moveTo>
                  <a:pt x="221313" y="101870"/>
                </a:moveTo>
                <a:lnTo>
                  <a:pt x="221313" y="107906"/>
                </a:lnTo>
                <a:lnTo>
                  <a:pt x="214467" y="107906"/>
                </a:lnTo>
                <a:lnTo>
                  <a:pt x="214467" y="101870"/>
                </a:lnTo>
                <a:close/>
                <a:moveTo>
                  <a:pt x="228457" y="101870"/>
                </a:moveTo>
                <a:lnTo>
                  <a:pt x="228457" y="107906"/>
                </a:lnTo>
                <a:lnTo>
                  <a:pt x="222206" y="107906"/>
                </a:lnTo>
                <a:lnTo>
                  <a:pt x="222206" y="101870"/>
                </a:lnTo>
                <a:close/>
                <a:moveTo>
                  <a:pt x="236196" y="101870"/>
                </a:moveTo>
                <a:lnTo>
                  <a:pt x="236196" y="107906"/>
                </a:lnTo>
                <a:lnTo>
                  <a:pt x="229350" y="107906"/>
                </a:lnTo>
                <a:lnTo>
                  <a:pt x="229350" y="101870"/>
                </a:lnTo>
                <a:close/>
                <a:moveTo>
                  <a:pt x="243340" y="101870"/>
                </a:moveTo>
                <a:lnTo>
                  <a:pt x="243340" y="107906"/>
                </a:lnTo>
                <a:lnTo>
                  <a:pt x="237089" y="107906"/>
                </a:lnTo>
                <a:lnTo>
                  <a:pt x="237089" y="101870"/>
                </a:lnTo>
                <a:close/>
                <a:moveTo>
                  <a:pt x="251079" y="101870"/>
                </a:moveTo>
                <a:lnTo>
                  <a:pt x="251079" y="107906"/>
                </a:lnTo>
                <a:lnTo>
                  <a:pt x="244233" y="107906"/>
                </a:lnTo>
                <a:lnTo>
                  <a:pt x="244233" y="101870"/>
                </a:lnTo>
                <a:close/>
                <a:moveTo>
                  <a:pt x="258223" y="101870"/>
                </a:moveTo>
                <a:lnTo>
                  <a:pt x="258223" y="107906"/>
                </a:lnTo>
                <a:lnTo>
                  <a:pt x="251972" y="107906"/>
                </a:lnTo>
                <a:lnTo>
                  <a:pt x="251972" y="101870"/>
                </a:lnTo>
                <a:close/>
                <a:moveTo>
                  <a:pt x="265962" y="101870"/>
                </a:moveTo>
                <a:lnTo>
                  <a:pt x="265962" y="107906"/>
                </a:lnTo>
                <a:lnTo>
                  <a:pt x="259116" y="107906"/>
                </a:lnTo>
                <a:lnTo>
                  <a:pt x="259116" y="101870"/>
                </a:lnTo>
                <a:close/>
                <a:moveTo>
                  <a:pt x="273106" y="101870"/>
                </a:moveTo>
                <a:lnTo>
                  <a:pt x="273106" y="107906"/>
                </a:lnTo>
                <a:lnTo>
                  <a:pt x="266855" y="107906"/>
                </a:lnTo>
                <a:lnTo>
                  <a:pt x="266855" y="101870"/>
                </a:lnTo>
                <a:close/>
                <a:moveTo>
                  <a:pt x="280845" y="101870"/>
                </a:moveTo>
                <a:lnTo>
                  <a:pt x="280845" y="107906"/>
                </a:lnTo>
                <a:lnTo>
                  <a:pt x="273999" y="107906"/>
                </a:lnTo>
                <a:lnTo>
                  <a:pt x="273999" y="101870"/>
                </a:lnTo>
                <a:close/>
                <a:moveTo>
                  <a:pt x="12954" y="108799"/>
                </a:moveTo>
                <a:lnTo>
                  <a:pt x="12954" y="114824"/>
                </a:lnTo>
                <a:lnTo>
                  <a:pt x="6108" y="114824"/>
                </a:lnTo>
                <a:lnTo>
                  <a:pt x="6108" y="108799"/>
                </a:lnTo>
                <a:close/>
                <a:moveTo>
                  <a:pt x="20098" y="108799"/>
                </a:moveTo>
                <a:lnTo>
                  <a:pt x="20098" y="114824"/>
                </a:lnTo>
                <a:lnTo>
                  <a:pt x="13847" y="114824"/>
                </a:lnTo>
                <a:lnTo>
                  <a:pt x="13847" y="108799"/>
                </a:lnTo>
                <a:close/>
                <a:moveTo>
                  <a:pt x="27837" y="108799"/>
                </a:moveTo>
                <a:lnTo>
                  <a:pt x="27837" y="114824"/>
                </a:lnTo>
                <a:lnTo>
                  <a:pt x="20991" y="114824"/>
                </a:lnTo>
                <a:lnTo>
                  <a:pt x="20991" y="108799"/>
                </a:lnTo>
                <a:close/>
                <a:moveTo>
                  <a:pt x="34981" y="108799"/>
                </a:moveTo>
                <a:lnTo>
                  <a:pt x="34981" y="114824"/>
                </a:lnTo>
                <a:lnTo>
                  <a:pt x="28730" y="114824"/>
                </a:lnTo>
                <a:lnTo>
                  <a:pt x="28730" y="108799"/>
                </a:lnTo>
                <a:close/>
                <a:moveTo>
                  <a:pt x="42720" y="108799"/>
                </a:moveTo>
                <a:lnTo>
                  <a:pt x="42720" y="114824"/>
                </a:lnTo>
                <a:lnTo>
                  <a:pt x="35874" y="114824"/>
                </a:lnTo>
                <a:lnTo>
                  <a:pt x="35874" y="108799"/>
                </a:lnTo>
                <a:close/>
                <a:moveTo>
                  <a:pt x="49863" y="108799"/>
                </a:moveTo>
                <a:lnTo>
                  <a:pt x="49863" y="114824"/>
                </a:lnTo>
                <a:lnTo>
                  <a:pt x="43613" y="114824"/>
                </a:lnTo>
                <a:lnTo>
                  <a:pt x="43613" y="108799"/>
                </a:lnTo>
                <a:close/>
                <a:moveTo>
                  <a:pt x="57602" y="108799"/>
                </a:moveTo>
                <a:lnTo>
                  <a:pt x="57602" y="114824"/>
                </a:lnTo>
                <a:lnTo>
                  <a:pt x="50756" y="114824"/>
                </a:lnTo>
                <a:lnTo>
                  <a:pt x="50756" y="108799"/>
                </a:lnTo>
                <a:close/>
                <a:moveTo>
                  <a:pt x="64746" y="108799"/>
                </a:moveTo>
                <a:lnTo>
                  <a:pt x="64746" y="114824"/>
                </a:lnTo>
                <a:lnTo>
                  <a:pt x="58495" y="114824"/>
                </a:lnTo>
                <a:lnTo>
                  <a:pt x="58495" y="108799"/>
                </a:lnTo>
                <a:close/>
                <a:moveTo>
                  <a:pt x="72485" y="108799"/>
                </a:moveTo>
                <a:lnTo>
                  <a:pt x="72485" y="114824"/>
                </a:lnTo>
                <a:lnTo>
                  <a:pt x="65639" y="114824"/>
                </a:lnTo>
                <a:lnTo>
                  <a:pt x="65639" y="108799"/>
                </a:lnTo>
                <a:close/>
                <a:moveTo>
                  <a:pt x="79629" y="108799"/>
                </a:moveTo>
                <a:lnTo>
                  <a:pt x="79629" y="114824"/>
                </a:lnTo>
                <a:lnTo>
                  <a:pt x="73378" y="114824"/>
                </a:lnTo>
                <a:lnTo>
                  <a:pt x="73378" y="108799"/>
                </a:lnTo>
                <a:close/>
                <a:moveTo>
                  <a:pt x="87368" y="108799"/>
                </a:moveTo>
                <a:lnTo>
                  <a:pt x="87368" y="114824"/>
                </a:lnTo>
                <a:lnTo>
                  <a:pt x="80522" y="114824"/>
                </a:lnTo>
                <a:lnTo>
                  <a:pt x="80522" y="108799"/>
                </a:lnTo>
                <a:close/>
                <a:moveTo>
                  <a:pt x="94512" y="108799"/>
                </a:moveTo>
                <a:lnTo>
                  <a:pt x="94512" y="114824"/>
                </a:lnTo>
                <a:lnTo>
                  <a:pt x="88261" y="114824"/>
                </a:lnTo>
                <a:lnTo>
                  <a:pt x="88261" y="108799"/>
                </a:lnTo>
                <a:close/>
                <a:moveTo>
                  <a:pt x="102251" y="108799"/>
                </a:moveTo>
                <a:lnTo>
                  <a:pt x="102251" y="114824"/>
                </a:lnTo>
                <a:lnTo>
                  <a:pt x="95405" y="114824"/>
                </a:lnTo>
                <a:lnTo>
                  <a:pt x="95405" y="108799"/>
                </a:lnTo>
                <a:close/>
                <a:moveTo>
                  <a:pt x="109395" y="108799"/>
                </a:moveTo>
                <a:lnTo>
                  <a:pt x="109395" y="114824"/>
                </a:lnTo>
                <a:lnTo>
                  <a:pt x="103144" y="114824"/>
                </a:lnTo>
                <a:lnTo>
                  <a:pt x="103144" y="108799"/>
                </a:lnTo>
                <a:close/>
                <a:moveTo>
                  <a:pt x="117134" y="108799"/>
                </a:moveTo>
                <a:lnTo>
                  <a:pt x="117134" y="114824"/>
                </a:lnTo>
                <a:lnTo>
                  <a:pt x="110288" y="114824"/>
                </a:lnTo>
                <a:lnTo>
                  <a:pt x="110288" y="108799"/>
                </a:lnTo>
                <a:close/>
                <a:moveTo>
                  <a:pt x="124277" y="108799"/>
                </a:moveTo>
                <a:lnTo>
                  <a:pt x="124277" y="114824"/>
                </a:lnTo>
                <a:lnTo>
                  <a:pt x="118027" y="114824"/>
                </a:lnTo>
                <a:lnTo>
                  <a:pt x="118027" y="108799"/>
                </a:lnTo>
                <a:close/>
                <a:moveTo>
                  <a:pt x="132017" y="108799"/>
                </a:moveTo>
                <a:lnTo>
                  <a:pt x="132017" y="114824"/>
                </a:lnTo>
                <a:lnTo>
                  <a:pt x="125170" y="114824"/>
                </a:lnTo>
                <a:lnTo>
                  <a:pt x="125170" y="108799"/>
                </a:lnTo>
                <a:close/>
                <a:moveTo>
                  <a:pt x="139160" y="108799"/>
                </a:moveTo>
                <a:lnTo>
                  <a:pt x="139160" y="114824"/>
                </a:lnTo>
                <a:lnTo>
                  <a:pt x="132909" y="114824"/>
                </a:lnTo>
                <a:lnTo>
                  <a:pt x="132909" y="108799"/>
                </a:lnTo>
                <a:close/>
                <a:moveTo>
                  <a:pt x="146899" y="108799"/>
                </a:moveTo>
                <a:lnTo>
                  <a:pt x="146899" y="114824"/>
                </a:lnTo>
                <a:lnTo>
                  <a:pt x="140053" y="114824"/>
                </a:lnTo>
                <a:lnTo>
                  <a:pt x="140053" y="108799"/>
                </a:lnTo>
                <a:close/>
                <a:moveTo>
                  <a:pt x="154043" y="108799"/>
                </a:moveTo>
                <a:lnTo>
                  <a:pt x="154043" y="114824"/>
                </a:lnTo>
                <a:lnTo>
                  <a:pt x="147792" y="114824"/>
                </a:lnTo>
                <a:lnTo>
                  <a:pt x="147792" y="108799"/>
                </a:lnTo>
                <a:close/>
                <a:moveTo>
                  <a:pt x="161782" y="108799"/>
                </a:moveTo>
                <a:lnTo>
                  <a:pt x="161782" y="114824"/>
                </a:lnTo>
                <a:lnTo>
                  <a:pt x="154936" y="114824"/>
                </a:lnTo>
                <a:lnTo>
                  <a:pt x="154936" y="108799"/>
                </a:lnTo>
                <a:close/>
                <a:moveTo>
                  <a:pt x="168926" y="108799"/>
                </a:moveTo>
                <a:lnTo>
                  <a:pt x="168926" y="114824"/>
                </a:lnTo>
                <a:lnTo>
                  <a:pt x="162675" y="114824"/>
                </a:lnTo>
                <a:lnTo>
                  <a:pt x="162675" y="108799"/>
                </a:lnTo>
                <a:close/>
                <a:moveTo>
                  <a:pt x="176665" y="108799"/>
                </a:moveTo>
                <a:lnTo>
                  <a:pt x="176665" y="114824"/>
                </a:lnTo>
                <a:lnTo>
                  <a:pt x="169819" y="114824"/>
                </a:lnTo>
                <a:lnTo>
                  <a:pt x="169819" y="108799"/>
                </a:lnTo>
                <a:close/>
                <a:moveTo>
                  <a:pt x="183809" y="108799"/>
                </a:moveTo>
                <a:lnTo>
                  <a:pt x="183809" y="114824"/>
                </a:lnTo>
                <a:lnTo>
                  <a:pt x="177558" y="114824"/>
                </a:lnTo>
                <a:lnTo>
                  <a:pt x="177558" y="108799"/>
                </a:lnTo>
                <a:close/>
                <a:moveTo>
                  <a:pt x="191548" y="108799"/>
                </a:moveTo>
                <a:lnTo>
                  <a:pt x="191548" y="114824"/>
                </a:lnTo>
                <a:lnTo>
                  <a:pt x="184702" y="114824"/>
                </a:lnTo>
                <a:lnTo>
                  <a:pt x="184702" y="108799"/>
                </a:lnTo>
                <a:close/>
                <a:moveTo>
                  <a:pt x="198692" y="108799"/>
                </a:moveTo>
                <a:lnTo>
                  <a:pt x="198692" y="114824"/>
                </a:lnTo>
                <a:lnTo>
                  <a:pt x="192441" y="114824"/>
                </a:lnTo>
                <a:lnTo>
                  <a:pt x="192441" y="108799"/>
                </a:lnTo>
                <a:close/>
                <a:moveTo>
                  <a:pt x="206431" y="108799"/>
                </a:moveTo>
                <a:lnTo>
                  <a:pt x="206431" y="114824"/>
                </a:lnTo>
                <a:lnTo>
                  <a:pt x="199584" y="114824"/>
                </a:lnTo>
                <a:lnTo>
                  <a:pt x="199584" y="108799"/>
                </a:lnTo>
                <a:close/>
                <a:moveTo>
                  <a:pt x="213574" y="108799"/>
                </a:moveTo>
                <a:lnTo>
                  <a:pt x="213574" y="114824"/>
                </a:lnTo>
                <a:lnTo>
                  <a:pt x="207324" y="114824"/>
                </a:lnTo>
                <a:lnTo>
                  <a:pt x="207324" y="108799"/>
                </a:lnTo>
                <a:close/>
                <a:moveTo>
                  <a:pt x="221313" y="108799"/>
                </a:moveTo>
                <a:lnTo>
                  <a:pt x="221313" y="114824"/>
                </a:lnTo>
                <a:lnTo>
                  <a:pt x="214467" y="114824"/>
                </a:lnTo>
                <a:lnTo>
                  <a:pt x="214467" y="108799"/>
                </a:lnTo>
                <a:close/>
                <a:moveTo>
                  <a:pt x="228457" y="108799"/>
                </a:moveTo>
                <a:lnTo>
                  <a:pt x="228457" y="114824"/>
                </a:lnTo>
                <a:lnTo>
                  <a:pt x="222206" y="114824"/>
                </a:lnTo>
                <a:lnTo>
                  <a:pt x="222206" y="108799"/>
                </a:lnTo>
                <a:close/>
                <a:moveTo>
                  <a:pt x="236196" y="108799"/>
                </a:moveTo>
                <a:lnTo>
                  <a:pt x="236196" y="114824"/>
                </a:lnTo>
                <a:lnTo>
                  <a:pt x="229350" y="114824"/>
                </a:lnTo>
                <a:lnTo>
                  <a:pt x="229350" y="108799"/>
                </a:lnTo>
                <a:close/>
                <a:moveTo>
                  <a:pt x="243340" y="108799"/>
                </a:moveTo>
                <a:lnTo>
                  <a:pt x="243340" y="114824"/>
                </a:lnTo>
                <a:lnTo>
                  <a:pt x="237089" y="114824"/>
                </a:lnTo>
                <a:lnTo>
                  <a:pt x="237089" y="108799"/>
                </a:lnTo>
                <a:close/>
                <a:moveTo>
                  <a:pt x="251079" y="108799"/>
                </a:moveTo>
                <a:lnTo>
                  <a:pt x="251079" y="114824"/>
                </a:lnTo>
                <a:lnTo>
                  <a:pt x="244233" y="114824"/>
                </a:lnTo>
                <a:lnTo>
                  <a:pt x="244233" y="108799"/>
                </a:lnTo>
                <a:close/>
                <a:moveTo>
                  <a:pt x="258223" y="108799"/>
                </a:moveTo>
                <a:lnTo>
                  <a:pt x="258223" y="114824"/>
                </a:lnTo>
                <a:lnTo>
                  <a:pt x="251972" y="114824"/>
                </a:lnTo>
                <a:lnTo>
                  <a:pt x="251972" y="108799"/>
                </a:lnTo>
                <a:close/>
                <a:moveTo>
                  <a:pt x="265962" y="108799"/>
                </a:moveTo>
                <a:lnTo>
                  <a:pt x="265962" y="114824"/>
                </a:lnTo>
                <a:lnTo>
                  <a:pt x="259116" y="114824"/>
                </a:lnTo>
                <a:lnTo>
                  <a:pt x="259116" y="108799"/>
                </a:lnTo>
                <a:close/>
                <a:moveTo>
                  <a:pt x="273106" y="108799"/>
                </a:moveTo>
                <a:lnTo>
                  <a:pt x="273106" y="114824"/>
                </a:lnTo>
                <a:lnTo>
                  <a:pt x="266855" y="114824"/>
                </a:lnTo>
                <a:lnTo>
                  <a:pt x="266855" y="108799"/>
                </a:lnTo>
                <a:close/>
                <a:moveTo>
                  <a:pt x="280845" y="108799"/>
                </a:moveTo>
                <a:lnTo>
                  <a:pt x="280845" y="114824"/>
                </a:lnTo>
                <a:lnTo>
                  <a:pt x="273999" y="114824"/>
                </a:lnTo>
                <a:lnTo>
                  <a:pt x="273999" y="108799"/>
                </a:lnTo>
                <a:close/>
                <a:moveTo>
                  <a:pt x="12954" y="115717"/>
                </a:moveTo>
                <a:lnTo>
                  <a:pt x="12954" y="121741"/>
                </a:lnTo>
                <a:lnTo>
                  <a:pt x="6108" y="121741"/>
                </a:lnTo>
                <a:lnTo>
                  <a:pt x="6108" y="115717"/>
                </a:lnTo>
                <a:close/>
                <a:moveTo>
                  <a:pt x="20098" y="115717"/>
                </a:moveTo>
                <a:lnTo>
                  <a:pt x="20098" y="121741"/>
                </a:lnTo>
                <a:lnTo>
                  <a:pt x="13847" y="121741"/>
                </a:lnTo>
                <a:lnTo>
                  <a:pt x="13847" y="115717"/>
                </a:lnTo>
                <a:close/>
                <a:moveTo>
                  <a:pt x="27837" y="115717"/>
                </a:moveTo>
                <a:lnTo>
                  <a:pt x="27837" y="121741"/>
                </a:lnTo>
                <a:lnTo>
                  <a:pt x="20991" y="121741"/>
                </a:lnTo>
                <a:lnTo>
                  <a:pt x="20991" y="115717"/>
                </a:lnTo>
                <a:close/>
                <a:moveTo>
                  <a:pt x="34981" y="115717"/>
                </a:moveTo>
                <a:lnTo>
                  <a:pt x="34981" y="121741"/>
                </a:lnTo>
                <a:lnTo>
                  <a:pt x="28730" y="121741"/>
                </a:lnTo>
                <a:lnTo>
                  <a:pt x="28730" y="115717"/>
                </a:lnTo>
                <a:close/>
                <a:moveTo>
                  <a:pt x="42720" y="115717"/>
                </a:moveTo>
                <a:lnTo>
                  <a:pt x="42720" y="121741"/>
                </a:lnTo>
                <a:lnTo>
                  <a:pt x="35874" y="121741"/>
                </a:lnTo>
                <a:lnTo>
                  <a:pt x="35874" y="115717"/>
                </a:lnTo>
                <a:close/>
                <a:moveTo>
                  <a:pt x="49863" y="115717"/>
                </a:moveTo>
                <a:lnTo>
                  <a:pt x="49863" y="121741"/>
                </a:lnTo>
                <a:lnTo>
                  <a:pt x="43613" y="121741"/>
                </a:lnTo>
                <a:lnTo>
                  <a:pt x="43613" y="115717"/>
                </a:lnTo>
                <a:close/>
                <a:moveTo>
                  <a:pt x="57602" y="115717"/>
                </a:moveTo>
                <a:lnTo>
                  <a:pt x="57602" y="121741"/>
                </a:lnTo>
                <a:lnTo>
                  <a:pt x="50756" y="121741"/>
                </a:lnTo>
                <a:lnTo>
                  <a:pt x="50756" y="115717"/>
                </a:lnTo>
                <a:close/>
                <a:moveTo>
                  <a:pt x="64746" y="115717"/>
                </a:moveTo>
                <a:lnTo>
                  <a:pt x="64746" y="121741"/>
                </a:lnTo>
                <a:lnTo>
                  <a:pt x="58495" y="121741"/>
                </a:lnTo>
                <a:lnTo>
                  <a:pt x="58495" y="115717"/>
                </a:lnTo>
                <a:close/>
                <a:moveTo>
                  <a:pt x="72485" y="115717"/>
                </a:moveTo>
                <a:lnTo>
                  <a:pt x="72485" y="121741"/>
                </a:lnTo>
                <a:lnTo>
                  <a:pt x="65639" y="121741"/>
                </a:lnTo>
                <a:lnTo>
                  <a:pt x="65639" y="115717"/>
                </a:lnTo>
                <a:close/>
                <a:moveTo>
                  <a:pt x="79629" y="115717"/>
                </a:moveTo>
                <a:lnTo>
                  <a:pt x="79629" y="121741"/>
                </a:lnTo>
                <a:lnTo>
                  <a:pt x="73378" y="121741"/>
                </a:lnTo>
                <a:lnTo>
                  <a:pt x="73378" y="115717"/>
                </a:lnTo>
                <a:close/>
                <a:moveTo>
                  <a:pt x="87368" y="115717"/>
                </a:moveTo>
                <a:lnTo>
                  <a:pt x="87368" y="121741"/>
                </a:lnTo>
                <a:lnTo>
                  <a:pt x="80522" y="121741"/>
                </a:lnTo>
                <a:lnTo>
                  <a:pt x="80522" y="115717"/>
                </a:lnTo>
                <a:close/>
                <a:moveTo>
                  <a:pt x="94512" y="115717"/>
                </a:moveTo>
                <a:lnTo>
                  <a:pt x="94512" y="121741"/>
                </a:lnTo>
                <a:lnTo>
                  <a:pt x="88261" y="121741"/>
                </a:lnTo>
                <a:lnTo>
                  <a:pt x="88261" y="115717"/>
                </a:lnTo>
                <a:close/>
                <a:moveTo>
                  <a:pt x="102251" y="115717"/>
                </a:moveTo>
                <a:lnTo>
                  <a:pt x="102251" y="121741"/>
                </a:lnTo>
                <a:lnTo>
                  <a:pt x="95405" y="121741"/>
                </a:lnTo>
                <a:lnTo>
                  <a:pt x="95405" y="115717"/>
                </a:lnTo>
                <a:close/>
                <a:moveTo>
                  <a:pt x="109395" y="115717"/>
                </a:moveTo>
                <a:lnTo>
                  <a:pt x="109395" y="121741"/>
                </a:lnTo>
                <a:lnTo>
                  <a:pt x="103144" y="121741"/>
                </a:lnTo>
                <a:lnTo>
                  <a:pt x="103144" y="115717"/>
                </a:lnTo>
                <a:close/>
                <a:moveTo>
                  <a:pt x="117134" y="115717"/>
                </a:moveTo>
                <a:lnTo>
                  <a:pt x="117134" y="121741"/>
                </a:lnTo>
                <a:lnTo>
                  <a:pt x="110288" y="121741"/>
                </a:lnTo>
                <a:lnTo>
                  <a:pt x="110288" y="115717"/>
                </a:lnTo>
                <a:close/>
                <a:moveTo>
                  <a:pt x="124277" y="115717"/>
                </a:moveTo>
                <a:lnTo>
                  <a:pt x="124277" y="121741"/>
                </a:lnTo>
                <a:lnTo>
                  <a:pt x="118027" y="121741"/>
                </a:lnTo>
                <a:lnTo>
                  <a:pt x="118027" y="115717"/>
                </a:lnTo>
                <a:close/>
                <a:moveTo>
                  <a:pt x="132017" y="115717"/>
                </a:moveTo>
                <a:lnTo>
                  <a:pt x="132017" y="121741"/>
                </a:lnTo>
                <a:lnTo>
                  <a:pt x="125170" y="121741"/>
                </a:lnTo>
                <a:lnTo>
                  <a:pt x="125170" y="115717"/>
                </a:lnTo>
                <a:close/>
                <a:moveTo>
                  <a:pt x="139160" y="115717"/>
                </a:moveTo>
                <a:lnTo>
                  <a:pt x="139160" y="121741"/>
                </a:lnTo>
                <a:lnTo>
                  <a:pt x="132909" y="121741"/>
                </a:lnTo>
                <a:lnTo>
                  <a:pt x="132909" y="115717"/>
                </a:lnTo>
                <a:close/>
                <a:moveTo>
                  <a:pt x="146899" y="115717"/>
                </a:moveTo>
                <a:lnTo>
                  <a:pt x="146899" y="121741"/>
                </a:lnTo>
                <a:lnTo>
                  <a:pt x="140053" y="121741"/>
                </a:lnTo>
                <a:lnTo>
                  <a:pt x="140053" y="115717"/>
                </a:lnTo>
                <a:close/>
                <a:moveTo>
                  <a:pt x="154043" y="115717"/>
                </a:moveTo>
                <a:lnTo>
                  <a:pt x="154043" y="121741"/>
                </a:lnTo>
                <a:lnTo>
                  <a:pt x="147792" y="121741"/>
                </a:lnTo>
                <a:lnTo>
                  <a:pt x="147792" y="115717"/>
                </a:lnTo>
                <a:close/>
                <a:moveTo>
                  <a:pt x="161782" y="115717"/>
                </a:moveTo>
                <a:lnTo>
                  <a:pt x="161782" y="121741"/>
                </a:lnTo>
                <a:lnTo>
                  <a:pt x="154936" y="121741"/>
                </a:lnTo>
                <a:lnTo>
                  <a:pt x="154936" y="115717"/>
                </a:lnTo>
                <a:close/>
                <a:moveTo>
                  <a:pt x="168926" y="115717"/>
                </a:moveTo>
                <a:lnTo>
                  <a:pt x="168926" y="121741"/>
                </a:lnTo>
                <a:lnTo>
                  <a:pt x="162675" y="121741"/>
                </a:lnTo>
                <a:lnTo>
                  <a:pt x="162675" y="115717"/>
                </a:lnTo>
                <a:close/>
                <a:moveTo>
                  <a:pt x="176665" y="115717"/>
                </a:moveTo>
                <a:lnTo>
                  <a:pt x="176665" y="121741"/>
                </a:lnTo>
                <a:lnTo>
                  <a:pt x="169819" y="121741"/>
                </a:lnTo>
                <a:lnTo>
                  <a:pt x="169819" y="115717"/>
                </a:lnTo>
                <a:close/>
                <a:moveTo>
                  <a:pt x="183809" y="115717"/>
                </a:moveTo>
                <a:lnTo>
                  <a:pt x="183809" y="121741"/>
                </a:lnTo>
                <a:lnTo>
                  <a:pt x="177558" y="121741"/>
                </a:lnTo>
                <a:lnTo>
                  <a:pt x="177558" y="115717"/>
                </a:lnTo>
                <a:close/>
                <a:moveTo>
                  <a:pt x="191548" y="115717"/>
                </a:moveTo>
                <a:lnTo>
                  <a:pt x="191548" y="121741"/>
                </a:lnTo>
                <a:lnTo>
                  <a:pt x="184702" y="121741"/>
                </a:lnTo>
                <a:lnTo>
                  <a:pt x="184702" y="115717"/>
                </a:lnTo>
                <a:close/>
                <a:moveTo>
                  <a:pt x="198692" y="115717"/>
                </a:moveTo>
                <a:lnTo>
                  <a:pt x="198692" y="121741"/>
                </a:lnTo>
                <a:lnTo>
                  <a:pt x="192441" y="121741"/>
                </a:lnTo>
                <a:lnTo>
                  <a:pt x="192441" y="115717"/>
                </a:lnTo>
                <a:close/>
                <a:moveTo>
                  <a:pt x="206431" y="115717"/>
                </a:moveTo>
                <a:lnTo>
                  <a:pt x="206431" y="121741"/>
                </a:lnTo>
                <a:lnTo>
                  <a:pt x="199584" y="121741"/>
                </a:lnTo>
                <a:lnTo>
                  <a:pt x="199584" y="115717"/>
                </a:lnTo>
                <a:close/>
                <a:moveTo>
                  <a:pt x="213574" y="115717"/>
                </a:moveTo>
                <a:lnTo>
                  <a:pt x="213574" y="121741"/>
                </a:lnTo>
                <a:lnTo>
                  <a:pt x="207324" y="121741"/>
                </a:lnTo>
                <a:lnTo>
                  <a:pt x="207324" y="115717"/>
                </a:lnTo>
                <a:close/>
                <a:moveTo>
                  <a:pt x="221313" y="115717"/>
                </a:moveTo>
                <a:lnTo>
                  <a:pt x="221313" y="121741"/>
                </a:lnTo>
                <a:lnTo>
                  <a:pt x="214467" y="121741"/>
                </a:lnTo>
                <a:lnTo>
                  <a:pt x="214467" y="115717"/>
                </a:lnTo>
                <a:close/>
                <a:moveTo>
                  <a:pt x="228457" y="115717"/>
                </a:moveTo>
                <a:lnTo>
                  <a:pt x="228457" y="121741"/>
                </a:lnTo>
                <a:lnTo>
                  <a:pt x="222206" y="121741"/>
                </a:lnTo>
                <a:lnTo>
                  <a:pt x="222206" y="115717"/>
                </a:lnTo>
                <a:close/>
                <a:moveTo>
                  <a:pt x="236196" y="115717"/>
                </a:moveTo>
                <a:lnTo>
                  <a:pt x="236196" y="121741"/>
                </a:lnTo>
                <a:lnTo>
                  <a:pt x="229350" y="121741"/>
                </a:lnTo>
                <a:lnTo>
                  <a:pt x="229350" y="115717"/>
                </a:lnTo>
                <a:close/>
                <a:moveTo>
                  <a:pt x="243340" y="115717"/>
                </a:moveTo>
                <a:lnTo>
                  <a:pt x="243340" y="121741"/>
                </a:lnTo>
                <a:lnTo>
                  <a:pt x="237089" y="121741"/>
                </a:lnTo>
                <a:lnTo>
                  <a:pt x="237089" y="115717"/>
                </a:lnTo>
                <a:close/>
                <a:moveTo>
                  <a:pt x="251079" y="115717"/>
                </a:moveTo>
                <a:lnTo>
                  <a:pt x="251079" y="121741"/>
                </a:lnTo>
                <a:lnTo>
                  <a:pt x="244233" y="121741"/>
                </a:lnTo>
                <a:lnTo>
                  <a:pt x="244233" y="115717"/>
                </a:lnTo>
                <a:close/>
                <a:moveTo>
                  <a:pt x="258223" y="115717"/>
                </a:moveTo>
                <a:lnTo>
                  <a:pt x="258223" y="121741"/>
                </a:lnTo>
                <a:lnTo>
                  <a:pt x="251972" y="121741"/>
                </a:lnTo>
                <a:lnTo>
                  <a:pt x="251972" y="115717"/>
                </a:lnTo>
                <a:close/>
                <a:moveTo>
                  <a:pt x="265962" y="115717"/>
                </a:moveTo>
                <a:lnTo>
                  <a:pt x="265962" y="121741"/>
                </a:lnTo>
                <a:lnTo>
                  <a:pt x="259116" y="121741"/>
                </a:lnTo>
                <a:lnTo>
                  <a:pt x="259116" y="115717"/>
                </a:lnTo>
                <a:close/>
                <a:moveTo>
                  <a:pt x="273106" y="115717"/>
                </a:moveTo>
                <a:lnTo>
                  <a:pt x="273106" y="121741"/>
                </a:lnTo>
                <a:lnTo>
                  <a:pt x="266855" y="121741"/>
                </a:lnTo>
                <a:lnTo>
                  <a:pt x="266855" y="115717"/>
                </a:lnTo>
                <a:close/>
                <a:moveTo>
                  <a:pt x="280845" y="115717"/>
                </a:moveTo>
                <a:lnTo>
                  <a:pt x="280845" y="121741"/>
                </a:lnTo>
                <a:lnTo>
                  <a:pt x="273999" y="121741"/>
                </a:lnTo>
                <a:lnTo>
                  <a:pt x="273999" y="115717"/>
                </a:lnTo>
                <a:close/>
                <a:moveTo>
                  <a:pt x="12954" y="122634"/>
                </a:moveTo>
                <a:lnTo>
                  <a:pt x="12954" y="128659"/>
                </a:lnTo>
                <a:lnTo>
                  <a:pt x="6108" y="128659"/>
                </a:lnTo>
                <a:lnTo>
                  <a:pt x="6108" y="122634"/>
                </a:lnTo>
                <a:close/>
                <a:moveTo>
                  <a:pt x="20098" y="122634"/>
                </a:moveTo>
                <a:lnTo>
                  <a:pt x="20098" y="128659"/>
                </a:lnTo>
                <a:lnTo>
                  <a:pt x="13847" y="128659"/>
                </a:lnTo>
                <a:lnTo>
                  <a:pt x="13847" y="122634"/>
                </a:lnTo>
                <a:close/>
                <a:moveTo>
                  <a:pt x="27837" y="122634"/>
                </a:moveTo>
                <a:lnTo>
                  <a:pt x="27837" y="128659"/>
                </a:lnTo>
                <a:lnTo>
                  <a:pt x="20991" y="128659"/>
                </a:lnTo>
                <a:lnTo>
                  <a:pt x="20991" y="122634"/>
                </a:lnTo>
                <a:close/>
                <a:moveTo>
                  <a:pt x="34981" y="122634"/>
                </a:moveTo>
                <a:lnTo>
                  <a:pt x="34981" y="128659"/>
                </a:lnTo>
                <a:lnTo>
                  <a:pt x="28730" y="128659"/>
                </a:lnTo>
                <a:lnTo>
                  <a:pt x="28730" y="122634"/>
                </a:lnTo>
                <a:close/>
                <a:moveTo>
                  <a:pt x="42720" y="122634"/>
                </a:moveTo>
                <a:lnTo>
                  <a:pt x="42720" y="128659"/>
                </a:lnTo>
                <a:lnTo>
                  <a:pt x="35874" y="128659"/>
                </a:lnTo>
                <a:lnTo>
                  <a:pt x="35874" y="122634"/>
                </a:lnTo>
                <a:close/>
                <a:moveTo>
                  <a:pt x="49863" y="122634"/>
                </a:moveTo>
                <a:lnTo>
                  <a:pt x="49863" y="128659"/>
                </a:lnTo>
                <a:lnTo>
                  <a:pt x="43613" y="128659"/>
                </a:lnTo>
                <a:lnTo>
                  <a:pt x="43613" y="122634"/>
                </a:lnTo>
                <a:close/>
                <a:moveTo>
                  <a:pt x="57602" y="122634"/>
                </a:moveTo>
                <a:lnTo>
                  <a:pt x="57602" y="128659"/>
                </a:lnTo>
                <a:lnTo>
                  <a:pt x="50756" y="128659"/>
                </a:lnTo>
                <a:lnTo>
                  <a:pt x="50756" y="122634"/>
                </a:lnTo>
                <a:close/>
                <a:moveTo>
                  <a:pt x="64746" y="122634"/>
                </a:moveTo>
                <a:lnTo>
                  <a:pt x="64746" y="128659"/>
                </a:lnTo>
                <a:lnTo>
                  <a:pt x="58495" y="128659"/>
                </a:lnTo>
                <a:lnTo>
                  <a:pt x="58495" y="122634"/>
                </a:lnTo>
                <a:close/>
                <a:moveTo>
                  <a:pt x="72485" y="122634"/>
                </a:moveTo>
                <a:lnTo>
                  <a:pt x="72485" y="128659"/>
                </a:lnTo>
                <a:lnTo>
                  <a:pt x="65639" y="128659"/>
                </a:lnTo>
                <a:lnTo>
                  <a:pt x="65639" y="122634"/>
                </a:lnTo>
                <a:close/>
                <a:moveTo>
                  <a:pt x="79629" y="122634"/>
                </a:moveTo>
                <a:lnTo>
                  <a:pt x="79629" y="128659"/>
                </a:lnTo>
                <a:lnTo>
                  <a:pt x="73378" y="128659"/>
                </a:lnTo>
                <a:lnTo>
                  <a:pt x="73378" y="122634"/>
                </a:lnTo>
                <a:close/>
                <a:moveTo>
                  <a:pt x="87368" y="122634"/>
                </a:moveTo>
                <a:lnTo>
                  <a:pt x="87368" y="128659"/>
                </a:lnTo>
                <a:lnTo>
                  <a:pt x="80522" y="128659"/>
                </a:lnTo>
                <a:lnTo>
                  <a:pt x="80522" y="122634"/>
                </a:lnTo>
                <a:close/>
                <a:moveTo>
                  <a:pt x="94512" y="122634"/>
                </a:moveTo>
                <a:lnTo>
                  <a:pt x="94512" y="128659"/>
                </a:lnTo>
                <a:lnTo>
                  <a:pt x="88261" y="128659"/>
                </a:lnTo>
                <a:lnTo>
                  <a:pt x="88261" y="122634"/>
                </a:lnTo>
                <a:close/>
                <a:moveTo>
                  <a:pt x="102251" y="122634"/>
                </a:moveTo>
                <a:lnTo>
                  <a:pt x="102251" y="128659"/>
                </a:lnTo>
                <a:lnTo>
                  <a:pt x="95405" y="128659"/>
                </a:lnTo>
                <a:lnTo>
                  <a:pt x="95405" y="122634"/>
                </a:lnTo>
                <a:close/>
                <a:moveTo>
                  <a:pt x="109395" y="122634"/>
                </a:moveTo>
                <a:lnTo>
                  <a:pt x="109395" y="128659"/>
                </a:lnTo>
                <a:lnTo>
                  <a:pt x="103144" y="128659"/>
                </a:lnTo>
                <a:lnTo>
                  <a:pt x="103144" y="122634"/>
                </a:lnTo>
                <a:close/>
                <a:moveTo>
                  <a:pt x="117134" y="122634"/>
                </a:moveTo>
                <a:lnTo>
                  <a:pt x="117134" y="128659"/>
                </a:lnTo>
                <a:lnTo>
                  <a:pt x="110288" y="128659"/>
                </a:lnTo>
                <a:lnTo>
                  <a:pt x="110288" y="122634"/>
                </a:lnTo>
                <a:close/>
                <a:moveTo>
                  <a:pt x="124277" y="122634"/>
                </a:moveTo>
                <a:lnTo>
                  <a:pt x="124277" y="128659"/>
                </a:lnTo>
                <a:lnTo>
                  <a:pt x="118027" y="128659"/>
                </a:lnTo>
                <a:lnTo>
                  <a:pt x="118027" y="122634"/>
                </a:lnTo>
                <a:close/>
                <a:moveTo>
                  <a:pt x="132017" y="122634"/>
                </a:moveTo>
                <a:lnTo>
                  <a:pt x="132017" y="128659"/>
                </a:lnTo>
                <a:lnTo>
                  <a:pt x="125170" y="128659"/>
                </a:lnTo>
                <a:lnTo>
                  <a:pt x="125170" y="122634"/>
                </a:lnTo>
                <a:close/>
                <a:moveTo>
                  <a:pt x="139160" y="122634"/>
                </a:moveTo>
                <a:lnTo>
                  <a:pt x="139160" y="128659"/>
                </a:lnTo>
                <a:lnTo>
                  <a:pt x="132909" y="128659"/>
                </a:lnTo>
                <a:lnTo>
                  <a:pt x="132909" y="122634"/>
                </a:lnTo>
                <a:close/>
                <a:moveTo>
                  <a:pt x="146899" y="122634"/>
                </a:moveTo>
                <a:lnTo>
                  <a:pt x="146899" y="128659"/>
                </a:lnTo>
                <a:lnTo>
                  <a:pt x="140053" y="128659"/>
                </a:lnTo>
                <a:lnTo>
                  <a:pt x="140053" y="122634"/>
                </a:lnTo>
                <a:close/>
                <a:moveTo>
                  <a:pt x="154043" y="122634"/>
                </a:moveTo>
                <a:lnTo>
                  <a:pt x="154043" y="128659"/>
                </a:lnTo>
                <a:lnTo>
                  <a:pt x="147792" y="128659"/>
                </a:lnTo>
                <a:lnTo>
                  <a:pt x="147792" y="122634"/>
                </a:lnTo>
                <a:close/>
                <a:moveTo>
                  <a:pt x="161782" y="122634"/>
                </a:moveTo>
                <a:lnTo>
                  <a:pt x="161782" y="128659"/>
                </a:lnTo>
                <a:lnTo>
                  <a:pt x="154936" y="128659"/>
                </a:lnTo>
                <a:lnTo>
                  <a:pt x="154936" y="122634"/>
                </a:lnTo>
                <a:close/>
                <a:moveTo>
                  <a:pt x="168926" y="122634"/>
                </a:moveTo>
                <a:lnTo>
                  <a:pt x="168926" y="128659"/>
                </a:lnTo>
                <a:lnTo>
                  <a:pt x="162675" y="128659"/>
                </a:lnTo>
                <a:lnTo>
                  <a:pt x="162675" y="122634"/>
                </a:lnTo>
                <a:close/>
                <a:moveTo>
                  <a:pt x="176665" y="122634"/>
                </a:moveTo>
                <a:lnTo>
                  <a:pt x="176665" y="128659"/>
                </a:lnTo>
                <a:lnTo>
                  <a:pt x="169819" y="128659"/>
                </a:lnTo>
                <a:lnTo>
                  <a:pt x="169819" y="122634"/>
                </a:lnTo>
                <a:close/>
                <a:moveTo>
                  <a:pt x="183809" y="122634"/>
                </a:moveTo>
                <a:lnTo>
                  <a:pt x="183809" y="128659"/>
                </a:lnTo>
                <a:lnTo>
                  <a:pt x="177558" y="128659"/>
                </a:lnTo>
                <a:lnTo>
                  <a:pt x="177558" y="122634"/>
                </a:lnTo>
                <a:close/>
                <a:moveTo>
                  <a:pt x="191548" y="122634"/>
                </a:moveTo>
                <a:lnTo>
                  <a:pt x="191548" y="128659"/>
                </a:lnTo>
                <a:lnTo>
                  <a:pt x="184702" y="128659"/>
                </a:lnTo>
                <a:lnTo>
                  <a:pt x="184702" y="122634"/>
                </a:lnTo>
                <a:close/>
                <a:moveTo>
                  <a:pt x="198692" y="122634"/>
                </a:moveTo>
                <a:lnTo>
                  <a:pt x="198692" y="128659"/>
                </a:lnTo>
                <a:lnTo>
                  <a:pt x="192441" y="128659"/>
                </a:lnTo>
                <a:lnTo>
                  <a:pt x="192441" y="122634"/>
                </a:lnTo>
                <a:close/>
                <a:moveTo>
                  <a:pt x="206431" y="122634"/>
                </a:moveTo>
                <a:lnTo>
                  <a:pt x="206431" y="128659"/>
                </a:lnTo>
                <a:lnTo>
                  <a:pt x="199584" y="128659"/>
                </a:lnTo>
                <a:lnTo>
                  <a:pt x="199584" y="122634"/>
                </a:lnTo>
                <a:close/>
                <a:moveTo>
                  <a:pt x="213574" y="122634"/>
                </a:moveTo>
                <a:lnTo>
                  <a:pt x="213574" y="128659"/>
                </a:lnTo>
                <a:lnTo>
                  <a:pt x="207324" y="128659"/>
                </a:lnTo>
                <a:lnTo>
                  <a:pt x="207324" y="122634"/>
                </a:lnTo>
                <a:close/>
                <a:moveTo>
                  <a:pt x="221313" y="122634"/>
                </a:moveTo>
                <a:lnTo>
                  <a:pt x="221313" y="128659"/>
                </a:lnTo>
                <a:lnTo>
                  <a:pt x="214467" y="128659"/>
                </a:lnTo>
                <a:lnTo>
                  <a:pt x="214467" y="122634"/>
                </a:lnTo>
                <a:close/>
                <a:moveTo>
                  <a:pt x="228457" y="122634"/>
                </a:moveTo>
                <a:lnTo>
                  <a:pt x="228457" y="128659"/>
                </a:lnTo>
                <a:lnTo>
                  <a:pt x="222206" y="128659"/>
                </a:lnTo>
                <a:lnTo>
                  <a:pt x="222206" y="122634"/>
                </a:lnTo>
                <a:close/>
                <a:moveTo>
                  <a:pt x="236196" y="122634"/>
                </a:moveTo>
                <a:lnTo>
                  <a:pt x="236196" y="128659"/>
                </a:lnTo>
                <a:lnTo>
                  <a:pt x="229350" y="128659"/>
                </a:lnTo>
                <a:lnTo>
                  <a:pt x="229350" y="122634"/>
                </a:lnTo>
                <a:close/>
                <a:moveTo>
                  <a:pt x="243340" y="122634"/>
                </a:moveTo>
                <a:lnTo>
                  <a:pt x="243340" y="128659"/>
                </a:lnTo>
                <a:lnTo>
                  <a:pt x="237089" y="128659"/>
                </a:lnTo>
                <a:lnTo>
                  <a:pt x="237089" y="122634"/>
                </a:lnTo>
                <a:close/>
                <a:moveTo>
                  <a:pt x="251079" y="122634"/>
                </a:moveTo>
                <a:lnTo>
                  <a:pt x="251079" y="128659"/>
                </a:lnTo>
                <a:lnTo>
                  <a:pt x="244233" y="128659"/>
                </a:lnTo>
                <a:lnTo>
                  <a:pt x="244233" y="122634"/>
                </a:lnTo>
                <a:close/>
                <a:moveTo>
                  <a:pt x="258223" y="122634"/>
                </a:moveTo>
                <a:lnTo>
                  <a:pt x="258223" y="128659"/>
                </a:lnTo>
                <a:lnTo>
                  <a:pt x="251972" y="128659"/>
                </a:lnTo>
                <a:lnTo>
                  <a:pt x="251972" y="122634"/>
                </a:lnTo>
                <a:close/>
                <a:moveTo>
                  <a:pt x="265962" y="122634"/>
                </a:moveTo>
                <a:lnTo>
                  <a:pt x="265962" y="128659"/>
                </a:lnTo>
                <a:lnTo>
                  <a:pt x="259116" y="128659"/>
                </a:lnTo>
                <a:lnTo>
                  <a:pt x="259116" y="122634"/>
                </a:lnTo>
                <a:close/>
                <a:moveTo>
                  <a:pt x="273106" y="122634"/>
                </a:moveTo>
                <a:lnTo>
                  <a:pt x="273106" y="128659"/>
                </a:lnTo>
                <a:lnTo>
                  <a:pt x="266855" y="128659"/>
                </a:lnTo>
                <a:lnTo>
                  <a:pt x="266855" y="122634"/>
                </a:lnTo>
                <a:close/>
                <a:moveTo>
                  <a:pt x="280845" y="122634"/>
                </a:moveTo>
                <a:lnTo>
                  <a:pt x="280845" y="128659"/>
                </a:lnTo>
                <a:lnTo>
                  <a:pt x="273999" y="128659"/>
                </a:lnTo>
                <a:lnTo>
                  <a:pt x="273999" y="122634"/>
                </a:lnTo>
                <a:close/>
                <a:moveTo>
                  <a:pt x="12954" y="129552"/>
                </a:moveTo>
                <a:lnTo>
                  <a:pt x="12954" y="135588"/>
                </a:lnTo>
                <a:lnTo>
                  <a:pt x="6108" y="135588"/>
                </a:lnTo>
                <a:lnTo>
                  <a:pt x="6108" y="129552"/>
                </a:lnTo>
                <a:close/>
                <a:moveTo>
                  <a:pt x="20098" y="129552"/>
                </a:moveTo>
                <a:lnTo>
                  <a:pt x="20098" y="135588"/>
                </a:lnTo>
                <a:lnTo>
                  <a:pt x="13847" y="135588"/>
                </a:lnTo>
                <a:lnTo>
                  <a:pt x="13847" y="129552"/>
                </a:lnTo>
                <a:close/>
                <a:moveTo>
                  <a:pt x="27837" y="129552"/>
                </a:moveTo>
                <a:lnTo>
                  <a:pt x="27837" y="135588"/>
                </a:lnTo>
                <a:lnTo>
                  <a:pt x="20991" y="135588"/>
                </a:lnTo>
                <a:lnTo>
                  <a:pt x="20991" y="129552"/>
                </a:lnTo>
                <a:close/>
                <a:moveTo>
                  <a:pt x="34981" y="129552"/>
                </a:moveTo>
                <a:lnTo>
                  <a:pt x="34981" y="135588"/>
                </a:lnTo>
                <a:lnTo>
                  <a:pt x="28730" y="135588"/>
                </a:lnTo>
                <a:lnTo>
                  <a:pt x="28730" y="129552"/>
                </a:lnTo>
                <a:close/>
                <a:moveTo>
                  <a:pt x="42720" y="129552"/>
                </a:moveTo>
                <a:lnTo>
                  <a:pt x="42720" y="135588"/>
                </a:lnTo>
                <a:lnTo>
                  <a:pt x="35874" y="135588"/>
                </a:lnTo>
                <a:lnTo>
                  <a:pt x="35874" y="129552"/>
                </a:lnTo>
                <a:close/>
                <a:moveTo>
                  <a:pt x="49863" y="129552"/>
                </a:moveTo>
                <a:lnTo>
                  <a:pt x="49863" y="135588"/>
                </a:lnTo>
                <a:lnTo>
                  <a:pt x="43613" y="135588"/>
                </a:lnTo>
                <a:lnTo>
                  <a:pt x="43613" y="129552"/>
                </a:lnTo>
                <a:close/>
                <a:moveTo>
                  <a:pt x="57602" y="129552"/>
                </a:moveTo>
                <a:lnTo>
                  <a:pt x="57602" y="135588"/>
                </a:lnTo>
                <a:lnTo>
                  <a:pt x="50756" y="135588"/>
                </a:lnTo>
                <a:lnTo>
                  <a:pt x="50756" y="129552"/>
                </a:lnTo>
                <a:close/>
                <a:moveTo>
                  <a:pt x="64746" y="129552"/>
                </a:moveTo>
                <a:lnTo>
                  <a:pt x="64746" y="135588"/>
                </a:lnTo>
                <a:lnTo>
                  <a:pt x="58495" y="135588"/>
                </a:lnTo>
                <a:lnTo>
                  <a:pt x="58495" y="129552"/>
                </a:lnTo>
                <a:close/>
                <a:moveTo>
                  <a:pt x="72485" y="129552"/>
                </a:moveTo>
                <a:lnTo>
                  <a:pt x="72485" y="135588"/>
                </a:lnTo>
                <a:lnTo>
                  <a:pt x="65639" y="135588"/>
                </a:lnTo>
                <a:lnTo>
                  <a:pt x="65639" y="129552"/>
                </a:lnTo>
                <a:close/>
                <a:moveTo>
                  <a:pt x="79629" y="129552"/>
                </a:moveTo>
                <a:lnTo>
                  <a:pt x="79629" y="135588"/>
                </a:lnTo>
                <a:lnTo>
                  <a:pt x="73378" y="135588"/>
                </a:lnTo>
                <a:lnTo>
                  <a:pt x="73378" y="129552"/>
                </a:lnTo>
                <a:close/>
                <a:moveTo>
                  <a:pt x="87368" y="129552"/>
                </a:moveTo>
                <a:lnTo>
                  <a:pt x="87368" y="135588"/>
                </a:lnTo>
                <a:lnTo>
                  <a:pt x="80522" y="135588"/>
                </a:lnTo>
                <a:lnTo>
                  <a:pt x="80522" y="129552"/>
                </a:lnTo>
                <a:close/>
                <a:moveTo>
                  <a:pt x="94512" y="129552"/>
                </a:moveTo>
                <a:lnTo>
                  <a:pt x="94512" y="135588"/>
                </a:lnTo>
                <a:lnTo>
                  <a:pt x="88261" y="135588"/>
                </a:lnTo>
                <a:lnTo>
                  <a:pt x="88261" y="129552"/>
                </a:lnTo>
                <a:close/>
                <a:moveTo>
                  <a:pt x="102251" y="129552"/>
                </a:moveTo>
                <a:lnTo>
                  <a:pt x="102251" y="135588"/>
                </a:lnTo>
                <a:lnTo>
                  <a:pt x="95405" y="135588"/>
                </a:lnTo>
                <a:lnTo>
                  <a:pt x="95405" y="129552"/>
                </a:lnTo>
                <a:close/>
                <a:moveTo>
                  <a:pt x="109395" y="129552"/>
                </a:moveTo>
                <a:lnTo>
                  <a:pt x="109395" y="135588"/>
                </a:lnTo>
                <a:lnTo>
                  <a:pt x="103144" y="135588"/>
                </a:lnTo>
                <a:lnTo>
                  <a:pt x="103144" y="129552"/>
                </a:lnTo>
                <a:close/>
                <a:moveTo>
                  <a:pt x="117134" y="129552"/>
                </a:moveTo>
                <a:lnTo>
                  <a:pt x="117134" y="135588"/>
                </a:lnTo>
                <a:lnTo>
                  <a:pt x="110288" y="135588"/>
                </a:lnTo>
                <a:lnTo>
                  <a:pt x="110288" y="129552"/>
                </a:lnTo>
                <a:close/>
                <a:moveTo>
                  <a:pt x="124277" y="129552"/>
                </a:moveTo>
                <a:lnTo>
                  <a:pt x="124277" y="135588"/>
                </a:lnTo>
                <a:lnTo>
                  <a:pt x="118027" y="135588"/>
                </a:lnTo>
                <a:lnTo>
                  <a:pt x="118027" y="129552"/>
                </a:lnTo>
                <a:close/>
                <a:moveTo>
                  <a:pt x="132017" y="129552"/>
                </a:moveTo>
                <a:lnTo>
                  <a:pt x="132017" y="135588"/>
                </a:lnTo>
                <a:lnTo>
                  <a:pt x="125170" y="135588"/>
                </a:lnTo>
                <a:lnTo>
                  <a:pt x="125170" y="129552"/>
                </a:lnTo>
                <a:close/>
                <a:moveTo>
                  <a:pt x="139160" y="129552"/>
                </a:moveTo>
                <a:lnTo>
                  <a:pt x="139160" y="135588"/>
                </a:lnTo>
                <a:lnTo>
                  <a:pt x="132909" y="135588"/>
                </a:lnTo>
                <a:lnTo>
                  <a:pt x="132909" y="129552"/>
                </a:lnTo>
                <a:close/>
                <a:moveTo>
                  <a:pt x="146899" y="129552"/>
                </a:moveTo>
                <a:lnTo>
                  <a:pt x="146899" y="135588"/>
                </a:lnTo>
                <a:lnTo>
                  <a:pt x="140053" y="135588"/>
                </a:lnTo>
                <a:lnTo>
                  <a:pt x="140053" y="129552"/>
                </a:lnTo>
                <a:close/>
                <a:moveTo>
                  <a:pt x="154043" y="129552"/>
                </a:moveTo>
                <a:lnTo>
                  <a:pt x="154043" y="135588"/>
                </a:lnTo>
                <a:lnTo>
                  <a:pt x="147792" y="135588"/>
                </a:lnTo>
                <a:lnTo>
                  <a:pt x="147792" y="129552"/>
                </a:lnTo>
                <a:close/>
                <a:moveTo>
                  <a:pt x="161782" y="129552"/>
                </a:moveTo>
                <a:lnTo>
                  <a:pt x="161782" y="135588"/>
                </a:lnTo>
                <a:lnTo>
                  <a:pt x="154936" y="135588"/>
                </a:lnTo>
                <a:lnTo>
                  <a:pt x="154936" y="129552"/>
                </a:lnTo>
                <a:close/>
                <a:moveTo>
                  <a:pt x="168926" y="129552"/>
                </a:moveTo>
                <a:lnTo>
                  <a:pt x="168926" y="135588"/>
                </a:lnTo>
                <a:lnTo>
                  <a:pt x="162675" y="135588"/>
                </a:lnTo>
                <a:lnTo>
                  <a:pt x="162675" y="129552"/>
                </a:lnTo>
                <a:close/>
                <a:moveTo>
                  <a:pt x="176665" y="129552"/>
                </a:moveTo>
                <a:lnTo>
                  <a:pt x="176665" y="135588"/>
                </a:lnTo>
                <a:lnTo>
                  <a:pt x="169819" y="135588"/>
                </a:lnTo>
                <a:lnTo>
                  <a:pt x="169819" y="129552"/>
                </a:lnTo>
                <a:close/>
                <a:moveTo>
                  <a:pt x="183809" y="129552"/>
                </a:moveTo>
                <a:lnTo>
                  <a:pt x="183809" y="135588"/>
                </a:lnTo>
                <a:lnTo>
                  <a:pt x="177558" y="135588"/>
                </a:lnTo>
                <a:lnTo>
                  <a:pt x="177558" y="129552"/>
                </a:lnTo>
                <a:close/>
                <a:moveTo>
                  <a:pt x="191548" y="129552"/>
                </a:moveTo>
                <a:lnTo>
                  <a:pt x="191548" y="135588"/>
                </a:lnTo>
                <a:lnTo>
                  <a:pt x="184702" y="135588"/>
                </a:lnTo>
                <a:lnTo>
                  <a:pt x="184702" y="129552"/>
                </a:lnTo>
                <a:close/>
                <a:moveTo>
                  <a:pt x="198692" y="129552"/>
                </a:moveTo>
                <a:lnTo>
                  <a:pt x="198692" y="135588"/>
                </a:lnTo>
                <a:lnTo>
                  <a:pt x="192441" y="135588"/>
                </a:lnTo>
                <a:lnTo>
                  <a:pt x="192441" y="129552"/>
                </a:lnTo>
                <a:close/>
                <a:moveTo>
                  <a:pt x="206431" y="129552"/>
                </a:moveTo>
                <a:lnTo>
                  <a:pt x="206431" y="135588"/>
                </a:lnTo>
                <a:lnTo>
                  <a:pt x="199584" y="135588"/>
                </a:lnTo>
                <a:lnTo>
                  <a:pt x="199584" y="129552"/>
                </a:lnTo>
                <a:close/>
                <a:moveTo>
                  <a:pt x="213574" y="129552"/>
                </a:moveTo>
                <a:lnTo>
                  <a:pt x="213574" y="135588"/>
                </a:lnTo>
                <a:lnTo>
                  <a:pt x="207324" y="135588"/>
                </a:lnTo>
                <a:lnTo>
                  <a:pt x="207324" y="129552"/>
                </a:lnTo>
                <a:close/>
                <a:moveTo>
                  <a:pt x="221313" y="129552"/>
                </a:moveTo>
                <a:lnTo>
                  <a:pt x="221313" y="135588"/>
                </a:lnTo>
                <a:lnTo>
                  <a:pt x="214467" y="135588"/>
                </a:lnTo>
                <a:lnTo>
                  <a:pt x="214467" y="129552"/>
                </a:lnTo>
                <a:close/>
                <a:moveTo>
                  <a:pt x="228457" y="129552"/>
                </a:moveTo>
                <a:lnTo>
                  <a:pt x="228457" y="135588"/>
                </a:lnTo>
                <a:lnTo>
                  <a:pt x="222206" y="135588"/>
                </a:lnTo>
                <a:lnTo>
                  <a:pt x="222206" y="129552"/>
                </a:lnTo>
                <a:close/>
                <a:moveTo>
                  <a:pt x="236196" y="129552"/>
                </a:moveTo>
                <a:lnTo>
                  <a:pt x="236196" y="135588"/>
                </a:lnTo>
                <a:lnTo>
                  <a:pt x="229350" y="135588"/>
                </a:lnTo>
                <a:lnTo>
                  <a:pt x="229350" y="129552"/>
                </a:lnTo>
                <a:close/>
                <a:moveTo>
                  <a:pt x="243340" y="129552"/>
                </a:moveTo>
                <a:lnTo>
                  <a:pt x="243340" y="135588"/>
                </a:lnTo>
                <a:lnTo>
                  <a:pt x="237089" y="135588"/>
                </a:lnTo>
                <a:lnTo>
                  <a:pt x="237089" y="129552"/>
                </a:lnTo>
                <a:close/>
                <a:moveTo>
                  <a:pt x="251079" y="129552"/>
                </a:moveTo>
                <a:lnTo>
                  <a:pt x="251079" y="135588"/>
                </a:lnTo>
                <a:lnTo>
                  <a:pt x="244233" y="135588"/>
                </a:lnTo>
                <a:lnTo>
                  <a:pt x="244233" y="129552"/>
                </a:lnTo>
                <a:close/>
                <a:moveTo>
                  <a:pt x="258223" y="129552"/>
                </a:moveTo>
                <a:lnTo>
                  <a:pt x="258223" y="135588"/>
                </a:lnTo>
                <a:lnTo>
                  <a:pt x="251972" y="135588"/>
                </a:lnTo>
                <a:lnTo>
                  <a:pt x="251972" y="129552"/>
                </a:lnTo>
                <a:close/>
                <a:moveTo>
                  <a:pt x="265962" y="129552"/>
                </a:moveTo>
                <a:lnTo>
                  <a:pt x="265962" y="135588"/>
                </a:lnTo>
                <a:lnTo>
                  <a:pt x="259116" y="135588"/>
                </a:lnTo>
                <a:lnTo>
                  <a:pt x="259116" y="129552"/>
                </a:lnTo>
                <a:close/>
                <a:moveTo>
                  <a:pt x="273106" y="129552"/>
                </a:moveTo>
                <a:lnTo>
                  <a:pt x="273106" y="135588"/>
                </a:lnTo>
                <a:lnTo>
                  <a:pt x="266855" y="135588"/>
                </a:lnTo>
                <a:lnTo>
                  <a:pt x="266855" y="129552"/>
                </a:lnTo>
                <a:close/>
                <a:moveTo>
                  <a:pt x="280845" y="129552"/>
                </a:moveTo>
                <a:lnTo>
                  <a:pt x="280845" y="135588"/>
                </a:lnTo>
                <a:lnTo>
                  <a:pt x="273999" y="135588"/>
                </a:lnTo>
                <a:lnTo>
                  <a:pt x="273999" y="129552"/>
                </a:lnTo>
                <a:close/>
                <a:moveTo>
                  <a:pt x="12954" y="136481"/>
                </a:moveTo>
                <a:lnTo>
                  <a:pt x="12954" y="142506"/>
                </a:lnTo>
                <a:lnTo>
                  <a:pt x="6108" y="142506"/>
                </a:lnTo>
                <a:lnTo>
                  <a:pt x="6108" y="136481"/>
                </a:lnTo>
                <a:close/>
                <a:moveTo>
                  <a:pt x="20098" y="136481"/>
                </a:moveTo>
                <a:lnTo>
                  <a:pt x="20098" y="142506"/>
                </a:lnTo>
                <a:lnTo>
                  <a:pt x="13847" y="142506"/>
                </a:lnTo>
                <a:lnTo>
                  <a:pt x="13847" y="136481"/>
                </a:lnTo>
                <a:close/>
                <a:moveTo>
                  <a:pt x="27837" y="136481"/>
                </a:moveTo>
                <a:lnTo>
                  <a:pt x="27837" y="142506"/>
                </a:lnTo>
                <a:lnTo>
                  <a:pt x="20991" y="142506"/>
                </a:lnTo>
                <a:lnTo>
                  <a:pt x="20991" y="136481"/>
                </a:lnTo>
                <a:close/>
                <a:moveTo>
                  <a:pt x="34981" y="136481"/>
                </a:moveTo>
                <a:lnTo>
                  <a:pt x="34981" y="142506"/>
                </a:lnTo>
                <a:lnTo>
                  <a:pt x="28730" y="142506"/>
                </a:lnTo>
                <a:lnTo>
                  <a:pt x="28730" y="136481"/>
                </a:lnTo>
                <a:close/>
                <a:moveTo>
                  <a:pt x="42720" y="136481"/>
                </a:moveTo>
                <a:lnTo>
                  <a:pt x="42720" y="142506"/>
                </a:lnTo>
                <a:lnTo>
                  <a:pt x="35874" y="142506"/>
                </a:lnTo>
                <a:lnTo>
                  <a:pt x="35874" y="136481"/>
                </a:lnTo>
                <a:close/>
                <a:moveTo>
                  <a:pt x="49863" y="136481"/>
                </a:moveTo>
                <a:lnTo>
                  <a:pt x="49863" y="142506"/>
                </a:lnTo>
                <a:lnTo>
                  <a:pt x="43613" y="142506"/>
                </a:lnTo>
                <a:lnTo>
                  <a:pt x="43613" y="136481"/>
                </a:lnTo>
                <a:close/>
                <a:moveTo>
                  <a:pt x="57602" y="136481"/>
                </a:moveTo>
                <a:lnTo>
                  <a:pt x="57602" y="142506"/>
                </a:lnTo>
                <a:lnTo>
                  <a:pt x="50756" y="142506"/>
                </a:lnTo>
                <a:lnTo>
                  <a:pt x="50756" y="136481"/>
                </a:lnTo>
                <a:close/>
                <a:moveTo>
                  <a:pt x="64746" y="136481"/>
                </a:moveTo>
                <a:lnTo>
                  <a:pt x="64746" y="142506"/>
                </a:lnTo>
                <a:lnTo>
                  <a:pt x="58495" y="142506"/>
                </a:lnTo>
                <a:lnTo>
                  <a:pt x="58495" y="136481"/>
                </a:lnTo>
                <a:close/>
                <a:moveTo>
                  <a:pt x="72485" y="136481"/>
                </a:moveTo>
                <a:lnTo>
                  <a:pt x="72485" y="142506"/>
                </a:lnTo>
                <a:lnTo>
                  <a:pt x="65639" y="142506"/>
                </a:lnTo>
                <a:lnTo>
                  <a:pt x="65639" y="136481"/>
                </a:lnTo>
                <a:close/>
                <a:moveTo>
                  <a:pt x="79629" y="136481"/>
                </a:moveTo>
                <a:lnTo>
                  <a:pt x="79629" y="142506"/>
                </a:lnTo>
                <a:lnTo>
                  <a:pt x="73378" y="142506"/>
                </a:lnTo>
                <a:lnTo>
                  <a:pt x="73378" y="136481"/>
                </a:lnTo>
                <a:close/>
                <a:moveTo>
                  <a:pt x="87368" y="136481"/>
                </a:moveTo>
                <a:lnTo>
                  <a:pt x="87368" y="142506"/>
                </a:lnTo>
                <a:lnTo>
                  <a:pt x="80522" y="142506"/>
                </a:lnTo>
                <a:lnTo>
                  <a:pt x="80522" y="136481"/>
                </a:lnTo>
                <a:close/>
                <a:moveTo>
                  <a:pt x="94512" y="136481"/>
                </a:moveTo>
                <a:lnTo>
                  <a:pt x="94512" y="142506"/>
                </a:lnTo>
                <a:lnTo>
                  <a:pt x="88261" y="142506"/>
                </a:lnTo>
                <a:lnTo>
                  <a:pt x="88261" y="136481"/>
                </a:lnTo>
                <a:close/>
                <a:moveTo>
                  <a:pt x="102251" y="136481"/>
                </a:moveTo>
                <a:lnTo>
                  <a:pt x="102251" y="142506"/>
                </a:lnTo>
                <a:lnTo>
                  <a:pt x="95405" y="142506"/>
                </a:lnTo>
                <a:lnTo>
                  <a:pt x="95405" y="136481"/>
                </a:lnTo>
                <a:close/>
                <a:moveTo>
                  <a:pt x="109395" y="136481"/>
                </a:moveTo>
                <a:lnTo>
                  <a:pt x="109395" y="142506"/>
                </a:lnTo>
                <a:lnTo>
                  <a:pt x="103144" y="142506"/>
                </a:lnTo>
                <a:lnTo>
                  <a:pt x="103144" y="136481"/>
                </a:lnTo>
                <a:close/>
                <a:moveTo>
                  <a:pt x="117134" y="136481"/>
                </a:moveTo>
                <a:lnTo>
                  <a:pt x="117134" y="142506"/>
                </a:lnTo>
                <a:lnTo>
                  <a:pt x="110288" y="142506"/>
                </a:lnTo>
                <a:lnTo>
                  <a:pt x="110288" y="136481"/>
                </a:lnTo>
                <a:close/>
                <a:moveTo>
                  <a:pt x="124277" y="136481"/>
                </a:moveTo>
                <a:lnTo>
                  <a:pt x="124277" y="142506"/>
                </a:lnTo>
                <a:lnTo>
                  <a:pt x="118027" y="142506"/>
                </a:lnTo>
                <a:lnTo>
                  <a:pt x="118027" y="136481"/>
                </a:lnTo>
                <a:close/>
                <a:moveTo>
                  <a:pt x="132017" y="136481"/>
                </a:moveTo>
                <a:lnTo>
                  <a:pt x="132017" y="142506"/>
                </a:lnTo>
                <a:lnTo>
                  <a:pt x="125170" y="142506"/>
                </a:lnTo>
                <a:lnTo>
                  <a:pt x="125170" y="136481"/>
                </a:lnTo>
                <a:close/>
                <a:moveTo>
                  <a:pt x="139160" y="136481"/>
                </a:moveTo>
                <a:lnTo>
                  <a:pt x="139160" y="142506"/>
                </a:lnTo>
                <a:lnTo>
                  <a:pt x="132909" y="142506"/>
                </a:lnTo>
                <a:lnTo>
                  <a:pt x="132909" y="136481"/>
                </a:lnTo>
                <a:close/>
                <a:moveTo>
                  <a:pt x="146899" y="136481"/>
                </a:moveTo>
                <a:lnTo>
                  <a:pt x="146899" y="142506"/>
                </a:lnTo>
                <a:lnTo>
                  <a:pt x="140053" y="142506"/>
                </a:lnTo>
                <a:lnTo>
                  <a:pt x="140053" y="136481"/>
                </a:lnTo>
                <a:close/>
                <a:moveTo>
                  <a:pt x="154043" y="136481"/>
                </a:moveTo>
                <a:lnTo>
                  <a:pt x="154043" y="142506"/>
                </a:lnTo>
                <a:lnTo>
                  <a:pt x="147792" y="142506"/>
                </a:lnTo>
                <a:lnTo>
                  <a:pt x="147792" y="136481"/>
                </a:lnTo>
                <a:close/>
                <a:moveTo>
                  <a:pt x="161782" y="136481"/>
                </a:moveTo>
                <a:lnTo>
                  <a:pt x="161782" y="142506"/>
                </a:lnTo>
                <a:lnTo>
                  <a:pt x="154936" y="142506"/>
                </a:lnTo>
                <a:lnTo>
                  <a:pt x="154936" y="136481"/>
                </a:lnTo>
                <a:close/>
                <a:moveTo>
                  <a:pt x="168926" y="136481"/>
                </a:moveTo>
                <a:lnTo>
                  <a:pt x="168926" y="142506"/>
                </a:lnTo>
                <a:lnTo>
                  <a:pt x="162675" y="142506"/>
                </a:lnTo>
                <a:lnTo>
                  <a:pt x="162675" y="136481"/>
                </a:lnTo>
                <a:close/>
                <a:moveTo>
                  <a:pt x="176665" y="136481"/>
                </a:moveTo>
                <a:lnTo>
                  <a:pt x="176665" y="142506"/>
                </a:lnTo>
                <a:lnTo>
                  <a:pt x="169819" y="142506"/>
                </a:lnTo>
                <a:lnTo>
                  <a:pt x="169819" y="136481"/>
                </a:lnTo>
                <a:close/>
                <a:moveTo>
                  <a:pt x="183809" y="136481"/>
                </a:moveTo>
                <a:lnTo>
                  <a:pt x="183809" y="142506"/>
                </a:lnTo>
                <a:lnTo>
                  <a:pt x="177558" y="142506"/>
                </a:lnTo>
                <a:lnTo>
                  <a:pt x="177558" y="136481"/>
                </a:lnTo>
                <a:close/>
                <a:moveTo>
                  <a:pt x="191548" y="136481"/>
                </a:moveTo>
                <a:lnTo>
                  <a:pt x="191548" y="142506"/>
                </a:lnTo>
                <a:lnTo>
                  <a:pt x="184702" y="142506"/>
                </a:lnTo>
                <a:lnTo>
                  <a:pt x="184702" y="136481"/>
                </a:lnTo>
                <a:close/>
                <a:moveTo>
                  <a:pt x="198692" y="136481"/>
                </a:moveTo>
                <a:lnTo>
                  <a:pt x="198692" y="142506"/>
                </a:lnTo>
                <a:lnTo>
                  <a:pt x="192441" y="142506"/>
                </a:lnTo>
                <a:lnTo>
                  <a:pt x="192441" y="136481"/>
                </a:lnTo>
                <a:close/>
                <a:moveTo>
                  <a:pt x="206431" y="136481"/>
                </a:moveTo>
                <a:lnTo>
                  <a:pt x="206431" y="142506"/>
                </a:lnTo>
                <a:lnTo>
                  <a:pt x="199584" y="142506"/>
                </a:lnTo>
                <a:lnTo>
                  <a:pt x="199584" y="136481"/>
                </a:lnTo>
                <a:close/>
                <a:moveTo>
                  <a:pt x="213574" y="136481"/>
                </a:moveTo>
                <a:lnTo>
                  <a:pt x="213574" y="142506"/>
                </a:lnTo>
                <a:lnTo>
                  <a:pt x="207324" y="142506"/>
                </a:lnTo>
                <a:lnTo>
                  <a:pt x="207324" y="136481"/>
                </a:lnTo>
                <a:close/>
                <a:moveTo>
                  <a:pt x="221313" y="136481"/>
                </a:moveTo>
                <a:lnTo>
                  <a:pt x="221313" y="142506"/>
                </a:lnTo>
                <a:lnTo>
                  <a:pt x="214467" y="142506"/>
                </a:lnTo>
                <a:lnTo>
                  <a:pt x="214467" y="136481"/>
                </a:lnTo>
                <a:close/>
                <a:moveTo>
                  <a:pt x="228457" y="136481"/>
                </a:moveTo>
                <a:lnTo>
                  <a:pt x="228457" y="142506"/>
                </a:lnTo>
                <a:lnTo>
                  <a:pt x="222206" y="142506"/>
                </a:lnTo>
                <a:lnTo>
                  <a:pt x="222206" y="136481"/>
                </a:lnTo>
                <a:close/>
                <a:moveTo>
                  <a:pt x="236196" y="136481"/>
                </a:moveTo>
                <a:lnTo>
                  <a:pt x="236196" y="142506"/>
                </a:lnTo>
                <a:lnTo>
                  <a:pt x="229350" y="142506"/>
                </a:lnTo>
                <a:lnTo>
                  <a:pt x="229350" y="136481"/>
                </a:lnTo>
                <a:close/>
                <a:moveTo>
                  <a:pt x="243340" y="136481"/>
                </a:moveTo>
                <a:lnTo>
                  <a:pt x="243340" y="142506"/>
                </a:lnTo>
                <a:lnTo>
                  <a:pt x="237089" y="142506"/>
                </a:lnTo>
                <a:lnTo>
                  <a:pt x="237089" y="136481"/>
                </a:lnTo>
                <a:close/>
                <a:moveTo>
                  <a:pt x="251079" y="136481"/>
                </a:moveTo>
                <a:lnTo>
                  <a:pt x="251079" y="142506"/>
                </a:lnTo>
                <a:lnTo>
                  <a:pt x="244233" y="142506"/>
                </a:lnTo>
                <a:lnTo>
                  <a:pt x="244233" y="136481"/>
                </a:lnTo>
                <a:close/>
                <a:moveTo>
                  <a:pt x="258223" y="136481"/>
                </a:moveTo>
                <a:lnTo>
                  <a:pt x="258223" y="142506"/>
                </a:lnTo>
                <a:lnTo>
                  <a:pt x="251972" y="142506"/>
                </a:lnTo>
                <a:lnTo>
                  <a:pt x="251972" y="136481"/>
                </a:lnTo>
                <a:close/>
                <a:moveTo>
                  <a:pt x="265962" y="136481"/>
                </a:moveTo>
                <a:lnTo>
                  <a:pt x="265962" y="142506"/>
                </a:lnTo>
                <a:lnTo>
                  <a:pt x="259116" y="142506"/>
                </a:lnTo>
                <a:lnTo>
                  <a:pt x="259116" y="136481"/>
                </a:lnTo>
                <a:close/>
                <a:moveTo>
                  <a:pt x="273106" y="136481"/>
                </a:moveTo>
                <a:lnTo>
                  <a:pt x="273106" y="142506"/>
                </a:lnTo>
                <a:lnTo>
                  <a:pt x="266855" y="142506"/>
                </a:lnTo>
                <a:lnTo>
                  <a:pt x="266855" y="136481"/>
                </a:lnTo>
                <a:close/>
                <a:moveTo>
                  <a:pt x="280845" y="136481"/>
                </a:moveTo>
                <a:lnTo>
                  <a:pt x="280845" y="142506"/>
                </a:lnTo>
                <a:lnTo>
                  <a:pt x="273999" y="142506"/>
                </a:lnTo>
                <a:lnTo>
                  <a:pt x="273999" y="136481"/>
                </a:lnTo>
                <a:close/>
                <a:moveTo>
                  <a:pt x="12954" y="143399"/>
                </a:moveTo>
                <a:lnTo>
                  <a:pt x="12954" y="149423"/>
                </a:lnTo>
                <a:lnTo>
                  <a:pt x="6108" y="149423"/>
                </a:lnTo>
                <a:lnTo>
                  <a:pt x="6108" y="143399"/>
                </a:lnTo>
                <a:close/>
                <a:moveTo>
                  <a:pt x="20098" y="143399"/>
                </a:moveTo>
                <a:lnTo>
                  <a:pt x="20098" y="149423"/>
                </a:lnTo>
                <a:lnTo>
                  <a:pt x="13847" y="149423"/>
                </a:lnTo>
                <a:lnTo>
                  <a:pt x="13847" y="143399"/>
                </a:lnTo>
                <a:close/>
                <a:moveTo>
                  <a:pt x="27837" y="143399"/>
                </a:moveTo>
                <a:lnTo>
                  <a:pt x="27837" y="149423"/>
                </a:lnTo>
                <a:lnTo>
                  <a:pt x="20991" y="149423"/>
                </a:lnTo>
                <a:lnTo>
                  <a:pt x="20991" y="143399"/>
                </a:lnTo>
                <a:close/>
                <a:moveTo>
                  <a:pt x="34981" y="143399"/>
                </a:moveTo>
                <a:lnTo>
                  <a:pt x="34981" y="149423"/>
                </a:lnTo>
                <a:lnTo>
                  <a:pt x="28730" y="149423"/>
                </a:lnTo>
                <a:lnTo>
                  <a:pt x="28730" y="143399"/>
                </a:lnTo>
                <a:close/>
                <a:moveTo>
                  <a:pt x="42720" y="143399"/>
                </a:moveTo>
                <a:lnTo>
                  <a:pt x="42720" y="149423"/>
                </a:lnTo>
                <a:lnTo>
                  <a:pt x="35874" y="149423"/>
                </a:lnTo>
                <a:lnTo>
                  <a:pt x="35874" y="143399"/>
                </a:lnTo>
                <a:close/>
                <a:moveTo>
                  <a:pt x="49863" y="143399"/>
                </a:moveTo>
                <a:lnTo>
                  <a:pt x="49863" y="149423"/>
                </a:lnTo>
                <a:lnTo>
                  <a:pt x="43613" y="149423"/>
                </a:lnTo>
                <a:lnTo>
                  <a:pt x="43613" y="143399"/>
                </a:lnTo>
                <a:close/>
                <a:moveTo>
                  <a:pt x="57602" y="143399"/>
                </a:moveTo>
                <a:lnTo>
                  <a:pt x="57602" y="149423"/>
                </a:lnTo>
                <a:lnTo>
                  <a:pt x="50756" y="149423"/>
                </a:lnTo>
                <a:lnTo>
                  <a:pt x="50756" y="143399"/>
                </a:lnTo>
                <a:close/>
                <a:moveTo>
                  <a:pt x="64746" y="143399"/>
                </a:moveTo>
                <a:lnTo>
                  <a:pt x="64746" y="149423"/>
                </a:lnTo>
                <a:lnTo>
                  <a:pt x="58495" y="149423"/>
                </a:lnTo>
                <a:lnTo>
                  <a:pt x="58495" y="143399"/>
                </a:lnTo>
                <a:close/>
                <a:moveTo>
                  <a:pt x="72485" y="143399"/>
                </a:moveTo>
                <a:lnTo>
                  <a:pt x="72485" y="149423"/>
                </a:lnTo>
                <a:lnTo>
                  <a:pt x="65639" y="149423"/>
                </a:lnTo>
                <a:lnTo>
                  <a:pt x="65639" y="143399"/>
                </a:lnTo>
                <a:close/>
                <a:moveTo>
                  <a:pt x="79629" y="143399"/>
                </a:moveTo>
                <a:lnTo>
                  <a:pt x="79629" y="149423"/>
                </a:lnTo>
                <a:lnTo>
                  <a:pt x="73378" y="149423"/>
                </a:lnTo>
                <a:lnTo>
                  <a:pt x="73378" y="143399"/>
                </a:lnTo>
                <a:close/>
                <a:moveTo>
                  <a:pt x="87368" y="143399"/>
                </a:moveTo>
                <a:lnTo>
                  <a:pt x="87368" y="149423"/>
                </a:lnTo>
                <a:lnTo>
                  <a:pt x="80522" y="149423"/>
                </a:lnTo>
                <a:lnTo>
                  <a:pt x="80522" y="143399"/>
                </a:lnTo>
                <a:close/>
                <a:moveTo>
                  <a:pt x="94512" y="143399"/>
                </a:moveTo>
                <a:lnTo>
                  <a:pt x="94512" y="149423"/>
                </a:lnTo>
                <a:lnTo>
                  <a:pt x="88261" y="149423"/>
                </a:lnTo>
                <a:lnTo>
                  <a:pt x="88261" y="143399"/>
                </a:lnTo>
                <a:close/>
                <a:moveTo>
                  <a:pt x="102251" y="143399"/>
                </a:moveTo>
                <a:lnTo>
                  <a:pt x="102251" y="149423"/>
                </a:lnTo>
                <a:lnTo>
                  <a:pt x="95405" y="149423"/>
                </a:lnTo>
                <a:lnTo>
                  <a:pt x="95405" y="143399"/>
                </a:lnTo>
                <a:close/>
                <a:moveTo>
                  <a:pt x="109395" y="143399"/>
                </a:moveTo>
                <a:lnTo>
                  <a:pt x="109395" y="149423"/>
                </a:lnTo>
                <a:lnTo>
                  <a:pt x="103144" y="149423"/>
                </a:lnTo>
                <a:lnTo>
                  <a:pt x="103144" y="143399"/>
                </a:lnTo>
                <a:close/>
                <a:moveTo>
                  <a:pt x="117134" y="143399"/>
                </a:moveTo>
                <a:lnTo>
                  <a:pt x="117134" y="149423"/>
                </a:lnTo>
                <a:lnTo>
                  <a:pt x="110288" y="149423"/>
                </a:lnTo>
                <a:lnTo>
                  <a:pt x="110288" y="143399"/>
                </a:lnTo>
                <a:close/>
                <a:moveTo>
                  <a:pt x="124277" y="143399"/>
                </a:moveTo>
                <a:lnTo>
                  <a:pt x="124277" y="149423"/>
                </a:lnTo>
                <a:lnTo>
                  <a:pt x="118027" y="149423"/>
                </a:lnTo>
                <a:lnTo>
                  <a:pt x="118027" y="143399"/>
                </a:lnTo>
                <a:close/>
                <a:moveTo>
                  <a:pt x="132017" y="143399"/>
                </a:moveTo>
                <a:lnTo>
                  <a:pt x="132017" y="149423"/>
                </a:lnTo>
                <a:lnTo>
                  <a:pt x="125170" y="149423"/>
                </a:lnTo>
                <a:lnTo>
                  <a:pt x="125170" y="143399"/>
                </a:lnTo>
                <a:close/>
                <a:moveTo>
                  <a:pt x="139160" y="143399"/>
                </a:moveTo>
                <a:lnTo>
                  <a:pt x="139160" y="149423"/>
                </a:lnTo>
                <a:lnTo>
                  <a:pt x="132909" y="149423"/>
                </a:lnTo>
                <a:lnTo>
                  <a:pt x="132909" y="143399"/>
                </a:lnTo>
                <a:close/>
                <a:moveTo>
                  <a:pt x="146899" y="143399"/>
                </a:moveTo>
                <a:lnTo>
                  <a:pt x="146899" y="149423"/>
                </a:lnTo>
                <a:lnTo>
                  <a:pt x="140053" y="149423"/>
                </a:lnTo>
                <a:lnTo>
                  <a:pt x="140053" y="143399"/>
                </a:lnTo>
                <a:close/>
                <a:moveTo>
                  <a:pt x="154043" y="143399"/>
                </a:moveTo>
                <a:lnTo>
                  <a:pt x="154043" y="149423"/>
                </a:lnTo>
                <a:lnTo>
                  <a:pt x="147792" y="149423"/>
                </a:lnTo>
                <a:lnTo>
                  <a:pt x="147792" y="143399"/>
                </a:lnTo>
                <a:close/>
                <a:moveTo>
                  <a:pt x="161782" y="143399"/>
                </a:moveTo>
                <a:lnTo>
                  <a:pt x="161782" y="149423"/>
                </a:lnTo>
                <a:lnTo>
                  <a:pt x="154936" y="149423"/>
                </a:lnTo>
                <a:lnTo>
                  <a:pt x="154936" y="143399"/>
                </a:lnTo>
                <a:close/>
                <a:moveTo>
                  <a:pt x="168926" y="143399"/>
                </a:moveTo>
                <a:lnTo>
                  <a:pt x="168926" y="149423"/>
                </a:lnTo>
                <a:lnTo>
                  <a:pt x="162675" y="149423"/>
                </a:lnTo>
                <a:lnTo>
                  <a:pt x="162675" y="143399"/>
                </a:lnTo>
                <a:close/>
                <a:moveTo>
                  <a:pt x="176665" y="143399"/>
                </a:moveTo>
                <a:lnTo>
                  <a:pt x="176665" y="149423"/>
                </a:lnTo>
                <a:lnTo>
                  <a:pt x="169819" y="149423"/>
                </a:lnTo>
                <a:lnTo>
                  <a:pt x="169819" y="143399"/>
                </a:lnTo>
                <a:close/>
                <a:moveTo>
                  <a:pt x="183809" y="143399"/>
                </a:moveTo>
                <a:lnTo>
                  <a:pt x="183809" y="149423"/>
                </a:lnTo>
                <a:lnTo>
                  <a:pt x="177558" y="149423"/>
                </a:lnTo>
                <a:lnTo>
                  <a:pt x="177558" y="143399"/>
                </a:lnTo>
                <a:close/>
                <a:moveTo>
                  <a:pt x="191548" y="143399"/>
                </a:moveTo>
                <a:lnTo>
                  <a:pt x="191548" y="149423"/>
                </a:lnTo>
                <a:lnTo>
                  <a:pt x="184702" y="149423"/>
                </a:lnTo>
                <a:lnTo>
                  <a:pt x="184702" y="143399"/>
                </a:lnTo>
                <a:close/>
                <a:moveTo>
                  <a:pt x="198692" y="143399"/>
                </a:moveTo>
                <a:lnTo>
                  <a:pt x="198692" y="149423"/>
                </a:lnTo>
                <a:lnTo>
                  <a:pt x="192441" y="149423"/>
                </a:lnTo>
                <a:lnTo>
                  <a:pt x="192441" y="143399"/>
                </a:lnTo>
                <a:close/>
                <a:moveTo>
                  <a:pt x="206431" y="143399"/>
                </a:moveTo>
                <a:lnTo>
                  <a:pt x="206431" y="149423"/>
                </a:lnTo>
                <a:lnTo>
                  <a:pt x="199584" y="149423"/>
                </a:lnTo>
                <a:lnTo>
                  <a:pt x="199584" y="143399"/>
                </a:lnTo>
                <a:close/>
                <a:moveTo>
                  <a:pt x="213574" y="143399"/>
                </a:moveTo>
                <a:lnTo>
                  <a:pt x="213574" y="149423"/>
                </a:lnTo>
                <a:lnTo>
                  <a:pt x="207324" y="149423"/>
                </a:lnTo>
                <a:lnTo>
                  <a:pt x="207324" y="143399"/>
                </a:lnTo>
                <a:close/>
                <a:moveTo>
                  <a:pt x="221313" y="143399"/>
                </a:moveTo>
                <a:lnTo>
                  <a:pt x="221313" y="149423"/>
                </a:lnTo>
                <a:lnTo>
                  <a:pt x="214467" y="149423"/>
                </a:lnTo>
                <a:lnTo>
                  <a:pt x="214467" y="143399"/>
                </a:lnTo>
                <a:close/>
                <a:moveTo>
                  <a:pt x="228457" y="143399"/>
                </a:moveTo>
                <a:lnTo>
                  <a:pt x="228457" y="149423"/>
                </a:lnTo>
                <a:lnTo>
                  <a:pt x="222206" y="149423"/>
                </a:lnTo>
                <a:lnTo>
                  <a:pt x="222206" y="143399"/>
                </a:lnTo>
                <a:close/>
                <a:moveTo>
                  <a:pt x="236196" y="143399"/>
                </a:moveTo>
                <a:lnTo>
                  <a:pt x="236196" y="149423"/>
                </a:lnTo>
                <a:lnTo>
                  <a:pt x="229350" y="149423"/>
                </a:lnTo>
                <a:lnTo>
                  <a:pt x="229350" y="143399"/>
                </a:lnTo>
                <a:close/>
                <a:moveTo>
                  <a:pt x="243340" y="143399"/>
                </a:moveTo>
                <a:lnTo>
                  <a:pt x="243340" y="149423"/>
                </a:lnTo>
                <a:lnTo>
                  <a:pt x="237089" y="149423"/>
                </a:lnTo>
                <a:lnTo>
                  <a:pt x="237089" y="143399"/>
                </a:lnTo>
                <a:close/>
                <a:moveTo>
                  <a:pt x="251079" y="143399"/>
                </a:moveTo>
                <a:lnTo>
                  <a:pt x="251079" y="149423"/>
                </a:lnTo>
                <a:lnTo>
                  <a:pt x="244233" y="149423"/>
                </a:lnTo>
                <a:lnTo>
                  <a:pt x="244233" y="143399"/>
                </a:lnTo>
                <a:close/>
                <a:moveTo>
                  <a:pt x="258223" y="143399"/>
                </a:moveTo>
                <a:lnTo>
                  <a:pt x="258223" y="149423"/>
                </a:lnTo>
                <a:lnTo>
                  <a:pt x="251972" y="149423"/>
                </a:lnTo>
                <a:lnTo>
                  <a:pt x="251972" y="143399"/>
                </a:lnTo>
                <a:close/>
                <a:moveTo>
                  <a:pt x="265962" y="143399"/>
                </a:moveTo>
                <a:lnTo>
                  <a:pt x="265962" y="149423"/>
                </a:lnTo>
                <a:lnTo>
                  <a:pt x="259116" y="149423"/>
                </a:lnTo>
                <a:lnTo>
                  <a:pt x="259116" y="143399"/>
                </a:lnTo>
                <a:close/>
                <a:moveTo>
                  <a:pt x="273106" y="143399"/>
                </a:moveTo>
                <a:lnTo>
                  <a:pt x="273106" y="149423"/>
                </a:lnTo>
                <a:lnTo>
                  <a:pt x="266855" y="149423"/>
                </a:lnTo>
                <a:lnTo>
                  <a:pt x="266855" y="143399"/>
                </a:lnTo>
                <a:close/>
                <a:moveTo>
                  <a:pt x="280845" y="143399"/>
                </a:moveTo>
                <a:lnTo>
                  <a:pt x="280845" y="149423"/>
                </a:lnTo>
                <a:lnTo>
                  <a:pt x="273999" y="149423"/>
                </a:lnTo>
                <a:lnTo>
                  <a:pt x="273999" y="143399"/>
                </a:lnTo>
                <a:close/>
                <a:moveTo>
                  <a:pt x="12954" y="150316"/>
                </a:moveTo>
                <a:lnTo>
                  <a:pt x="12954" y="156341"/>
                </a:lnTo>
                <a:lnTo>
                  <a:pt x="6108" y="156341"/>
                </a:lnTo>
                <a:lnTo>
                  <a:pt x="6108" y="150316"/>
                </a:lnTo>
                <a:close/>
                <a:moveTo>
                  <a:pt x="20098" y="150316"/>
                </a:moveTo>
                <a:lnTo>
                  <a:pt x="20098" y="156341"/>
                </a:lnTo>
                <a:lnTo>
                  <a:pt x="13847" y="156341"/>
                </a:lnTo>
                <a:lnTo>
                  <a:pt x="13847" y="150316"/>
                </a:lnTo>
                <a:close/>
                <a:moveTo>
                  <a:pt x="27837" y="150316"/>
                </a:moveTo>
                <a:lnTo>
                  <a:pt x="27837" y="156341"/>
                </a:lnTo>
                <a:lnTo>
                  <a:pt x="20991" y="156341"/>
                </a:lnTo>
                <a:lnTo>
                  <a:pt x="20991" y="150316"/>
                </a:lnTo>
                <a:close/>
                <a:moveTo>
                  <a:pt x="34981" y="150316"/>
                </a:moveTo>
                <a:lnTo>
                  <a:pt x="34981" y="156341"/>
                </a:lnTo>
                <a:lnTo>
                  <a:pt x="28730" y="156341"/>
                </a:lnTo>
                <a:lnTo>
                  <a:pt x="28730" y="150316"/>
                </a:lnTo>
                <a:close/>
                <a:moveTo>
                  <a:pt x="42720" y="150316"/>
                </a:moveTo>
                <a:lnTo>
                  <a:pt x="42720" y="156341"/>
                </a:lnTo>
                <a:lnTo>
                  <a:pt x="35874" y="156341"/>
                </a:lnTo>
                <a:lnTo>
                  <a:pt x="35874" y="150316"/>
                </a:lnTo>
                <a:close/>
                <a:moveTo>
                  <a:pt x="49863" y="150316"/>
                </a:moveTo>
                <a:lnTo>
                  <a:pt x="49863" y="156341"/>
                </a:lnTo>
                <a:lnTo>
                  <a:pt x="43613" y="156341"/>
                </a:lnTo>
                <a:lnTo>
                  <a:pt x="43613" y="150316"/>
                </a:lnTo>
                <a:close/>
                <a:moveTo>
                  <a:pt x="57602" y="150316"/>
                </a:moveTo>
                <a:lnTo>
                  <a:pt x="57602" y="156341"/>
                </a:lnTo>
                <a:lnTo>
                  <a:pt x="50756" y="156341"/>
                </a:lnTo>
                <a:lnTo>
                  <a:pt x="50756" y="150316"/>
                </a:lnTo>
                <a:close/>
                <a:moveTo>
                  <a:pt x="64746" y="150316"/>
                </a:moveTo>
                <a:lnTo>
                  <a:pt x="64746" y="156341"/>
                </a:lnTo>
                <a:lnTo>
                  <a:pt x="58495" y="156341"/>
                </a:lnTo>
                <a:lnTo>
                  <a:pt x="58495" y="150316"/>
                </a:lnTo>
                <a:close/>
                <a:moveTo>
                  <a:pt x="72485" y="150316"/>
                </a:moveTo>
                <a:lnTo>
                  <a:pt x="72485" y="156341"/>
                </a:lnTo>
                <a:lnTo>
                  <a:pt x="65639" y="156341"/>
                </a:lnTo>
                <a:lnTo>
                  <a:pt x="65639" y="150316"/>
                </a:lnTo>
                <a:close/>
                <a:moveTo>
                  <a:pt x="79629" y="150316"/>
                </a:moveTo>
                <a:lnTo>
                  <a:pt x="79629" y="156341"/>
                </a:lnTo>
                <a:lnTo>
                  <a:pt x="73378" y="156341"/>
                </a:lnTo>
                <a:lnTo>
                  <a:pt x="73378" y="150316"/>
                </a:lnTo>
                <a:close/>
                <a:moveTo>
                  <a:pt x="87368" y="150316"/>
                </a:moveTo>
                <a:lnTo>
                  <a:pt x="87368" y="156341"/>
                </a:lnTo>
                <a:lnTo>
                  <a:pt x="80522" y="156341"/>
                </a:lnTo>
                <a:lnTo>
                  <a:pt x="80522" y="150316"/>
                </a:lnTo>
                <a:close/>
                <a:moveTo>
                  <a:pt x="94512" y="150316"/>
                </a:moveTo>
                <a:lnTo>
                  <a:pt x="94512" y="156341"/>
                </a:lnTo>
                <a:lnTo>
                  <a:pt x="88261" y="156341"/>
                </a:lnTo>
                <a:lnTo>
                  <a:pt x="88261" y="150316"/>
                </a:lnTo>
                <a:close/>
                <a:moveTo>
                  <a:pt x="102251" y="150316"/>
                </a:moveTo>
                <a:lnTo>
                  <a:pt x="102251" y="156341"/>
                </a:lnTo>
                <a:lnTo>
                  <a:pt x="95405" y="156341"/>
                </a:lnTo>
                <a:lnTo>
                  <a:pt x="95405" y="150316"/>
                </a:lnTo>
                <a:close/>
                <a:moveTo>
                  <a:pt x="109395" y="150316"/>
                </a:moveTo>
                <a:lnTo>
                  <a:pt x="109395" y="156341"/>
                </a:lnTo>
                <a:lnTo>
                  <a:pt x="103144" y="156341"/>
                </a:lnTo>
                <a:lnTo>
                  <a:pt x="103144" y="150316"/>
                </a:lnTo>
                <a:close/>
                <a:moveTo>
                  <a:pt x="117134" y="150316"/>
                </a:moveTo>
                <a:lnTo>
                  <a:pt x="117134" y="156341"/>
                </a:lnTo>
                <a:lnTo>
                  <a:pt x="110288" y="156341"/>
                </a:lnTo>
                <a:lnTo>
                  <a:pt x="110288" y="150316"/>
                </a:lnTo>
                <a:close/>
                <a:moveTo>
                  <a:pt x="124277" y="150316"/>
                </a:moveTo>
                <a:lnTo>
                  <a:pt x="124277" y="156341"/>
                </a:lnTo>
                <a:lnTo>
                  <a:pt x="118027" y="156341"/>
                </a:lnTo>
                <a:lnTo>
                  <a:pt x="118027" y="150316"/>
                </a:lnTo>
                <a:close/>
                <a:moveTo>
                  <a:pt x="132017" y="150316"/>
                </a:moveTo>
                <a:lnTo>
                  <a:pt x="132017" y="156341"/>
                </a:lnTo>
                <a:lnTo>
                  <a:pt x="125170" y="156341"/>
                </a:lnTo>
                <a:lnTo>
                  <a:pt x="125170" y="150316"/>
                </a:lnTo>
                <a:close/>
                <a:moveTo>
                  <a:pt x="139160" y="150316"/>
                </a:moveTo>
                <a:lnTo>
                  <a:pt x="139160" y="156341"/>
                </a:lnTo>
                <a:lnTo>
                  <a:pt x="132909" y="156341"/>
                </a:lnTo>
                <a:lnTo>
                  <a:pt x="132909" y="150316"/>
                </a:lnTo>
                <a:close/>
                <a:moveTo>
                  <a:pt x="146899" y="150316"/>
                </a:moveTo>
                <a:lnTo>
                  <a:pt x="146899" y="156341"/>
                </a:lnTo>
                <a:lnTo>
                  <a:pt x="140053" y="156341"/>
                </a:lnTo>
                <a:lnTo>
                  <a:pt x="140053" y="150316"/>
                </a:lnTo>
                <a:close/>
                <a:moveTo>
                  <a:pt x="154043" y="150316"/>
                </a:moveTo>
                <a:lnTo>
                  <a:pt x="154043" y="156341"/>
                </a:lnTo>
                <a:lnTo>
                  <a:pt x="147792" y="156341"/>
                </a:lnTo>
                <a:lnTo>
                  <a:pt x="147792" y="150316"/>
                </a:lnTo>
                <a:close/>
                <a:moveTo>
                  <a:pt x="161782" y="150316"/>
                </a:moveTo>
                <a:lnTo>
                  <a:pt x="161782" y="156341"/>
                </a:lnTo>
                <a:lnTo>
                  <a:pt x="154936" y="156341"/>
                </a:lnTo>
                <a:lnTo>
                  <a:pt x="154936" y="150316"/>
                </a:lnTo>
                <a:close/>
                <a:moveTo>
                  <a:pt x="168926" y="150316"/>
                </a:moveTo>
                <a:lnTo>
                  <a:pt x="168926" y="156341"/>
                </a:lnTo>
                <a:lnTo>
                  <a:pt x="162675" y="156341"/>
                </a:lnTo>
                <a:lnTo>
                  <a:pt x="162675" y="150316"/>
                </a:lnTo>
                <a:close/>
                <a:moveTo>
                  <a:pt x="176665" y="150316"/>
                </a:moveTo>
                <a:lnTo>
                  <a:pt x="176665" y="156341"/>
                </a:lnTo>
                <a:lnTo>
                  <a:pt x="169819" y="156341"/>
                </a:lnTo>
                <a:lnTo>
                  <a:pt x="169819" y="150316"/>
                </a:lnTo>
                <a:close/>
                <a:moveTo>
                  <a:pt x="183809" y="150316"/>
                </a:moveTo>
                <a:lnTo>
                  <a:pt x="183809" y="156341"/>
                </a:lnTo>
                <a:lnTo>
                  <a:pt x="177558" y="156341"/>
                </a:lnTo>
                <a:lnTo>
                  <a:pt x="177558" y="150316"/>
                </a:lnTo>
                <a:close/>
                <a:moveTo>
                  <a:pt x="191548" y="150316"/>
                </a:moveTo>
                <a:lnTo>
                  <a:pt x="191548" y="156341"/>
                </a:lnTo>
                <a:lnTo>
                  <a:pt x="184702" y="156341"/>
                </a:lnTo>
                <a:lnTo>
                  <a:pt x="184702" y="150316"/>
                </a:lnTo>
                <a:close/>
                <a:moveTo>
                  <a:pt x="198692" y="150316"/>
                </a:moveTo>
                <a:lnTo>
                  <a:pt x="198692" y="156341"/>
                </a:lnTo>
                <a:lnTo>
                  <a:pt x="192441" y="156341"/>
                </a:lnTo>
                <a:lnTo>
                  <a:pt x="192441" y="150316"/>
                </a:lnTo>
                <a:close/>
                <a:moveTo>
                  <a:pt x="206431" y="150316"/>
                </a:moveTo>
                <a:lnTo>
                  <a:pt x="206431" y="156341"/>
                </a:lnTo>
                <a:lnTo>
                  <a:pt x="199584" y="156341"/>
                </a:lnTo>
                <a:lnTo>
                  <a:pt x="199584" y="150316"/>
                </a:lnTo>
                <a:close/>
                <a:moveTo>
                  <a:pt x="213574" y="150316"/>
                </a:moveTo>
                <a:lnTo>
                  <a:pt x="213574" y="156341"/>
                </a:lnTo>
                <a:lnTo>
                  <a:pt x="207324" y="156341"/>
                </a:lnTo>
                <a:lnTo>
                  <a:pt x="207324" y="150316"/>
                </a:lnTo>
                <a:close/>
                <a:moveTo>
                  <a:pt x="221313" y="150316"/>
                </a:moveTo>
                <a:lnTo>
                  <a:pt x="221313" y="156341"/>
                </a:lnTo>
                <a:lnTo>
                  <a:pt x="214467" y="156341"/>
                </a:lnTo>
                <a:lnTo>
                  <a:pt x="214467" y="150316"/>
                </a:lnTo>
                <a:close/>
                <a:moveTo>
                  <a:pt x="228457" y="150316"/>
                </a:moveTo>
                <a:lnTo>
                  <a:pt x="228457" y="156341"/>
                </a:lnTo>
                <a:lnTo>
                  <a:pt x="222206" y="156341"/>
                </a:lnTo>
                <a:lnTo>
                  <a:pt x="222206" y="150316"/>
                </a:lnTo>
                <a:close/>
                <a:moveTo>
                  <a:pt x="236196" y="150316"/>
                </a:moveTo>
                <a:lnTo>
                  <a:pt x="236196" y="156341"/>
                </a:lnTo>
                <a:lnTo>
                  <a:pt x="229350" y="156341"/>
                </a:lnTo>
                <a:lnTo>
                  <a:pt x="229350" y="150316"/>
                </a:lnTo>
                <a:close/>
                <a:moveTo>
                  <a:pt x="243340" y="150316"/>
                </a:moveTo>
                <a:lnTo>
                  <a:pt x="243340" y="156341"/>
                </a:lnTo>
                <a:lnTo>
                  <a:pt x="237089" y="156341"/>
                </a:lnTo>
                <a:lnTo>
                  <a:pt x="237089" y="150316"/>
                </a:lnTo>
                <a:close/>
                <a:moveTo>
                  <a:pt x="251079" y="150316"/>
                </a:moveTo>
                <a:lnTo>
                  <a:pt x="251079" y="156341"/>
                </a:lnTo>
                <a:lnTo>
                  <a:pt x="244233" y="156341"/>
                </a:lnTo>
                <a:lnTo>
                  <a:pt x="244233" y="150316"/>
                </a:lnTo>
                <a:close/>
                <a:moveTo>
                  <a:pt x="258223" y="150316"/>
                </a:moveTo>
                <a:lnTo>
                  <a:pt x="258223" y="156341"/>
                </a:lnTo>
                <a:lnTo>
                  <a:pt x="251972" y="156341"/>
                </a:lnTo>
                <a:lnTo>
                  <a:pt x="251972" y="150316"/>
                </a:lnTo>
                <a:close/>
                <a:moveTo>
                  <a:pt x="265962" y="150316"/>
                </a:moveTo>
                <a:lnTo>
                  <a:pt x="265962" y="156341"/>
                </a:lnTo>
                <a:lnTo>
                  <a:pt x="259116" y="156341"/>
                </a:lnTo>
                <a:lnTo>
                  <a:pt x="259116" y="150316"/>
                </a:lnTo>
                <a:close/>
                <a:moveTo>
                  <a:pt x="273106" y="150316"/>
                </a:moveTo>
                <a:lnTo>
                  <a:pt x="273106" y="156341"/>
                </a:lnTo>
                <a:lnTo>
                  <a:pt x="266855" y="156341"/>
                </a:lnTo>
                <a:lnTo>
                  <a:pt x="266855" y="150316"/>
                </a:lnTo>
                <a:close/>
                <a:moveTo>
                  <a:pt x="280845" y="150316"/>
                </a:moveTo>
                <a:lnTo>
                  <a:pt x="280845" y="156341"/>
                </a:lnTo>
                <a:lnTo>
                  <a:pt x="273999" y="156341"/>
                </a:lnTo>
                <a:lnTo>
                  <a:pt x="273999" y="150316"/>
                </a:lnTo>
                <a:close/>
                <a:moveTo>
                  <a:pt x="5215" y="0"/>
                </a:moveTo>
                <a:lnTo>
                  <a:pt x="5215" y="4096"/>
                </a:lnTo>
                <a:lnTo>
                  <a:pt x="0" y="4096"/>
                </a:lnTo>
                <a:lnTo>
                  <a:pt x="0" y="4989"/>
                </a:lnTo>
                <a:lnTo>
                  <a:pt x="5215" y="4989"/>
                </a:lnTo>
                <a:lnTo>
                  <a:pt x="5215" y="11013"/>
                </a:lnTo>
                <a:lnTo>
                  <a:pt x="0" y="11013"/>
                </a:lnTo>
                <a:lnTo>
                  <a:pt x="0" y="11906"/>
                </a:lnTo>
                <a:lnTo>
                  <a:pt x="5215" y="11906"/>
                </a:lnTo>
                <a:lnTo>
                  <a:pt x="5215" y="17931"/>
                </a:lnTo>
                <a:lnTo>
                  <a:pt x="0" y="17931"/>
                </a:lnTo>
                <a:lnTo>
                  <a:pt x="0" y="18824"/>
                </a:lnTo>
                <a:lnTo>
                  <a:pt x="5215" y="18824"/>
                </a:lnTo>
                <a:lnTo>
                  <a:pt x="5215" y="24860"/>
                </a:lnTo>
                <a:lnTo>
                  <a:pt x="0" y="24860"/>
                </a:lnTo>
                <a:lnTo>
                  <a:pt x="0" y="25753"/>
                </a:lnTo>
                <a:lnTo>
                  <a:pt x="5215" y="25753"/>
                </a:lnTo>
                <a:lnTo>
                  <a:pt x="5215" y="31778"/>
                </a:lnTo>
                <a:lnTo>
                  <a:pt x="0" y="31778"/>
                </a:lnTo>
                <a:lnTo>
                  <a:pt x="0" y="32671"/>
                </a:lnTo>
                <a:lnTo>
                  <a:pt x="5215" y="32671"/>
                </a:lnTo>
                <a:lnTo>
                  <a:pt x="5215" y="38695"/>
                </a:lnTo>
                <a:lnTo>
                  <a:pt x="0" y="38695"/>
                </a:lnTo>
                <a:lnTo>
                  <a:pt x="0" y="39588"/>
                </a:lnTo>
                <a:lnTo>
                  <a:pt x="5215" y="39588"/>
                </a:lnTo>
                <a:lnTo>
                  <a:pt x="5215" y="45613"/>
                </a:lnTo>
                <a:lnTo>
                  <a:pt x="0" y="45613"/>
                </a:lnTo>
                <a:lnTo>
                  <a:pt x="0" y="46506"/>
                </a:lnTo>
                <a:lnTo>
                  <a:pt x="5215" y="46506"/>
                </a:lnTo>
                <a:lnTo>
                  <a:pt x="5215" y="52542"/>
                </a:lnTo>
                <a:lnTo>
                  <a:pt x="0" y="52542"/>
                </a:lnTo>
                <a:lnTo>
                  <a:pt x="0" y="53435"/>
                </a:lnTo>
                <a:lnTo>
                  <a:pt x="5215" y="53435"/>
                </a:lnTo>
                <a:lnTo>
                  <a:pt x="5215" y="59460"/>
                </a:lnTo>
                <a:lnTo>
                  <a:pt x="0" y="59460"/>
                </a:lnTo>
                <a:lnTo>
                  <a:pt x="0" y="60353"/>
                </a:lnTo>
                <a:lnTo>
                  <a:pt x="5215" y="60353"/>
                </a:lnTo>
                <a:lnTo>
                  <a:pt x="5215" y="66377"/>
                </a:lnTo>
                <a:lnTo>
                  <a:pt x="0" y="66377"/>
                </a:lnTo>
                <a:lnTo>
                  <a:pt x="0" y="67270"/>
                </a:lnTo>
                <a:lnTo>
                  <a:pt x="5215" y="67270"/>
                </a:lnTo>
                <a:lnTo>
                  <a:pt x="5215" y="73295"/>
                </a:lnTo>
                <a:lnTo>
                  <a:pt x="0" y="73295"/>
                </a:lnTo>
                <a:lnTo>
                  <a:pt x="0" y="74188"/>
                </a:lnTo>
                <a:lnTo>
                  <a:pt x="5215" y="74188"/>
                </a:lnTo>
                <a:lnTo>
                  <a:pt x="5215" y="80224"/>
                </a:lnTo>
                <a:lnTo>
                  <a:pt x="0" y="80224"/>
                </a:lnTo>
                <a:lnTo>
                  <a:pt x="0" y="81117"/>
                </a:lnTo>
                <a:lnTo>
                  <a:pt x="5215" y="81117"/>
                </a:lnTo>
                <a:lnTo>
                  <a:pt x="5215" y="87142"/>
                </a:lnTo>
                <a:lnTo>
                  <a:pt x="0" y="87142"/>
                </a:lnTo>
                <a:lnTo>
                  <a:pt x="0" y="88035"/>
                </a:lnTo>
                <a:lnTo>
                  <a:pt x="5215" y="88035"/>
                </a:lnTo>
                <a:lnTo>
                  <a:pt x="5215" y="94059"/>
                </a:lnTo>
                <a:lnTo>
                  <a:pt x="0" y="94059"/>
                </a:lnTo>
                <a:lnTo>
                  <a:pt x="0" y="94952"/>
                </a:lnTo>
                <a:lnTo>
                  <a:pt x="5215" y="94952"/>
                </a:lnTo>
                <a:lnTo>
                  <a:pt x="5215" y="100977"/>
                </a:lnTo>
                <a:lnTo>
                  <a:pt x="0" y="100977"/>
                </a:lnTo>
                <a:lnTo>
                  <a:pt x="0" y="101870"/>
                </a:lnTo>
                <a:lnTo>
                  <a:pt x="5215" y="101870"/>
                </a:lnTo>
                <a:lnTo>
                  <a:pt x="5215" y="107906"/>
                </a:lnTo>
                <a:lnTo>
                  <a:pt x="0" y="107906"/>
                </a:lnTo>
                <a:lnTo>
                  <a:pt x="0" y="108799"/>
                </a:lnTo>
                <a:lnTo>
                  <a:pt x="5215" y="108799"/>
                </a:lnTo>
                <a:lnTo>
                  <a:pt x="5215" y="114824"/>
                </a:lnTo>
                <a:lnTo>
                  <a:pt x="0" y="114824"/>
                </a:lnTo>
                <a:lnTo>
                  <a:pt x="0" y="115717"/>
                </a:lnTo>
                <a:lnTo>
                  <a:pt x="5215" y="115717"/>
                </a:lnTo>
                <a:lnTo>
                  <a:pt x="5215" y="121741"/>
                </a:lnTo>
                <a:lnTo>
                  <a:pt x="0" y="121741"/>
                </a:lnTo>
                <a:lnTo>
                  <a:pt x="0" y="122634"/>
                </a:lnTo>
                <a:lnTo>
                  <a:pt x="5215" y="122634"/>
                </a:lnTo>
                <a:lnTo>
                  <a:pt x="5215" y="128659"/>
                </a:lnTo>
                <a:lnTo>
                  <a:pt x="0" y="128659"/>
                </a:lnTo>
                <a:lnTo>
                  <a:pt x="0" y="129552"/>
                </a:lnTo>
                <a:lnTo>
                  <a:pt x="5215" y="129552"/>
                </a:lnTo>
                <a:lnTo>
                  <a:pt x="5215" y="135588"/>
                </a:lnTo>
                <a:lnTo>
                  <a:pt x="0" y="135588"/>
                </a:lnTo>
                <a:lnTo>
                  <a:pt x="0" y="136481"/>
                </a:lnTo>
                <a:lnTo>
                  <a:pt x="5215" y="136481"/>
                </a:lnTo>
                <a:lnTo>
                  <a:pt x="5215" y="142506"/>
                </a:lnTo>
                <a:lnTo>
                  <a:pt x="0" y="142506"/>
                </a:lnTo>
                <a:lnTo>
                  <a:pt x="0" y="143399"/>
                </a:lnTo>
                <a:lnTo>
                  <a:pt x="5215" y="143399"/>
                </a:lnTo>
                <a:lnTo>
                  <a:pt x="5215" y="149423"/>
                </a:lnTo>
                <a:lnTo>
                  <a:pt x="0" y="149423"/>
                </a:lnTo>
                <a:lnTo>
                  <a:pt x="0" y="150316"/>
                </a:lnTo>
                <a:lnTo>
                  <a:pt x="5215" y="150316"/>
                </a:lnTo>
                <a:lnTo>
                  <a:pt x="5215" y="156341"/>
                </a:lnTo>
                <a:lnTo>
                  <a:pt x="0" y="156341"/>
                </a:lnTo>
                <a:lnTo>
                  <a:pt x="0" y="157234"/>
                </a:lnTo>
                <a:lnTo>
                  <a:pt x="5215" y="157234"/>
                </a:lnTo>
                <a:lnTo>
                  <a:pt x="5215" y="160734"/>
                </a:lnTo>
                <a:lnTo>
                  <a:pt x="6108" y="160734"/>
                </a:lnTo>
                <a:lnTo>
                  <a:pt x="6108" y="157234"/>
                </a:lnTo>
                <a:lnTo>
                  <a:pt x="12954" y="157234"/>
                </a:lnTo>
                <a:lnTo>
                  <a:pt x="12954" y="160734"/>
                </a:lnTo>
                <a:lnTo>
                  <a:pt x="13847" y="160734"/>
                </a:lnTo>
                <a:lnTo>
                  <a:pt x="13847" y="157234"/>
                </a:lnTo>
                <a:lnTo>
                  <a:pt x="20098" y="157234"/>
                </a:lnTo>
                <a:lnTo>
                  <a:pt x="20098" y="160734"/>
                </a:lnTo>
                <a:lnTo>
                  <a:pt x="20991" y="160734"/>
                </a:lnTo>
                <a:lnTo>
                  <a:pt x="20991" y="157234"/>
                </a:lnTo>
                <a:lnTo>
                  <a:pt x="27837" y="157234"/>
                </a:lnTo>
                <a:lnTo>
                  <a:pt x="27837" y="160734"/>
                </a:lnTo>
                <a:lnTo>
                  <a:pt x="28730" y="160734"/>
                </a:lnTo>
                <a:lnTo>
                  <a:pt x="28730" y="157234"/>
                </a:lnTo>
                <a:lnTo>
                  <a:pt x="34981" y="157234"/>
                </a:lnTo>
                <a:lnTo>
                  <a:pt x="34981" y="160734"/>
                </a:lnTo>
                <a:lnTo>
                  <a:pt x="35874" y="160734"/>
                </a:lnTo>
                <a:lnTo>
                  <a:pt x="35874" y="157234"/>
                </a:lnTo>
                <a:lnTo>
                  <a:pt x="42720" y="157234"/>
                </a:lnTo>
                <a:lnTo>
                  <a:pt x="42720" y="160734"/>
                </a:lnTo>
                <a:lnTo>
                  <a:pt x="43613" y="160734"/>
                </a:lnTo>
                <a:lnTo>
                  <a:pt x="43613" y="157234"/>
                </a:lnTo>
                <a:lnTo>
                  <a:pt x="49863" y="157234"/>
                </a:lnTo>
                <a:lnTo>
                  <a:pt x="49863" y="160734"/>
                </a:lnTo>
                <a:lnTo>
                  <a:pt x="50756" y="160734"/>
                </a:lnTo>
                <a:lnTo>
                  <a:pt x="50756" y="157234"/>
                </a:lnTo>
                <a:lnTo>
                  <a:pt x="57602" y="157234"/>
                </a:lnTo>
                <a:lnTo>
                  <a:pt x="57602" y="160734"/>
                </a:lnTo>
                <a:lnTo>
                  <a:pt x="58495" y="160734"/>
                </a:lnTo>
                <a:lnTo>
                  <a:pt x="58495" y="157234"/>
                </a:lnTo>
                <a:lnTo>
                  <a:pt x="64746" y="157234"/>
                </a:lnTo>
                <a:lnTo>
                  <a:pt x="64746" y="160734"/>
                </a:lnTo>
                <a:lnTo>
                  <a:pt x="65639" y="160734"/>
                </a:lnTo>
                <a:lnTo>
                  <a:pt x="65639" y="157234"/>
                </a:lnTo>
                <a:lnTo>
                  <a:pt x="72485" y="157234"/>
                </a:lnTo>
                <a:lnTo>
                  <a:pt x="72485" y="160734"/>
                </a:lnTo>
                <a:lnTo>
                  <a:pt x="73378" y="160734"/>
                </a:lnTo>
                <a:lnTo>
                  <a:pt x="73378" y="157234"/>
                </a:lnTo>
                <a:lnTo>
                  <a:pt x="79629" y="157234"/>
                </a:lnTo>
                <a:lnTo>
                  <a:pt x="79629" y="160734"/>
                </a:lnTo>
                <a:lnTo>
                  <a:pt x="80522" y="160734"/>
                </a:lnTo>
                <a:lnTo>
                  <a:pt x="80522" y="157234"/>
                </a:lnTo>
                <a:lnTo>
                  <a:pt x="87368" y="157234"/>
                </a:lnTo>
                <a:lnTo>
                  <a:pt x="87368" y="160734"/>
                </a:lnTo>
                <a:lnTo>
                  <a:pt x="88261" y="160734"/>
                </a:lnTo>
                <a:lnTo>
                  <a:pt x="88261" y="157234"/>
                </a:lnTo>
                <a:lnTo>
                  <a:pt x="94512" y="157234"/>
                </a:lnTo>
                <a:lnTo>
                  <a:pt x="94512" y="160734"/>
                </a:lnTo>
                <a:lnTo>
                  <a:pt x="95405" y="160734"/>
                </a:lnTo>
                <a:lnTo>
                  <a:pt x="95405" y="157234"/>
                </a:lnTo>
                <a:lnTo>
                  <a:pt x="102251" y="157234"/>
                </a:lnTo>
                <a:lnTo>
                  <a:pt x="102251" y="160734"/>
                </a:lnTo>
                <a:lnTo>
                  <a:pt x="103144" y="160734"/>
                </a:lnTo>
                <a:lnTo>
                  <a:pt x="103144" y="157234"/>
                </a:lnTo>
                <a:lnTo>
                  <a:pt x="109395" y="157234"/>
                </a:lnTo>
                <a:lnTo>
                  <a:pt x="109395" y="160734"/>
                </a:lnTo>
                <a:lnTo>
                  <a:pt x="110288" y="160734"/>
                </a:lnTo>
                <a:lnTo>
                  <a:pt x="110288" y="157234"/>
                </a:lnTo>
                <a:lnTo>
                  <a:pt x="117134" y="157234"/>
                </a:lnTo>
                <a:lnTo>
                  <a:pt x="117134" y="160734"/>
                </a:lnTo>
                <a:lnTo>
                  <a:pt x="118027" y="160734"/>
                </a:lnTo>
                <a:lnTo>
                  <a:pt x="118027" y="157234"/>
                </a:lnTo>
                <a:lnTo>
                  <a:pt x="124277" y="157234"/>
                </a:lnTo>
                <a:lnTo>
                  <a:pt x="124277" y="160734"/>
                </a:lnTo>
                <a:lnTo>
                  <a:pt x="125170" y="160734"/>
                </a:lnTo>
                <a:lnTo>
                  <a:pt x="125170" y="157234"/>
                </a:lnTo>
                <a:lnTo>
                  <a:pt x="132017" y="157234"/>
                </a:lnTo>
                <a:lnTo>
                  <a:pt x="132017" y="160734"/>
                </a:lnTo>
                <a:lnTo>
                  <a:pt x="132909" y="160734"/>
                </a:lnTo>
                <a:lnTo>
                  <a:pt x="132909" y="157234"/>
                </a:lnTo>
                <a:lnTo>
                  <a:pt x="139160" y="157234"/>
                </a:lnTo>
                <a:lnTo>
                  <a:pt x="139160" y="160734"/>
                </a:lnTo>
                <a:lnTo>
                  <a:pt x="140053" y="160734"/>
                </a:lnTo>
                <a:lnTo>
                  <a:pt x="140053" y="157234"/>
                </a:lnTo>
                <a:lnTo>
                  <a:pt x="146899" y="157234"/>
                </a:lnTo>
                <a:lnTo>
                  <a:pt x="146899" y="160734"/>
                </a:lnTo>
                <a:lnTo>
                  <a:pt x="147792" y="160734"/>
                </a:lnTo>
                <a:lnTo>
                  <a:pt x="147792" y="157234"/>
                </a:lnTo>
                <a:lnTo>
                  <a:pt x="154043" y="157234"/>
                </a:lnTo>
                <a:lnTo>
                  <a:pt x="154043" y="160734"/>
                </a:lnTo>
                <a:lnTo>
                  <a:pt x="154936" y="160734"/>
                </a:lnTo>
                <a:lnTo>
                  <a:pt x="154936" y="157234"/>
                </a:lnTo>
                <a:lnTo>
                  <a:pt x="161782" y="157234"/>
                </a:lnTo>
                <a:lnTo>
                  <a:pt x="161782" y="160734"/>
                </a:lnTo>
                <a:lnTo>
                  <a:pt x="162675" y="160734"/>
                </a:lnTo>
                <a:lnTo>
                  <a:pt x="162675" y="157234"/>
                </a:lnTo>
                <a:lnTo>
                  <a:pt x="168926" y="157234"/>
                </a:lnTo>
                <a:lnTo>
                  <a:pt x="168926" y="160734"/>
                </a:lnTo>
                <a:lnTo>
                  <a:pt x="169819" y="160734"/>
                </a:lnTo>
                <a:lnTo>
                  <a:pt x="169819" y="157234"/>
                </a:lnTo>
                <a:lnTo>
                  <a:pt x="176665" y="157234"/>
                </a:lnTo>
                <a:lnTo>
                  <a:pt x="176665" y="160734"/>
                </a:lnTo>
                <a:lnTo>
                  <a:pt x="177558" y="160734"/>
                </a:lnTo>
                <a:lnTo>
                  <a:pt x="177558" y="157234"/>
                </a:lnTo>
                <a:lnTo>
                  <a:pt x="183809" y="157234"/>
                </a:lnTo>
                <a:lnTo>
                  <a:pt x="183809" y="160734"/>
                </a:lnTo>
                <a:lnTo>
                  <a:pt x="184702" y="160734"/>
                </a:lnTo>
                <a:lnTo>
                  <a:pt x="184702" y="157234"/>
                </a:lnTo>
                <a:lnTo>
                  <a:pt x="191548" y="157234"/>
                </a:lnTo>
                <a:lnTo>
                  <a:pt x="191548" y="160734"/>
                </a:lnTo>
                <a:lnTo>
                  <a:pt x="192441" y="160734"/>
                </a:lnTo>
                <a:lnTo>
                  <a:pt x="192441" y="157234"/>
                </a:lnTo>
                <a:lnTo>
                  <a:pt x="198692" y="157234"/>
                </a:lnTo>
                <a:lnTo>
                  <a:pt x="198692" y="160734"/>
                </a:lnTo>
                <a:lnTo>
                  <a:pt x="199584" y="160734"/>
                </a:lnTo>
                <a:lnTo>
                  <a:pt x="199584" y="157234"/>
                </a:lnTo>
                <a:lnTo>
                  <a:pt x="206431" y="157234"/>
                </a:lnTo>
                <a:lnTo>
                  <a:pt x="206431" y="160734"/>
                </a:lnTo>
                <a:lnTo>
                  <a:pt x="207324" y="160734"/>
                </a:lnTo>
                <a:lnTo>
                  <a:pt x="207324" y="157234"/>
                </a:lnTo>
                <a:lnTo>
                  <a:pt x="213574" y="157234"/>
                </a:lnTo>
                <a:lnTo>
                  <a:pt x="213574" y="160734"/>
                </a:lnTo>
                <a:lnTo>
                  <a:pt x="214467" y="160734"/>
                </a:lnTo>
                <a:lnTo>
                  <a:pt x="214467" y="157234"/>
                </a:lnTo>
                <a:lnTo>
                  <a:pt x="221313" y="157234"/>
                </a:lnTo>
                <a:lnTo>
                  <a:pt x="221313" y="160734"/>
                </a:lnTo>
                <a:lnTo>
                  <a:pt x="222206" y="160734"/>
                </a:lnTo>
                <a:lnTo>
                  <a:pt x="222206" y="157234"/>
                </a:lnTo>
                <a:lnTo>
                  <a:pt x="228457" y="157234"/>
                </a:lnTo>
                <a:lnTo>
                  <a:pt x="228457" y="160734"/>
                </a:lnTo>
                <a:lnTo>
                  <a:pt x="229350" y="160734"/>
                </a:lnTo>
                <a:lnTo>
                  <a:pt x="229350" y="157234"/>
                </a:lnTo>
                <a:lnTo>
                  <a:pt x="236196" y="157234"/>
                </a:lnTo>
                <a:lnTo>
                  <a:pt x="236196" y="160734"/>
                </a:lnTo>
                <a:lnTo>
                  <a:pt x="237089" y="160734"/>
                </a:lnTo>
                <a:lnTo>
                  <a:pt x="237089" y="157234"/>
                </a:lnTo>
                <a:lnTo>
                  <a:pt x="243340" y="157234"/>
                </a:lnTo>
                <a:lnTo>
                  <a:pt x="243340" y="160734"/>
                </a:lnTo>
                <a:lnTo>
                  <a:pt x="244233" y="160734"/>
                </a:lnTo>
                <a:lnTo>
                  <a:pt x="244233" y="157234"/>
                </a:lnTo>
                <a:lnTo>
                  <a:pt x="251079" y="157234"/>
                </a:lnTo>
                <a:lnTo>
                  <a:pt x="251079" y="160734"/>
                </a:lnTo>
                <a:lnTo>
                  <a:pt x="251972" y="160734"/>
                </a:lnTo>
                <a:lnTo>
                  <a:pt x="251972" y="157234"/>
                </a:lnTo>
                <a:lnTo>
                  <a:pt x="258223" y="157234"/>
                </a:lnTo>
                <a:lnTo>
                  <a:pt x="258223" y="160734"/>
                </a:lnTo>
                <a:lnTo>
                  <a:pt x="259116" y="160734"/>
                </a:lnTo>
                <a:lnTo>
                  <a:pt x="259116" y="157234"/>
                </a:lnTo>
                <a:lnTo>
                  <a:pt x="265962" y="157234"/>
                </a:lnTo>
                <a:lnTo>
                  <a:pt x="265962" y="160734"/>
                </a:lnTo>
                <a:lnTo>
                  <a:pt x="266855" y="160734"/>
                </a:lnTo>
                <a:lnTo>
                  <a:pt x="266855" y="157234"/>
                </a:lnTo>
                <a:lnTo>
                  <a:pt x="273106" y="157234"/>
                </a:lnTo>
                <a:lnTo>
                  <a:pt x="273106" y="160734"/>
                </a:lnTo>
                <a:lnTo>
                  <a:pt x="273999" y="160734"/>
                </a:lnTo>
                <a:lnTo>
                  <a:pt x="273999" y="157234"/>
                </a:lnTo>
                <a:lnTo>
                  <a:pt x="280845" y="157234"/>
                </a:lnTo>
                <a:lnTo>
                  <a:pt x="280845" y="160734"/>
                </a:lnTo>
                <a:lnTo>
                  <a:pt x="281738" y="160734"/>
                </a:lnTo>
                <a:lnTo>
                  <a:pt x="281738" y="157234"/>
                </a:lnTo>
                <a:lnTo>
                  <a:pt x="285750" y="157234"/>
                </a:lnTo>
                <a:lnTo>
                  <a:pt x="285750" y="156341"/>
                </a:lnTo>
                <a:lnTo>
                  <a:pt x="281738" y="156341"/>
                </a:lnTo>
                <a:lnTo>
                  <a:pt x="281738" y="150316"/>
                </a:lnTo>
                <a:lnTo>
                  <a:pt x="285750" y="150316"/>
                </a:lnTo>
                <a:lnTo>
                  <a:pt x="285750" y="149423"/>
                </a:lnTo>
                <a:lnTo>
                  <a:pt x="281738" y="149423"/>
                </a:lnTo>
                <a:lnTo>
                  <a:pt x="281738" y="143399"/>
                </a:lnTo>
                <a:lnTo>
                  <a:pt x="285750" y="143399"/>
                </a:lnTo>
                <a:lnTo>
                  <a:pt x="285750" y="142506"/>
                </a:lnTo>
                <a:lnTo>
                  <a:pt x="281738" y="142506"/>
                </a:lnTo>
                <a:lnTo>
                  <a:pt x="281738" y="136481"/>
                </a:lnTo>
                <a:lnTo>
                  <a:pt x="285750" y="136481"/>
                </a:lnTo>
                <a:lnTo>
                  <a:pt x="285750" y="135588"/>
                </a:lnTo>
                <a:lnTo>
                  <a:pt x="281738" y="135588"/>
                </a:lnTo>
                <a:lnTo>
                  <a:pt x="281738" y="129552"/>
                </a:lnTo>
                <a:lnTo>
                  <a:pt x="285750" y="129552"/>
                </a:lnTo>
                <a:lnTo>
                  <a:pt x="285750" y="128659"/>
                </a:lnTo>
                <a:lnTo>
                  <a:pt x="281738" y="128659"/>
                </a:lnTo>
                <a:lnTo>
                  <a:pt x="281738" y="122634"/>
                </a:lnTo>
                <a:lnTo>
                  <a:pt x="285750" y="122634"/>
                </a:lnTo>
                <a:lnTo>
                  <a:pt x="285750" y="121741"/>
                </a:lnTo>
                <a:lnTo>
                  <a:pt x="281738" y="121741"/>
                </a:lnTo>
                <a:lnTo>
                  <a:pt x="281738" y="115717"/>
                </a:lnTo>
                <a:lnTo>
                  <a:pt x="285750" y="115717"/>
                </a:lnTo>
                <a:lnTo>
                  <a:pt x="285750" y="114824"/>
                </a:lnTo>
                <a:lnTo>
                  <a:pt x="281738" y="114824"/>
                </a:lnTo>
                <a:lnTo>
                  <a:pt x="281738" y="108799"/>
                </a:lnTo>
                <a:lnTo>
                  <a:pt x="285750" y="108799"/>
                </a:lnTo>
                <a:lnTo>
                  <a:pt x="285750" y="107906"/>
                </a:lnTo>
                <a:lnTo>
                  <a:pt x="281738" y="107906"/>
                </a:lnTo>
                <a:lnTo>
                  <a:pt x="281738" y="101870"/>
                </a:lnTo>
                <a:lnTo>
                  <a:pt x="285750" y="101870"/>
                </a:lnTo>
                <a:lnTo>
                  <a:pt x="285750" y="100977"/>
                </a:lnTo>
                <a:lnTo>
                  <a:pt x="281738" y="100977"/>
                </a:lnTo>
                <a:lnTo>
                  <a:pt x="281738" y="94952"/>
                </a:lnTo>
                <a:lnTo>
                  <a:pt x="285750" y="94952"/>
                </a:lnTo>
                <a:lnTo>
                  <a:pt x="285750" y="94059"/>
                </a:lnTo>
                <a:lnTo>
                  <a:pt x="281738" y="94059"/>
                </a:lnTo>
                <a:lnTo>
                  <a:pt x="281738" y="88035"/>
                </a:lnTo>
                <a:lnTo>
                  <a:pt x="285750" y="88035"/>
                </a:lnTo>
                <a:lnTo>
                  <a:pt x="285750" y="87142"/>
                </a:lnTo>
                <a:lnTo>
                  <a:pt x="281738" y="87142"/>
                </a:lnTo>
                <a:lnTo>
                  <a:pt x="281738" y="81117"/>
                </a:lnTo>
                <a:lnTo>
                  <a:pt x="285750" y="81117"/>
                </a:lnTo>
                <a:lnTo>
                  <a:pt x="285750" y="80224"/>
                </a:lnTo>
                <a:lnTo>
                  <a:pt x="281738" y="80224"/>
                </a:lnTo>
                <a:lnTo>
                  <a:pt x="281738" y="74188"/>
                </a:lnTo>
                <a:lnTo>
                  <a:pt x="285750" y="74188"/>
                </a:lnTo>
                <a:lnTo>
                  <a:pt x="285750" y="73295"/>
                </a:lnTo>
                <a:lnTo>
                  <a:pt x="281738" y="73295"/>
                </a:lnTo>
                <a:lnTo>
                  <a:pt x="281738" y="67270"/>
                </a:lnTo>
                <a:lnTo>
                  <a:pt x="285750" y="67270"/>
                </a:lnTo>
                <a:lnTo>
                  <a:pt x="285750" y="66377"/>
                </a:lnTo>
                <a:lnTo>
                  <a:pt x="281738" y="66377"/>
                </a:lnTo>
                <a:lnTo>
                  <a:pt x="281738" y="60353"/>
                </a:lnTo>
                <a:lnTo>
                  <a:pt x="285750" y="60353"/>
                </a:lnTo>
                <a:lnTo>
                  <a:pt x="285750" y="59460"/>
                </a:lnTo>
                <a:lnTo>
                  <a:pt x="281738" y="59460"/>
                </a:lnTo>
                <a:lnTo>
                  <a:pt x="281738" y="53435"/>
                </a:lnTo>
                <a:lnTo>
                  <a:pt x="285750" y="53435"/>
                </a:lnTo>
                <a:lnTo>
                  <a:pt x="285750" y="52542"/>
                </a:lnTo>
                <a:lnTo>
                  <a:pt x="281738" y="52542"/>
                </a:lnTo>
                <a:lnTo>
                  <a:pt x="281738" y="46506"/>
                </a:lnTo>
                <a:lnTo>
                  <a:pt x="285750" y="46506"/>
                </a:lnTo>
                <a:lnTo>
                  <a:pt x="285750" y="45613"/>
                </a:lnTo>
                <a:lnTo>
                  <a:pt x="281738" y="45613"/>
                </a:lnTo>
                <a:lnTo>
                  <a:pt x="281738" y="39588"/>
                </a:lnTo>
                <a:lnTo>
                  <a:pt x="285750" y="39588"/>
                </a:lnTo>
                <a:lnTo>
                  <a:pt x="285750" y="38695"/>
                </a:lnTo>
                <a:lnTo>
                  <a:pt x="281738" y="38695"/>
                </a:lnTo>
                <a:lnTo>
                  <a:pt x="281738" y="32671"/>
                </a:lnTo>
                <a:lnTo>
                  <a:pt x="285750" y="32671"/>
                </a:lnTo>
                <a:lnTo>
                  <a:pt x="285750" y="31778"/>
                </a:lnTo>
                <a:lnTo>
                  <a:pt x="281738" y="31778"/>
                </a:lnTo>
                <a:lnTo>
                  <a:pt x="281738" y="25753"/>
                </a:lnTo>
                <a:lnTo>
                  <a:pt x="285750" y="25753"/>
                </a:lnTo>
                <a:lnTo>
                  <a:pt x="285750" y="24860"/>
                </a:lnTo>
                <a:lnTo>
                  <a:pt x="281738" y="24860"/>
                </a:lnTo>
                <a:lnTo>
                  <a:pt x="281738" y="18824"/>
                </a:lnTo>
                <a:lnTo>
                  <a:pt x="285750" y="18824"/>
                </a:lnTo>
                <a:lnTo>
                  <a:pt x="285750" y="17931"/>
                </a:lnTo>
                <a:lnTo>
                  <a:pt x="281738" y="17931"/>
                </a:lnTo>
                <a:lnTo>
                  <a:pt x="281738" y="11906"/>
                </a:lnTo>
                <a:lnTo>
                  <a:pt x="285750" y="11906"/>
                </a:lnTo>
                <a:lnTo>
                  <a:pt x="285750" y="11013"/>
                </a:lnTo>
                <a:lnTo>
                  <a:pt x="281738" y="11013"/>
                </a:lnTo>
                <a:lnTo>
                  <a:pt x="281738" y="4989"/>
                </a:lnTo>
                <a:lnTo>
                  <a:pt x="285750" y="4989"/>
                </a:lnTo>
                <a:lnTo>
                  <a:pt x="285750" y="4096"/>
                </a:lnTo>
                <a:lnTo>
                  <a:pt x="281738" y="4096"/>
                </a:lnTo>
                <a:lnTo>
                  <a:pt x="281738" y="0"/>
                </a:lnTo>
                <a:lnTo>
                  <a:pt x="280845" y="0"/>
                </a:lnTo>
                <a:lnTo>
                  <a:pt x="280845" y="4096"/>
                </a:lnTo>
                <a:lnTo>
                  <a:pt x="273999" y="4096"/>
                </a:lnTo>
                <a:lnTo>
                  <a:pt x="273999" y="0"/>
                </a:lnTo>
                <a:lnTo>
                  <a:pt x="273106" y="0"/>
                </a:lnTo>
                <a:lnTo>
                  <a:pt x="273106" y="4096"/>
                </a:lnTo>
                <a:lnTo>
                  <a:pt x="266855" y="4096"/>
                </a:lnTo>
                <a:lnTo>
                  <a:pt x="266855" y="0"/>
                </a:lnTo>
                <a:lnTo>
                  <a:pt x="265962" y="0"/>
                </a:lnTo>
                <a:lnTo>
                  <a:pt x="265962" y="4096"/>
                </a:lnTo>
                <a:lnTo>
                  <a:pt x="259116" y="4096"/>
                </a:lnTo>
                <a:lnTo>
                  <a:pt x="259116" y="0"/>
                </a:lnTo>
                <a:lnTo>
                  <a:pt x="258223" y="0"/>
                </a:lnTo>
                <a:lnTo>
                  <a:pt x="258223" y="4096"/>
                </a:lnTo>
                <a:lnTo>
                  <a:pt x="251972" y="4096"/>
                </a:lnTo>
                <a:lnTo>
                  <a:pt x="251972" y="0"/>
                </a:lnTo>
                <a:lnTo>
                  <a:pt x="251079" y="0"/>
                </a:lnTo>
                <a:lnTo>
                  <a:pt x="251079" y="4096"/>
                </a:lnTo>
                <a:lnTo>
                  <a:pt x="244233" y="4096"/>
                </a:lnTo>
                <a:lnTo>
                  <a:pt x="244233" y="0"/>
                </a:lnTo>
                <a:lnTo>
                  <a:pt x="243340" y="0"/>
                </a:lnTo>
                <a:lnTo>
                  <a:pt x="243340" y="4096"/>
                </a:lnTo>
                <a:lnTo>
                  <a:pt x="237089" y="4096"/>
                </a:lnTo>
                <a:lnTo>
                  <a:pt x="237089" y="0"/>
                </a:lnTo>
                <a:lnTo>
                  <a:pt x="236196" y="0"/>
                </a:lnTo>
                <a:lnTo>
                  <a:pt x="236196" y="4096"/>
                </a:lnTo>
                <a:lnTo>
                  <a:pt x="229350" y="4096"/>
                </a:lnTo>
                <a:lnTo>
                  <a:pt x="229350" y="0"/>
                </a:lnTo>
                <a:lnTo>
                  <a:pt x="228457" y="0"/>
                </a:lnTo>
                <a:lnTo>
                  <a:pt x="228457" y="4096"/>
                </a:lnTo>
                <a:lnTo>
                  <a:pt x="222206" y="4096"/>
                </a:lnTo>
                <a:lnTo>
                  <a:pt x="222206" y="0"/>
                </a:lnTo>
                <a:lnTo>
                  <a:pt x="221313" y="0"/>
                </a:lnTo>
                <a:lnTo>
                  <a:pt x="221313" y="4096"/>
                </a:lnTo>
                <a:lnTo>
                  <a:pt x="214467" y="4096"/>
                </a:lnTo>
                <a:lnTo>
                  <a:pt x="214467" y="0"/>
                </a:lnTo>
                <a:lnTo>
                  <a:pt x="213574" y="0"/>
                </a:lnTo>
                <a:lnTo>
                  <a:pt x="213574" y="4096"/>
                </a:lnTo>
                <a:lnTo>
                  <a:pt x="207324" y="4096"/>
                </a:lnTo>
                <a:lnTo>
                  <a:pt x="207324" y="0"/>
                </a:lnTo>
                <a:lnTo>
                  <a:pt x="206431" y="0"/>
                </a:lnTo>
                <a:lnTo>
                  <a:pt x="206431" y="4096"/>
                </a:lnTo>
                <a:lnTo>
                  <a:pt x="199584" y="4096"/>
                </a:lnTo>
                <a:lnTo>
                  <a:pt x="199584" y="0"/>
                </a:lnTo>
                <a:lnTo>
                  <a:pt x="198692" y="0"/>
                </a:lnTo>
                <a:lnTo>
                  <a:pt x="198692" y="4096"/>
                </a:lnTo>
                <a:lnTo>
                  <a:pt x="192441" y="4096"/>
                </a:lnTo>
                <a:lnTo>
                  <a:pt x="192441" y="0"/>
                </a:lnTo>
                <a:lnTo>
                  <a:pt x="191548" y="0"/>
                </a:lnTo>
                <a:lnTo>
                  <a:pt x="191548" y="4096"/>
                </a:lnTo>
                <a:lnTo>
                  <a:pt x="184702" y="4096"/>
                </a:lnTo>
                <a:lnTo>
                  <a:pt x="184702" y="0"/>
                </a:lnTo>
                <a:lnTo>
                  <a:pt x="183809" y="0"/>
                </a:lnTo>
                <a:lnTo>
                  <a:pt x="183809" y="4096"/>
                </a:lnTo>
                <a:lnTo>
                  <a:pt x="177558" y="4096"/>
                </a:lnTo>
                <a:lnTo>
                  <a:pt x="177558" y="0"/>
                </a:lnTo>
                <a:lnTo>
                  <a:pt x="176665" y="0"/>
                </a:lnTo>
                <a:lnTo>
                  <a:pt x="176665" y="4096"/>
                </a:lnTo>
                <a:lnTo>
                  <a:pt x="169819" y="4096"/>
                </a:lnTo>
                <a:lnTo>
                  <a:pt x="169819" y="0"/>
                </a:lnTo>
                <a:lnTo>
                  <a:pt x="168926" y="0"/>
                </a:lnTo>
                <a:lnTo>
                  <a:pt x="168926" y="4096"/>
                </a:lnTo>
                <a:lnTo>
                  <a:pt x="162675" y="4096"/>
                </a:lnTo>
                <a:lnTo>
                  <a:pt x="162675" y="0"/>
                </a:lnTo>
                <a:lnTo>
                  <a:pt x="161782" y="0"/>
                </a:lnTo>
                <a:lnTo>
                  <a:pt x="161782" y="4096"/>
                </a:lnTo>
                <a:lnTo>
                  <a:pt x="154936" y="4096"/>
                </a:lnTo>
                <a:lnTo>
                  <a:pt x="154936" y="0"/>
                </a:lnTo>
                <a:lnTo>
                  <a:pt x="154043" y="0"/>
                </a:lnTo>
                <a:lnTo>
                  <a:pt x="154043" y="4096"/>
                </a:lnTo>
                <a:lnTo>
                  <a:pt x="147792" y="4096"/>
                </a:lnTo>
                <a:lnTo>
                  <a:pt x="147792" y="0"/>
                </a:lnTo>
                <a:lnTo>
                  <a:pt x="146899" y="0"/>
                </a:lnTo>
                <a:lnTo>
                  <a:pt x="146899" y="4096"/>
                </a:lnTo>
                <a:lnTo>
                  <a:pt x="140053" y="4096"/>
                </a:lnTo>
                <a:lnTo>
                  <a:pt x="140053" y="0"/>
                </a:lnTo>
                <a:lnTo>
                  <a:pt x="139160" y="0"/>
                </a:lnTo>
                <a:lnTo>
                  <a:pt x="139160" y="4096"/>
                </a:lnTo>
                <a:lnTo>
                  <a:pt x="132909" y="4096"/>
                </a:lnTo>
                <a:lnTo>
                  <a:pt x="132909" y="0"/>
                </a:lnTo>
                <a:lnTo>
                  <a:pt x="132017" y="0"/>
                </a:lnTo>
                <a:lnTo>
                  <a:pt x="132017" y="4096"/>
                </a:lnTo>
                <a:lnTo>
                  <a:pt x="125170" y="4096"/>
                </a:lnTo>
                <a:lnTo>
                  <a:pt x="125170" y="0"/>
                </a:lnTo>
                <a:lnTo>
                  <a:pt x="124277" y="0"/>
                </a:lnTo>
                <a:lnTo>
                  <a:pt x="124277" y="4096"/>
                </a:lnTo>
                <a:lnTo>
                  <a:pt x="118027" y="4096"/>
                </a:lnTo>
                <a:lnTo>
                  <a:pt x="118027" y="0"/>
                </a:lnTo>
                <a:lnTo>
                  <a:pt x="117134" y="0"/>
                </a:lnTo>
                <a:lnTo>
                  <a:pt x="117134" y="4096"/>
                </a:lnTo>
                <a:lnTo>
                  <a:pt x="110288" y="4096"/>
                </a:lnTo>
                <a:lnTo>
                  <a:pt x="110288" y="0"/>
                </a:lnTo>
                <a:lnTo>
                  <a:pt x="109395" y="0"/>
                </a:lnTo>
                <a:lnTo>
                  <a:pt x="109395" y="4096"/>
                </a:lnTo>
                <a:lnTo>
                  <a:pt x="103144" y="4096"/>
                </a:lnTo>
                <a:lnTo>
                  <a:pt x="103144" y="0"/>
                </a:lnTo>
                <a:lnTo>
                  <a:pt x="102251" y="0"/>
                </a:lnTo>
                <a:lnTo>
                  <a:pt x="102251" y="4096"/>
                </a:lnTo>
                <a:lnTo>
                  <a:pt x="95405" y="4096"/>
                </a:lnTo>
                <a:lnTo>
                  <a:pt x="95405" y="0"/>
                </a:lnTo>
                <a:lnTo>
                  <a:pt x="94512" y="0"/>
                </a:lnTo>
                <a:lnTo>
                  <a:pt x="94512" y="4096"/>
                </a:lnTo>
                <a:lnTo>
                  <a:pt x="88261" y="4096"/>
                </a:lnTo>
                <a:lnTo>
                  <a:pt x="88261" y="0"/>
                </a:lnTo>
                <a:lnTo>
                  <a:pt x="87368" y="0"/>
                </a:lnTo>
                <a:lnTo>
                  <a:pt x="87368" y="4096"/>
                </a:lnTo>
                <a:lnTo>
                  <a:pt x="80522" y="4096"/>
                </a:lnTo>
                <a:lnTo>
                  <a:pt x="80522" y="0"/>
                </a:lnTo>
                <a:lnTo>
                  <a:pt x="79629" y="0"/>
                </a:lnTo>
                <a:lnTo>
                  <a:pt x="79629" y="4096"/>
                </a:lnTo>
                <a:lnTo>
                  <a:pt x="73378" y="4096"/>
                </a:lnTo>
                <a:lnTo>
                  <a:pt x="73378" y="0"/>
                </a:lnTo>
                <a:lnTo>
                  <a:pt x="72485" y="0"/>
                </a:lnTo>
                <a:lnTo>
                  <a:pt x="72485" y="4096"/>
                </a:lnTo>
                <a:lnTo>
                  <a:pt x="65639" y="4096"/>
                </a:lnTo>
                <a:lnTo>
                  <a:pt x="65639" y="0"/>
                </a:lnTo>
                <a:lnTo>
                  <a:pt x="64746" y="0"/>
                </a:lnTo>
                <a:lnTo>
                  <a:pt x="64746" y="4096"/>
                </a:lnTo>
                <a:lnTo>
                  <a:pt x="58495" y="4096"/>
                </a:lnTo>
                <a:lnTo>
                  <a:pt x="58495" y="0"/>
                </a:lnTo>
                <a:lnTo>
                  <a:pt x="57602" y="0"/>
                </a:lnTo>
                <a:lnTo>
                  <a:pt x="57602" y="4096"/>
                </a:lnTo>
                <a:lnTo>
                  <a:pt x="50756" y="4096"/>
                </a:lnTo>
                <a:lnTo>
                  <a:pt x="50756" y="0"/>
                </a:lnTo>
                <a:lnTo>
                  <a:pt x="49863" y="0"/>
                </a:lnTo>
                <a:lnTo>
                  <a:pt x="49863" y="4096"/>
                </a:lnTo>
                <a:lnTo>
                  <a:pt x="43613" y="4096"/>
                </a:lnTo>
                <a:lnTo>
                  <a:pt x="43613" y="0"/>
                </a:lnTo>
                <a:lnTo>
                  <a:pt x="42720" y="0"/>
                </a:lnTo>
                <a:lnTo>
                  <a:pt x="42720" y="4096"/>
                </a:lnTo>
                <a:lnTo>
                  <a:pt x="35874" y="4096"/>
                </a:lnTo>
                <a:lnTo>
                  <a:pt x="35874" y="0"/>
                </a:lnTo>
                <a:lnTo>
                  <a:pt x="34981" y="0"/>
                </a:lnTo>
                <a:lnTo>
                  <a:pt x="34981" y="4096"/>
                </a:lnTo>
                <a:lnTo>
                  <a:pt x="28730" y="4096"/>
                </a:lnTo>
                <a:lnTo>
                  <a:pt x="28730" y="0"/>
                </a:lnTo>
                <a:lnTo>
                  <a:pt x="27837" y="0"/>
                </a:lnTo>
                <a:lnTo>
                  <a:pt x="27837" y="4096"/>
                </a:lnTo>
                <a:lnTo>
                  <a:pt x="20991" y="4096"/>
                </a:lnTo>
                <a:lnTo>
                  <a:pt x="20991" y="0"/>
                </a:lnTo>
                <a:lnTo>
                  <a:pt x="20098" y="0"/>
                </a:lnTo>
                <a:lnTo>
                  <a:pt x="20098" y="4096"/>
                </a:lnTo>
                <a:lnTo>
                  <a:pt x="13847" y="4096"/>
                </a:lnTo>
                <a:lnTo>
                  <a:pt x="13847" y="0"/>
                </a:lnTo>
                <a:lnTo>
                  <a:pt x="12954" y="0"/>
                </a:lnTo>
                <a:lnTo>
                  <a:pt x="12954" y="4096"/>
                </a:lnTo>
                <a:lnTo>
                  <a:pt x="6108" y="4096"/>
                </a:lnTo>
                <a:lnTo>
                  <a:pt x="6108" y="0"/>
                </a:lnTo>
                <a:close/>
              </a:path>
            </a:pathLst>
          </a:custGeom>
          <a:solidFill>
            <a:srgbClr val="838383">
              <a:alpha val="89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950400" y="715200"/>
            <a:ext cx="10272000" cy="6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1"/>
          </p:nvPr>
        </p:nvSpPr>
        <p:spPr>
          <a:xfrm>
            <a:off x="1951192" y="4200267"/>
            <a:ext cx="3413600" cy="1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2"/>
          </p:nvPr>
        </p:nvSpPr>
        <p:spPr>
          <a:xfrm>
            <a:off x="6827208" y="4198588"/>
            <a:ext cx="3413600" cy="1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title" idx="3"/>
          </p:nvPr>
        </p:nvSpPr>
        <p:spPr>
          <a:xfrm>
            <a:off x="2770008" y="3737987"/>
            <a:ext cx="177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Font typeface="Cabin"/>
              <a:buNone/>
              <a:defRPr sz="3733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title" idx="4"/>
          </p:nvPr>
        </p:nvSpPr>
        <p:spPr>
          <a:xfrm>
            <a:off x="7646008" y="3737987"/>
            <a:ext cx="177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Cabin"/>
              <a:buNone/>
              <a:defRPr sz="37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grpSp>
        <p:nvGrpSpPr>
          <p:cNvPr id="50" name="Google Shape;50;p5"/>
          <p:cNvGrpSpPr/>
          <p:nvPr/>
        </p:nvGrpSpPr>
        <p:grpSpPr>
          <a:xfrm rot="5761364">
            <a:off x="-1570857" y="7589281"/>
            <a:ext cx="7917085" cy="4874871"/>
            <a:chOff x="1619054" y="2953626"/>
            <a:chExt cx="4381243" cy="2529997"/>
          </a:xfrm>
        </p:grpSpPr>
        <p:sp>
          <p:nvSpPr>
            <p:cNvPr id="51" name="Google Shape;51;p5"/>
            <p:cNvSpPr/>
            <p:nvPr/>
          </p:nvSpPr>
          <p:spPr>
            <a:xfrm>
              <a:off x="1619054" y="2953626"/>
              <a:ext cx="4381243" cy="2529997"/>
            </a:xfrm>
            <a:custGeom>
              <a:avLst/>
              <a:gdLst/>
              <a:ahLst/>
              <a:cxnLst/>
              <a:rect l="l" t="t" r="r" b="b"/>
              <a:pathLst>
                <a:path w="168704" h="97420" extrusionOk="0">
                  <a:moveTo>
                    <a:pt x="0" y="1"/>
                  </a:moveTo>
                  <a:lnTo>
                    <a:pt x="0" y="6544"/>
                  </a:lnTo>
                  <a:lnTo>
                    <a:pt x="2456" y="6544"/>
                  </a:lnTo>
                  <a:cubicBezTo>
                    <a:pt x="2731" y="6033"/>
                    <a:pt x="3261" y="5728"/>
                    <a:pt x="3821" y="5728"/>
                  </a:cubicBezTo>
                  <a:cubicBezTo>
                    <a:pt x="3947" y="5728"/>
                    <a:pt x="4074" y="5743"/>
                    <a:pt x="4200" y="5775"/>
                  </a:cubicBezTo>
                  <a:cubicBezTo>
                    <a:pt x="4889" y="5948"/>
                    <a:pt x="5371" y="6568"/>
                    <a:pt x="5371" y="7279"/>
                  </a:cubicBezTo>
                  <a:cubicBezTo>
                    <a:pt x="5371" y="7990"/>
                    <a:pt x="4889" y="8609"/>
                    <a:pt x="4200" y="8782"/>
                  </a:cubicBezTo>
                  <a:cubicBezTo>
                    <a:pt x="4074" y="8814"/>
                    <a:pt x="3946" y="8830"/>
                    <a:pt x="3820" y="8830"/>
                  </a:cubicBezTo>
                  <a:cubicBezTo>
                    <a:pt x="3260" y="8830"/>
                    <a:pt x="2730" y="8524"/>
                    <a:pt x="2456" y="8013"/>
                  </a:cubicBezTo>
                  <a:lnTo>
                    <a:pt x="0" y="8013"/>
                  </a:lnTo>
                  <a:lnTo>
                    <a:pt x="0" y="12036"/>
                  </a:lnTo>
                  <a:lnTo>
                    <a:pt x="2456" y="12036"/>
                  </a:lnTo>
                  <a:cubicBezTo>
                    <a:pt x="2731" y="11524"/>
                    <a:pt x="3261" y="11219"/>
                    <a:pt x="3821" y="11219"/>
                  </a:cubicBezTo>
                  <a:cubicBezTo>
                    <a:pt x="3947" y="11219"/>
                    <a:pt x="4074" y="11235"/>
                    <a:pt x="4200" y="11266"/>
                  </a:cubicBezTo>
                  <a:cubicBezTo>
                    <a:pt x="4889" y="11440"/>
                    <a:pt x="5372" y="12060"/>
                    <a:pt x="5372" y="12771"/>
                  </a:cubicBezTo>
                  <a:cubicBezTo>
                    <a:pt x="5372" y="13481"/>
                    <a:pt x="4889" y="14101"/>
                    <a:pt x="4200" y="14274"/>
                  </a:cubicBezTo>
                  <a:cubicBezTo>
                    <a:pt x="4074" y="14306"/>
                    <a:pt x="3946" y="14321"/>
                    <a:pt x="3820" y="14321"/>
                  </a:cubicBezTo>
                  <a:cubicBezTo>
                    <a:pt x="3260" y="14321"/>
                    <a:pt x="2730" y="14016"/>
                    <a:pt x="2456" y="13505"/>
                  </a:cubicBezTo>
                  <a:lnTo>
                    <a:pt x="0" y="13505"/>
                  </a:lnTo>
                  <a:lnTo>
                    <a:pt x="0" y="17527"/>
                  </a:lnTo>
                  <a:lnTo>
                    <a:pt x="2456" y="17527"/>
                  </a:lnTo>
                  <a:cubicBezTo>
                    <a:pt x="2730" y="17016"/>
                    <a:pt x="3260" y="16711"/>
                    <a:pt x="3820" y="16711"/>
                  </a:cubicBezTo>
                  <a:cubicBezTo>
                    <a:pt x="3946" y="16711"/>
                    <a:pt x="4074" y="16726"/>
                    <a:pt x="4200" y="16758"/>
                  </a:cubicBezTo>
                  <a:cubicBezTo>
                    <a:pt x="4889" y="16931"/>
                    <a:pt x="5372" y="17552"/>
                    <a:pt x="5372" y="18262"/>
                  </a:cubicBezTo>
                  <a:cubicBezTo>
                    <a:pt x="5372" y="18973"/>
                    <a:pt x="4889" y="19592"/>
                    <a:pt x="4200" y="19766"/>
                  </a:cubicBezTo>
                  <a:cubicBezTo>
                    <a:pt x="4074" y="19798"/>
                    <a:pt x="3946" y="19813"/>
                    <a:pt x="3820" y="19813"/>
                  </a:cubicBezTo>
                  <a:cubicBezTo>
                    <a:pt x="3260" y="19813"/>
                    <a:pt x="2730" y="19507"/>
                    <a:pt x="2456" y="18996"/>
                  </a:cubicBezTo>
                  <a:lnTo>
                    <a:pt x="0" y="18996"/>
                  </a:lnTo>
                  <a:lnTo>
                    <a:pt x="0" y="23019"/>
                  </a:lnTo>
                  <a:lnTo>
                    <a:pt x="2456" y="23019"/>
                  </a:lnTo>
                  <a:cubicBezTo>
                    <a:pt x="2730" y="22508"/>
                    <a:pt x="3260" y="22202"/>
                    <a:pt x="3820" y="22202"/>
                  </a:cubicBezTo>
                  <a:cubicBezTo>
                    <a:pt x="3946" y="22202"/>
                    <a:pt x="4074" y="22218"/>
                    <a:pt x="4200" y="22250"/>
                  </a:cubicBezTo>
                  <a:cubicBezTo>
                    <a:pt x="4889" y="22423"/>
                    <a:pt x="5372" y="23042"/>
                    <a:pt x="5372" y="23753"/>
                  </a:cubicBezTo>
                  <a:cubicBezTo>
                    <a:pt x="5372" y="24465"/>
                    <a:pt x="4889" y="25084"/>
                    <a:pt x="4200" y="25257"/>
                  </a:cubicBezTo>
                  <a:cubicBezTo>
                    <a:pt x="4074" y="25289"/>
                    <a:pt x="3946" y="25305"/>
                    <a:pt x="3820" y="25305"/>
                  </a:cubicBezTo>
                  <a:cubicBezTo>
                    <a:pt x="3260" y="25305"/>
                    <a:pt x="2730" y="24999"/>
                    <a:pt x="2456" y="24488"/>
                  </a:cubicBezTo>
                  <a:lnTo>
                    <a:pt x="0" y="24488"/>
                  </a:lnTo>
                  <a:lnTo>
                    <a:pt x="0" y="28511"/>
                  </a:lnTo>
                  <a:lnTo>
                    <a:pt x="2456" y="28511"/>
                  </a:lnTo>
                  <a:cubicBezTo>
                    <a:pt x="2730" y="28000"/>
                    <a:pt x="3260" y="27694"/>
                    <a:pt x="3820" y="27694"/>
                  </a:cubicBezTo>
                  <a:cubicBezTo>
                    <a:pt x="3946" y="27694"/>
                    <a:pt x="4074" y="27710"/>
                    <a:pt x="4200" y="27742"/>
                  </a:cubicBezTo>
                  <a:cubicBezTo>
                    <a:pt x="4889" y="27915"/>
                    <a:pt x="5372" y="28534"/>
                    <a:pt x="5372" y="29245"/>
                  </a:cubicBezTo>
                  <a:cubicBezTo>
                    <a:pt x="5372" y="29955"/>
                    <a:pt x="4889" y="30576"/>
                    <a:pt x="4200" y="30749"/>
                  </a:cubicBezTo>
                  <a:cubicBezTo>
                    <a:pt x="4074" y="30781"/>
                    <a:pt x="3946" y="30796"/>
                    <a:pt x="3820" y="30796"/>
                  </a:cubicBezTo>
                  <a:cubicBezTo>
                    <a:pt x="3260" y="30796"/>
                    <a:pt x="2730" y="30491"/>
                    <a:pt x="2456" y="29980"/>
                  </a:cubicBezTo>
                  <a:lnTo>
                    <a:pt x="0" y="29980"/>
                  </a:lnTo>
                  <a:lnTo>
                    <a:pt x="0" y="34003"/>
                  </a:lnTo>
                  <a:lnTo>
                    <a:pt x="2456" y="34003"/>
                  </a:lnTo>
                  <a:cubicBezTo>
                    <a:pt x="2730" y="33492"/>
                    <a:pt x="3260" y="33186"/>
                    <a:pt x="3820" y="33186"/>
                  </a:cubicBezTo>
                  <a:cubicBezTo>
                    <a:pt x="3946" y="33186"/>
                    <a:pt x="4074" y="33201"/>
                    <a:pt x="4200" y="33233"/>
                  </a:cubicBezTo>
                  <a:cubicBezTo>
                    <a:pt x="4889" y="33407"/>
                    <a:pt x="5372" y="34026"/>
                    <a:pt x="5372" y="34736"/>
                  </a:cubicBezTo>
                  <a:cubicBezTo>
                    <a:pt x="5372" y="35447"/>
                    <a:pt x="4889" y="36067"/>
                    <a:pt x="4200" y="36241"/>
                  </a:cubicBezTo>
                  <a:cubicBezTo>
                    <a:pt x="4074" y="36272"/>
                    <a:pt x="3947" y="36288"/>
                    <a:pt x="3821" y="36288"/>
                  </a:cubicBezTo>
                  <a:cubicBezTo>
                    <a:pt x="3261" y="36288"/>
                    <a:pt x="2731" y="35983"/>
                    <a:pt x="2456" y="35471"/>
                  </a:cubicBezTo>
                  <a:lnTo>
                    <a:pt x="0" y="35471"/>
                  </a:lnTo>
                  <a:lnTo>
                    <a:pt x="0" y="39494"/>
                  </a:lnTo>
                  <a:lnTo>
                    <a:pt x="2456" y="39494"/>
                  </a:lnTo>
                  <a:cubicBezTo>
                    <a:pt x="2730" y="38983"/>
                    <a:pt x="3260" y="38678"/>
                    <a:pt x="3820" y="38678"/>
                  </a:cubicBezTo>
                  <a:cubicBezTo>
                    <a:pt x="3946" y="38678"/>
                    <a:pt x="4074" y="38693"/>
                    <a:pt x="4200" y="38725"/>
                  </a:cubicBezTo>
                  <a:cubicBezTo>
                    <a:pt x="4889" y="38898"/>
                    <a:pt x="5372" y="39517"/>
                    <a:pt x="5372" y="40228"/>
                  </a:cubicBezTo>
                  <a:cubicBezTo>
                    <a:pt x="5372" y="40939"/>
                    <a:pt x="4889" y="41559"/>
                    <a:pt x="4200" y="41732"/>
                  </a:cubicBezTo>
                  <a:cubicBezTo>
                    <a:pt x="4074" y="41764"/>
                    <a:pt x="3947" y="41779"/>
                    <a:pt x="3821" y="41779"/>
                  </a:cubicBezTo>
                  <a:cubicBezTo>
                    <a:pt x="3261" y="41779"/>
                    <a:pt x="2731" y="41474"/>
                    <a:pt x="2456" y="40963"/>
                  </a:cubicBezTo>
                  <a:lnTo>
                    <a:pt x="0" y="40963"/>
                  </a:lnTo>
                  <a:lnTo>
                    <a:pt x="0" y="44986"/>
                  </a:lnTo>
                  <a:lnTo>
                    <a:pt x="2456" y="44986"/>
                  </a:lnTo>
                  <a:cubicBezTo>
                    <a:pt x="2731" y="44474"/>
                    <a:pt x="3261" y="44169"/>
                    <a:pt x="3822" y="44169"/>
                  </a:cubicBezTo>
                  <a:cubicBezTo>
                    <a:pt x="3948" y="44169"/>
                    <a:pt x="4074" y="44184"/>
                    <a:pt x="4200" y="44216"/>
                  </a:cubicBezTo>
                  <a:cubicBezTo>
                    <a:pt x="4889" y="44390"/>
                    <a:pt x="5372" y="45009"/>
                    <a:pt x="5372" y="45720"/>
                  </a:cubicBezTo>
                  <a:cubicBezTo>
                    <a:pt x="5372" y="46431"/>
                    <a:pt x="4889" y="47051"/>
                    <a:pt x="4200" y="47224"/>
                  </a:cubicBezTo>
                  <a:cubicBezTo>
                    <a:pt x="4074" y="47256"/>
                    <a:pt x="3947" y="47271"/>
                    <a:pt x="3821" y="47271"/>
                  </a:cubicBezTo>
                  <a:cubicBezTo>
                    <a:pt x="3261" y="47271"/>
                    <a:pt x="2731" y="46966"/>
                    <a:pt x="2456" y="46455"/>
                  </a:cubicBezTo>
                  <a:lnTo>
                    <a:pt x="0" y="46455"/>
                  </a:lnTo>
                  <a:lnTo>
                    <a:pt x="0" y="50478"/>
                  </a:lnTo>
                  <a:lnTo>
                    <a:pt x="2456" y="50478"/>
                  </a:lnTo>
                  <a:cubicBezTo>
                    <a:pt x="2730" y="49967"/>
                    <a:pt x="3260" y="49661"/>
                    <a:pt x="3820" y="49661"/>
                  </a:cubicBezTo>
                  <a:cubicBezTo>
                    <a:pt x="3946" y="49661"/>
                    <a:pt x="4074" y="49676"/>
                    <a:pt x="4200" y="49708"/>
                  </a:cubicBezTo>
                  <a:cubicBezTo>
                    <a:pt x="4889" y="49882"/>
                    <a:pt x="5372" y="50501"/>
                    <a:pt x="5372" y="51212"/>
                  </a:cubicBezTo>
                  <a:cubicBezTo>
                    <a:pt x="5372" y="51922"/>
                    <a:pt x="4889" y="52543"/>
                    <a:pt x="4200" y="52716"/>
                  </a:cubicBezTo>
                  <a:cubicBezTo>
                    <a:pt x="4074" y="52747"/>
                    <a:pt x="3947" y="52763"/>
                    <a:pt x="3821" y="52763"/>
                  </a:cubicBezTo>
                  <a:cubicBezTo>
                    <a:pt x="3261" y="52763"/>
                    <a:pt x="2731" y="52458"/>
                    <a:pt x="2456" y="51947"/>
                  </a:cubicBezTo>
                  <a:lnTo>
                    <a:pt x="0" y="51947"/>
                  </a:lnTo>
                  <a:lnTo>
                    <a:pt x="0" y="55969"/>
                  </a:lnTo>
                  <a:lnTo>
                    <a:pt x="2456" y="55969"/>
                  </a:lnTo>
                  <a:cubicBezTo>
                    <a:pt x="2731" y="55457"/>
                    <a:pt x="3261" y="55152"/>
                    <a:pt x="3821" y="55152"/>
                  </a:cubicBezTo>
                  <a:cubicBezTo>
                    <a:pt x="3947" y="55152"/>
                    <a:pt x="4074" y="55167"/>
                    <a:pt x="4200" y="55199"/>
                  </a:cubicBezTo>
                  <a:cubicBezTo>
                    <a:pt x="4889" y="55372"/>
                    <a:pt x="5372" y="55992"/>
                    <a:pt x="5372" y="56703"/>
                  </a:cubicBezTo>
                  <a:cubicBezTo>
                    <a:pt x="5372" y="57414"/>
                    <a:pt x="4889" y="58034"/>
                    <a:pt x="4200" y="58207"/>
                  </a:cubicBezTo>
                  <a:cubicBezTo>
                    <a:pt x="4074" y="58239"/>
                    <a:pt x="3947" y="58254"/>
                    <a:pt x="3821" y="58254"/>
                  </a:cubicBezTo>
                  <a:cubicBezTo>
                    <a:pt x="3261" y="58254"/>
                    <a:pt x="2731" y="57949"/>
                    <a:pt x="2456" y="57437"/>
                  </a:cubicBezTo>
                  <a:lnTo>
                    <a:pt x="0" y="57437"/>
                  </a:lnTo>
                  <a:lnTo>
                    <a:pt x="0" y="61461"/>
                  </a:lnTo>
                  <a:lnTo>
                    <a:pt x="2456" y="61461"/>
                  </a:lnTo>
                  <a:cubicBezTo>
                    <a:pt x="2731" y="60949"/>
                    <a:pt x="3261" y="60644"/>
                    <a:pt x="3821" y="60644"/>
                  </a:cubicBezTo>
                  <a:cubicBezTo>
                    <a:pt x="3947" y="60644"/>
                    <a:pt x="4074" y="60659"/>
                    <a:pt x="4200" y="60691"/>
                  </a:cubicBezTo>
                  <a:cubicBezTo>
                    <a:pt x="4889" y="60864"/>
                    <a:pt x="5372" y="61484"/>
                    <a:pt x="5372" y="62195"/>
                  </a:cubicBezTo>
                  <a:cubicBezTo>
                    <a:pt x="5372" y="62906"/>
                    <a:pt x="4889" y="63526"/>
                    <a:pt x="4200" y="63699"/>
                  </a:cubicBezTo>
                  <a:cubicBezTo>
                    <a:pt x="4074" y="63731"/>
                    <a:pt x="3947" y="63746"/>
                    <a:pt x="3821" y="63746"/>
                  </a:cubicBezTo>
                  <a:cubicBezTo>
                    <a:pt x="3261" y="63746"/>
                    <a:pt x="2731" y="63441"/>
                    <a:pt x="2456" y="62929"/>
                  </a:cubicBezTo>
                  <a:lnTo>
                    <a:pt x="0" y="62929"/>
                  </a:lnTo>
                  <a:lnTo>
                    <a:pt x="0" y="66953"/>
                  </a:lnTo>
                  <a:lnTo>
                    <a:pt x="2456" y="66953"/>
                  </a:lnTo>
                  <a:cubicBezTo>
                    <a:pt x="2731" y="66441"/>
                    <a:pt x="3261" y="66135"/>
                    <a:pt x="3821" y="66135"/>
                  </a:cubicBezTo>
                  <a:cubicBezTo>
                    <a:pt x="3947" y="66135"/>
                    <a:pt x="4074" y="66151"/>
                    <a:pt x="4200" y="66182"/>
                  </a:cubicBezTo>
                  <a:cubicBezTo>
                    <a:pt x="4889" y="66356"/>
                    <a:pt x="5372" y="66976"/>
                    <a:pt x="5372" y="67687"/>
                  </a:cubicBezTo>
                  <a:cubicBezTo>
                    <a:pt x="5372" y="68397"/>
                    <a:pt x="4889" y="69018"/>
                    <a:pt x="4200" y="69191"/>
                  </a:cubicBezTo>
                  <a:cubicBezTo>
                    <a:pt x="4074" y="69223"/>
                    <a:pt x="3947" y="69238"/>
                    <a:pt x="3821" y="69238"/>
                  </a:cubicBezTo>
                  <a:cubicBezTo>
                    <a:pt x="3261" y="69238"/>
                    <a:pt x="2731" y="68933"/>
                    <a:pt x="2456" y="68421"/>
                  </a:cubicBezTo>
                  <a:lnTo>
                    <a:pt x="0" y="68421"/>
                  </a:lnTo>
                  <a:lnTo>
                    <a:pt x="0" y="72443"/>
                  </a:lnTo>
                  <a:lnTo>
                    <a:pt x="2456" y="72443"/>
                  </a:lnTo>
                  <a:cubicBezTo>
                    <a:pt x="2731" y="71932"/>
                    <a:pt x="3261" y="71627"/>
                    <a:pt x="3821" y="71627"/>
                  </a:cubicBezTo>
                  <a:cubicBezTo>
                    <a:pt x="3947" y="71627"/>
                    <a:pt x="4074" y="71642"/>
                    <a:pt x="4200" y="71674"/>
                  </a:cubicBezTo>
                  <a:cubicBezTo>
                    <a:pt x="4889" y="71847"/>
                    <a:pt x="5372" y="72468"/>
                    <a:pt x="5372" y="73178"/>
                  </a:cubicBezTo>
                  <a:cubicBezTo>
                    <a:pt x="5372" y="73889"/>
                    <a:pt x="4889" y="74509"/>
                    <a:pt x="4200" y="74683"/>
                  </a:cubicBezTo>
                  <a:cubicBezTo>
                    <a:pt x="4074" y="74714"/>
                    <a:pt x="3947" y="74730"/>
                    <a:pt x="3821" y="74730"/>
                  </a:cubicBezTo>
                  <a:cubicBezTo>
                    <a:pt x="3261" y="74730"/>
                    <a:pt x="2731" y="74424"/>
                    <a:pt x="2456" y="73912"/>
                  </a:cubicBezTo>
                  <a:lnTo>
                    <a:pt x="0" y="73912"/>
                  </a:lnTo>
                  <a:lnTo>
                    <a:pt x="0" y="77936"/>
                  </a:lnTo>
                  <a:lnTo>
                    <a:pt x="2456" y="77936"/>
                  </a:lnTo>
                  <a:cubicBezTo>
                    <a:pt x="2731" y="77425"/>
                    <a:pt x="3261" y="77119"/>
                    <a:pt x="3822" y="77119"/>
                  </a:cubicBezTo>
                  <a:cubicBezTo>
                    <a:pt x="3948" y="77119"/>
                    <a:pt x="4074" y="77134"/>
                    <a:pt x="4200" y="77166"/>
                  </a:cubicBezTo>
                  <a:cubicBezTo>
                    <a:pt x="4889" y="77340"/>
                    <a:pt x="5372" y="77959"/>
                    <a:pt x="5372" y="78670"/>
                  </a:cubicBezTo>
                  <a:cubicBezTo>
                    <a:pt x="5372" y="79381"/>
                    <a:pt x="4889" y="80001"/>
                    <a:pt x="4200" y="80174"/>
                  </a:cubicBezTo>
                  <a:cubicBezTo>
                    <a:pt x="4074" y="80206"/>
                    <a:pt x="3947" y="80221"/>
                    <a:pt x="3821" y="80221"/>
                  </a:cubicBezTo>
                  <a:cubicBezTo>
                    <a:pt x="3261" y="80221"/>
                    <a:pt x="2731" y="79916"/>
                    <a:pt x="2456" y="79404"/>
                  </a:cubicBezTo>
                  <a:lnTo>
                    <a:pt x="0" y="79404"/>
                  </a:lnTo>
                  <a:lnTo>
                    <a:pt x="0" y="83427"/>
                  </a:lnTo>
                  <a:lnTo>
                    <a:pt x="2456" y="83427"/>
                  </a:lnTo>
                  <a:cubicBezTo>
                    <a:pt x="2731" y="82915"/>
                    <a:pt x="3261" y="82609"/>
                    <a:pt x="3821" y="82609"/>
                  </a:cubicBezTo>
                  <a:cubicBezTo>
                    <a:pt x="3947" y="82609"/>
                    <a:pt x="4074" y="82625"/>
                    <a:pt x="4200" y="82656"/>
                  </a:cubicBezTo>
                  <a:cubicBezTo>
                    <a:pt x="4890" y="82830"/>
                    <a:pt x="5372" y="83450"/>
                    <a:pt x="5372" y="84161"/>
                  </a:cubicBezTo>
                  <a:cubicBezTo>
                    <a:pt x="5372" y="84871"/>
                    <a:pt x="4890" y="85492"/>
                    <a:pt x="4200" y="85665"/>
                  </a:cubicBezTo>
                  <a:cubicBezTo>
                    <a:pt x="4074" y="85697"/>
                    <a:pt x="3947" y="85712"/>
                    <a:pt x="3821" y="85712"/>
                  </a:cubicBezTo>
                  <a:cubicBezTo>
                    <a:pt x="3261" y="85712"/>
                    <a:pt x="2731" y="85407"/>
                    <a:pt x="2456" y="84896"/>
                  </a:cubicBezTo>
                  <a:lnTo>
                    <a:pt x="0" y="84896"/>
                  </a:lnTo>
                  <a:lnTo>
                    <a:pt x="0" y="88918"/>
                  </a:lnTo>
                  <a:lnTo>
                    <a:pt x="2456" y="88918"/>
                  </a:lnTo>
                  <a:cubicBezTo>
                    <a:pt x="2731" y="88407"/>
                    <a:pt x="3261" y="88102"/>
                    <a:pt x="3821" y="88102"/>
                  </a:cubicBezTo>
                  <a:cubicBezTo>
                    <a:pt x="3946" y="88102"/>
                    <a:pt x="4073" y="88117"/>
                    <a:pt x="4199" y="88149"/>
                  </a:cubicBezTo>
                  <a:cubicBezTo>
                    <a:pt x="4889" y="88322"/>
                    <a:pt x="5371" y="88942"/>
                    <a:pt x="5371" y="89652"/>
                  </a:cubicBezTo>
                  <a:cubicBezTo>
                    <a:pt x="5371" y="90363"/>
                    <a:pt x="4889" y="90983"/>
                    <a:pt x="4199" y="91157"/>
                  </a:cubicBezTo>
                  <a:cubicBezTo>
                    <a:pt x="4073" y="91188"/>
                    <a:pt x="3946" y="91204"/>
                    <a:pt x="3821" y="91204"/>
                  </a:cubicBezTo>
                  <a:cubicBezTo>
                    <a:pt x="3261" y="91204"/>
                    <a:pt x="2731" y="90899"/>
                    <a:pt x="2456" y="90387"/>
                  </a:cubicBezTo>
                  <a:lnTo>
                    <a:pt x="0" y="90387"/>
                  </a:lnTo>
                  <a:lnTo>
                    <a:pt x="0" y="97420"/>
                  </a:lnTo>
                  <a:lnTo>
                    <a:pt x="168704" y="97420"/>
                  </a:lnTo>
                  <a:lnTo>
                    <a:pt x="1687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832850" y="5295600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3"/>
                  </a:lnTo>
                  <a:lnTo>
                    <a:pt x="163425" y="3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832850" y="515777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1832850" y="5019975"/>
              <a:ext cx="4085625" cy="150"/>
            </a:xfrm>
            <a:custGeom>
              <a:avLst/>
              <a:gdLst/>
              <a:ahLst/>
              <a:cxnLst/>
              <a:rect l="l" t="t" r="r" b="b"/>
              <a:pathLst>
                <a:path w="163425" h="6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1832850" y="4882200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1832850" y="4744400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1832850" y="4606625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3"/>
                  </a:lnTo>
                  <a:lnTo>
                    <a:pt x="163425" y="3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1832850" y="4468800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1832850" y="4331000"/>
              <a:ext cx="4085625" cy="150"/>
            </a:xfrm>
            <a:custGeom>
              <a:avLst/>
              <a:gdLst/>
              <a:ahLst/>
              <a:cxnLst/>
              <a:rect l="l" t="t" r="r" b="b"/>
              <a:pathLst>
                <a:path w="163425" h="6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1832850" y="4193225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1832850" y="40554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1832850" y="39176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1832850" y="37798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1832850" y="36420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1832850" y="3504250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1832850" y="3366425"/>
              <a:ext cx="4085625" cy="150"/>
            </a:xfrm>
            <a:custGeom>
              <a:avLst/>
              <a:gdLst/>
              <a:ahLst/>
              <a:cxnLst/>
              <a:rect l="l" t="t" r="r" b="b"/>
              <a:pathLst>
                <a:path w="163425" h="6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" name="Google Shape;67;p5"/>
          <p:cNvGrpSpPr/>
          <p:nvPr/>
        </p:nvGrpSpPr>
        <p:grpSpPr>
          <a:xfrm rot="-4798816">
            <a:off x="6904461" y="-5579748"/>
            <a:ext cx="7917027" cy="4875015"/>
            <a:chOff x="1619054" y="2953626"/>
            <a:chExt cx="4381243" cy="2529997"/>
          </a:xfrm>
        </p:grpSpPr>
        <p:sp>
          <p:nvSpPr>
            <p:cNvPr id="68" name="Google Shape;68;p5"/>
            <p:cNvSpPr/>
            <p:nvPr/>
          </p:nvSpPr>
          <p:spPr>
            <a:xfrm>
              <a:off x="1619054" y="2953626"/>
              <a:ext cx="4381243" cy="2529997"/>
            </a:xfrm>
            <a:custGeom>
              <a:avLst/>
              <a:gdLst/>
              <a:ahLst/>
              <a:cxnLst/>
              <a:rect l="l" t="t" r="r" b="b"/>
              <a:pathLst>
                <a:path w="168704" h="97420" extrusionOk="0">
                  <a:moveTo>
                    <a:pt x="0" y="1"/>
                  </a:moveTo>
                  <a:lnTo>
                    <a:pt x="0" y="6544"/>
                  </a:lnTo>
                  <a:lnTo>
                    <a:pt x="2456" y="6544"/>
                  </a:lnTo>
                  <a:cubicBezTo>
                    <a:pt x="2731" y="6033"/>
                    <a:pt x="3261" y="5728"/>
                    <a:pt x="3821" y="5728"/>
                  </a:cubicBezTo>
                  <a:cubicBezTo>
                    <a:pt x="3947" y="5728"/>
                    <a:pt x="4074" y="5743"/>
                    <a:pt x="4200" y="5775"/>
                  </a:cubicBezTo>
                  <a:cubicBezTo>
                    <a:pt x="4889" y="5948"/>
                    <a:pt x="5371" y="6568"/>
                    <a:pt x="5371" y="7279"/>
                  </a:cubicBezTo>
                  <a:cubicBezTo>
                    <a:pt x="5371" y="7990"/>
                    <a:pt x="4889" y="8609"/>
                    <a:pt x="4200" y="8782"/>
                  </a:cubicBezTo>
                  <a:cubicBezTo>
                    <a:pt x="4074" y="8814"/>
                    <a:pt x="3946" y="8830"/>
                    <a:pt x="3820" y="8830"/>
                  </a:cubicBezTo>
                  <a:cubicBezTo>
                    <a:pt x="3260" y="8830"/>
                    <a:pt x="2730" y="8524"/>
                    <a:pt x="2456" y="8013"/>
                  </a:cubicBezTo>
                  <a:lnTo>
                    <a:pt x="0" y="8013"/>
                  </a:lnTo>
                  <a:lnTo>
                    <a:pt x="0" y="12036"/>
                  </a:lnTo>
                  <a:lnTo>
                    <a:pt x="2456" y="12036"/>
                  </a:lnTo>
                  <a:cubicBezTo>
                    <a:pt x="2731" y="11524"/>
                    <a:pt x="3261" y="11219"/>
                    <a:pt x="3821" y="11219"/>
                  </a:cubicBezTo>
                  <a:cubicBezTo>
                    <a:pt x="3947" y="11219"/>
                    <a:pt x="4074" y="11235"/>
                    <a:pt x="4200" y="11266"/>
                  </a:cubicBezTo>
                  <a:cubicBezTo>
                    <a:pt x="4889" y="11440"/>
                    <a:pt x="5372" y="12060"/>
                    <a:pt x="5372" y="12771"/>
                  </a:cubicBezTo>
                  <a:cubicBezTo>
                    <a:pt x="5372" y="13481"/>
                    <a:pt x="4889" y="14101"/>
                    <a:pt x="4200" y="14274"/>
                  </a:cubicBezTo>
                  <a:cubicBezTo>
                    <a:pt x="4074" y="14306"/>
                    <a:pt x="3946" y="14321"/>
                    <a:pt x="3820" y="14321"/>
                  </a:cubicBezTo>
                  <a:cubicBezTo>
                    <a:pt x="3260" y="14321"/>
                    <a:pt x="2730" y="14016"/>
                    <a:pt x="2456" y="13505"/>
                  </a:cubicBezTo>
                  <a:lnTo>
                    <a:pt x="0" y="13505"/>
                  </a:lnTo>
                  <a:lnTo>
                    <a:pt x="0" y="17527"/>
                  </a:lnTo>
                  <a:lnTo>
                    <a:pt x="2456" y="17527"/>
                  </a:lnTo>
                  <a:cubicBezTo>
                    <a:pt x="2730" y="17016"/>
                    <a:pt x="3260" y="16711"/>
                    <a:pt x="3820" y="16711"/>
                  </a:cubicBezTo>
                  <a:cubicBezTo>
                    <a:pt x="3946" y="16711"/>
                    <a:pt x="4074" y="16726"/>
                    <a:pt x="4200" y="16758"/>
                  </a:cubicBezTo>
                  <a:cubicBezTo>
                    <a:pt x="4889" y="16931"/>
                    <a:pt x="5372" y="17552"/>
                    <a:pt x="5372" y="18262"/>
                  </a:cubicBezTo>
                  <a:cubicBezTo>
                    <a:pt x="5372" y="18973"/>
                    <a:pt x="4889" y="19592"/>
                    <a:pt x="4200" y="19766"/>
                  </a:cubicBezTo>
                  <a:cubicBezTo>
                    <a:pt x="4074" y="19798"/>
                    <a:pt x="3946" y="19813"/>
                    <a:pt x="3820" y="19813"/>
                  </a:cubicBezTo>
                  <a:cubicBezTo>
                    <a:pt x="3260" y="19813"/>
                    <a:pt x="2730" y="19507"/>
                    <a:pt x="2456" y="18996"/>
                  </a:cubicBezTo>
                  <a:lnTo>
                    <a:pt x="0" y="18996"/>
                  </a:lnTo>
                  <a:lnTo>
                    <a:pt x="0" y="23019"/>
                  </a:lnTo>
                  <a:lnTo>
                    <a:pt x="2456" y="23019"/>
                  </a:lnTo>
                  <a:cubicBezTo>
                    <a:pt x="2730" y="22508"/>
                    <a:pt x="3260" y="22202"/>
                    <a:pt x="3820" y="22202"/>
                  </a:cubicBezTo>
                  <a:cubicBezTo>
                    <a:pt x="3946" y="22202"/>
                    <a:pt x="4074" y="22218"/>
                    <a:pt x="4200" y="22250"/>
                  </a:cubicBezTo>
                  <a:cubicBezTo>
                    <a:pt x="4889" y="22423"/>
                    <a:pt x="5372" y="23042"/>
                    <a:pt x="5372" y="23753"/>
                  </a:cubicBezTo>
                  <a:cubicBezTo>
                    <a:pt x="5372" y="24465"/>
                    <a:pt x="4889" y="25084"/>
                    <a:pt x="4200" y="25257"/>
                  </a:cubicBezTo>
                  <a:cubicBezTo>
                    <a:pt x="4074" y="25289"/>
                    <a:pt x="3946" y="25305"/>
                    <a:pt x="3820" y="25305"/>
                  </a:cubicBezTo>
                  <a:cubicBezTo>
                    <a:pt x="3260" y="25305"/>
                    <a:pt x="2730" y="24999"/>
                    <a:pt x="2456" y="24488"/>
                  </a:cubicBezTo>
                  <a:lnTo>
                    <a:pt x="0" y="24488"/>
                  </a:lnTo>
                  <a:lnTo>
                    <a:pt x="0" y="28511"/>
                  </a:lnTo>
                  <a:lnTo>
                    <a:pt x="2456" y="28511"/>
                  </a:lnTo>
                  <a:cubicBezTo>
                    <a:pt x="2730" y="28000"/>
                    <a:pt x="3260" y="27694"/>
                    <a:pt x="3820" y="27694"/>
                  </a:cubicBezTo>
                  <a:cubicBezTo>
                    <a:pt x="3946" y="27694"/>
                    <a:pt x="4074" y="27710"/>
                    <a:pt x="4200" y="27742"/>
                  </a:cubicBezTo>
                  <a:cubicBezTo>
                    <a:pt x="4889" y="27915"/>
                    <a:pt x="5372" y="28534"/>
                    <a:pt x="5372" y="29245"/>
                  </a:cubicBezTo>
                  <a:cubicBezTo>
                    <a:pt x="5372" y="29955"/>
                    <a:pt x="4889" y="30576"/>
                    <a:pt x="4200" y="30749"/>
                  </a:cubicBezTo>
                  <a:cubicBezTo>
                    <a:pt x="4074" y="30781"/>
                    <a:pt x="3946" y="30796"/>
                    <a:pt x="3820" y="30796"/>
                  </a:cubicBezTo>
                  <a:cubicBezTo>
                    <a:pt x="3260" y="30796"/>
                    <a:pt x="2730" y="30491"/>
                    <a:pt x="2456" y="29980"/>
                  </a:cubicBezTo>
                  <a:lnTo>
                    <a:pt x="0" y="29980"/>
                  </a:lnTo>
                  <a:lnTo>
                    <a:pt x="0" y="34003"/>
                  </a:lnTo>
                  <a:lnTo>
                    <a:pt x="2456" y="34003"/>
                  </a:lnTo>
                  <a:cubicBezTo>
                    <a:pt x="2730" y="33492"/>
                    <a:pt x="3260" y="33186"/>
                    <a:pt x="3820" y="33186"/>
                  </a:cubicBezTo>
                  <a:cubicBezTo>
                    <a:pt x="3946" y="33186"/>
                    <a:pt x="4074" y="33201"/>
                    <a:pt x="4200" y="33233"/>
                  </a:cubicBezTo>
                  <a:cubicBezTo>
                    <a:pt x="4889" y="33407"/>
                    <a:pt x="5372" y="34026"/>
                    <a:pt x="5372" y="34736"/>
                  </a:cubicBezTo>
                  <a:cubicBezTo>
                    <a:pt x="5372" y="35447"/>
                    <a:pt x="4889" y="36067"/>
                    <a:pt x="4200" y="36241"/>
                  </a:cubicBezTo>
                  <a:cubicBezTo>
                    <a:pt x="4074" y="36272"/>
                    <a:pt x="3947" y="36288"/>
                    <a:pt x="3821" y="36288"/>
                  </a:cubicBezTo>
                  <a:cubicBezTo>
                    <a:pt x="3261" y="36288"/>
                    <a:pt x="2731" y="35983"/>
                    <a:pt x="2456" y="35471"/>
                  </a:cubicBezTo>
                  <a:lnTo>
                    <a:pt x="0" y="35471"/>
                  </a:lnTo>
                  <a:lnTo>
                    <a:pt x="0" y="39494"/>
                  </a:lnTo>
                  <a:lnTo>
                    <a:pt x="2456" y="39494"/>
                  </a:lnTo>
                  <a:cubicBezTo>
                    <a:pt x="2730" y="38983"/>
                    <a:pt x="3260" y="38678"/>
                    <a:pt x="3820" y="38678"/>
                  </a:cubicBezTo>
                  <a:cubicBezTo>
                    <a:pt x="3946" y="38678"/>
                    <a:pt x="4074" y="38693"/>
                    <a:pt x="4200" y="38725"/>
                  </a:cubicBezTo>
                  <a:cubicBezTo>
                    <a:pt x="4889" y="38898"/>
                    <a:pt x="5372" y="39517"/>
                    <a:pt x="5372" y="40228"/>
                  </a:cubicBezTo>
                  <a:cubicBezTo>
                    <a:pt x="5372" y="40939"/>
                    <a:pt x="4889" y="41559"/>
                    <a:pt x="4200" y="41732"/>
                  </a:cubicBezTo>
                  <a:cubicBezTo>
                    <a:pt x="4074" y="41764"/>
                    <a:pt x="3947" y="41779"/>
                    <a:pt x="3821" y="41779"/>
                  </a:cubicBezTo>
                  <a:cubicBezTo>
                    <a:pt x="3261" y="41779"/>
                    <a:pt x="2731" y="41474"/>
                    <a:pt x="2456" y="40963"/>
                  </a:cubicBezTo>
                  <a:lnTo>
                    <a:pt x="0" y="40963"/>
                  </a:lnTo>
                  <a:lnTo>
                    <a:pt x="0" y="44986"/>
                  </a:lnTo>
                  <a:lnTo>
                    <a:pt x="2456" y="44986"/>
                  </a:lnTo>
                  <a:cubicBezTo>
                    <a:pt x="2731" y="44474"/>
                    <a:pt x="3261" y="44169"/>
                    <a:pt x="3822" y="44169"/>
                  </a:cubicBezTo>
                  <a:cubicBezTo>
                    <a:pt x="3948" y="44169"/>
                    <a:pt x="4074" y="44184"/>
                    <a:pt x="4200" y="44216"/>
                  </a:cubicBezTo>
                  <a:cubicBezTo>
                    <a:pt x="4889" y="44390"/>
                    <a:pt x="5372" y="45009"/>
                    <a:pt x="5372" y="45720"/>
                  </a:cubicBezTo>
                  <a:cubicBezTo>
                    <a:pt x="5372" y="46431"/>
                    <a:pt x="4889" y="47051"/>
                    <a:pt x="4200" y="47224"/>
                  </a:cubicBezTo>
                  <a:cubicBezTo>
                    <a:pt x="4074" y="47256"/>
                    <a:pt x="3947" y="47271"/>
                    <a:pt x="3821" y="47271"/>
                  </a:cubicBezTo>
                  <a:cubicBezTo>
                    <a:pt x="3261" y="47271"/>
                    <a:pt x="2731" y="46966"/>
                    <a:pt x="2456" y="46455"/>
                  </a:cubicBezTo>
                  <a:lnTo>
                    <a:pt x="0" y="46455"/>
                  </a:lnTo>
                  <a:lnTo>
                    <a:pt x="0" y="50478"/>
                  </a:lnTo>
                  <a:lnTo>
                    <a:pt x="2456" y="50478"/>
                  </a:lnTo>
                  <a:cubicBezTo>
                    <a:pt x="2730" y="49967"/>
                    <a:pt x="3260" y="49661"/>
                    <a:pt x="3820" y="49661"/>
                  </a:cubicBezTo>
                  <a:cubicBezTo>
                    <a:pt x="3946" y="49661"/>
                    <a:pt x="4074" y="49676"/>
                    <a:pt x="4200" y="49708"/>
                  </a:cubicBezTo>
                  <a:cubicBezTo>
                    <a:pt x="4889" y="49882"/>
                    <a:pt x="5372" y="50501"/>
                    <a:pt x="5372" y="51212"/>
                  </a:cubicBezTo>
                  <a:cubicBezTo>
                    <a:pt x="5372" y="51922"/>
                    <a:pt x="4889" y="52543"/>
                    <a:pt x="4200" y="52716"/>
                  </a:cubicBezTo>
                  <a:cubicBezTo>
                    <a:pt x="4074" y="52747"/>
                    <a:pt x="3947" y="52763"/>
                    <a:pt x="3821" y="52763"/>
                  </a:cubicBezTo>
                  <a:cubicBezTo>
                    <a:pt x="3261" y="52763"/>
                    <a:pt x="2731" y="52458"/>
                    <a:pt x="2456" y="51947"/>
                  </a:cubicBezTo>
                  <a:lnTo>
                    <a:pt x="0" y="51947"/>
                  </a:lnTo>
                  <a:lnTo>
                    <a:pt x="0" y="55969"/>
                  </a:lnTo>
                  <a:lnTo>
                    <a:pt x="2456" y="55969"/>
                  </a:lnTo>
                  <a:cubicBezTo>
                    <a:pt x="2731" y="55457"/>
                    <a:pt x="3261" y="55152"/>
                    <a:pt x="3821" y="55152"/>
                  </a:cubicBezTo>
                  <a:cubicBezTo>
                    <a:pt x="3947" y="55152"/>
                    <a:pt x="4074" y="55167"/>
                    <a:pt x="4200" y="55199"/>
                  </a:cubicBezTo>
                  <a:cubicBezTo>
                    <a:pt x="4889" y="55372"/>
                    <a:pt x="5372" y="55992"/>
                    <a:pt x="5372" y="56703"/>
                  </a:cubicBezTo>
                  <a:cubicBezTo>
                    <a:pt x="5372" y="57414"/>
                    <a:pt x="4889" y="58034"/>
                    <a:pt x="4200" y="58207"/>
                  </a:cubicBezTo>
                  <a:cubicBezTo>
                    <a:pt x="4074" y="58239"/>
                    <a:pt x="3947" y="58254"/>
                    <a:pt x="3821" y="58254"/>
                  </a:cubicBezTo>
                  <a:cubicBezTo>
                    <a:pt x="3261" y="58254"/>
                    <a:pt x="2731" y="57949"/>
                    <a:pt x="2456" y="57437"/>
                  </a:cubicBezTo>
                  <a:lnTo>
                    <a:pt x="0" y="57437"/>
                  </a:lnTo>
                  <a:lnTo>
                    <a:pt x="0" y="61461"/>
                  </a:lnTo>
                  <a:lnTo>
                    <a:pt x="2456" y="61461"/>
                  </a:lnTo>
                  <a:cubicBezTo>
                    <a:pt x="2731" y="60949"/>
                    <a:pt x="3261" y="60644"/>
                    <a:pt x="3821" y="60644"/>
                  </a:cubicBezTo>
                  <a:cubicBezTo>
                    <a:pt x="3947" y="60644"/>
                    <a:pt x="4074" y="60659"/>
                    <a:pt x="4200" y="60691"/>
                  </a:cubicBezTo>
                  <a:cubicBezTo>
                    <a:pt x="4889" y="60864"/>
                    <a:pt x="5372" y="61484"/>
                    <a:pt x="5372" y="62195"/>
                  </a:cubicBezTo>
                  <a:cubicBezTo>
                    <a:pt x="5372" y="62906"/>
                    <a:pt x="4889" y="63526"/>
                    <a:pt x="4200" y="63699"/>
                  </a:cubicBezTo>
                  <a:cubicBezTo>
                    <a:pt x="4074" y="63731"/>
                    <a:pt x="3947" y="63746"/>
                    <a:pt x="3821" y="63746"/>
                  </a:cubicBezTo>
                  <a:cubicBezTo>
                    <a:pt x="3261" y="63746"/>
                    <a:pt x="2731" y="63441"/>
                    <a:pt x="2456" y="62929"/>
                  </a:cubicBezTo>
                  <a:lnTo>
                    <a:pt x="0" y="62929"/>
                  </a:lnTo>
                  <a:lnTo>
                    <a:pt x="0" y="66953"/>
                  </a:lnTo>
                  <a:lnTo>
                    <a:pt x="2456" y="66953"/>
                  </a:lnTo>
                  <a:cubicBezTo>
                    <a:pt x="2731" y="66441"/>
                    <a:pt x="3261" y="66135"/>
                    <a:pt x="3821" y="66135"/>
                  </a:cubicBezTo>
                  <a:cubicBezTo>
                    <a:pt x="3947" y="66135"/>
                    <a:pt x="4074" y="66151"/>
                    <a:pt x="4200" y="66182"/>
                  </a:cubicBezTo>
                  <a:cubicBezTo>
                    <a:pt x="4889" y="66356"/>
                    <a:pt x="5372" y="66976"/>
                    <a:pt x="5372" y="67687"/>
                  </a:cubicBezTo>
                  <a:cubicBezTo>
                    <a:pt x="5372" y="68397"/>
                    <a:pt x="4889" y="69018"/>
                    <a:pt x="4200" y="69191"/>
                  </a:cubicBezTo>
                  <a:cubicBezTo>
                    <a:pt x="4074" y="69223"/>
                    <a:pt x="3947" y="69238"/>
                    <a:pt x="3821" y="69238"/>
                  </a:cubicBezTo>
                  <a:cubicBezTo>
                    <a:pt x="3261" y="69238"/>
                    <a:pt x="2731" y="68933"/>
                    <a:pt x="2456" y="68421"/>
                  </a:cubicBezTo>
                  <a:lnTo>
                    <a:pt x="0" y="68421"/>
                  </a:lnTo>
                  <a:lnTo>
                    <a:pt x="0" y="72443"/>
                  </a:lnTo>
                  <a:lnTo>
                    <a:pt x="2456" y="72443"/>
                  </a:lnTo>
                  <a:cubicBezTo>
                    <a:pt x="2731" y="71932"/>
                    <a:pt x="3261" y="71627"/>
                    <a:pt x="3821" y="71627"/>
                  </a:cubicBezTo>
                  <a:cubicBezTo>
                    <a:pt x="3947" y="71627"/>
                    <a:pt x="4074" y="71642"/>
                    <a:pt x="4200" y="71674"/>
                  </a:cubicBezTo>
                  <a:cubicBezTo>
                    <a:pt x="4889" y="71847"/>
                    <a:pt x="5372" y="72468"/>
                    <a:pt x="5372" y="73178"/>
                  </a:cubicBezTo>
                  <a:cubicBezTo>
                    <a:pt x="5372" y="73889"/>
                    <a:pt x="4889" y="74509"/>
                    <a:pt x="4200" y="74683"/>
                  </a:cubicBezTo>
                  <a:cubicBezTo>
                    <a:pt x="4074" y="74714"/>
                    <a:pt x="3947" y="74730"/>
                    <a:pt x="3821" y="74730"/>
                  </a:cubicBezTo>
                  <a:cubicBezTo>
                    <a:pt x="3261" y="74730"/>
                    <a:pt x="2731" y="74424"/>
                    <a:pt x="2456" y="73912"/>
                  </a:cubicBezTo>
                  <a:lnTo>
                    <a:pt x="0" y="73912"/>
                  </a:lnTo>
                  <a:lnTo>
                    <a:pt x="0" y="77936"/>
                  </a:lnTo>
                  <a:lnTo>
                    <a:pt x="2456" y="77936"/>
                  </a:lnTo>
                  <a:cubicBezTo>
                    <a:pt x="2731" y="77425"/>
                    <a:pt x="3261" y="77119"/>
                    <a:pt x="3822" y="77119"/>
                  </a:cubicBezTo>
                  <a:cubicBezTo>
                    <a:pt x="3948" y="77119"/>
                    <a:pt x="4074" y="77134"/>
                    <a:pt x="4200" y="77166"/>
                  </a:cubicBezTo>
                  <a:cubicBezTo>
                    <a:pt x="4889" y="77340"/>
                    <a:pt x="5372" y="77959"/>
                    <a:pt x="5372" y="78670"/>
                  </a:cubicBezTo>
                  <a:cubicBezTo>
                    <a:pt x="5372" y="79381"/>
                    <a:pt x="4889" y="80001"/>
                    <a:pt x="4200" y="80174"/>
                  </a:cubicBezTo>
                  <a:cubicBezTo>
                    <a:pt x="4074" y="80206"/>
                    <a:pt x="3947" y="80221"/>
                    <a:pt x="3821" y="80221"/>
                  </a:cubicBezTo>
                  <a:cubicBezTo>
                    <a:pt x="3261" y="80221"/>
                    <a:pt x="2731" y="79916"/>
                    <a:pt x="2456" y="79404"/>
                  </a:cubicBezTo>
                  <a:lnTo>
                    <a:pt x="0" y="79404"/>
                  </a:lnTo>
                  <a:lnTo>
                    <a:pt x="0" y="83427"/>
                  </a:lnTo>
                  <a:lnTo>
                    <a:pt x="2456" y="83427"/>
                  </a:lnTo>
                  <a:cubicBezTo>
                    <a:pt x="2731" y="82915"/>
                    <a:pt x="3261" y="82609"/>
                    <a:pt x="3821" y="82609"/>
                  </a:cubicBezTo>
                  <a:cubicBezTo>
                    <a:pt x="3947" y="82609"/>
                    <a:pt x="4074" y="82625"/>
                    <a:pt x="4200" y="82656"/>
                  </a:cubicBezTo>
                  <a:cubicBezTo>
                    <a:pt x="4890" y="82830"/>
                    <a:pt x="5372" y="83450"/>
                    <a:pt x="5372" y="84161"/>
                  </a:cubicBezTo>
                  <a:cubicBezTo>
                    <a:pt x="5372" y="84871"/>
                    <a:pt x="4890" y="85492"/>
                    <a:pt x="4200" y="85665"/>
                  </a:cubicBezTo>
                  <a:cubicBezTo>
                    <a:pt x="4074" y="85697"/>
                    <a:pt x="3947" y="85712"/>
                    <a:pt x="3821" y="85712"/>
                  </a:cubicBezTo>
                  <a:cubicBezTo>
                    <a:pt x="3261" y="85712"/>
                    <a:pt x="2731" y="85407"/>
                    <a:pt x="2456" y="84896"/>
                  </a:cubicBezTo>
                  <a:lnTo>
                    <a:pt x="0" y="84896"/>
                  </a:lnTo>
                  <a:lnTo>
                    <a:pt x="0" y="88918"/>
                  </a:lnTo>
                  <a:lnTo>
                    <a:pt x="2456" y="88918"/>
                  </a:lnTo>
                  <a:cubicBezTo>
                    <a:pt x="2731" y="88407"/>
                    <a:pt x="3261" y="88102"/>
                    <a:pt x="3821" y="88102"/>
                  </a:cubicBezTo>
                  <a:cubicBezTo>
                    <a:pt x="3946" y="88102"/>
                    <a:pt x="4073" y="88117"/>
                    <a:pt x="4199" y="88149"/>
                  </a:cubicBezTo>
                  <a:cubicBezTo>
                    <a:pt x="4889" y="88322"/>
                    <a:pt x="5371" y="88942"/>
                    <a:pt x="5371" y="89652"/>
                  </a:cubicBezTo>
                  <a:cubicBezTo>
                    <a:pt x="5371" y="90363"/>
                    <a:pt x="4889" y="90983"/>
                    <a:pt x="4199" y="91157"/>
                  </a:cubicBezTo>
                  <a:cubicBezTo>
                    <a:pt x="4073" y="91188"/>
                    <a:pt x="3946" y="91204"/>
                    <a:pt x="3821" y="91204"/>
                  </a:cubicBezTo>
                  <a:cubicBezTo>
                    <a:pt x="3261" y="91204"/>
                    <a:pt x="2731" y="90899"/>
                    <a:pt x="2456" y="90387"/>
                  </a:cubicBezTo>
                  <a:lnTo>
                    <a:pt x="0" y="90387"/>
                  </a:lnTo>
                  <a:lnTo>
                    <a:pt x="0" y="97420"/>
                  </a:lnTo>
                  <a:lnTo>
                    <a:pt x="168704" y="97420"/>
                  </a:lnTo>
                  <a:lnTo>
                    <a:pt x="1687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1832850" y="5295600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3"/>
                  </a:lnTo>
                  <a:lnTo>
                    <a:pt x="163425" y="3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1832850" y="515777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1832850" y="5019975"/>
              <a:ext cx="4085625" cy="150"/>
            </a:xfrm>
            <a:custGeom>
              <a:avLst/>
              <a:gdLst/>
              <a:ahLst/>
              <a:cxnLst/>
              <a:rect l="l" t="t" r="r" b="b"/>
              <a:pathLst>
                <a:path w="163425" h="6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1832850" y="4882200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832850" y="4744400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832850" y="4606625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3"/>
                  </a:lnTo>
                  <a:lnTo>
                    <a:pt x="163425" y="3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1832850" y="4468800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1832850" y="4331000"/>
              <a:ext cx="4085625" cy="150"/>
            </a:xfrm>
            <a:custGeom>
              <a:avLst/>
              <a:gdLst/>
              <a:ahLst/>
              <a:cxnLst/>
              <a:rect l="l" t="t" r="r" b="b"/>
              <a:pathLst>
                <a:path w="163425" h="6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1832850" y="4193225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1832850" y="40554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1832850" y="39176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0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1832850" y="37798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1832850" y="3642025"/>
              <a:ext cx="4085625" cy="125"/>
            </a:xfrm>
            <a:custGeom>
              <a:avLst/>
              <a:gdLst/>
              <a:ahLst/>
              <a:cxnLst/>
              <a:rect l="l" t="t" r="r" b="b"/>
              <a:pathLst>
                <a:path w="163425" h="5" extrusionOk="0">
                  <a:moveTo>
                    <a:pt x="1" y="1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1832850" y="3504250"/>
              <a:ext cx="4085625" cy="100"/>
            </a:xfrm>
            <a:custGeom>
              <a:avLst/>
              <a:gdLst/>
              <a:ahLst/>
              <a:cxnLst/>
              <a:rect l="l" t="t" r="r" b="b"/>
              <a:pathLst>
                <a:path w="163425" h="4" extrusionOk="0">
                  <a:moveTo>
                    <a:pt x="1" y="0"/>
                  </a:moveTo>
                  <a:lnTo>
                    <a:pt x="1" y="4"/>
                  </a:lnTo>
                  <a:lnTo>
                    <a:pt x="163425" y="4"/>
                  </a:lnTo>
                  <a:lnTo>
                    <a:pt x="163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1832850" y="3366425"/>
              <a:ext cx="4085625" cy="150"/>
            </a:xfrm>
            <a:custGeom>
              <a:avLst/>
              <a:gdLst/>
              <a:ahLst/>
              <a:cxnLst/>
              <a:rect l="l" t="t" r="r" b="b"/>
              <a:pathLst>
                <a:path w="163425" h="6" extrusionOk="0">
                  <a:moveTo>
                    <a:pt x="1" y="1"/>
                  </a:moveTo>
                  <a:lnTo>
                    <a:pt x="1" y="5"/>
                  </a:lnTo>
                  <a:lnTo>
                    <a:pt x="163425" y="5"/>
                  </a:lnTo>
                  <a:lnTo>
                    <a:pt x="163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87833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4442D0-4239-4093-3177-B850D3F1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52A8A0-4CC7-352A-CEE8-65774AAF0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489754-3CF9-AC7A-7F0B-E0AB254B6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65ABB2-784C-4D6F-EAC4-4D5E55B4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3B61FB-40C0-1773-AE1C-3738A30E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628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2F2A0-267C-C1FF-751E-E99298DA5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893701-E3D3-7F85-014D-5F1F12024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004D4F-C761-EE01-9836-A56F8F7E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6A2639-3E5C-B3F8-2407-6DC8BAA7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A37593-249A-98E4-DD54-90F02C0BA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166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BE91C4-F151-01CD-DEF5-AB5A8F03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12A6DA-299E-9E07-46C6-6F4BBB91B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9B8D83-FEA0-9A16-61A2-AF2750EF0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3719DA-1F1B-D7B8-A816-20C8A01B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03B8D2-802D-EDDF-B149-A0A9CE099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11FDBC-71F6-76D3-AAE3-9F032A2C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812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527779-2DA9-0AB9-CBB9-5825E4785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A83CDA-464C-7991-CC89-41BA65B85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55BC30-D938-39A8-4C19-19EFB8E51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00148F4-7267-6BB3-454D-DD14DB457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C3A478D-2C0C-31E6-295E-CC1B56A96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15EBF1D-89FD-1940-6969-B4561283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7813161-E26B-1D00-DE73-2E0CBDEC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E670464-685F-F3F1-1EF6-210AD2B76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794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A031BA-8929-2563-D096-75CC334E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C65482-10F6-500A-7165-CD1930B6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D3708D-0387-265E-A7BC-8B2151481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3DE21A2-0620-3AE1-E0AA-A5606086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880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4B6613-748D-2439-6764-E677F939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40C231B-8470-DBA3-A79D-5AFA5B78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89C0809-6FA0-050C-6E7B-7B3E115E3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695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6EF27B-B49B-E899-B471-A24E83434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36E035-7D33-E556-95EF-712FFF3A7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88D5C6C-BC45-64B4-C679-585CFF6E3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ABC815-2087-4ED9-B820-8B87D902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31F3185-F13E-0B7E-EF2C-C66F681A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2EF127-27DD-5D12-7300-A4D45EF3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02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3854B7-15AF-B5A7-684F-9023BC670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476372A-8669-BB38-AE77-D5313AB3B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671053-BF23-8D2E-9CE3-27B50C9A8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EF55F36-382F-D03B-9A41-742EFF899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D109B5-D8AB-F627-9B5D-F3A44CBA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8E806E-4AAB-660D-F4FB-02AFF967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603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407A4B-1FBA-B49A-3465-E6FCE637B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118FE3-5BF7-5AE7-8DDB-E26B88703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8968A7-9C7A-9C21-D7BC-790DF112D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96C4-783E-423B-BA15-520545B899FD}" type="datetimeFigureOut">
              <a:rPr lang="vi-VN" smtClean="0"/>
              <a:t>23/08/2022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1F96C0-7566-B9DE-1A95-C602BE173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83558C-071B-EFB8-4FE1-81DF1F91F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65422-8D83-4A26-A77D-2A76218EEB6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178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field of flowers&#10;&#10;Description automatically generated with medium confidence">
            <a:extLst>
              <a:ext uri="{FF2B5EF4-FFF2-40B4-BE49-F238E27FC236}">
                <a16:creationId xmlns:a16="http://schemas.microsoft.com/office/drawing/2014/main" xmlns="" id="{00698472-7FFA-4603-A2AC-69315C3569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990"/>
          <a:stretch/>
        </p:blipFill>
        <p:spPr>
          <a:xfrm>
            <a:off x="838200" y="754148"/>
            <a:ext cx="10515600" cy="49955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FD62D28-F1DC-4083-AB96-2B7C489F0B15}"/>
              </a:ext>
            </a:extLst>
          </p:cNvPr>
          <p:cNvSpPr txBox="1"/>
          <p:nvPr/>
        </p:nvSpPr>
        <p:spPr>
          <a:xfrm>
            <a:off x="3940701" y="1267316"/>
            <a:ext cx="6098458" cy="8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lnSpc>
                <a:spcPct val="115000"/>
              </a:lnSpc>
            </a:pPr>
            <a:r>
              <a:rPr lang="vi-VN" sz="4800" b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4800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A916006-CD9F-41D6-8B75-19F478055CB5}"/>
              </a:ext>
            </a:extLst>
          </p:cNvPr>
          <p:cNvSpPr txBox="1"/>
          <p:nvPr/>
        </p:nvSpPr>
        <p:spPr>
          <a:xfrm>
            <a:off x="838200" y="2409942"/>
            <a:ext cx="10999071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lnSpc>
                <a:spcPct val="115000"/>
              </a:lnSpc>
            </a:pP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nghiên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538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6" name="Google Shape;2106;p64"/>
          <p:cNvGrpSpPr/>
          <p:nvPr/>
        </p:nvGrpSpPr>
        <p:grpSpPr>
          <a:xfrm>
            <a:off x="10795009" y="1650797"/>
            <a:ext cx="1511548" cy="1511548"/>
            <a:chOff x="6879045" y="1144445"/>
            <a:chExt cx="1133661" cy="1133661"/>
          </a:xfrm>
        </p:grpSpPr>
        <p:sp>
          <p:nvSpPr>
            <p:cNvPr id="2107" name="Google Shape;2107;p64"/>
            <p:cNvSpPr/>
            <p:nvPr/>
          </p:nvSpPr>
          <p:spPr>
            <a:xfrm rot="-2700000" flipH="1">
              <a:off x="7100286" y="1255245"/>
              <a:ext cx="691178" cy="912060"/>
            </a:xfrm>
            <a:custGeom>
              <a:avLst/>
              <a:gdLst/>
              <a:ahLst/>
              <a:cxnLst/>
              <a:rect l="l" t="t" r="r" b="b"/>
              <a:pathLst>
                <a:path w="19138" h="25254" extrusionOk="0">
                  <a:moveTo>
                    <a:pt x="19138" y="1"/>
                  </a:moveTo>
                  <a:cubicBezTo>
                    <a:pt x="19138" y="1"/>
                    <a:pt x="806" y="727"/>
                    <a:pt x="403" y="1817"/>
                  </a:cubicBezTo>
                  <a:cubicBezTo>
                    <a:pt x="1" y="2907"/>
                    <a:pt x="1871" y="25253"/>
                    <a:pt x="1871" y="25253"/>
                  </a:cubicBezTo>
                  <a:lnTo>
                    <a:pt x="18373" y="245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08" name="Google Shape;2108;p64"/>
            <p:cNvGrpSpPr/>
            <p:nvPr/>
          </p:nvGrpSpPr>
          <p:grpSpPr>
            <a:xfrm>
              <a:off x="6973483" y="1268762"/>
              <a:ext cx="924202" cy="924202"/>
              <a:chOff x="6973483" y="1268762"/>
              <a:chExt cx="924202" cy="924202"/>
            </a:xfrm>
          </p:grpSpPr>
          <p:sp>
            <p:nvSpPr>
              <p:cNvPr id="2109" name="Google Shape;2109;p64"/>
              <p:cNvSpPr/>
              <p:nvPr/>
            </p:nvSpPr>
            <p:spPr>
              <a:xfrm rot="-2700000" flipH="1">
                <a:off x="7152402" y="1360535"/>
                <a:ext cx="566363" cy="740656"/>
              </a:xfrm>
              <a:custGeom>
                <a:avLst/>
                <a:gdLst/>
                <a:ahLst/>
                <a:cxnLst/>
                <a:rect l="l" t="t" r="r" b="b"/>
                <a:pathLst>
                  <a:path w="15682" h="20508" extrusionOk="0">
                    <a:moveTo>
                      <a:pt x="1" y="0"/>
                    </a:moveTo>
                    <a:lnTo>
                      <a:pt x="801" y="20507"/>
                    </a:lnTo>
                    <a:lnTo>
                      <a:pt x="14320" y="20424"/>
                    </a:lnTo>
                    <a:lnTo>
                      <a:pt x="1568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10" name="Google Shape;2110;p64"/>
              <p:cNvSpPr/>
              <p:nvPr/>
            </p:nvSpPr>
            <p:spPr>
              <a:xfrm rot="-2700000" flipH="1">
                <a:off x="7152402" y="1360535"/>
                <a:ext cx="566363" cy="740656"/>
              </a:xfrm>
              <a:custGeom>
                <a:avLst/>
                <a:gdLst/>
                <a:ahLst/>
                <a:cxnLst/>
                <a:rect l="l" t="t" r="r" b="b"/>
                <a:pathLst>
                  <a:path w="15682" h="20508" extrusionOk="0">
                    <a:moveTo>
                      <a:pt x="1" y="0"/>
                    </a:moveTo>
                    <a:lnTo>
                      <a:pt x="801" y="20507"/>
                    </a:lnTo>
                    <a:lnTo>
                      <a:pt x="14320" y="20424"/>
                    </a:lnTo>
                    <a:lnTo>
                      <a:pt x="15682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11" name="Google Shape;2111;p64"/>
            <p:cNvSpPr/>
            <p:nvPr/>
          </p:nvSpPr>
          <p:spPr>
            <a:xfrm rot="-2700000" flipH="1">
              <a:off x="7305615" y="1420504"/>
              <a:ext cx="261368" cy="640075"/>
            </a:xfrm>
            <a:custGeom>
              <a:avLst/>
              <a:gdLst/>
              <a:ahLst/>
              <a:cxnLst/>
              <a:rect l="l" t="t" r="r" b="b"/>
              <a:pathLst>
                <a:path w="7237" h="17723" extrusionOk="0">
                  <a:moveTo>
                    <a:pt x="1" y="0"/>
                  </a:moveTo>
                  <a:lnTo>
                    <a:pt x="7237" y="0"/>
                  </a:lnTo>
                  <a:lnTo>
                    <a:pt x="6666" y="17722"/>
                  </a:lnTo>
                  <a:lnTo>
                    <a:pt x="373" y="1751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2" name="Google Shape;2112;p64"/>
            <p:cNvSpPr/>
            <p:nvPr/>
          </p:nvSpPr>
          <p:spPr>
            <a:xfrm rot="-2700000" flipH="1">
              <a:off x="7358905" y="1407852"/>
              <a:ext cx="194012" cy="625592"/>
            </a:xfrm>
            <a:custGeom>
              <a:avLst/>
              <a:gdLst/>
              <a:ahLst/>
              <a:cxnLst/>
              <a:rect l="l" t="t" r="r" b="b"/>
              <a:pathLst>
                <a:path w="5372" h="17322" extrusionOk="0">
                  <a:moveTo>
                    <a:pt x="1" y="1"/>
                  </a:moveTo>
                  <a:lnTo>
                    <a:pt x="5372" y="547"/>
                  </a:lnTo>
                  <a:lnTo>
                    <a:pt x="4826" y="17175"/>
                  </a:lnTo>
                  <a:lnTo>
                    <a:pt x="214" y="17321"/>
                  </a:lnTo>
                  <a:close/>
                </a:path>
              </a:pathLst>
            </a:custGeom>
            <a:gradFill>
              <a:gsLst>
                <a:gs pos="0">
                  <a:srgbClr val="000000">
                    <a:alpha val="14509"/>
                  </a:srgbClr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3" name="Google Shape;2113;p64"/>
            <p:cNvSpPr/>
            <p:nvPr/>
          </p:nvSpPr>
          <p:spPr>
            <a:xfrm rot="-2700000" flipH="1">
              <a:off x="7386268" y="1478642"/>
              <a:ext cx="37163" cy="603706"/>
            </a:xfrm>
            <a:custGeom>
              <a:avLst/>
              <a:gdLst/>
              <a:ahLst/>
              <a:cxnLst/>
              <a:rect l="l" t="t" r="r" b="b"/>
              <a:pathLst>
                <a:path w="1029" h="16716" extrusionOk="0">
                  <a:moveTo>
                    <a:pt x="326" y="0"/>
                  </a:moveTo>
                  <a:lnTo>
                    <a:pt x="0" y="16716"/>
                  </a:lnTo>
                  <a:lnTo>
                    <a:pt x="483" y="16700"/>
                  </a:lnTo>
                  <a:lnTo>
                    <a:pt x="1029" y="72"/>
                  </a:ln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4" name="Google Shape;2114;p64"/>
            <p:cNvSpPr/>
            <p:nvPr/>
          </p:nvSpPr>
          <p:spPr>
            <a:xfrm rot="-2700000" flipH="1">
              <a:off x="7401385" y="1651711"/>
              <a:ext cx="104482" cy="104446"/>
            </a:xfrm>
            <a:custGeom>
              <a:avLst/>
              <a:gdLst/>
              <a:ahLst/>
              <a:cxnLst/>
              <a:rect l="l" t="t" r="r" b="b"/>
              <a:pathLst>
                <a:path w="2893" h="2892" extrusionOk="0">
                  <a:moveTo>
                    <a:pt x="2893" y="1391"/>
                  </a:moveTo>
                  <a:cubicBezTo>
                    <a:pt x="2893" y="1953"/>
                    <a:pt x="2554" y="2461"/>
                    <a:pt x="2035" y="2676"/>
                  </a:cubicBezTo>
                  <a:cubicBezTo>
                    <a:pt x="1514" y="2892"/>
                    <a:pt x="916" y="2773"/>
                    <a:pt x="517" y="2375"/>
                  </a:cubicBezTo>
                  <a:cubicBezTo>
                    <a:pt x="119" y="1977"/>
                    <a:pt x="1" y="1379"/>
                    <a:pt x="216" y="859"/>
                  </a:cubicBezTo>
                  <a:cubicBezTo>
                    <a:pt x="431" y="340"/>
                    <a:pt x="939" y="0"/>
                    <a:pt x="1501" y="0"/>
                  </a:cubicBezTo>
                  <a:cubicBezTo>
                    <a:pt x="2270" y="0"/>
                    <a:pt x="2893" y="623"/>
                    <a:pt x="2893" y="1391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5" name="Google Shape;2115;p64"/>
            <p:cNvSpPr/>
            <p:nvPr/>
          </p:nvSpPr>
          <p:spPr>
            <a:xfrm rot="-2700000" flipH="1">
              <a:off x="7419816" y="1677934"/>
              <a:ext cx="57532" cy="55293"/>
            </a:xfrm>
            <a:custGeom>
              <a:avLst/>
              <a:gdLst/>
              <a:ahLst/>
              <a:cxnLst/>
              <a:rect l="l" t="t" r="r" b="b"/>
              <a:pathLst>
                <a:path w="1593" h="1531" extrusionOk="0">
                  <a:moveTo>
                    <a:pt x="0" y="206"/>
                  </a:moveTo>
                  <a:lnTo>
                    <a:pt x="251" y="1"/>
                  </a:lnTo>
                  <a:lnTo>
                    <a:pt x="1593" y="1204"/>
                  </a:lnTo>
                  <a:lnTo>
                    <a:pt x="1297" y="1530"/>
                  </a:ln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116" name="Google Shape;2116;p64"/>
          <p:cNvSpPr/>
          <p:nvPr/>
        </p:nvSpPr>
        <p:spPr>
          <a:xfrm rot="1005509">
            <a:off x="10289028" y="1273260"/>
            <a:ext cx="1556507" cy="42190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434343">
                <a:alpha val="3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56" name="Google Shape;2156;p64"/>
          <p:cNvGrpSpPr/>
          <p:nvPr/>
        </p:nvGrpSpPr>
        <p:grpSpPr>
          <a:xfrm>
            <a:off x="-206363" y="5258569"/>
            <a:ext cx="1306345" cy="1295420"/>
            <a:chOff x="1684395" y="231735"/>
            <a:chExt cx="1260671" cy="1246229"/>
          </a:xfrm>
        </p:grpSpPr>
        <p:sp>
          <p:nvSpPr>
            <p:cNvPr id="2157" name="Google Shape;2157;p64"/>
            <p:cNvSpPr/>
            <p:nvPr/>
          </p:nvSpPr>
          <p:spPr>
            <a:xfrm rot="10800000">
              <a:off x="1684395" y="231735"/>
              <a:ext cx="1260671" cy="1246229"/>
            </a:xfrm>
            <a:custGeom>
              <a:avLst/>
              <a:gdLst/>
              <a:ahLst/>
              <a:cxnLst/>
              <a:rect l="l" t="t" r="r" b="b"/>
              <a:pathLst>
                <a:path w="104317" h="103122" extrusionOk="0">
                  <a:moveTo>
                    <a:pt x="90350" y="12275"/>
                  </a:moveTo>
                  <a:cubicBezTo>
                    <a:pt x="90350" y="12275"/>
                    <a:pt x="80733" y="86"/>
                    <a:pt x="54529" y="38"/>
                  </a:cubicBezTo>
                  <a:cubicBezTo>
                    <a:pt x="28326" y="0"/>
                    <a:pt x="19780" y="6157"/>
                    <a:pt x="19780" y="6157"/>
                  </a:cubicBezTo>
                  <a:lnTo>
                    <a:pt x="2543" y="25400"/>
                  </a:lnTo>
                  <a:lnTo>
                    <a:pt x="1" y="61651"/>
                  </a:lnTo>
                  <a:lnTo>
                    <a:pt x="12830" y="88447"/>
                  </a:lnTo>
                  <a:lnTo>
                    <a:pt x="38727" y="103121"/>
                  </a:lnTo>
                  <a:cubicBezTo>
                    <a:pt x="38727" y="103121"/>
                    <a:pt x="58889" y="102557"/>
                    <a:pt x="73190" y="99556"/>
                  </a:cubicBezTo>
                  <a:cubicBezTo>
                    <a:pt x="87482" y="96544"/>
                    <a:pt x="104317" y="78065"/>
                    <a:pt x="104317" y="78065"/>
                  </a:cubicBezTo>
                  <a:lnTo>
                    <a:pt x="104317" y="386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58" name="Google Shape;2158;p64"/>
            <p:cNvSpPr/>
            <p:nvPr/>
          </p:nvSpPr>
          <p:spPr>
            <a:xfrm rot="10800000">
              <a:off x="1981417" y="330746"/>
              <a:ext cx="630221" cy="1077209"/>
            </a:xfrm>
            <a:custGeom>
              <a:avLst/>
              <a:gdLst/>
              <a:ahLst/>
              <a:cxnLst/>
              <a:rect l="l" t="t" r="r" b="b"/>
              <a:pathLst>
                <a:path w="52149" h="89136" extrusionOk="0">
                  <a:moveTo>
                    <a:pt x="0" y="10172"/>
                  </a:moveTo>
                  <a:cubicBezTo>
                    <a:pt x="0" y="10172"/>
                    <a:pt x="12676" y="2763"/>
                    <a:pt x="22379" y="0"/>
                  </a:cubicBezTo>
                  <a:lnTo>
                    <a:pt x="52149" y="82329"/>
                  </a:lnTo>
                  <a:cubicBezTo>
                    <a:pt x="52149" y="82329"/>
                    <a:pt x="41537" y="86985"/>
                    <a:pt x="29043" y="89136"/>
                  </a:cubicBezTo>
                  <a:cubicBezTo>
                    <a:pt x="29043" y="89136"/>
                    <a:pt x="42264" y="70915"/>
                    <a:pt x="37197" y="50323"/>
                  </a:cubicBezTo>
                  <a:cubicBezTo>
                    <a:pt x="32140" y="29741"/>
                    <a:pt x="15114" y="29215"/>
                    <a:pt x="15114" y="292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59" name="Google Shape;2159;p64"/>
            <p:cNvGrpSpPr/>
            <p:nvPr/>
          </p:nvGrpSpPr>
          <p:grpSpPr>
            <a:xfrm>
              <a:off x="1702762" y="310299"/>
              <a:ext cx="985822" cy="1167206"/>
              <a:chOff x="1702762" y="310299"/>
              <a:chExt cx="985822" cy="1167206"/>
            </a:xfrm>
          </p:grpSpPr>
          <p:sp>
            <p:nvSpPr>
              <p:cNvPr id="2160" name="Google Shape;2160;p64"/>
              <p:cNvSpPr/>
              <p:nvPr/>
            </p:nvSpPr>
            <p:spPr>
              <a:xfrm rot="10800000">
                <a:off x="1702762" y="310299"/>
                <a:ext cx="985822" cy="1167206"/>
              </a:xfrm>
              <a:custGeom>
                <a:avLst/>
                <a:gdLst/>
                <a:ahLst/>
                <a:cxnLst/>
                <a:rect l="l" t="t" r="r" b="b"/>
                <a:pathLst>
                  <a:path w="81574" h="96583" extrusionOk="0">
                    <a:moveTo>
                      <a:pt x="24970" y="6740"/>
                    </a:moveTo>
                    <a:cubicBezTo>
                      <a:pt x="7275" y="13470"/>
                      <a:pt x="0" y="37523"/>
                      <a:pt x="8738" y="60485"/>
                    </a:cubicBezTo>
                    <a:cubicBezTo>
                      <a:pt x="17476" y="83438"/>
                      <a:pt x="38908" y="96583"/>
                      <a:pt x="56604" y="89843"/>
                    </a:cubicBezTo>
                    <a:cubicBezTo>
                      <a:pt x="74299" y="83113"/>
                      <a:pt x="81574" y="59032"/>
                      <a:pt x="72836" y="36089"/>
                    </a:cubicBezTo>
                    <a:cubicBezTo>
                      <a:pt x="64098" y="13126"/>
                      <a:pt x="42675" y="0"/>
                      <a:pt x="24970" y="6740"/>
                    </a:cubicBezTo>
                    <a:close/>
                    <a:moveTo>
                      <a:pt x="41126" y="73515"/>
                    </a:moveTo>
                    <a:cubicBezTo>
                      <a:pt x="30190" y="77683"/>
                      <a:pt x="17562" y="71144"/>
                      <a:pt x="12906" y="58908"/>
                    </a:cubicBezTo>
                    <a:cubicBezTo>
                      <a:pt x="8241" y="46671"/>
                      <a:pt x="13327" y="33393"/>
                      <a:pt x="24263" y="29225"/>
                    </a:cubicBezTo>
                    <a:cubicBezTo>
                      <a:pt x="35209" y="25066"/>
                      <a:pt x="47828" y="31605"/>
                      <a:pt x="52493" y="43842"/>
                    </a:cubicBezTo>
                    <a:cubicBezTo>
                      <a:pt x="57149" y="56078"/>
                      <a:pt x="52063" y="69357"/>
                      <a:pt x="41126" y="7351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61" name="Google Shape;2161;p64"/>
              <p:cNvSpPr/>
              <p:nvPr/>
            </p:nvSpPr>
            <p:spPr>
              <a:xfrm rot="10800000">
                <a:off x="1702762" y="310299"/>
                <a:ext cx="985822" cy="1167206"/>
              </a:xfrm>
              <a:custGeom>
                <a:avLst/>
                <a:gdLst/>
                <a:ahLst/>
                <a:cxnLst/>
                <a:rect l="l" t="t" r="r" b="b"/>
                <a:pathLst>
                  <a:path w="81574" h="96583" extrusionOk="0">
                    <a:moveTo>
                      <a:pt x="24970" y="6740"/>
                    </a:moveTo>
                    <a:cubicBezTo>
                      <a:pt x="7275" y="13470"/>
                      <a:pt x="0" y="37523"/>
                      <a:pt x="8738" y="60485"/>
                    </a:cubicBezTo>
                    <a:cubicBezTo>
                      <a:pt x="17476" y="83438"/>
                      <a:pt x="38908" y="96583"/>
                      <a:pt x="56604" y="89843"/>
                    </a:cubicBezTo>
                    <a:cubicBezTo>
                      <a:pt x="74299" y="83113"/>
                      <a:pt x="81574" y="59032"/>
                      <a:pt x="72836" y="36089"/>
                    </a:cubicBezTo>
                    <a:cubicBezTo>
                      <a:pt x="64098" y="13126"/>
                      <a:pt x="42675" y="0"/>
                      <a:pt x="24970" y="6740"/>
                    </a:cubicBezTo>
                    <a:close/>
                    <a:moveTo>
                      <a:pt x="41126" y="73515"/>
                    </a:moveTo>
                    <a:cubicBezTo>
                      <a:pt x="30190" y="77683"/>
                      <a:pt x="17562" y="71144"/>
                      <a:pt x="12906" y="58908"/>
                    </a:cubicBezTo>
                    <a:cubicBezTo>
                      <a:pt x="8241" y="46671"/>
                      <a:pt x="13327" y="33393"/>
                      <a:pt x="24263" y="29225"/>
                    </a:cubicBezTo>
                    <a:cubicBezTo>
                      <a:pt x="35209" y="25066"/>
                      <a:pt x="47828" y="31605"/>
                      <a:pt x="52493" y="43842"/>
                    </a:cubicBezTo>
                    <a:cubicBezTo>
                      <a:pt x="57149" y="56078"/>
                      <a:pt x="52063" y="69357"/>
                      <a:pt x="41126" y="7351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162" name="Google Shape;2162;p64"/>
            <p:cNvGrpSpPr/>
            <p:nvPr/>
          </p:nvGrpSpPr>
          <p:grpSpPr>
            <a:xfrm>
              <a:off x="1917768" y="323797"/>
              <a:ext cx="984323" cy="1005822"/>
              <a:chOff x="1917768" y="323797"/>
              <a:chExt cx="984323" cy="1005822"/>
            </a:xfrm>
          </p:grpSpPr>
          <p:sp>
            <p:nvSpPr>
              <p:cNvPr id="2163" name="Google Shape;2163;p64"/>
              <p:cNvSpPr/>
              <p:nvPr/>
            </p:nvSpPr>
            <p:spPr>
              <a:xfrm rot="10800000">
                <a:off x="1917768" y="323797"/>
                <a:ext cx="984323" cy="1005822"/>
              </a:xfrm>
              <a:custGeom>
                <a:avLst/>
                <a:gdLst/>
                <a:ahLst/>
                <a:cxnLst/>
                <a:rect l="l" t="t" r="r" b="b"/>
                <a:pathLst>
                  <a:path w="81450" h="83229" extrusionOk="0">
                    <a:moveTo>
                      <a:pt x="39409" y="1"/>
                    </a:moveTo>
                    <a:cubicBezTo>
                      <a:pt x="35425" y="1"/>
                      <a:pt x="31489" y="707"/>
                      <a:pt x="27753" y="2132"/>
                    </a:cubicBezTo>
                    <a:cubicBezTo>
                      <a:pt x="8710" y="9378"/>
                      <a:pt x="1" y="32933"/>
                      <a:pt x="8299" y="54739"/>
                    </a:cubicBezTo>
                    <a:cubicBezTo>
                      <a:pt x="12285" y="65217"/>
                      <a:pt x="19742" y="73878"/>
                      <a:pt x="29034" y="78820"/>
                    </a:cubicBezTo>
                    <a:cubicBezTo>
                      <a:pt x="34529" y="81746"/>
                      <a:pt x="40400" y="83228"/>
                      <a:pt x="46174" y="83228"/>
                    </a:cubicBezTo>
                    <a:cubicBezTo>
                      <a:pt x="50153" y="83228"/>
                      <a:pt x="54086" y="82525"/>
                      <a:pt x="57818" y="81105"/>
                    </a:cubicBezTo>
                    <a:cubicBezTo>
                      <a:pt x="66967" y="77625"/>
                      <a:pt x="74156" y="70121"/>
                      <a:pt x="77798" y="60255"/>
                    </a:cubicBezTo>
                    <a:cubicBezTo>
                      <a:pt x="81450" y="50389"/>
                      <a:pt x="81259" y="38966"/>
                      <a:pt x="77272" y="28488"/>
                    </a:cubicBezTo>
                    <a:cubicBezTo>
                      <a:pt x="73286" y="18011"/>
                      <a:pt x="65829" y="9349"/>
                      <a:pt x="56547" y="4407"/>
                    </a:cubicBezTo>
                    <a:cubicBezTo>
                      <a:pt x="51049" y="1483"/>
                      <a:pt x="45180" y="1"/>
                      <a:pt x="3940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64" name="Google Shape;2164;p64"/>
              <p:cNvSpPr/>
              <p:nvPr/>
            </p:nvSpPr>
            <p:spPr>
              <a:xfrm rot="10800000">
                <a:off x="1917768" y="323797"/>
                <a:ext cx="984323" cy="1005822"/>
              </a:xfrm>
              <a:custGeom>
                <a:avLst/>
                <a:gdLst/>
                <a:ahLst/>
                <a:cxnLst/>
                <a:rect l="l" t="t" r="r" b="b"/>
                <a:pathLst>
                  <a:path w="81450" h="83229" extrusionOk="0">
                    <a:moveTo>
                      <a:pt x="39409" y="1"/>
                    </a:moveTo>
                    <a:cubicBezTo>
                      <a:pt x="35425" y="1"/>
                      <a:pt x="31489" y="707"/>
                      <a:pt x="27753" y="2132"/>
                    </a:cubicBezTo>
                    <a:cubicBezTo>
                      <a:pt x="8710" y="9378"/>
                      <a:pt x="1" y="32933"/>
                      <a:pt x="8299" y="54739"/>
                    </a:cubicBezTo>
                    <a:cubicBezTo>
                      <a:pt x="12285" y="65217"/>
                      <a:pt x="19742" y="73878"/>
                      <a:pt x="29034" y="78820"/>
                    </a:cubicBezTo>
                    <a:cubicBezTo>
                      <a:pt x="34529" y="81746"/>
                      <a:pt x="40400" y="83228"/>
                      <a:pt x="46174" y="83228"/>
                    </a:cubicBezTo>
                    <a:cubicBezTo>
                      <a:pt x="50153" y="83228"/>
                      <a:pt x="54086" y="82525"/>
                      <a:pt x="57818" y="81105"/>
                    </a:cubicBezTo>
                    <a:cubicBezTo>
                      <a:pt x="66967" y="77625"/>
                      <a:pt x="74156" y="70121"/>
                      <a:pt x="77798" y="60255"/>
                    </a:cubicBezTo>
                    <a:cubicBezTo>
                      <a:pt x="81450" y="50389"/>
                      <a:pt x="81259" y="38966"/>
                      <a:pt x="77272" y="28488"/>
                    </a:cubicBezTo>
                    <a:cubicBezTo>
                      <a:pt x="73286" y="18011"/>
                      <a:pt x="65829" y="9349"/>
                      <a:pt x="56547" y="4407"/>
                    </a:cubicBezTo>
                    <a:cubicBezTo>
                      <a:pt x="51049" y="1483"/>
                      <a:pt x="45180" y="1"/>
                      <a:pt x="39409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25098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65" name="Google Shape;2165;p64"/>
            <p:cNvSpPr/>
            <p:nvPr/>
          </p:nvSpPr>
          <p:spPr>
            <a:xfrm rot="10800000">
              <a:off x="2196300" y="643067"/>
              <a:ext cx="377451" cy="367203"/>
            </a:xfrm>
            <a:custGeom>
              <a:avLst/>
              <a:gdLst/>
              <a:ahLst/>
              <a:cxnLst/>
              <a:rect l="l" t="t" r="r" b="b"/>
              <a:pathLst>
                <a:path w="31233" h="30385" extrusionOk="0">
                  <a:moveTo>
                    <a:pt x="14390" y="1"/>
                  </a:moveTo>
                  <a:cubicBezTo>
                    <a:pt x="12959" y="1"/>
                    <a:pt x="11524" y="252"/>
                    <a:pt x="10134" y="782"/>
                  </a:cubicBezTo>
                  <a:cubicBezTo>
                    <a:pt x="3175" y="3421"/>
                    <a:pt x="1" y="12024"/>
                    <a:pt x="3031" y="19988"/>
                  </a:cubicBezTo>
                  <a:cubicBezTo>
                    <a:pt x="5456" y="26352"/>
                    <a:pt x="11120" y="30385"/>
                    <a:pt x="16852" y="30385"/>
                  </a:cubicBezTo>
                  <a:cubicBezTo>
                    <a:pt x="18283" y="30385"/>
                    <a:pt x="19718" y="30134"/>
                    <a:pt x="21109" y="29605"/>
                  </a:cubicBezTo>
                  <a:cubicBezTo>
                    <a:pt x="28059" y="26957"/>
                    <a:pt x="31232" y="18362"/>
                    <a:pt x="28202" y="10399"/>
                  </a:cubicBezTo>
                  <a:cubicBezTo>
                    <a:pt x="25778" y="4028"/>
                    <a:pt x="20116" y="1"/>
                    <a:pt x="14390" y="1"/>
                  </a:cubicBezTo>
                  <a:close/>
                </a:path>
              </a:pathLst>
            </a:custGeom>
            <a:solidFill>
              <a:srgbClr val="FF7B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66" name="Google Shape;2166;p64"/>
            <p:cNvGrpSpPr/>
            <p:nvPr/>
          </p:nvGrpSpPr>
          <p:grpSpPr>
            <a:xfrm>
              <a:off x="2061481" y="511934"/>
              <a:ext cx="647091" cy="629496"/>
              <a:chOff x="2061481" y="511934"/>
              <a:chExt cx="647091" cy="629496"/>
            </a:xfrm>
          </p:grpSpPr>
          <p:sp>
            <p:nvSpPr>
              <p:cNvPr id="2167" name="Google Shape;2167;p64"/>
              <p:cNvSpPr/>
              <p:nvPr/>
            </p:nvSpPr>
            <p:spPr>
              <a:xfrm rot="10800000">
                <a:off x="2061481" y="511934"/>
                <a:ext cx="647091" cy="629496"/>
              </a:xfrm>
              <a:custGeom>
                <a:avLst/>
                <a:gdLst/>
                <a:ahLst/>
                <a:cxnLst/>
                <a:rect l="l" t="t" r="r" b="b"/>
                <a:pathLst>
                  <a:path w="53545" h="52089" extrusionOk="0">
                    <a:moveTo>
                      <a:pt x="24665" y="1"/>
                    </a:moveTo>
                    <a:cubicBezTo>
                      <a:pt x="22212" y="1"/>
                      <a:pt x="19752" y="432"/>
                      <a:pt x="17371" y="1339"/>
                    </a:cubicBezTo>
                    <a:cubicBezTo>
                      <a:pt x="5449" y="5870"/>
                      <a:pt x="0" y="20612"/>
                      <a:pt x="5201" y="34253"/>
                    </a:cubicBezTo>
                    <a:cubicBezTo>
                      <a:pt x="9356" y="45179"/>
                      <a:pt x="19070" y="52088"/>
                      <a:pt x="28896" y="52088"/>
                    </a:cubicBezTo>
                    <a:cubicBezTo>
                      <a:pt x="31346" y="52088"/>
                      <a:pt x="33804" y="51658"/>
                      <a:pt x="36184" y="50754"/>
                    </a:cubicBezTo>
                    <a:cubicBezTo>
                      <a:pt x="48096" y="46213"/>
                      <a:pt x="53545" y="31472"/>
                      <a:pt x="48354" y="17830"/>
                    </a:cubicBezTo>
                    <a:cubicBezTo>
                      <a:pt x="44200" y="6914"/>
                      <a:pt x="34488" y="1"/>
                      <a:pt x="246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68" name="Google Shape;2168;p64"/>
              <p:cNvSpPr/>
              <p:nvPr/>
            </p:nvSpPr>
            <p:spPr>
              <a:xfrm rot="10800000">
                <a:off x="2061481" y="511934"/>
                <a:ext cx="647091" cy="629496"/>
              </a:xfrm>
              <a:custGeom>
                <a:avLst/>
                <a:gdLst/>
                <a:ahLst/>
                <a:cxnLst/>
                <a:rect l="l" t="t" r="r" b="b"/>
                <a:pathLst>
                  <a:path w="53545" h="52089" extrusionOk="0">
                    <a:moveTo>
                      <a:pt x="24665" y="1"/>
                    </a:moveTo>
                    <a:cubicBezTo>
                      <a:pt x="22212" y="1"/>
                      <a:pt x="19752" y="432"/>
                      <a:pt x="17371" y="1339"/>
                    </a:cubicBezTo>
                    <a:cubicBezTo>
                      <a:pt x="5449" y="5870"/>
                      <a:pt x="0" y="20612"/>
                      <a:pt x="5201" y="34253"/>
                    </a:cubicBezTo>
                    <a:cubicBezTo>
                      <a:pt x="9356" y="45179"/>
                      <a:pt x="19070" y="52088"/>
                      <a:pt x="28896" y="52088"/>
                    </a:cubicBezTo>
                    <a:cubicBezTo>
                      <a:pt x="31346" y="52088"/>
                      <a:pt x="33804" y="51658"/>
                      <a:pt x="36184" y="50754"/>
                    </a:cubicBezTo>
                    <a:cubicBezTo>
                      <a:pt x="48096" y="46213"/>
                      <a:pt x="53545" y="31472"/>
                      <a:pt x="48354" y="17830"/>
                    </a:cubicBezTo>
                    <a:cubicBezTo>
                      <a:pt x="44200" y="6914"/>
                      <a:pt x="34488" y="1"/>
                      <a:pt x="24665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69" name="Google Shape;2169;p64"/>
            <p:cNvSpPr/>
            <p:nvPr/>
          </p:nvSpPr>
          <p:spPr>
            <a:xfrm rot="10800000">
              <a:off x="2196300" y="643067"/>
              <a:ext cx="377451" cy="367203"/>
            </a:xfrm>
            <a:custGeom>
              <a:avLst/>
              <a:gdLst/>
              <a:ahLst/>
              <a:cxnLst/>
              <a:rect l="l" t="t" r="r" b="b"/>
              <a:pathLst>
                <a:path w="31233" h="30385" extrusionOk="0">
                  <a:moveTo>
                    <a:pt x="14390" y="1"/>
                  </a:moveTo>
                  <a:cubicBezTo>
                    <a:pt x="12959" y="1"/>
                    <a:pt x="11524" y="252"/>
                    <a:pt x="10134" y="782"/>
                  </a:cubicBezTo>
                  <a:cubicBezTo>
                    <a:pt x="3175" y="3421"/>
                    <a:pt x="1" y="12024"/>
                    <a:pt x="3031" y="19988"/>
                  </a:cubicBezTo>
                  <a:cubicBezTo>
                    <a:pt x="5456" y="26352"/>
                    <a:pt x="11120" y="30385"/>
                    <a:pt x="16852" y="30385"/>
                  </a:cubicBezTo>
                  <a:cubicBezTo>
                    <a:pt x="18283" y="30385"/>
                    <a:pt x="19718" y="30134"/>
                    <a:pt x="21109" y="29605"/>
                  </a:cubicBezTo>
                  <a:cubicBezTo>
                    <a:pt x="28059" y="26957"/>
                    <a:pt x="31232" y="18362"/>
                    <a:pt x="28202" y="10399"/>
                  </a:cubicBezTo>
                  <a:cubicBezTo>
                    <a:pt x="25778" y="4028"/>
                    <a:pt x="20116" y="1"/>
                    <a:pt x="14390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5" name="Hộp Văn bản 54">
            <a:extLst>
              <a:ext uri="{FF2B5EF4-FFF2-40B4-BE49-F238E27FC236}">
                <a16:creationId xmlns:a16="http://schemas.microsoft.com/office/drawing/2014/main" xmlns="" id="{90C63267-7C83-E57F-96FF-5528EDC7F1C9}"/>
              </a:ext>
            </a:extLst>
          </p:cNvPr>
          <p:cNvSpPr txBox="1"/>
          <p:nvPr/>
        </p:nvSpPr>
        <p:spPr>
          <a:xfrm>
            <a:off x="318692" y="250466"/>
            <a:ext cx="97977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67"/>
              </a:spcAft>
            </a:pP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 Tác giả đã sử dụng những loại bằng chứng nào để làm sáng tỏ các luận điểm chính?</a:t>
            </a:r>
          </a:p>
        </p:txBody>
      </p:sp>
      <p:grpSp>
        <p:nvGrpSpPr>
          <p:cNvPr id="2" name="Nhóm 1">
            <a:extLst>
              <a:ext uri="{FF2B5EF4-FFF2-40B4-BE49-F238E27FC236}">
                <a16:creationId xmlns:a16="http://schemas.microsoft.com/office/drawing/2014/main" xmlns="" id="{B68CBEE0-A282-DF1B-79AE-E2494270E294}"/>
              </a:ext>
            </a:extLst>
          </p:cNvPr>
          <p:cNvGrpSpPr/>
          <p:nvPr/>
        </p:nvGrpSpPr>
        <p:grpSpPr>
          <a:xfrm>
            <a:off x="337740" y="995087"/>
            <a:ext cx="11751136" cy="2802625"/>
            <a:chOff x="253305" y="1542472"/>
            <a:chExt cx="8072172" cy="2101969"/>
          </a:xfrm>
        </p:grpSpPr>
        <p:grpSp>
          <p:nvGrpSpPr>
            <p:cNvPr id="103" name="Google Shape;1024;p51">
              <a:extLst>
                <a:ext uri="{FF2B5EF4-FFF2-40B4-BE49-F238E27FC236}">
                  <a16:creationId xmlns:a16="http://schemas.microsoft.com/office/drawing/2014/main" xmlns="" id="{20AC71E6-4898-F0CC-0EEC-8B2C7D565DDA}"/>
                </a:ext>
              </a:extLst>
            </p:cNvPr>
            <p:cNvGrpSpPr/>
            <p:nvPr/>
          </p:nvGrpSpPr>
          <p:grpSpPr>
            <a:xfrm>
              <a:off x="253305" y="1542472"/>
              <a:ext cx="467507" cy="450309"/>
              <a:chOff x="4871187" y="5243891"/>
              <a:chExt cx="500123" cy="480030"/>
            </a:xfrm>
          </p:grpSpPr>
          <p:sp>
            <p:nvSpPr>
              <p:cNvPr id="105" name="Google Shape;1025;p51">
                <a:extLst>
                  <a:ext uri="{FF2B5EF4-FFF2-40B4-BE49-F238E27FC236}">
                    <a16:creationId xmlns:a16="http://schemas.microsoft.com/office/drawing/2014/main" xmlns="" id="{86038A69-817D-AF11-A08D-39667B0401A3}"/>
                  </a:ext>
                </a:extLst>
              </p:cNvPr>
              <p:cNvSpPr/>
              <p:nvPr/>
            </p:nvSpPr>
            <p:spPr>
              <a:xfrm>
                <a:off x="4906976" y="5279681"/>
                <a:ext cx="428485" cy="408453"/>
              </a:xfrm>
              <a:custGeom>
                <a:avLst/>
                <a:gdLst/>
                <a:ahLst/>
                <a:cxnLst/>
                <a:rect l="l" t="t" r="r" b="b"/>
                <a:pathLst>
                  <a:path w="7016" h="6688" extrusionOk="0">
                    <a:moveTo>
                      <a:pt x="1425" y="0"/>
                    </a:moveTo>
                    <a:cubicBezTo>
                      <a:pt x="1365" y="0"/>
                      <a:pt x="1316" y="50"/>
                      <a:pt x="1316" y="110"/>
                    </a:cubicBezTo>
                    <a:lnTo>
                      <a:pt x="1316" y="768"/>
                    </a:lnTo>
                    <a:lnTo>
                      <a:pt x="768" y="768"/>
                    </a:lnTo>
                    <a:cubicBezTo>
                      <a:pt x="707" y="768"/>
                      <a:pt x="658" y="817"/>
                      <a:pt x="658" y="878"/>
                    </a:cubicBezTo>
                    <a:lnTo>
                      <a:pt x="658" y="1645"/>
                    </a:lnTo>
                    <a:lnTo>
                      <a:pt x="110" y="1645"/>
                    </a:lnTo>
                    <a:cubicBezTo>
                      <a:pt x="49" y="1645"/>
                      <a:pt x="0" y="1694"/>
                      <a:pt x="0" y="1754"/>
                    </a:cubicBezTo>
                    <a:lnTo>
                      <a:pt x="0" y="6577"/>
                    </a:lnTo>
                    <a:cubicBezTo>
                      <a:pt x="0" y="6638"/>
                      <a:pt x="49" y="6687"/>
                      <a:pt x="110" y="6687"/>
                    </a:cubicBezTo>
                    <a:lnTo>
                      <a:pt x="6906" y="6687"/>
                    </a:lnTo>
                    <a:cubicBezTo>
                      <a:pt x="6966" y="6687"/>
                      <a:pt x="7016" y="6638"/>
                      <a:pt x="7016" y="6577"/>
                    </a:cubicBezTo>
                    <a:lnTo>
                      <a:pt x="7016" y="5043"/>
                    </a:lnTo>
                    <a:lnTo>
                      <a:pt x="5701" y="3910"/>
                    </a:lnTo>
                    <a:lnTo>
                      <a:pt x="5701" y="110"/>
                    </a:lnTo>
                    <a:cubicBezTo>
                      <a:pt x="5701" y="50"/>
                      <a:pt x="5651" y="0"/>
                      <a:pt x="55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" name="Google Shape;1026;p51">
                <a:extLst>
                  <a:ext uri="{FF2B5EF4-FFF2-40B4-BE49-F238E27FC236}">
                    <a16:creationId xmlns:a16="http://schemas.microsoft.com/office/drawing/2014/main" xmlns="" id="{26A8F6DC-024E-F74F-3610-B442DE52F4DB}"/>
                  </a:ext>
                </a:extLst>
              </p:cNvPr>
              <p:cNvSpPr/>
              <p:nvPr/>
            </p:nvSpPr>
            <p:spPr>
              <a:xfrm>
                <a:off x="4871187" y="5243891"/>
                <a:ext cx="500123" cy="480030"/>
              </a:xfrm>
              <a:custGeom>
                <a:avLst/>
                <a:gdLst/>
                <a:ahLst/>
                <a:cxnLst/>
                <a:rect l="l" t="t" r="r" b="b"/>
                <a:pathLst>
                  <a:path w="8189" h="7860" extrusionOk="0">
                    <a:moveTo>
                      <a:pt x="2011" y="0"/>
                    </a:moveTo>
                    <a:cubicBezTo>
                      <a:pt x="1628" y="1"/>
                      <a:pt x="1316" y="312"/>
                      <a:pt x="1316" y="696"/>
                    </a:cubicBezTo>
                    <a:lnTo>
                      <a:pt x="1316" y="769"/>
                    </a:lnTo>
                    <a:cubicBezTo>
                      <a:pt x="947" y="789"/>
                      <a:pt x="658" y="1094"/>
                      <a:pt x="658" y="1464"/>
                    </a:cubicBezTo>
                    <a:lnTo>
                      <a:pt x="658" y="1646"/>
                    </a:lnTo>
                    <a:cubicBezTo>
                      <a:pt x="289" y="1666"/>
                      <a:pt x="1" y="1971"/>
                      <a:pt x="0" y="2340"/>
                    </a:cubicBezTo>
                    <a:lnTo>
                      <a:pt x="0" y="7163"/>
                    </a:lnTo>
                    <a:cubicBezTo>
                      <a:pt x="1" y="7547"/>
                      <a:pt x="312" y="7859"/>
                      <a:pt x="696" y="7859"/>
                    </a:cubicBezTo>
                    <a:lnTo>
                      <a:pt x="7492" y="7859"/>
                    </a:lnTo>
                    <a:cubicBezTo>
                      <a:pt x="7876" y="7859"/>
                      <a:pt x="8188" y="7547"/>
                      <a:pt x="8188" y="7163"/>
                    </a:cubicBezTo>
                    <a:lnTo>
                      <a:pt x="8188" y="5629"/>
                    </a:lnTo>
                    <a:cubicBezTo>
                      <a:pt x="8188" y="5458"/>
                      <a:pt x="8114" y="5296"/>
                      <a:pt x="7984" y="5185"/>
                    </a:cubicBezTo>
                    <a:lnTo>
                      <a:pt x="6873" y="4228"/>
                    </a:lnTo>
                    <a:lnTo>
                      <a:pt x="6873" y="696"/>
                    </a:lnTo>
                    <a:cubicBezTo>
                      <a:pt x="6872" y="312"/>
                      <a:pt x="6561" y="1"/>
                      <a:pt x="617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" name="Google Shape;1027;p51">
                <a:extLst>
                  <a:ext uri="{FF2B5EF4-FFF2-40B4-BE49-F238E27FC236}">
                    <a16:creationId xmlns:a16="http://schemas.microsoft.com/office/drawing/2014/main" xmlns="" id="{39FBE10A-1F77-C328-0ADF-DF90471BFEA8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428485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7016" h="5043" extrusionOk="0">
                    <a:moveTo>
                      <a:pt x="110" y="0"/>
                    </a:moveTo>
                    <a:cubicBezTo>
                      <a:pt x="49" y="0"/>
                      <a:pt x="1" y="49"/>
                      <a:pt x="1" y="110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6906" y="5042"/>
                    </a:lnTo>
                    <a:cubicBezTo>
                      <a:pt x="6967" y="5042"/>
                      <a:pt x="7016" y="4993"/>
                      <a:pt x="7016" y="4932"/>
                    </a:cubicBezTo>
                    <a:lnTo>
                      <a:pt x="7016" y="3398"/>
                    </a:lnTo>
                    <a:lnTo>
                      <a:pt x="307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" name="Google Shape;1028;p51">
                <a:extLst>
                  <a:ext uri="{FF2B5EF4-FFF2-40B4-BE49-F238E27FC236}">
                    <a16:creationId xmlns:a16="http://schemas.microsoft.com/office/drawing/2014/main" xmlns="" id="{6F7117BC-487A-815D-ED49-13A23E62A4D1}"/>
                  </a:ext>
                </a:extLst>
              </p:cNvPr>
              <p:cNvSpPr/>
              <p:nvPr/>
            </p:nvSpPr>
            <p:spPr>
              <a:xfrm>
                <a:off x="4987290" y="5279681"/>
                <a:ext cx="267864" cy="40173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6578" extrusionOk="0">
                    <a:moveTo>
                      <a:pt x="110" y="0"/>
                    </a:moveTo>
                    <a:cubicBezTo>
                      <a:pt x="50" y="0"/>
                      <a:pt x="1" y="50"/>
                      <a:pt x="1" y="110"/>
                    </a:cubicBezTo>
                    <a:lnTo>
                      <a:pt x="1" y="6468"/>
                    </a:lnTo>
                    <a:cubicBezTo>
                      <a:pt x="1" y="6528"/>
                      <a:pt x="50" y="6577"/>
                      <a:pt x="110" y="6577"/>
                    </a:cubicBezTo>
                    <a:lnTo>
                      <a:pt x="4276" y="6577"/>
                    </a:lnTo>
                    <a:cubicBezTo>
                      <a:pt x="4336" y="6577"/>
                      <a:pt x="4385" y="6528"/>
                      <a:pt x="4385" y="6468"/>
                    </a:cubicBezTo>
                    <a:lnTo>
                      <a:pt x="4385" y="110"/>
                    </a:lnTo>
                    <a:cubicBezTo>
                      <a:pt x="4385" y="50"/>
                      <a:pt x="4336" y="0"/>
                      <a:pt x="427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" name="Google Shape;1029;p51">
                <a:extLst>
                  <a:ext uri="{FF2B5EF4-FFF2-40B4-BE49-F238E27FC236}">
                    <a16:creationId xmlns:a16="http://schemas.microsoft.com/office/drawing/2014/main" xmlns="" id="{B790BFF3-BC5C-1428-9B45-3A138FEC6B0D}"/>
                  </a:ext>
                </a:extLst>
              </p:cNvPr>
              <p:cNvSpPr/>
              <p:nvPr/>
            </p:nvSpPr>
            <p:spPr>
              <a:xfrm>
                <a:off x="4947164" y="5326525"/>
                <a:ext cx="261146" cy="354892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5811" extrusionOk="0">
                    <a:moveTo>
                      <a:pt x="110" y="1"/>
                    </a:moveTo>
                    <a:cubicBezTo>
                      <a:pt x="49" y="1"/>
                      <a:pt x="0" y="50"/>
                      <a:pt x="0" y="111"/>
                    </a:cubicBezTo>
                    <a:lnTo>
                      <a:pt x="0" y="5810"/>
                    </a:lnTo>
                    <a:lnTo>
                      <a:pt x="4275" y="5810"/>
                    </a:lnTo>
                    <a:lnTo>
                      <a:pt x="4275" y="1417"/>
                    </a:lnTo>
                    <a:lnTo>
                      <a:pt x="28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" name="Google Shape;1030;p51">
                <a:extLst>
                  <a:ext uri="{FF2B5EF4-FFF2-40B4-BE49-F238E27FC236}">
                    <a16:creationId xmlns:a16="http://schemas.microsoft.com/office/drawing/2014/main" xmlns="" id="{7C21C39D-9DA9-330C-73A9-EC288BBF454A}"/>
                  </a:ext>
                </a:extLst>
              </p:cNvPr>
              <p:cNvSpPr/>
              <p:nvPr/>
            </p:nvSpPr>
            <p:spPr>
              <a:xfrm>
                <a:off x="5107851" y="5326525"/>
                <a:ext cx="99609" cy="99670"/>
              </a:xfrm>
              <a:custGeom>
                <a:avLst/>
                <a:gdLst/>
                <a:ahLst/>
                <a:cxnLst/>
                <a:rect l="l" t="t" r="r" b="b"/>
                <a:pathLst>
                  <a:path w="1631" h="1632" extrusionOk="0">
                    <a:moveTo>
                      <a:pt x="0" y="1"/>
                    </a:moveTo>
                    <a:lnTo>
                      <a:pt x="0" y="1303"/>
                    </a:lnTo>
                    <a:cubicBezTo>
                      <a:pt x="0" y="1484"/>
                      <a:pt x="147" y="1631"/>
                      <a:pt x="329" y="1631"/>
                    </a:cubicBezTo>
                    <a:lnTo>
                      <a:pt x="1631" y="1631"/>
                    </a:lnTo>
                    <a:lnTo>
                      <a:pt x="1631" y="1413"/>
                    </a:lnTo>
                    <a:lnTo>
                      <a:pt x="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" name="Google Shape;1031;p51">
                <a:extLst>
                  <a:ext uri="{FF2B5EF4-FFF2-40B4-BE49-F238E27FC236}">
                    <a16:creationId xmlns:a16="http://schemas.microsoft.com/office/drawing/2014/main" xmlns="" id="{CD6D3BE0-C9EB-81E5-6952-F8FE3CA10448}"/>
                  </a:ext>
                </a:extLst>
              </p:cNvPr>
              <p:cNvSpPr/>
              <p:nvPr/>
            </p:nvSpPr>
            <p:spPr>
              <a:xfrm>
                <a:off x="5121165" y="5326281"/>
                <a:ext cx="86540" cy="8654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417" extrusionOk="0">
                    <a:moveTo>
                      <a:pt x="1" y="0"/>
                    </a:moveTo>
                    <a:lnTo>
                      <a:pt x="1" y="1307"/>
                    </a:lnTo>
                    <a:cubicBezTo>
                      <a:pt x="1" y="1367"/>
                      <a:pt x="50" y="1416"/>
                      <a:pt x="110" y="1416"/>
                    </a:cubicBezTo>
                    <a:cubicBezTo>
                      <a:pt x="110" y="1416"/>
                      <a:pt x="110" y="1416"/>
                      <a:pt x="111" y="1416"/>
                    </a:cubicBezTo>
                    <a:lnTo>
                      <a:pt x="1417" y="141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" name="Google Shape;1032;p51">
                <a:extLst>
                  <a:ext uri="{FF2B5EF4-FFF2-40B4-BE49-F238E27FC236}">
                    <a16:creationId xmlns:a16="http://schemas.microsoft.com/office/drawing/2014/main" xmlns="" id="{540DE5EB-2CBB-FB41-4D02-2A8B261F9E12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348174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5043" extrusionOk="0">
                    <a:moveTo>
                      <a:pt x="877" y="767"/>
                    </a:moveTo>
                    <a:cubicBezTo>
                      <a:pt x="938" y="767"/>
                      <a:pt x="987" y="816"/>
                      <a:pt x="987" y="877"/>
                    </a:cubicBezTo>
                    <a:lnTo>
                      <a:pt x="987" y="4384"/>
                    </a:lnTo>
                    <a:cubicBezTo>
                      <a:pt x="987" y="4445"/>
                      <a:pt x="938" y="4494"/>
                      <a:pt x="877" y="4494"/>
                    </a:cubicBezTo>
                    <a:lnTo>
                      <a:pt x="768" y="4494"/>
                    </a:lnTo>
                    <a:cubicBezTo>
                      <a:pt x="707" y="4494"/>
                      <a:pt x="658" y="4445"/>
                      <a:pt x="658" y="4384"/>
                    </a:cubicBezTo>
                    <a:lnTo>
                      <a:pt x="658" y="877"/>
                    </a:lnTo>
                    <a:cubicBezTo>
                      <a:pt x="658" y="816"/>
                      <a:pt x="707" y="767"/>
                      <a:pt x="768" y="767"/>
                    </a:cubicBezTo>
                    <a:close/>
                    <a:moveTo>
                      <a:pt x="1864" y="1425"/>
                    </a:moveTo>
                    <a:cubicBezTo>
                      <a:pt x="1924" y="1425"/>
                      <a:pt x="1974" y="1474"/>
                      <a:pt x="1974" y="1535"/>
                    </a:cubicBezTo>
                    <a:lnTo>
                      <a:pt x="1974" y="4384"/>
                    </a:lnTo>
                    <a:cubicBezTo>
                      <a:pt x="1974" y="4445"/>
                      <a:pt x="1924" y="4494"/>
                      <a:pt x="1864" y="4494"/>
                    </a:cubicBezTo>
                    <a:lnTo>
                      <a:pt x="1755" y="4494"/>
                    </a:lnTo>
                    <a:cubicBezTo>
                      <a:pt x="1694" y="4494"/>
                      <a:pt x="1645" y="4445"/>
                      <a:pt x="1645" y="4384"/>
                    </a:cubicBezTo>
                    <a:lnTo>
                      <a:pt x="1645" y="1535"/>
                    </a:lnTo>
                    <a:cubicBezTo>
                      <a:pt x="1645" y="1474"/>
                      <a:pt x="1694" y="1425"/>
                      <a:pt x="1755" y="1425"/>
                    </a:cubicBezTo>
                    <a:close/>
                    <a:moveTo>
                      <a:pt x="2851" y="2083"/>
                    </a:moveTo>
                    <a:cubicBezTo>
                      <a:pt x="2911" y="2083"/>
                      <a:pt x="2960" y="2132"/>
                      <a:pt x="2960" y="2192"/>
                    </a:cubicBezTo>
                    <a:lnTo>
                      <a:pt x="2960" y="4384"/>
                    </a:lnTo>
                    <a:cubicBezTo>
                      <a:pt x="2960" y="4445"/>
                      <a:pt x="2911" y="4494"/>
                      <a:pt x="2851" y="4494"/>
                    </a:cubicBezTo>
                    <a:lnTo>
                      <a:pt x="2741" y="4494"/>
                    </a:lnTo>
                    <a:cubicBezTo>
                      <a:pt x="2680" y="4494"/>
                      <a:pt x="2631" y="4445"/>
                      <a:pt x="2631" y="4384"/>
                    </a:cubicBezTo>
                    <a:lnTo>
                      <a:pt x="2631" y="2192"/>
                    </a:lnTo>
                    <a:cubicBezTo>
                      <a:pt x="2631" y="2132"/>
                      <a:pt x="2680" y="2083"/>
                      <a:pt x="2741" y="2083"/>
                    </a:cubicBezTo>
                    <a:close/>
                    <a:moveTo>
                      <a:pt x="3837" y="2850"/>
                    </a:moveTo>
                    <a:cubicBezTo>
                      <a:pt x="3898" y="2850"/>
                      <a:pt x="3947" y="2899"/>
                      <a:pt x="3947" y="2960"/>
                    </a:cubicBezTo>
                    <a:lnTo>
                      <a:pt x="3947" y="4384"/>
                    </a:lnTo>
                    <a:cubicBezTo>
                      <a:pt x="3947" y="4445"/>
                      <a:pt x="3898" y="4494"/>
                      <a:pt x="3837" y="4494"/>
                    </a:cubicBezTo>
                    <a:lnTo>
                      <a:pt x="3727" y="4494"/>
                    </a:lnTo>
                    <a:cubicBezTo>
                      <a:pt x="3667" y="4494"/>
                      <a:pt x="3618" y="4445"/>
                      <a:pt x="3618" y="4384"/>
                    </a:cubicBezTo>
                    <a:lnTo>
                      <a:pt x="3618" y="2960"/>
                    </a:lnTo>
                    <a:cubicBezTo>
                      <a:pt x="3618" y="2899"/>
                      <a:pt x="3667" y="2850"/>
                      <a:pt x="3727" y="2850"/>
                    </a:cubicBezTo>
                    <a:close/>
                    <a:moveTo>
                      <a:pt x="4823" y="3508"/>
                    </a:moveTo>
                    <a:cubicBezTo>
                      <a:pt x="4884" y="3508"/>
                      <a:pt x="4933" y="3557"/>
                      <a:pt x="4933" y="3617"/>
                    </a:cubicBezTo>
                    <a:lnTo>
                      <a:pt x="4933" y="4384"/>
                    </a:lnTo>
                    <a:cubicBezTo>
                      <a:pt x="4933" y="4445"/>
                      <a:pt x="4884" y="4494"/>
                      <a:pt x="4823" y="4494"/>
                    </a:cubicBezTo>
                    <a:lnTo>
                      <a:pt x="4714" y="4494"/>
                    </a:lnTo>
                    <a:cubicBezTo>
                      <a:pt x="4653" y="4494"/>
                      <a:pt x="4605" y="4445"/>
                      <a:pt x="4605" y="4384"/>
                    </a:cubicBezTo>
                    <a:lnTo>
                      <a:pt x="4605" y="3617"/>
                    </a:lnTo>
                    <a:cubicBezTo>
                      <a:pt x="4605" y="3557"/>
                      <a:pt x="4653" y="3508"/>
                      <a:pt x="4714" y="3508"/>
                    </a:cubicBezTo>
                    <a:close/>
                    <a:moveTo>
                      <a:pt x="1716" y="0"/>
                    </a:moveTo>
                    <a:cubicBezTo>
                      <a:pt x="1715" y="0"/>
                      <a:pt x="1714" y="0"/>
                      <a:pt x="1714" y="0"/>
                    </a:cubicBezTo>
                    <a:lnTo>
                      <a:pt x="110" y="0"/>
                    </a:lnTo>
                    <a:cubicBezTo>
                      <a:pt x="49" y="0"/>
                      <a:pt x="1" y="49"/>
                      <a:pt x="1" y="109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5701" y="5042"/>
                    </a:lnTo>
                    <a:lnTo>
                      <a:pt x="5701" y="3398"/>
                    </a:lnTo>
                    <a:lnTo>
                      <a:pt x="1786" y="26"/>
                    </a:lnTo>
                    <a:cubicBezTo>
                      <a:pt x="1766" y="9"/>
                      <a:pt x="1741" y="0"/>
                      <a:pt x="17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13" name="Google Shape;1033;p51">
                <a:extLst>
                  <a:ext uri="{FF2B5EF4-FFF2-40B4-BE49-F238E27FC236}">
                    <a16:creationId xmlns:a16="http://schemas.microsoft.com/office/drawing/2014/main" xmlns="" id="{76D7546E-9939-113E-A0CA-0AB476E8748C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348174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5043" extrusionOk="0">
                    <a:moveTo>
                      <a:pt x="110" y="0"/>
                    </a:moveTo>
                    <a:cubicBezTo>
                      <a:pt x="49" y="0"/>
                      <a:pt x="1" y="49"/>
                      <a:pt x="1" y="109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5701" y="5042"/>
                    </a:lnTo>
                    <a:lnTo>
                      <a:pt x="5701" y="4823"/>
                    </a:lnTo>
                    <a:lnTo>
                      <a:pt x="658" y="4823"/>
                    </a:lnTo>
                    <a:cubicBezTo>
                      <a:pt x="416" y="4823"/>
                      <a:pt x="220" y="4627"/>
                      <a:pt x="220" y="4384"/>
                    </a:cubicBez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" name="Google Shape;1034;p51">
                <a:extLst>
                  <a:ext uri="{FF2B5EF4-FFF2-40B4-BE49-F238E27FC236}">
                    <a16:creationId xmlns:a16="http://schemas.microsoft.com/office/drawing/2014/main" xmlns="" id="{9E3AEC73-9E3F-A93E-FFD3-8BB34B5803E5}"/>
                  </a:ext>
                </a:extLst>
              </p:cNvPr>
              <p:cNvSpPr/>
              <p:nvPr/>
            </p:nvSpPr>
            <p:spPr>
              <a:xfrm>
                <a:off x="5255102" y="5587680"/>
                <a:ext cx="80432" cy="100464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645" extrusionOk="0">
                    <a:moveTo>
                      <a:pt x="1" y="0"/>
                    </a:moveTo>
                    <a:lnTo>
                      <a:pt x="1" y="1644"/>
                    </a:lnTo>
                    <a:lnTo>
                      <a:pt x="1206" y="1644"/>
                    </a:lnTo>
                    <a:cubicBezTo>
                      <a:pt x="1267" y="1644"/>
                      <a:pt x="1316" y="1595"/>
                      <a:pt x="1316" y="1534"/>
                    </a:cubicBezTo>
                    <a:lnTo>
                      <a:pt x="1316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57" name="Hộp Văn bản 56">
              <a:extLst>
                <a:ext uri="{FF2B5EF4-FFF2-40B4-BE49-F238E27FC236}">
                  <a16:creationId xmlns:a16="http://schemas.microsoft.com/office/drawing/2014/main" xmlns="" id="{3FC050AF-5F03-B605-A824-68B9B996A1CC}"/>
                </a:ext>
              </a:extLst>
            </p:cNvPr>
            <p:cNvSpPr txBox="1"/>
            <p:nvPr/>
          </p:nvSpPr>
          <p:spPr>
            <a:xfrm>
              <a:off x="812444" y="1547472"/>
              <a:ext cx="7513033" cy="20969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4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- Bằng chứng liên quan đến những đặc trưng của thể loại sử thi: “Trong sử thi của người Chăm… nhân vật”</a:t>
              </a:r>
            </a:p>
            <a:p>
              <a:pPr algn="just">
                <a:lnSpc>
                  <a:spcPct val="150000"/>
                </a:lnSpc>
              </a:pPr>
              <a:r>
                <a:rPr lang="en-US" sz="24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- Bằng chứng liên quan đến văn hóa của dân tộc tiếp nhận dấu ấn (Chăm): “Trong văn hóa cộng đồng của Việt Nam… đậm nét nhất”</a:t>
              </a:r>
            </a:p>
            <a:p>
              <a:pPr algn="just">
                <a:lnSpc>
                  <a:spcPct val="150000"/>
                </a:lnSpc>
              </a:pPr>
              <a:r>
                <a:rPr lang="en-US" sz="24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- Bằng chứng liên quan đến vật thể: “Tại bảo tàng điêu khắc… sử thi Ấn Độ”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D20ACA3-92C0-219D-CD13-1E7C2197BCBC}"/>
              </a:ext>
            </a:extLst>
          </p:cNvPr>
          <p:cNvSpPr txBox="1"/>
          <p:nvPr/>
        </p:nvSpPr>
        <p:spPr>
          <a:xfrm>
            <a:off x="105104" y="4020995"/>
            <a:ext cx="118578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Ra-ma-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văn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573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68F15FA-0912-C61B-7A0B-0A3906D7D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22486"/>
              </p:ext>
            </p:extLst>
          </p:nvPr>
        </p:nvGraphicFramePr>
        <p:xfrm>
          <a:off x="904241" y="751840"/>
          <a:ext cx="11033760" cy="5984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7920">
                  <a:extLst>
                    <a:ext uri="{9D8B030D-6E8A-4147-A177-3AD203B41FA5}">
                      <a16:colId xmlns:a16="http://schemas.microsoft.com/office/drawing/2014/main" xmlns="" val="1857134565"/>
                    </a:ext>
                  </a:extLst>
                </a:gridCol>
                <a:gridCol w="3677920">
                  <a:extLst>
                    <a:ext uri="{9D8B030D-6E8A-4147-A177-3AD203B41FA5}">
                      <a16:colId xmlns:a16="http://schemas.microsoft.com/office/drawing/2014/main" xmlns="" val="3841207914"/>
                    </a:ext>
                  </a:extLst>
                </a:gridCol>
                <a:gridCol w="3677920">
                  <a:extLst>
                    <a:ext uri="{9D8B030D-6E8A-4147-A177-3AD203B41FA5}">
                      <a16:colId xmlns:a16="http://schemas.microsoft.com/office/drawing/2014/main" xmlns="" val="885951441"/>
                    </a:ext>
                  </a:extLst>
                </a:gridCol>
              </a:tblGrid>
              <a:tr h="415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 vụ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 ý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5632408"/>
                  </a:ext>
                </a:extLst>
              </a:tr>
              <a:tr h="415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Nhan đề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rõ vấn đề nghiên cứu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Ngắn gọn, rõ ràng, hấp dẫn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71883382"/>
                  </a:ext>
                </a:extLst>
              </a:tr>
              <a:tr h="851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 vấn đề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vấn đề và quan điểm của người viết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khái quát vấn đề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14345974"/>
                  </a:ext>
                </a:extLst>
              </a:tr>
              <a:tr h="1725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quyết vấn đề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các kết quả nghiên cứu chính thông qua hệ thống luận điểm, có các dữ liệu, bằng chứng.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 điểm trình bày theo trình tự nhất quán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 chứng chính xác, tiêu biểu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5925707"/>
                  </a:ext>
                </a:extLst>
              </a:tr>
              <a:tr h="1725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luận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hợp lại vấn đề nghiên cứu và đánh giá tầm quan trọng của vấn đề đó trong nghiên cứu, gợi mở những hướng tiếp cận mới.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 định đóng góp của bản báo cáo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4040477"/>
                  </a:ext>
                </a:extLst>
              </a:tr>
              <a:tr h="851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khảo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A-Z 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57564658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651DBCEB-1C4D-AEC7-1144-C9CB6C433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400" y="137910"/>
            <a:ext cx="9906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kumimoji="0" lang="en-US" alt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endParaRPr kumimoji="0" lang="en-US" alt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68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54"/>
          <p:cNvGrpSpPr/>
          <p:nvPr/>
        </p:nvGrpSpPr>
        <p:grpSpPr>
          <a:xfrm rot="-8871299" flipH="1">
            <a:off x="9719869" y="515899"/>
            <a:ext cx="2744412" cy="2794696"/>
            <a:chOff x="1237575" y="238125"/>
            <a:chExt cx="5143975" cy="5238225"/>
          </a:xfrm>
        </p:grpSpPr>
        <p:sp>
          <p:nvSpPr>
            <p:cNvPr id="1305" name="Google Shape;1305;p54"/>
            <p:cNvSpPr/>
            <p:nvPr/>
          </p:nvSpPr>
          <p:spPr>
            <a:xfrm>
              <a:off x="1237575" y="238125"/>
              <a:ext cx="5143975" cy="5238225"/>
            </a:xfrm>
            <a:custGeom>
              <a:avLst/>
              <a:gdLst/>
              <a:ahLst/>
              <a:cxnLst/>
              <a:rect l="l" t="t" r="r" b="b"/>
              <a:pathLst>
                <a:path w="205759" h="209529" extrusionOk="0">
                  <a:moveTo>
                    <a:pt x="188460" y="0"/>
                  </a:moveTo>
                  <a:lnTo>
                    <a:pt x="0" y="113028"/>
                  </a:lnTo>
                  <a:lnTo>
                    <a:pt x="54153" y="209528"/>
                  </a:lnTo>
                  <a:lnTo>
                    <a:pt x="65411" y="209528"/>
                  </a:lnTo>
                  <a:lnTo>
                    <a:pt x="205758" y="5358"/>
                  </a:lnTo>
                  <a:lnTo>
                    <a:pt x="1884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6" name="Google Shape;1306;p54"/>
            <p:cNvSpPr/>
            <p:nvPr/>
          </p:nvSpPr>
          <p:spPr>
            <a:xfrm>
              <a:off x="1448725" y="405400"/>
              <a:ext cx="4644350" cy="4901675"/>
            </a:xfrm>
            <a:custGeom>
              <a:avLst/>
              <a:gdLst/>
              <a:ahLst/>
              <a:cxnLst/>
              <a:rect l="l" t="t" r="r" b="b"/>
              <a:pathLst>
                <a:path w="185774" h="196067" extrusionOk="0">
                  <a:moveTo>
                    <a:pt x="1" y="109691"/>
                  </a:moveTo>
                  <a:lnTo>
                    <a:pt x="50386" y="196067"/>
                  </a:lnTo>
                  <a:lnTo>
                    <a:pt x="185773" y="1"/>
                  </a:lnTo>
                  <a:close/>
                  <a:moveTo>
                    <a:pt x="39871" y="112364"/>
                  </a:moveTo>
                  <a:lnTo>
                    <a:pt x="114710" y="63267"/>
                  </a:lnTo>
                  <a:lnTo>
                    <a:pt x="57135" y="141962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7" name="Google Shape;1307;p54"/>
            <p:cNvSpPr/>
            <p:nvPr/>
          </p:nvSpPr>
          <p:spPr>
            <a:xfrm>
              <a:off x="2708375" y="405400"/>
              <a:ext cx="3435525" cy="4911600"/>
            </a:xfrm>
            <a:custGeom>
              <a:avLst/>
              <a:gdLst/>
              <a:ahLst/>
              <a:cxnLst/>
              <a:rect l="l" t="t" r="r" b="b"/>
              <a:pathLst>
                <a:path w="137421" h="196464" extrusionOk="0">
                  <a:moveTo>
                    <a:pt x="135387" y="1"/>
                  </a:moveTo>
                  <a:lnTo>
                    <a:pt x="0" y="196066"/>
                  </a:lnTo>
                  <a:lnTo>
                    <a:pt x="981" y="196464"/>
                  </a:lnTo>
                  <a:lnTo>
                    <a:pt x="137421" y="1632"/>
                  </a:lnTo>
                  <a:lnTo>
                    <a:pt x="13538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8" name="Google Shape;1308;p54"/>
            <p:cNvSpPr/>
            <p:nvPr/>
          </p:nvSpPr>
          <p:spPr>
            <a:xfrm>
              <a:off x="2416275" y="1987075"/>
              <a:ext cx="1900200" cy="1967375"/>
            </a:xfrm>
            <a:custGeom>
              <a:avLst/>
              <a:gdLst/>
              <a:ahLst/>
              <a:cxnLst/>
              <a:rect l="l" t="t" r="r" b="b"/>
              <a:pathLst>
                <a:path w="76008" h="78695" extrusionOk="0">
                  <a:moveTo>
                    <a:pt x="76008" y="0"/>
                  </a:moveTo>
                  <a:lnTo>
                    <a:pt x="1" y="47092"/>
                  </a:lnTo>
                  <a:lnTo>
                    <a:pt x="18435" y="78695"/>
                  </a:lnTo>
                  <a:lnTo>
                    <a:pt x="19771" y="76859"/>
                  </a:lnTo>
                  <a:lnTo>
                    <a:pt x="2063" y="48511"/>
                  </a:lnTo>
                  <a:lnTo>
                    <a:pt x="72855" y="4311"/>
                  </a:lnTo>
                  <a:lnTo>
                    <a:pt x="760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9" name="Google Shape;1309;p54"/>
            <p:cNvSpPr/>
            <p:nvPr/>
          </p:nvSpPr>
          <p:spPr>
            <a:xfrm>
              <a:off x="2708375" y="405400"/>
              <a:ext cx="3384700" cy="4901650"/>
            </a:xfrm>
            <a:custGeom>
              <a:avLst/>
              <a:gdLst/>
              <a:ahLst/>
              <a:cxnLst/>
              <a:rect l="l" t="t" r="r" b="b"/>
              <a:pathLst>
                <a:path w="135388" h="196066" extrusionOk="0">
                  <a:moveTo>
                    <a:pt x="135387" y="1"/>
                  </a:moveTo>
                  <a:lnTo>
                    <a:pt x="64324" y="63267"/>
                  </a:lnTo>
                  <a:lnTo>
                    <a:pt x="6751" y="141962"/>
                  </a:lnTo>
                  <a:lnTo>
                    <a:pt x="0" y="196066"/>
                  </a:lnTo>
                  <a:lnTo>
                    <a:pt x="0" y="196066"/>
                  </a:lnTo>
                  <a:lnTo>
                    <a:pt x="135387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0" name="Google Shape;1310;p54"/>
            <p:cNvSpPr/>
            <p:nvPr/>
          </p:nvSpPr>
          <p:spPr>
            <a:xfrm>
              <a:off x="1448725" y="3147650"/>
              <a:ext cx="1428425" cy="2159400"/>
            </a:xfrm>
            <a:custGeom>
              <a:avLst/>
              <a:gdLst/>
              <a:ahLst/>
              <a:cxnLst/>
              <a:rect l="l" t="t" r="r" b="b"/>
              <a:pathLst>
                <a:path w="57137" h="86376" extrusionOk="0">
                  <a:moveTo>
                    <a:pt x="1" y="1"/>
                  </a:moveTo>
                  <a:lnTo>
                    <a:pt x="50386" y="86376"/>
                  </a:lnTo>
                  <a:lnTo>
                    <a:pt x="57137" y="32272"/>
                  </a:lnTo>
                  <a:lnTo>
                    <a:pt x="38703" y="669"/>
                  </a:ln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1" name="Google Shape;1311;p54"/>
            <p:cNvSpPr/>
            <p:nvPr/>
          </p:nvSpPr>
          <p:spPr>
            <a:xfrm>
              <a:off x="3737500" y="1047250"/>
              <a:ext cx="1269775" cy="1338900"/>
            </a:xfrm>
            <a:custGeom>
              <a:avLst/>
              <a:gdLst/>
              <a:ahLst/>
              <a:cxnLst/>
              <a:rect l="l" t="t" r="r" b="b"/>
              <a:pathLst>
                <a:path w="50791" h="53556" extrusionOk="0">
                  <a:moveTo>
                    <a:pt x="50791" y="1"/>
                  </a:moveTo>
                  <a:lnTo>
                    <a:pt x="46612" y="2438"/>
                  </a:lnTo>
                  <a:lnTo>
                    <a:pt x="0" y="51596"/>
                  </a:lnTo>
                  <a:lnTo>
                    <a:pt x="1143" y="53556"/>
                  </a:lnTo>
                  <a:lnTo>
                    <a:pt x="13030" y="46306"/>
                  </a:lnTo>
                  <a:lnTo>
                    <a:pt x="12833" y="43642"/>
                  </a:lnTo>
                  <a:lnTo>
                    <a:pt x="50791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2" name="Google Shape;1312;p54"/>
            <p:cNvSpPr/>
            <p:nvPr/>
          </p:nvSpPr>
          <p:spPr>
            <a:xfrm>
              <a:off x="3569250" y="1355650"/>
              <a:ext cx="909350" cy="1133525"/>
            </a:xfrm>
            <a:custGeom>
              <a:avLst/>
              <a:gdLst/>
              <a:ahLst/>
              <a:cxnLst/>
              <a:rect l="l" t="t" r="r" b="b"/>
              <a:pathLst>
                <a:path w="36374" h="45341" extrusionOk="0">
                  <a:moveTo>
                    <a:pt x="36373" y="1"/>
                  </a:moveTo>
                  <a:lnTo>
                    <a:pt x="31260" y="3141"/>
                  </a:lnTo>
                  <a:lnTo>
                    <a:pt x="0" y="43432"/>
                  </a:lnTo>
                  <a:lnTo>
                    <a:pt x="1114" y="45341"/>
                  </a:lnTo>
                  <a:lnTo>
                    <a:pt x="4481" y="43286"/>
                  </a:lnTo>
                  <a:lnTo>
                    <a:pt x="3859" y="41041"/>
                  </a:lnTo>
                  <a:lnTo>
                    <a:pt x="36373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3" name="Google Shape;1313;p54"/>
            <p:cNvSpPr/>
            <p:nvPr/>
          </p:nvSpPr>
          <p:spPr>
            <a:xfrm>
              <a:off x="3481875" y="1598325"/>
              <a:ext cx="590850" cy="926375"/>
            </a:xfrm>
            <a:custGeom>
              <a:avLst/>
              <a:gdLst/>
              <a:ahLst/>
              <a:cxnLst/>
              <a:rect l="l" t="t" r="r" b="b"/>
              <a:pathLst>
                <a:path w="23634" h="37055" extrusionOk="0">
                  <a:moveTo>
                    <a:pt x="23634" y="1"/>
                  </a:moveTo>
                  <a:lnTo>
                    <a:pt x="22245" y="821"/>
                  </a:lnTo>
                  <a:lnTo>
                    <a:pt x="0" y="35890"/>
                  </a:lnTo>
                  <a:lnTo>
                    <a:pt x="1867" y="37055"/>
                  </a:lnTo>
                  <a:lnTo>
                    <a:pt x="2718" y="36786"/>
                  </a:lnTo>
                  <a:lnTo>
                    <a:pt x="1371" y="35042"/>
                  </a:lnTo>
                  <a:lnTo>
                    <a:pt x="23634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4" name="Google Shape;1314;p54"/>
            <p:cNvSpPr/>
            <p:nvPr/>
          </p:nvSpPr>
          <p:spPr>
            <a:xfrm>
              <a:off x="3857250" y="1528925"/>
              <a:ext cx="1475275" cy="1091750"/>
            </a:xfrm>
            <a:custGeom>
              <a:avLst/>
              <a:gdLst/>
              <a:ahLst/>
              <a:cxnLst/>
              <a:rect l="l" t="t" r="r" b="b"/>
              <a:pathLst>
                <a:path w="59011" h="43670" extrusionOk="0">
                  <a:moveTo>
                    <a:pt x="58400" y="0"/>
                  </a:moveTo>
                  <a:cubicBezTo>
                    <a:pt x="30031" y="10187"/>
                    <a:pt x="3188" y="39290"/>
                    <a:pt x="3188" y="39290"/>
                  </a:cubicBezTo>
                  <a:lnTo>
                    <a:pt x="0" y="43669"/>
                  </a:lnTo>
                  <a:cubicBezTo>
                    <a:pt x="31814" y="11181"/>
                    <a:pt x="55141" y="4720"/>
                    <a:pt x="55141" y="4720"/>
                  </a:cubicBezTo>
                  <a:lnTo>
                    <a:pt x="56363" y="6816"/>
                  </a:lnTo>
                  <a:lnTo>
                    <a:pt x="59011" y="3036"/>
                  </a:lnTo>
                  <a:lnTo>
                    <a:pt x="58400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5" name="Google Shape;1315;p54"/>
            <p:cNvSpPr/>
            <p:nvPr/>
          </p:nvSpPr>
          <p:spPr>
            <a:xfrm>
              <a:off x="3320150" y="2773500"/>
              <a:ext cx="1044950" cy="644025"/>
            </a:xfrm>
            <a:custGeom>
              <a:avLst/>
              <a:gdLst/>
              <a:ahLst/>
              <a:cxnLst/>
              <a:rect l="l" t="t" r="r" b="b"/>
              <a:pathLst>
                <a:path w="41798" h="25761" extrusionOk="0">
                  <a:moveTo>
                    <a:pt x="31708" y="0"/>
                  </a:moveTo>
                  <a:cubicBezTo>
                    <a:pt x="21280" y="0"/>
                    <a:pt x="9094" y="10667"/>
                    <a:pt x="9094" y="10667"/>
                  </a:cubicBezTo>
                  <a:lnTo>
                    <a:pt x="0" y="23162"/>
                  </a:lnTo>
                  <a:cubicBezTo>
                    <a:pt x="7177" y="19241"/>
                    <a:pt x="12807" y="17938"/>
                    <a:pt x="17121" y="17938"/>
                  </a:cubicBezTo>
                  <a:cubicBezTo>
                    <a:pt x="25673" y="17938"/>
                    <a:pt x="29052" y="23059"/>
                    <a:pt x="29052" y="23059"/>
                  </a:cubicBezTo>
                  <a:lnTo>
                    <a:pt x="29717" y="25760"/>
                  </a:lnTo>
                  <a:lnTo>
                    <a:pt x="41047" y="9581"/>
                  </a:lnTo>
                  <a:lnTo>
                    <a:pt x="41797" y="5373"/>
                  </a:lnTo>
                  <a:cubicBezTo>
                    <a:pt x="39132" y="1439"/>
                    <a:pt x="35539" y="0"/>
                    <a:pt x="31708" y="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6" name="Google Shape;1316;p54"/>
            <p:cNvSpPr/>
            <p:nvPr/>
          </p:nvSpPr>
          <p:spPr>
            <a:xfrm>
              <a:off x="3188450" y="3300300"/>
              <a:ext cx="844375" cy="233150"/>
            </a:xfrm>
            <a:custGeom>
              <a:avLst/>
              <a:gdLst/>
              <a:ahLst/>
              <a:cxnLst/>
              <a:rect l="l" t="t" r="r" b="b"/>
              <a:pathLst>
                <a:path w="33775" h="9326" extrusionOk="0">
                  <a:moveTo>
                    <a:pt x="23186" y="0"/>
                  </a:moveTo>
                  <a:cubicBezTo>
                    <a:pt x="13067" y="0"/>
                    <a:pt x="1448" y="7336"/>
                    <a:pt x="1448" y="7336"/>
                  </a:cubicBezTo>
                  <a:lnTo>
                    <a:pt x="0" y="9326"/>
                  </a:lnTo>
                  <a:cubicBezTo>
                    <a:pt x="9678" y="2998"/>
                    <a:pt x="16915" y="1133"/>
                    <a:pt x="22085" y="1133"/>
                  </a:cubicBezTo>
                  <a:cubicBezTo>
                    <a:pt x="29513" y="1133"/>
                    <a:pt x="32674" y="4983"/>
                    <a:pt x="32674" y="4983"/>
                  </a:cubicBezTo>
                  <a:lnTo>
                    <a:pt x="32312" y="8504"/>
                  </a:lnTo>
                  <a:lnTo>
                    <a:pt x="32312" y="8504"/>
                  </a:lnTo>
                  <a:lnTo>
                    <a:pt x="33775" y="6417"/>
                  </a:lnTo>
                  <a:lnTo>
                    <a:pt x="33422" y="4059"/>
                  </a:lnTo>
                  <a:cubicBezTo>
                    <a:pt x="30723" y="1078"/>
                    <a:pt x="27065" y="0"/>
                    <a:pt x="23186" y="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7" name="Google Shape;1317;p54"/>
            <p:cNvSpPr/>
            <p:nvPr/>
          </p:nvSpPr>
          <p:spPr>
            <a:xfrm>
              <a:off x="2901175" y="3874100"/>
              <a:ext cx="259725" cy="925750"/>
            </a:xfrm>
            <a:custGeom>
              <a:avLst/>
              <a:gdLst/>
              <a:ahLst/>
              <a:cxnLst/>
              <a:rect l="l" t="t" r="r" b="b"/>
              <a:pathLst>
                <a:path w="10389" h="37030" extrusionOk="0">
                  <a:moveTo>
                    <a:pt x="1567" y="0"/>
                  </a:moveTo>
                  <a:lnTo>
                    <a:pt x="0" y="2184"/>
                  </a:lnTo>
                  <a:lnTo>
                    <a:pt x="7087" y="35886"/>
                  </a:lnTo>
                  <a:lnTo>
                    <a:pt x="7755" y="37029"/>
                  </a:lnTo>
                  <a:lnTo>
                    <a:pt x="10389" y="33268"/>
                  </a:lnTo>
                  <a:lnTo>
                    <a:pt x="10235" y="31328"/>
                  </a:lnTo>
                  <a:lnTo>
                    <a:pt x="1567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8" name="Google Shape;1318;p54"/>
            <p:cNvSpPr/>
            <p:nvPr/>
          </p:nvSpPr>
          <p:spPr>
            <a:xfrm>
              <a:off x="2146425" y="3811475"/>
              <a:ext cx="726450" cy="552725"/>
            </a:xfrm>
            <a:custGeom>
              <a:avLst/>
              <a:gdLst/>
              <a:ahLst/>
              <a:cxnLst/>
              <a:rect l="l" t="t" r="r" b="b"/>
              <a:pathLst>
                <a:path w="29058" h="22109" extrusionOk="0">
                  <a:moveTo>
                    <a:pt x="25616" y="0"/>
                  </a:moveTo>
                  <a:cubicBezTo>
                    <a:pt x="12750" y="42"/>
                    <a:pt x="1" y="21290"/>
                    <a:pt x="1" y="21290"/>
                  </a:cubicBezTo>
                  <a:lnTo>
                    <a:pt x="479" y="22108"/>
                  </a:lnTo>
                  <a:cubicBezTo>
                    <a:pt x="10697" y="2861"/>
                    <a:pt x="26055" y="754"/>
                    <a:pt x="26055" y="754"/>
                  </a:cubicBezTo>
                  <a:lnTo>
                    <a:pt x="29057" y="1467"/>
                  </a:lnTo>
                  <a:lnTo>
                    <a:pt x="28498" y="510"/>
                  </a:lnTo>
                  <a:lnTo>
                    <a:pt x="25616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9" name="Google Shape;1319;p54"/>
            <p:cNvSpPr/>
            <p:nvPr/>
          </p:nvSpPr>
          <p:spPr>
            <a:xfrm>
              <a:off x="1917900" y="3548425"/>
              <a:ext cx="915175" cy="633250"/>
            </a:xfrm>
            <a:custGeom>
              <a:avLst/>
              <a:gdLst/>
              <a:ahLst/>
              <a:cxnLst/>
              <a:rect l="l" t="t" r="r" b="b"/>
              <a:pathLst>
                <a:path w="36607" h="25330" extrusionOk="0">
                  <a:moveTo>
                    <a:pt x="28619" y="1"/>
                  </a:moveTo>
                  <a:cubicBezTo>
                    <a:pt x="21126" y="1570"/>
                    <a:pt x="0" y="16140"/>
                    <a:pt x="0" y="16140"/>
                  </a:cubicBezTo>
                  <a:lnTo>
                    <a:pt x="5360" y="25330"/>
                  </a:lnTo>
                  <a:cubicBezTo>
                    <a:pt x="15768" y="15790"/>
                    <a:pt x="32995" y="7504"/>
                    <a:pt x="32995" y="7504"/>
                  </a:cubicBezTo>
                  <a:lnTo>
                    <a:pt x="36607" y="9443"/>
                  </a:lnTo>
                  <a:lnTo>
                    <a:pt x="31347" y="1022"/>
                  </a:lnTo>
                  <a:lnTo>
                    <a:pt x="28619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0" name="Google Shape;1320;p54"/>
            <p:cNvSpPr/>
            <p:nvPr/>
          </p:nvSpPr>
          <p:spPr>
            <a:xfrm>
              <a:off x="1834100" y="3341850"/>
              <a:ext cx="757325" cy="505625"/>
            </a:xfrm>
            <a:custGeom>
              <a:avLst/>
              <a:gdLst/>
              <a:ahLst/>
              <a:cxnLst/>
              <a:rect l="l" t="t" r="r" b="b"/>
              <a:pathLst>
                <a:path w="30293" h="20225" extrusionOk="0">
                  <a:moveTo>
                    <a:pt x="27150" y="1"/>
                  </a:moveTo>
                  <a:lnTo>
                    <a:pt x="0" y="18658"/>
                  </a:lnTo>
                  <a:lnTo>
                    <a:pt x="915" y="20225"/>
                  </a:lnTo>
                  <a:lnTo>
                    <a:pt x="27705" y="951"/>
                  </a:lnTo>
                  <a:lnTo>
                    <a:pt x="30292" y="2232"/>
                  </a:lnTo>
                  <a:lnTo>
                    <a:pt x="29190" y="466"/>
                  </a:lnTo>
                  <a:lnTo>
                    <a:pt x="27150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1" name="Google Shape;1321;p54"/>
            <p:cNvSpPr/>
            <p:nvPr/>
          </p:nvSpPr>
          <p:spPr>
            <a:xfrm>
              <a:off x="1669250" y="2993850"/>
              <a:ext cx="132450" cy="218025"/>
            </a:xfrm>
            <a:custGeom>
              <a:avLst/>
              <a:gdLst/>
              <a:ahLst/>
              <a:cxnLst/>
              <a:rect l="l" t="t" r="r" b="b"/>
              <a:pathLst>
                <a:path w="5298" h="8721" extrusionOk="0">
                  <a:moveTo>
                    <a:pt x="343" y="0"/>
                  </a:moveTo>
                  <a:lnTo>
                    <a:pt x="0" y="201"/>
                  </a:lnTo>
                  <a:lnTo>
                    <a:pt x="4953" y="8721"/>
                  </a:lnTo>
                  <a:lnTo>
                    <a:pt x="5298" y="8521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2" name="Google Shape;1322;p54"/>
            <p:cNvSpPr/>
            <p:nvPr/>
          </p:nvSpPr>
          <p:spPr>
            <a:xfrm>
              <a:off x="1823450" y="292240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3" name="Google Shape;1323;p54"/>
            <p:cNvSpPr/>
            <p:nvPr/>
          </p:nvSpPr>
          <p:spPr>
            <a:xfrm>
              <a:off x="1960300" y="2842375"/>
              <a:ext cx="75525" cy="119675"/>
            </a:xfrm>
            <a:custGeom>
              <a:avLst/>
              <a:gdLst/>
              <a:ahLst/>
              <a:cxnLst/>
              <a:rect l="l" t="t" r="r" b="b"/>
              <a:pathLst>
                <a:path w="3021" h="4787" extrusionOk="0">
                  <a:moveTo>
                    <a:pt x="345" y="1"/>
                  </a:moveTo>
                  <a:lnTo>
                    <a:pt x="0" y="203"/>
                  </a:lnTo>
                  <a:lnTo>
                    <a:pt x="2674" y="4787"/>
                  </a:lnTo>
                  <a:lnTo>
                    <a:pt x="3020" y="4585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4" name="Google Shape;1324;p54"/>
            <p:cNvSpPr/>
            <p:nvPr/>
          </p:nvSpPr>
          <p:spPr>
            <a:xfrm>
              <a:off x="2088525" y="276755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7"/>
                  </a:lnTo>
                  <a:lnTo>
                    <a:pt x="3020" y="4585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5" name="Google Shape;1325;p54"/>
            <p:cNvSpPr/>
            <p:nvPr/>
          </p:nvSpPr>
          <p:spPr>
            <a:xfrm>
              <a:off x="2247575" y="2674775"/>
              <a:ext cx="133500" cy="219025"/>
            </a:xfrm>
            <a:custGeom>
              <a:avLst/>
              <a:gdLst/>
              <a:ahLst/>
              <a:cxnLst/>
              <a:rect l="l" t="t" r="r" b="b"/>
              <a:pathLst>
                <a:path w="5340" h="8761" extrusionOk="0">
                  <a:moveTo>
                    <a:pt x="347" y="1"/>
                  </a:moveTo>
                  <a:lnTo>
                    <a:pt x="1" y="203"/>
                  </a:lnTo>
                  <a:lnTo>
                    <a:pt x="4994" y="8761"/>
                  </a:lnTo>
                  <a:lnTo>
                    <a:pt x="5340" y="8559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6" name="Google Shape;1326;p54"/>
            <p:cNvSpPr/>
            <p:nvPr/>
          </p:nvSpPr>
          <p:spPr>
            <a:xfrm>
              <a:off x="2384000" y="259530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2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7" name="Google Shape;1327;p54"/>
            <p:cNvSpPr/>
            <p:nvPr/>
          </p:nvSpPr>
          <p:spPr>
            <a:xfrm>
              <a:off x="2501450" y="2512575"/>
              <a:ext cx="75000" cy="119150"/>
            </a:xfrm>
            <a:custGeom>
              <a:avLst/>
              <a:gdLst/>
              <a:ahLst/>
              <a:cxnLst/>
              <a:rect l="l" t="t" r="r" b="b"/>
              <a:pathLst>
                <a:path w="3000" h="4766" extrusionOk="0">
                  <a:moveTo>
                    <a:pt x="345" y="0"/>
                  </a:moveTo>
                  <a:lnTo>
                    <a:pt x="1" y="201"/>
                  </a:lnTo>
                  <a:lnTo>
                    <a:pt x="2655" y="4765"/>
                  </a:lnTo>
                  <a:lnTo>
                    <a:pt x="3000" y="4566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8" name="Google Shape;1328;p54"/>
            <p:cNvSpPr/>
            <p:nvPr/>
          </p:nvSpPr>
          <p:spPr>
            <a:xfrm>
              <a:off x="2648650" y="24411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1" y="202"/>
                  </a:lnTo>
                  <a:lnTo>
                    <a:pt x="2675" y="4788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9" name="Google Shape;1329;p54"/>
            <p:cNvSpPr/>
            <p:nvPr/>
          </p:nvSpPr>
          <p:spPr>
            <a:xfrm>
              <a:off x="2807925" y="2347800"/>
              <a:ext cx="133500" cy="219025"/>
            </a:xfrm>
            <a:custGeom>
              <a:avLst/>
              <a:gdLst/>
              <a:ahLst/>
              <a:cxnLst/>
              <a:rect l="l" t="t" r="r" b="b"/>
              <a:pathLst>
                <a:path w="5340" h="8761" extrusionOk="0">
                  <a:moveTo>
                    <a:pt x="346" y="1"/>
                  </a:moveTo>
                  <a:lnTo>
                    <a:pt x="0" y="203"/>
                  </a:lnTo>
                  <a:lnTo>
                    <a:pt x="4993" y="8761"/>
                  </a:lnTo>
                  <a:lnTo>
                    <a:pt x="5340" y="8559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0" name="Google Shape;1330;p54"/>
            <p:cNvSpPr/>
            <p:nvPr/>
          </p:nvSpPr>
          <p:spPr>
            <a:xfrm>
              <a:off x="2944275" y="22687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7"/>
                  </a:lnTo>
                  <a:lnTo>
                    <a:pt x="3021" y="4585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1" name="Google Shape;1331;p54"/>
            <p:cNvSpPr/>
            <p:nvPr/>
          </p:nvSpPr>
          <p:spPr>
            <a:xfrm>
              <a:off x="3060975" y="2189025"/>
              <a:ext cx="74975" cy="119150"/>
            </a:xfrm>
            <a:custGeom>
              <a:avLst/>
              <a:gdLst/>
              <a:ahLst/>
              <a:cxnLst/>
              <a:rect l="l" t="t" r="r" b="b"/>
              <a:pathLst>
                <a:path w="2999" h="4766" extrusionOk="0">
                  <a:moveTo>
                    <a:pt x="345" y="1"/>
                  </a:moveTo>
                  <a:lnTo>
                    <a:pt x="1" y="201"/>
                  </a:lnTo>
                  <a:lnTo>
                    <a:pt x="2654" y="4766"/>
                  </a:lnTo>
                  <a:lnTo>
                    <a:pt x="2998" y="4567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2" name="Google Shape;1332;p54"/>
            <p:cNvSpPr/>
            <p:nvPr/>
          </p:nvSpPr>
          <p:spPr>
            <a:xfrm>
              <a:off x="3209175" y="2113750"/>
              <a:ext cx="75550" cy="119650"/>
            </a:xfrm>
            <a:custGeom>
              <a:avLst/>
              <a:gdLst/>
              <a:ahLst/>
              <a:cxnLst/>
              <a:rect l="l" t="t" r="r" b="b"/>
              <a:pathLst>
                <a:path w="3022" h="4786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6"/>
                  </a:lnTo>
                  <a:lnTo>
                    <a:pt x="3022" y="4584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3" name="Google Shape;1333;p54"/>
            <p:cNvSpPr/>
            <p:nvPr/>
          </p:nvSpPr>
          <p:spPr>
            <a:xfrm>
              <a:off x="3368175" y="2021525"/>
              <a:ext cx="133450" cy="219025"/>
            </a:xfrm>
            <a:custGeom>
              <a:avLst/>
              <a:gdLst/>
              <a:ahLst/>
              <a:cxnLst/>
              <a:rect l="l" t="t" r="r" b="b"/>
              <a:pathLst>
                <a:path w="5338" h="8761" extrusionOk="0">
                  <a:moveTo>
                    <a:pt x="346" y="1"/>
                  </a:moveTo>
                  <a:lnTo>
                    <a:pt x="0" y="201"/>
                  </a:lnTo>
                  <a:lnTo>
                    <a:pt x="4992" y="8761"/>
                  </a:lnTo>
                  <a:lnTo>
                    <a:pt x="5338" y="8559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4" name="Google Shape;1334;p54"/>
            <p:cNvSpPr/>
            <p:nvPr/>
          </p:nvSpPr>
          <p:spPr>
            <a:xfrm>
              <a:off x="3504775" y="1941325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6" y="1"/>
                  </a:moveTo>
                  <a:lnTo>
                    <a:pt x="0" y="203"/>
                  </a:lnTo>
                  <a:lnTo>
                    <a:pt x="2675" y="4788"/>
                  </a:lnTo>
                  <a:lnTo>
                    <a:pt x="3021" y="4586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5" name="Google Shape;1335;p54"/>
            <p:cNvSpPr/>
            <p:nvPr/>
          </p:nvSpPr>
          <p:spPr>
            <a:xfrm>
              <a:off x="3641300" y="1861675"/>
              <a:ext cx="75525" cy="119725"/>
            </a:xfrm>
            <a:custGeom>
              <a:avLst/>
              <a:gdLst/>
              <a:ahLst/>
              <a:cxnLst/>
              <a:rect l="l" t="t" r="r" b="b"/>
              <a:pathLst>
                <a:path w="3021" h="4789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6" name="Google Shape;1336;p54"/>
            <p:cNvSpPr/>
            <p:nvPr/>
          </p:nvSpPr>
          <p:spPr>
            <a:xfrm>
              <a:off x="3769500" y="17874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1"/>
                  </a:moveTo>
                  <a:lnTo>
                    <a:pt x="0" y="203"/>
                  </a:lnTo>
                  <a:lnTo>
                    <a:pt x="2674" y="4788"/>
                  </a:lnTo>
                  <a:lnTo>
                    <a:pt x="3020" y="4586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7" name="Google Shape;1337;p54"/>
            <p:cNvSpPr/>
            <p:nvPr/>
          </p:nvSpPr>
          <p:spPr>
            <a:xfrm>
              <a:off x="3928575" y="1694050"/>
              <a:ext cx="133500" cy="218975"/>
            </a:xfrm>
            <a:custGeom>
              <a:avLst/>
              <a:gdLst/>
              <a:ahLst/>
              <a:cxnLst/>
              <a:rect l="l" t="t" r="r" b="b"/>
              <a:pathLst>
                <a:path w="5340" h="8759" extrusionOk="0">
                  <a:moveTo>
                    <a:pt x="347" y="0"/>
                  </a:moveTo>
                  <a:lnTo>
                    <a:pt x="1" y="202"/>
                  </a:lnTo>
                  <a:lnTo>
                    <a:pt x="4994" y="8759"/>
                  </a:lnTo>
                  <a:lnTo>
                    <a:pt x="5340" y="8557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8" name="Google Shape;1338;p54"/>
            <p:cNvSpPr/>
            <p:nvPr/>
          </p:nvSpPr>
          <p:spPr>
            <a:xfrm>
              <a:off x="4065125" y="1614400"/>
              <a:ext cx="75550" cy="119675"/>
            </a:xfrm>
            <a:custGeom>
              <a:avLst/>
              <a:gdLst/>
              <a:ahLst/>
              <a:cxnLst/>
              <a:rect l="l" t="t" r="r" b="b"/>
              <a:pathLst>
                <a:path w="3022" h="4787" extrusionOk="0">
                  <a:moveTo>
                    <a:pt x="346" y="1"/>
                  </a:moveTo>
                  <a:lnTo>
                    <a:pt x="0" y="202"/>
                  </a:lnTo>
                  <a:lnTo>
                    <a:pt x="2675" y="4786"/>
                  </a:lnTo>
                  <a:lnTo>
                    <a:pt x="3021" y="4584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9" name="Google Shape;1339;p54"/>
            <p:cNvSpPr/>
            <p:nvPr/>
          </p:nvSpPr>
          <p:spPr>
            <a:xfrm>
              <a:off x="4201675" y="153537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1" y="202"/>
                  </a:lnTo>
                  <a:lnTo>
                    <a:pt x="2675" y="4787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0" name="Google Shape;1340;p54"/>
            <p:cNvSpPr/>
            <p:nvPr/>
          </p:nvSpPr>
          <p:spPr>
            <a:xfrm>
              <a:off x="4329850" y="1459950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7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1" name="Google Shape;1341;p54"/>
            <p:cNvSpPr/>
            <p:nvPr/>
          </p:nvSpPr>
          <p:spPr>
            <a:xfrm>
              <a:off x="4488925" y="1367125"/>
              <a:ext cx="133475" cy="219025"/>
            </a:xfrm>
            <a:custGeom>
              <a:avLst/>
              <a:gdLst/>
              <a:ahLst/>
              <a:cxnLst/>
              <a:rect l="l" t="t" r="r" b="b"/>
              <a:pathLst>
                <a:path w="5339" h="8761" extrusionOk="0">
                  <a:moveTo>
                    <a:pt x="347" y="0"/>
                  </a:moveTo>
                  <a:lnTo>
                    <a:pt x="1" y="202"/>
                  </a:lnTo>
                  <a:lnTo>
                    <a:pt x="4992" y="8760"/>
                  </a:lnTo>
                  <a:lnTo>
                    <a:pt x="5338" y="8558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2" name="Google Shape;1342;p54"/>
            <p:cNvSpPr/>
            <p:nvPr/>
          </p:nvSpPr>
          <p:spPr>
            <a:xfrm>
              <a:off x="4625525" y="128815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1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3" name="Google Shape;1343;p54"/>
            <p:cNvSpPr/>
            <p:nvPr/>
          </p:nvSpPr>
          <p:spPr>
            <a:xfrm>
              <a:off x="4761975" y="1207850"/>
              <a:ext cx="75550" cy="119675"/>
            </a:xfrm>
            <a:custGeom>
              <a:avLst/>
              <a:gdLst/>
              <a:ahLst/>
              <a:cxnLst/>
              <a:rect l="l" t="t" r="r" b="b"/>
              <a:pathLst>
                <a:path w="3022" h="4787" extrusionOk="0">
                  <a:moveTo>
                    <a:pt x="346" y="1"/>
                  </a:moveTo>
                  <a:lnTo>
                    <a:pt x="0" y="203"/>
                  </a:lnTo>
                  <a:lnTo>
                    <a:pt x="2675" y="4786"/>
                  </a:lnTo>
                  <a:lnTo>
                    <a:pt x="3021" y="4585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4" name="Google Shape;1344;p54"/>
            <p:cNvSpPr/>
            <p:nvPr/>
          </p:nvSpPr>
          <p:spPr>
            <a:xfrm>
              <a:off x="4890200" y="1133050"/>
              <a:ext cx="75500" cy="119675"/>
            </a:xfrm>
            <a:custGeom>
              <a:avLst/>
              <a:gdLst/>
              <a:ahLst/>
              <a:cxnLst/>
              <a:rect l="l" t="t" r="r" b="b"/>
              <a:pathLst>
                <a:path w="3020" h="4787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6"/>
                  </a:lnTo>
                  <a:lnTo>
                    <a:pt x="3020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5" name="Google Shape;1345;p54"/>
            <p:cNvSpPr/>
            <p:nvPr/>
          </p:nvSpPr>
          <p:spPr>
            <a:xfrm>
              <a:off x="5049425" y="1040975"/>
              <a:ext cx="133450" cy="219025"/>
            </a:xfrm>
            <a:custGeom>
              <a:avLst/>
              <a:gdLst/>
              <a:ahLst/>
              <a:cxnLst/>
              <a:rect l="l" t="t" r="r" b="b"/>
              <a:pathLst>
                <a:path w="5338" h="8761" extrusionOk="0">
                  <a:moveTo>
                    <a:pt x="346" y="0"/>
                  </a:moveTo>
                  <a:lnTo>
                    <a:pt x="0" y="202"/>
                  </a:lnTo>
                  <a:lnTo>
                    <a:pt x="4992" y="8760"/>
                  </a:lnTo>
                  <a:lnTo>
                    <a:pt x="5338" y="8558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6" name="Google Shape;1346;p54"/>
            <p:cNvSpPr/>
            <p:nvPr/>
          </p:nvSpPr>
          <p:spPr>
            <a:xfrm>
              <a:off x="5185775" y="960650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7"/>
                  </a:lnTo>
                  <a:lnTo>
                    <a:pt x="3022" y="4585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7" name="Google Shape;1347;p54"/>
            <p:cNvSpPr/>
            <p:nvPr/>
          </p:nvSpPr>
          <p:spPr>
            <a:xfrm>
              <a:off x="5322300" y="881025"/>
              <a:ext cx="75575" cy="119675"/>
            </a:xfrm>
            <a:custGeom>
              <a:avLst/>
              <a:gdLst/>
              <a:ahLst/>
              <a:cxnLst/>
              <a:rect l="l" t="t" r="r" b="b"/>
              <a:pathLst>
                <a:path w="3023" h="4787" extrusionOk="0">
                  <a:moveTo>
                    <a:pt x="347" y="1"/>
                  </a:moveTo>
                  <a:lnTo>
                    <a:pt x="1" y="202"/>
                  </a:lnTo>
                  <a:lnTo>
                    <a:pt x="2676" y="4786"/>
                  </a:lnTo>
                  <a:lnTo>
                    <a:pt x="3022" y="4584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8" name="Google Shape;1348;p54"/>
            <p:cNvSpPr/>
            <p:nvPr/>
          </p:nvSpPr>
          <p:spPr>
            <a:xfrm>
              <a:off x="5426975" y="821150"/>
              <a:ext cx="74975" cy="119150"/>
            </a:xfrm>
            <a:custGeom>
              <a:avLst/>
              <a:gdLst/>
              <a:ahLst/>
              <a:cxnLst/>
              <a:rect l="l" t="t" r="r" b="b"/>
              <a:pathLst>
                <a:path w="2999" h="4766" extrusionOk="0">
                  <a:moveTo>
                    <a:pt x="344" y="1"/>
                  </a:moveTo>
                  <a:lnTo>
                    <a:pt x="1" y="201"/>
                  </a:lnTo>
                  <a:lnTo>
                    <a:pt x="2654" y="4766"/>
                  </a:lnTo>
                  <a:lnTo>
                    <a:pt x="2999" y="4565"/>
                  </a:lnTo>
                  <a:lnTo>
                    <a:pt x="344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49" name="Google Shape;1349;p54"/>
          <p:cNvGrpSpPr/>
          <p:nvPr/>
        </p:nvGrpSpPr>
        <p:grpSpPr>
          <a:xfrm>
            <a:off x="-202327" y="3489397"/>
            <a:ext cx="2026501" cy="3230216"/>
            <a:chOff x="-151745" y="2617048"/>
            <a:chExt cx="1519876" cy="2422662"/>
          </a:xfrm>
        </p:grpSpPr>
        <p:sp>
          <p:nvSpPr>
            <p:cNvPr id="1350" name="Google Shape;1350;p54"/>
            <p:cNvSpPr/>
            <p:nvPr/>
          </p:nvSpPr>
          <p:spPr>
            <a:xfrm rot="10072077" flipH="1">
              <a:off x="72483" y="2704535"/>
              <a:ext cx="1071419" cy="2247687"/>
            </a:xfrm>
            <a:custGeom>
              <a:avLst/>
              <a:gdLst/>
              <a:ahLst/>
              <a:cxnLst/>
              <a:rect l="l" t="t" r="r" b="b"/>
              <a:pathLst>
                <a:path w="99856" h="209484" extrusionOk="0">
                  <a:moveTo>
                    <a:pt x="85501" y="200586"/>
                  </a:moveTo>
                  <a:lnTo>
                    <a:pt x="66191" y="174708"/>
                  </a:lnTo>
                  <a:lnTo>
                    <a:pt x="0" y="12292"/>
                  </a:lnTo>
                  <a:lnTo>
                    <a:pt x="1765" y="10081"/>
                  </a:lnTo>
                  <a:cubicBezTo>
                    <a:pt x="3844" y="7486"/>
                    <a:pt x="6255" y="5350"/>
                    <a:pt x="8935" y="3731"/>
                  </a:cubicBezTo>
                  <a:cubicBezTo>
                    <a:pt x="11140" y="2398"/>
                    <a:pt x="13538" y="1411"/>
                    <a:pt x="16043" y="802"/>
                  </a:cubicBezTo>
                  <a:cubicBezTo>
                    <a:pt x="17953" y="275"/>
                    <a:pt x="19924" y="5"/>
                    <a:pt x="21905" y="0"/>
                  </a:cubicBezTo>
                  <a:cubicBezTo>
                    <a:pt x="23203" y="0"/>
                    <a:pt x="24498" y="118"/>
                    <a:pt x="25775" y="355"/>
                  </a:cubicBezTo>
                  <a:cubicBezTo>
                    <a:pt x="25927" y="380"/>
                    <a:pt x="26032" y="401"/>
                    <a:pt x="26084" y="414"/>
                  </a:cubicBezTo>
                  <a:lnTo>
                    <a:pt x="28576" y="946"/>
                  </a:lnTo>
                  <a:lnTo>
                    <a:pt x="33924" y="14070"/>
                  </a:lnTo>
                  <a:lnTo>
                    <a:pt x="33945" y="14088"/>
                  </a:lnTo>
                  <a:lnTo>
                    <a:pt x="34305" y="15000"/>
                  </a:lnTo>
                  <a:lnTo>
                    <a:pt x="36168" y="19569"/>
                  </a:lnTo>
                  <a:lnTo>
                    <a:pt x="44273" y="40293"/>
                  </a:lnTo>
                  <a:lnTo>
                    <a:pt x="92938" y="163807"/>
                  </a:lnTo>
                  <a:lnTo>
                    <a:pt x="97289" y="193735"/>
                  </a:lnTo>
                  <a:lnTo>
                    <a:pt x="99856" y="205914"/>
                  </a:lnTo>
                  <a:lnTo>
                    <a:pt x="91093" y="20948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1351" name="Google Shape;1351;p54"/>
            <p:cNvGrpSpPr/>
            <p:nvPr/>
          </p:nvGrpSpPr>
          <p:grpSpPr>
            <a:xfrm>
              <a:off x="-26243" y="2713324"/>
              <a:ext cx="1296622" cy="2163059"/>
              <a:chOff x="-26243" y="2713324"/>
              <a:chExt cx="1296622" cy="2163059"/>
            </a:xfrm>
          </p:grpSpPr>
          <p:sp>
            <p:nvSpPr>
              <p:cNvPr id="1352" name="Google Shape;1352;p54"/>
              <p:cNvSpPr/>
              <p:nvPr/>
            </p:nvSpPr>
            <p:spPr>
              <a:xfrm rot="10072077" flipH="1">
                <a:off x="176145" y="2784476"/>
                <a:ext cx="891847" cy="2020756"/>
              </a:xfrm>
              <a:custGeom>
                <a:avLst/>
                <a:gdLst/>
                <a:ahLst/>
                <a:cxnLst/>
                <a:rect l="l" t="t" r="r" b="b"/>
                <a:pathLst>
                  <a:path w="83120" h="188334" extrusionOk="0">
                    <a:moveTo>
                      <a:pt x="60140" y="159546"/>
                    </a:moveTo>
                    <a:lnTo>
                      <a:pt x="1" y="11981"/>
                    </a:lnTo>
                    <a:cubicBezTo>
                      <a:pt x="1" y="11981"/>
                      <a:pt x="6890" y="0"/>
                      <a:pt x="19549" y="4014"/>
                    </a:cubicBezTo>
                    <a:lnTo>
                      <a:pt x="77969" y="152281"/>
                    </a:lnTo>
                    <a:lnTo>
                      <a:pt x="83119" y="187709"/>
                    </a:lnTo>
                    <a:lnTo>
                      <a:pt x="81618" y="18833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3" name="Google Shape;1353;p54"/>
              <p:cNvSpPr/>
              <p:nvPr/>
            </p:nvSpPr>
            <p:spPr>
              <a:xfrm rot="10072077" flipH="1">
                <a:off x="176145" y="2784476"/>
                <a:ext cx="891847" cy="2020756"/>
              </a:xfrm>
              <a:custGeom>
                <a:avLst/>
                <a:gdLst/>
                <a:ahLst/>
                <a:cxnLst/>
                <a:rect l="l" t="t" r="r" b="b"/>
                <a:pathLst>
                  <a:path w="83120" h="188334" extrusionOk="0">
                    <a:moveTo>
                      <a:pt x="60140" y="159546"/>
                    </a:moveTo>
                    <a:lnTo>
                      <a:pt x="1" y="11981"/>
                    </a:lnTo>
                    <a:cubicBezTo>
                      <a:pt x="1" y="11981"/>
                      <a:pt x="6890" y="0"/>
                      <a:pt x="19549" y="4014"/>
                    </a:cubicBezTo>
                    <a:lnTo>
                      <a:pt x="77969" y="152281"/>
                    </a:lnTo>
                    <a:lnTo>
                      <a:pt x="83119" y="187709"/>
                    </a:lnTo>
                    <a:lnTo>
                      <a:pt x="81618" y="188333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354" name="Google Shape;1354;p54"/>
            <p:cNvGrpSpPr/>
            <p:nvPr/>
          </p:nvGrpSpPr>
          <p:grpSpPr>
            <a:xfrm>
              <a:off x="611935" y="2749316"/>
              <a:ext cx="306019" cy="394026"/>
              <a:chOff x="611935" y="2749316"/>
              <a:chExt cx="306019" cy="394026"/>
            </a:xfrm>
          </p:grpSpPr>
          <p:sp>
            <p:nvSpPr>
              <p:cNvPr id="1355" name="Google Shape;1355;p54"/>
              <p:cNvSpPr/>
              <p:nvPr/>
            </p:nvSpPr>
            <p:spPr>
              <a:xfrm rot="10072077" flipH="1">
                <a:off x="646275" y="2770325"/>
                <a:ext cx="237340" cy="352007"/>
              </a:xfrm>
              <a:custGeom>
                <a:avLst/>
                <a:gdLst/>
                <a:ahLst/>
                <a:cxnLst/>
                <a:rect l="l" t="t" r="r" b="b"/>
                <a:pathLst>
                  <a:path w="22120" h="32807" extrusionOk="0">
                    <a:moveTo>
                      <a:pt x="1" y="7265"/>
                    </a:moveTo>
                    <a:cubicBezTo>
                      <a:pt x="1" y="7265"/>
                      <a:pt x="7304" y="604"/>
                      <a:pt x="17828" y="0"/>
                    </a:cubicBezTo>
                    <a:lnTo>
                      <a:pt x="22119" y="29525"/>
                    </a:lnTo>
                    <a:lnTo>
                      <a:pt x="19056" y="328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6" name="Google Shape;1356;p54"/>
              <p:cNvSpPr/>
              <p:nvPr/>
            </p:nvSpPr>
            <p:spPr>
              <a:xfrm rot="10072077" flipH="1">
                <a:off x="646275" y="2770325"/>
                <a:ext cx="237340" cy="352007"/>
              </a:xfrm>
              <a:custGeom>
                <a:avLst/>
                <a:gdLst/>
                <a:ahLst/>
                <a:cxnLst/>
                <a:rect l="l" t="t" r="r" b="b"/>
                <a:pathLst>
                  <a:path w="22120" h="32807" extrusionOk="0">
                    <a:moveTo>
                      <a:pt x="1" y="7265"/>
                    </a:moveTo>
                    <a:cubicBezTo>
                      <a:pt x="1" y="7265"/>
                      <a:pt x="7304" y="604"/>
                      <a:pt x="17828" y="0"/>
                    </a:cubicBezTo>
                    <a:lnTo>
                      <a:pt x="22119" y="29525"/>
                    </a:lnTo>
                    <a:lnTo>
                      <a:pt x="19056" y="32807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357" name="Google Shape;1357;p54"/>
            <p:cNvSpPr/>
            <p:nvPr/>
          </p:nvSpPr>
          <p:spPr>
            <a:xfrm rot="10072077" flipH="1">
              <a:off x="808621" y="2690583"/>
              <a:ext cx="51846" cy="95687"/>
            </a:xfrm>
            <a:custGeom>
              <a:avLst/>
              <a:gdLst/>
              <a:ahLst/>
              <a:cxnLst/>
              <a:rect l="l" t="t" r="r" b="b"/>
              <a:pathLst>
                <a:path w="4832" h="8918" extrusionOk="0">
                  <a:moveTo>
                    <a:pt x="1" y="3282"/>
                  </a:moveTo>
                  <a:lnTo>
                    <a:pt x="3064" y="0"/>
                  </a:lnTo>
                  <a:lnTo>
                    <a:pt x="4832" y="8391"/>
                  </a:lnTo>
                  <a:lnTo>
                    <a:pt x="3542" y="89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8" name="Google Shape;1358;p54"/>
            <p:cNvSpPr/>
            <p:nvPr/>
          </p:nvSpPr>
          <p:spPr>
            <a:xfrm rot="10072077" flipH="1">
              <a:off x="361215" y="4400660"/>
              <a:ext cx="307780" cy="382286"/>
            </a:xfrm>
            <a:custGeom>
              <a:avLst/>
              <a:gdLst/>
              <a:ahLst/>
              <a:cxnLst/>
              <a:rect l="l" t="t" r="r" b="b"/>
              <a:pathLst>
                <a:path w="28685" h="35629" extrusionOk="0">
                  <a:moveTo>
                    <a:pt x="10154" y="35628"/>
                  </a:moveTo>
                  <a:cubicBezTo>
                    <a:pt x="10154" y="35628"/>
                    <a:pt x="13201" y="30666"/>
                    <a:pt x="28685" y="26112"/>
                  </a:cubicBezTo>
                  <a:lnTo>
                    <a:pt x="19549" y="2750"/>
                  </a:lnTo>
                  <a:cubicBezTo>
                    <a:pt x="19549" y="2750"/>
                    <a:pt x="13171" y="0"/>
                    <a:pt x="0" y="107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9" name="Google Shape;1359;p54"/>
            <p:cNvSpPr/>
            <p:nvPr/>
          </p:nvSpPr>
          <p:spPr>
            <a:xfrm rot="10072077" flipH="1">
              <a:off x="337899" y="4680852"/>
              <a:ext cx="280709" cy="283080"/>
            </a:xfrm>
            <a:custGeom>
              <a:avLst/>
              <a:gdLst/>
              <a:ahLst/>
              <a:cxnLst/>
              <a:rect l="l" t="t" r="r" b="b"/>
              <a:pathLst>
                <a:path w="26162" h="26383" extrusionOk="0">
                  <a:moveTo>
                    <a:pt x="6613" y="26382"/>
                  </a:moveTo>
                  <a:lnTo>
                    <a:pt x="1" y="10154"/>
                  </a:lnTo>
                  <a:cubicBezTo>
                    <a:pt x="1" y="10154"/>
                    <a:pt x="8386" y="0"/>
                    <a:pt x="19547" y="2187"/>
                  </a:cubicBezTo>
                  <a:lnTo>
                    <a:pt x="26162" y="18416"/>
                  </a:lnTo>
                  <a:cubicBezTo>
                    <a:pt x="26162" y="18416"/>
                    <a:pt x="14891" y="18413"/>
                    <a:pt x="6613" y="263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0" name="Google Shape;1360;p54"/>
            <p:cNvSpPr/>
            <p:nvPr/>
          </p:nvSpPr>
          <p:spPr>
            <a:xfrm rot="10072077" flipH="1">
              <a:off x="357229" y="4860438"/>
              <a:ext cx="209743" cy="111299"/>
            </a:xfrm>
            <a:custGeom>
              <a:avLst/>
              <a:gdLst/>
              <a:ahLst/>
              <a:cxnLst/>
              <a:rect l="l" t="t" r="r" b="b"/>
              <a:pathLst>
                <a:path w="19548" h="10373" extrusionOk="0">
                  <a:moveTo>
                    <a:pt x="1" y="10372"/>
                  </a:moveTo>
                  <a:cubicBezTo>
                    <a:pt x="1" y="10372"/>
                    <a:pt x="7217" y="5955"/>
                    <a:pt x="19547" y="2406"/>
                  </a:cubicBezTo>
                  <a:cubicBezTo>
                    <a:pt x="19547" y="2406"/>
                    <a:pt x="8302" y="0"/>
                    <a:pt x="1" y="10372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1" name="Google Shape;1361;p54"/>
            <p:cNvSpPr/>
            <p:nvPr/>
          </p:nvSpPr>
          <p:spPr>
            <a:xfrm rot="10072077" flipH="1">
              <a:off x="439466" y="4392072"/>
              <a:ext cx="201406" cy="102114"/>
            </a:xfrm>
            <a:custGeom>
              <a:avLst/>
              <a:gdLst/>
              <a:ahLst/>
              <a:cxnLst/>
              <a:rect l="l" t="t" r="r" b="b"/>
              <a:pathLst>
                <a:path w="18771" h="9517" extrusionOk="0">
                  <a:moveTo>
                    <a:pt x="1" y="9516"/>
                  </a:moveTo>
                  <a:cubicBezTo>
                    <a:pt x="1" y="9516"/>
                    <a:pt x="5788" y="3441"/>
                    <a:pt x="18771" y="589"/>
                  </a:cubicBezTo>
                  <a:lnTo>
                    <a:pt x="18532" y="0"/>
                  </a:lnTo>
                  <a:cubicBezTo>
                    <a:pt x="18532" y="0"/>
                    <a:pt x="5248" y="3099"/>
                    <a:pt x="1" y="9516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2" name="Google Shape;1362;p54"/>
            <p:cNvSpPr/>
            <p:nvPr/>
          </p:nvSpPr>
          <p:spPr>
            <a:xfrm rot="10072077" flipH="1">
              <a:off x="421576" y="4483476"/>
              <a:ext cx="206202" cy="86846"/>
            </a:xfrm>
            <a:custGeom>
              <a:avLst/>
              <a:gdLst/>
              <a:ahLst/>
              <a:cxnLst/>
              <a:rect l="l" t="t" r="r" b="b"/>
              <a:pathLst>
                <a:path w="19218" h="8094" extrusionOk="0">
                  <a:moveTo>
                    <a:pt x="0" y="8093"/>
                  </a:moveTo>
                  <a:cubicBezTo>
                    <a:pt x="0" y="8093"/>
                    <a:pt x="9221" y="1"/>
                    <a:pt x="19217" y="260"/>
                  </a:cubicBezTo>
                  <a:cubicBezTo>
                    <a:pt x="19217" y="263"/>
                    <a:pt x="9627" y="558"/>
                    <a:pt x="0" y="8093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3" name="Google Shape;1363;p54"/>
            <p:cNvSpPr/>
            <p:nvPr/>
          </p:nvSpPr>
          <p:spPr>
            <a:xfrm rot="10072077" flipH="1">
              <a:off x="401351" y="4598942"/>
              <a:ext cx="204357" cy="88627"/>
            </a:xfrm>
            <a:custGeom>
              <a:avLst/>
              <a:gdLst/>
              <a:ahLst/>
              <a:cxnLst/>
              <a:rect l="l" t="t" r="r" b="b"/>
              <a:pathLst>
                <a:path w="19046" h="8260" extrusionOk="0">
                  <a:moveTo>
                    <a:pt x="1" y="8260"/>
                  </a:moveTo>
                  <a:cubicBezTo>
                    <a:pt x="1" y="8260"/>
                    <a:pt x="8075" y="1701"/>
                    <a:pt x="19046" y="0"/>
                  </a:cubicBezTo>
                  <a:cubicBezTo>
                    <a:pt x="19043" y="0"/>
                    <a:pt x="9080" y="2169"/>
                    <a:pt x="1" y="8260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4" name="Google Shape;1364;p54"/>
            <p:cNvSpPr/>
            <p:nvPr/>
          </p:nvSpPr>
          <p:spPr>
            <a:xfrm rot="10072077" flipH="1">
              <a:off x="432461" y="3229993"/>
              <a:ext cx="517100" cy="1179544"/>
            </a:xfrm>
            <a:custGeom>
              <a:avLst/>
              <a:gdLst/>
              <a:ahLst/>
              <a:cxnLst/>
              <a:rect l="l" t="t" r="r" b="b"/>
              <a:pathLst>
                <a:path w="53489" h="121999" extrusionOk="0">
                  <a:moveTo>
                    <a:pt x="30835" y="59330"/>
                  </a:moveTo>
                  <a:cubicBezTo>
                    <a:pt x="44360" y="92512"/>
                    <a:pt x="53488" y="120156"/>
                    <a:pt x="51227" y="121076"/>
                  </a:cubicBezTo>
                  <a:cubicBezTo>
                    <a:pt x="48968" y="121999"/>
                    <a:pt x="36173" y="95848"/>
                    <a:pt x="22650" y="62666"/>
                  </a:cubicBezTo>
                  <a:cubicBezTo>
                    <a:pt x="9128" y="29487"/>
                    <a:pt x="0" y="1841"/>
                    <a:pt x="2259" y="921"/>
                  </a:cubicBezTo>
                  <a:cubicBezTo>
                    <a:pt x="4518" y="1"/>
                    <a:pt x="17313" y="26151"/>
                    <a:pt x="30835" y="5933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5" name="Google Shape;1365;p54"/>
            <p:cNvSpPr/>
            <p:nvPr/>
          </p:nvSpPr>
          <p:spPr>
            <a:xfrm rot="10072077" flipH="1">
              <a:off x="337899" y="4680852"/>
              <a:ext cx="280709" cy="283080"/>
            </a:xfrm>
            <a:custGeom>
              <a:avLst/>
              <a:gdLst/>
              <a:ahLst/>
              <a:cxnLst/>
              <a:rect l="l" t="t" r="r" b="b"/>
              <a:pathLst>
                <a:path w="26162" h="26383" extrusionOk="0">
                  <a:moveTo>
                    <a:pt x="6613" y="26382"/>
                  </a:moveTo>
                  <a:lnTo>
                    <a:pt x="1" y="10154"/>
                  </a:lnTo>
                  <a:cubicBezTo>
                    <a:pt x="1" y="10154"/>
                    <a:pt x="8386" y="0"/>
                    <a:pt x="19547" y="2187"/>
                  </a:cubicBezTo>
                  <a:lnTo>
                    <a:pt x="26162" y="18416"/>
                  </a:lnTo>
                  <a:cubicBezTo>
                    <a:pt x="26162" y="18416"/>
                    <a:pt x="14891" y="18413"/>
                    <a:pt x="6613" y="26382"/>
                  </a:cubicBezTo>
                  <a:close/>
                </a:path>
              </a:pathLst>
            </a:custGeom>
            <a:gradFill>
              <a:gsLst>
                <a:gs pos="0">
                  <a:srgbClr val="000000">
                    <a:alpha val="14509"/>
                  </a:srgbClr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ED1DFF96-9564-4218-0CD4-D6DE4D3FB1B7}"/>
              </a:ext>
            </a:extLst>
          </p:cNvPr>
          <p:cNvSpPr/>
          <p:nvPr/>
        </p:nvSpPr>
        <p:spPr>
          <a:xfrm>
            <a:off x="1548501" y="670"/>
            <a:ext cx="3702296" cy="110799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6400" dirty="0">
                <a:solidFill>
                  <a:schemeClr val="accent2"/>
                </a:solidFill>
                <a:latin typeface="Fira Sans Black" panose="020B0A03050000020004" pitchFamily="34" charset="0"/>
              </a:rPr>
              <a:t>Nhiệm vụ</a:t>
            </a:r>
            <a:endParaRPr lang="vi-VN" sz="6400" dirty="0">
              <a:solidFill>
                <a:schemeClr val="accent2"/>
              </a:solidFill>
              <a:latin typeface="Fira Sans Black" panose="020B0A03050000020004" pitchFamily="34" charset="0"/>
            </a:endParaRPr>
          </a:p>
        </p:txBody>
      </p:sp>
      <p:sp>
        <p:nvSpPr>
          <p:cNvPr id="96" name="Hộp Văn bản 95">
            <a:extLst>
              <a:ext uri="{FF2B5EF4-FFF2-40B4-BE49-F238E27FC236}">
                <a16:creationId xmlns:a16="http://schemas.microsoft.com/office/drawing/2014/main" xmlns="" id="{C316EEFE-E0EC-6514-5B06-E8DF3E7C613C}"/>
              </a:ext>
            </a:extLst>
          </p:cNvPr>
          <p:cNvSpPr txBox="1"/>
          <p:nvPr/>
        </p:nvSpPr>
        <p:spPr>
          <a:xfrm>
            <a:off x="325819" y="916747"/>
            <a:ext cx="12493215" cy="1275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67"/>
              </a:spcAft>
            </a:pP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67"/>
              </a:spcAft>
            </a:pP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4A5232D-EAFA-1892-B91D-9769DCB4A6BD}"/>
              </a:ext>
            </a:extLst>
          </p:cNvPr>
          <p:cNvSpPr txBox="1"/>
          <p:nvPr/>
        </p:nvSpPr>
        <p:spPr>
          <a:xfrm>
            <a:off x="122752" y="1741255"/>
            <a:ext cx="11011153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42E4BFC-9C60-F0BC-95FD-C61137BE22E8}"/>
              </a:ext>
            </a:extLst>
          </p:cNvPr>
          <p:cNvSpPr txBox="1"/>
          <p:nvPr/>
        </p:nvSpPr>
        <p:spPr>
          <a:xfrm>
            <a:off x="79881" y="2505404"/>
            <a:ext cx="10862439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F74573A-73A2-DC55-E1CE-2DE3C4CD8256}"/>
              </a:ext>
            </a:extLst>
          </p:cNvPr>
          <p:cNvSpPr txBox="1"/>
          <p:nvPr/>
        </p:nvSpPr>
        <p:spPr>
          <a:xfrm>
            <a:off x="1181824" y="3357956"/>
            <a:ext cx="9404859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logic?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C519314-C910-C46F-ED1E-CBE4D578B650}"/>
              </a:ext>
            </a:extLst>
          </p:cNvPr>
          <p:cNvSpPr txBox="1"/>
          <p:nvPr/>
        </p:nvSpPr>
        <p:spPr>
          <a:xfrm>
            <a:off x="3114039" y="4429323"/>
            <a:ext cx="8658913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4: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4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6" grpId="0"/>
      <p:bldP spid="3" grpId="0"/>
      <p:bldP spid="6" grpId="0"/>
      <p:bldP spid="8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369F2CC5-6097-BB5C-AE36-8CD514A4DC97}"/>
              </a:ext>
            </a:extLst>
          </p:cNvPr>
          <p:cNvSpPr/>
          <p:nvPr/>
        </p:nvSpPr>
        <p:spPr>
          <a:xfrm>
            <a:off x="419857" y="4303426"/>
            <a:ext cx="11358013" cy="74567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66FFFF"/>
              </a:gs>
              <a:gs pos="64000">
                <a:srgbClr val="0099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endParaRPr lang="vi-VN" sz="2400" b="0" u="none" strike="noStrike" dirty="0">
              <a:effectLst/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/>
              <a:t/>
            </a:r>
            <a:br>
              <a:rPr lang="vi-VN" sz="2400" dirty="0"/>
            </a:br>
            <a:endParaRPr lang="vi-VN" sz="24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E8A05AFE-8D22-177E-DE20-E678DE31913D}"/>
              </a:ext>
            </a:extLst>
          </p:cNvPr>
          <p:cNvSpPr/>
          <p:nvPr/>
        </p:nvSpPr>
        <p:spPr>
          <a:xfrm>
            <a:off x="419858" y="3044010"/>
            <a:ext cx="11444150" cy="74567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CC3399"/>
              </a:gs>
              <a:gs pos="64000">
                <a:srgbClr val="FF006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cương: lên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vi-VN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5E810A45-EB72-37C4-8BC3-11EA38E70D6B}"/>
              </a:ext>
            </a:extLst>
          </p:cNvPr>
          <p:cNvSpPr/>
          <p:nvPr/>
        </p:nvSpPr>
        <p:spPr>
          <a:xfrm>
            <a:off x="470657" y="1804914"/>
            <a:ext cx="11358013" cy="74567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FFF00"/>
              </a:gs>
              <a:gs pos="64000">
                <a:srgbClr val="FF330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</a:rPr>
              <a:t>Bước</a:t>
            </a:r>
            <a:r>
              <a:rPr lang="en-US" sz="2400" b="1" dirty="0">
                <a:latin typeface="Times New Roman" panose="02020603050405020304" pitchFamily="18" charset="0"/>
              </a:rPr>
              <a:t> 1.C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huẩn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endParaRPr lang="vi-VN" sz="24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EB0F2F1C-1EE1-22D0-EAE4-0EDBB4D2FA87}"/>
              </a:ext>
            </a:extLst>
          </p:cNvPr>
          <p:cNvSpPr/>
          <p:nvPr/>
        </p:nvSpPr>
        <p:spPr>
          <a:xfrm>
            <a:off x="440177" y="5563266"/>
            <a:ext cx="11358013" cy="74567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66FFFF"/>
              </a:gs>
              <a:gs pos="64000">
                <a:srgbClr val="0099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endParaRPr lang="vi-VN" sz="2400" b="0" u="none" strike="noStrike" dirty="0">
              <a:effectLst/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vi-VN" sz="2400" dirty="0"/>
              <a:t/>
            </a:r>
            <a:br>
              <a:rPr lang="vi-VN" sz="2400" dirty="0"/>
            </a:br>
            <a:endParaRPr lang="vi-VN" sz="24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2439AD22-DB5F-41AA-6F33-D4F616691AA1}"/>
              </a:ext>
            </a:extLst>
          </p:cNvPr>
          <p:cNvSpPr/>
          <p:nvPr/>
        </p:nvSpPr>
        <p:spPr>
          <a:xfrm>
            <a:off x="572257" y="239426"/>
            <a:ext cx="11284463" cy="74567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66FFFF"/>
              </a:gs>
              <a:gs pos="64000">
                <a:srgbClr val="0099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500"/>
              </a:spcAft>
            </a:pPr>
            <a:r>
              <a:rPr lang="en-US" sz="2400" dirty="0">
                <a:latin typeface="+mj-lt"/>
              </a:rPr>
              <a:t>                                                  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 TRÌNH VIẾT 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2699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0" grpId="0" animBg="1"/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74255" y="517236"/>
            <a:ext cx="11065163" cy="24929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4000" y="1413164"/>
            <a:ext cx="167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7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5BE3C06-4E53-4662-A2C1-B402CEA48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5114263" y="1873876"/>
            <a:ext cx="6917633" cy="399061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xmlns="" id="{6DDC4644-4CD0-4330-8997-87F3EFAA713C}"/>
              </a:ext>
            </a:extLst>
          </p:cNvPr>
          <p:cNvSpPr/>
          <p:nvPr/>
        </p:nvSpPr>
        <p:spPr>
          <a:xfrm>
            <a:off x="3048" y="1873876"/>
            <a:ext cx="4624043" cy="243265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90CE605-D637-4739-A3AA-BCB97962A7E0}"/>
              </a:ext>
            </a:extLst>
          </p:cNvPr>
          <p:cNvSpPr txBox="1"/>
          <p:nvPr/>
        </p:nvSpPr>
        <p:spPr>
          <a:xfrm>
            <a:off x="150582" y="2583473"/>
            <a:ext cx="4320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C7C1ADB-FF8E-4A01-8BEA-281EEF0EE0B3}"/>
              </a:ext>
            </a:extLst>
          </p:cNvPr>
          <p:cNvSpPr txBox="1"/>
          <p:nvPr/>
        </p:nvSpPr>
        <p:spPr>
          <a:xfrm>
            <a:off x="6965759" y="1059026"/>
            <a:ext cx="3677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 CHƠI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8E6F03-69B9-4BD6-B59E-6316F40EF268}"/>
              </a:ext>
            </a:extLst>
          </p:cNvPr>
          <p:cNvSpPr txBox="1"/>
          <p:nvPr/>
        </p:nvSpPr>
        <p:spPr>
          <a:xfrm>
            <a:off x="5844948" y="2345691"/>
            <a:ext cx="56739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HS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làm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việc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theo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cặp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ghép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nối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cột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cột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II ,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đội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đúng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nhanh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nhất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sẽ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chiến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thắng</a:t>
            </a: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21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75D5C22-57CD-76EF-AB02-EECEA15AF7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268518" y="456776"/>
            <a:ext cx="8561158" cy="14482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6C7FABD-D40F-E09F-BABD-F24CDF2E5E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268518" y="2026277"/>
            <a:ext cx="8561158" cy="24955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7B215200-806D-E4A7-DDA6-5A6BDB8EBC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247650" y="4650941"/>
            <a:ext cx="8582026" cy="21499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E1CC2D7-A875-630B-BB72-AE82E5918C41}"/>
              </a:ext>
            </a:extLst>
          </p:cNvPr>
          <p:cNvSpPr txBox="1"/>
          <p:nvPr/>
        </p:nvSpPr>
        <p:spPr>
          <a:xfrm>
            <a:off x="752474" y="456776"/>
            <a:ext cx="48387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thắm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ngần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(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C2DF80F-D669-CD17-D2C6-63E0ABC403C4}"/>
              </a:ext>
            </a:extLst>
          </p:cNvPr>
          <p:cNvSpPr txBox="1"/>
          <p:nvPr/>
        </p:nvSpPr>
        <p:spPr>
          <a:xfrm>
            <a:off x="342900" y="2131963"/>
            <a:ext cx="83153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 Thu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 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xưa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vẩn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tan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ở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vọng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(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Thu”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Chu Văn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2170FD8-A5E6-8B3B-EA9F-64264858E96B}"/>
              </a:ext>
            </a:extLst>
          </p:cNvPr>
          <p:cNvSpPr txBox="1"/>
          <p:nvPr/>
        </p:nvSpPr>
        <p:spPr>
          <a:xfrm>
            <a:off x="428623" y="4584265"/>
            <a:ext cx="8324851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mê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mê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Bây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tràn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ta: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000" dirty="0">
              <a:solidFill>
                <a:schemeClr val="bg1"/>
              </a:solidFill>
            </a:endParaRPr>
          </a:p>
          <a:p>
            <a:pPr algn="just"/>
            <a:endParaRPr lang="vi-V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67BCCB8-6FB6-09C7-2BB9-8469F15E974C}"/>
              </a:ext>
            </a:extLst>
          </p:cNvPr>
          <p:cNvSpPr txBox="1"/>
          <p:nvPr/>
        </p:nvSpPr>
        <p:spPr>
          <a:xfrm>
            <a:off x="5754340" y="426273"/>
            <a:ext cx="66883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C80F07BB-4FA6-61FB-0BBD-E3A319491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317266"/>
              </p:ext>
            </p:extLst>
          </p:nvPr>
        </p:nvGraphicFramePr>
        <p:xfrm>
          <a:off x="9115425" y="416750"/>
          <a:ext cx="3000375" cy="1466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xmlns="" val="1530707722"/>
                    </a:ext>
                  </a:extLst>
                </a:gridCol>
              </a:tblGrid>
              <a:tr h="146643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lphaUcPeriod"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văn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299039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xmlns="" id="{BC28003D-D8A9-320F-6876-10A24A3D5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478716"/>
              </p:ext>
            </p:extLst>
          </p:nvPr>
        </p:nvGraphicFramePr>
        <p:xfrm>
          <a:off x="9096375" y="2026277"/>
          <a:ext cx="3000375" cy="2495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xmlns="" val="1530707722"/>
                    </a:ext>
                  </a:extLst>
                </a:gridCol>
              </a:tblGrid>
              <a:tr h="249555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29903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29BDF516-5DD6-3BBF-45A2-72354FD10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993640"/>
              </p:ext>
            </p:extLst>
          </p:nvPr>
        </p:nvGraphicFramePr>
        <p:xfrm>
          <a:off x="9105900" y="4664923"/>
          <a:ext cx="3000375" cy="2135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xmlns="" val="1530707722"/>
                    </a:ext>
                  </a:extLst>
                </a:gridCol>
              </a:tblGrid>
              <a:tr h="21359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văn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299039"/>
                  </a:ext>
                </a:extLst>
              </a:tr>
            </a:tbl>
          </a:graphicData>
        </a:graphic>
      </p:graphicFrame>
      <p:sp>
        <p:nvSpPr>
          <p:cNvPr id="29" name="Oval 28">
            <a:extLst>
              <a:ext uri="{FF2B5EF4-FFF2-40B4-BE49-F238E27FC236}">
                <a16:creationId xmlns:a16="http://schemas.microsoft.com/office/drawing/2014/main" xmlns="" id="{77731EB2-ADF5-1622-87F2-C266287EEFC7}"/>
              </a:ext>
            </a:extLst>
          </p:cNvPr>
          <p:cNvSpPr/>
          <p:nvPr/>
        </p:nvSpPr>
        <p:spPr>
          <a:xfrm>
            <a:off x="4056041" y="-21878"/>
            <a:ext cx="552288" cy="5361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IIII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4CF2274A-F560-881E-5408-BC07730CE298}"/>
              </a:ext>
            </a:extLst>
          </p:cNvPr>
          <p:cNvSpPr/>
          <p:nvPr/>
        </p:nvSpPr>
        <p:spPr>
          <a:xfrm>
            <a:off x="10361591" y="-21878"/>
            <a:ext cx="552288" cy="5361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56A3601-A24F-8A2D-91E0-75A7E5600714}"/>
              </a:ext>
            </a:extLst>
          </p:cNvPr>
          <p:cNvSpPr txBox="1"/>
          <p:nvPr/>
        </p:nvSpPr>
        <p:spPr>
          <a:xfrm>
            <a:off x="4214813" y="62984"/>
            <a:ext cx="4333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vi-VN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533115F-01C2-11F8-ABF9-9BEB66888F7D}"/>
              </a:ext>
            </a:extLst>
          </p:cNvPr>
          <p:cNvSpPr txBox="1"/>
          <p:nvPr/>
        </p:nvSpPr>
        <p:spPr>
          <a:xfrm>
            <a:off x="10491788" y="62984"/>
            <a:ext cx="4333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215796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1" grpId="0"/>
      <p:bldP spid="29" grpId="0" animBg="1"/>
      <p:bldP spid="30" grpId="0" animBg="1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75D5C22-57CD-76EF-AB02-EECEA15AF7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268518" y="456776"/>
            <a:ext cx="8561158" cy="14482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6C7FABD-D40F-E09F-BABD-F24CDF2E5E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268518" y="2131052"/>
            <a:ext cx="8561158" cy="22508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7B215200-806D-E4A7-DDA6-5A6BDB8EBC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10990" b="-2"/>
          <a:stretch/>
        </p:blipFill>
        <p:spPr>
          <a:xfrm>
            <a:off x="247650" y="4584266"/>
            <a:ext cx="8582026" cy="21499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E1CC2D7-A875-630B-BB72-AE82E5918C41}"/>
              </a:ext>
            </a:extLst>
          </p:cNvPr>
          <p:cNvSpPr txBox="1"/>
          <p:nvPr/>
        </p:nvSpPr>
        <p:spPr>
          <a:xfrm>
            <a:off x="752474" y="456776"/>
            <a:ext cx="48387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thắm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ngần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(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C2DF80F-D669-CD17-D2C6-63E0ABC403C4}"/>
              </a:ext>
            </a:extLst>
          </p:cNvPr>
          <p:cNvSpPr txBox="1"/>
          <p:nvPr/>
        </p:nvSpPr>
        <p:spPr>
          <a:xfrm>
            <a:off x="342900" y="2236738"/>
            <a:ext cx="83153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 Thu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 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xưa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vẩn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tan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ở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vọng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(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Thu”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</a:t>
            </a:r>
            <a:r>
              <a:rPr lang="en-US" sz="20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Chu Văn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2170FD8-A5E6-8B3B-EA9F-64264858E96B}"/>
              </a:ext>
            </a:extLst>
          </p:cNvPr>
          <p:cNvSpPr txBox="1"/>
          <p:nvPr/>
        </p:nvSpPr>
        <p:spPr>
          <a:xfrm>
            <a:off x="428623" y="4517590"/>
            <a:ext cx="8324851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mê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mê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Bây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tràn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ta: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soạn</a:t>
            </a: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000" dirty="0">
              <a:solidFill>
                <a:schemeClr val="bg1"/>
              </a:solidFill>
            </a:endParaRPr>
          </a:p>
          <a:p>
            <a:pPr algn="just"/>
            <a:endParaRPr lang="vi-V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67BCCB8-6FB6-09C7-2BB9-8469F15E974C}"/>
              </a:ext>
            </a:extLst>
          </p:cNvPr>
          <p:cNvSpPr txBox="1"/>
          <p:nvPr/>
        </p:nvSpPr>
        <p:spPr>
          <a:xfrm>
            <a:off x="5754340" y="426273"/>
            <a:ext cx="66883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C80F07BB-4FA6-61FB-0BBD-E3A319491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309743"/>
              </p:ext>
            </p:extLst>
          </p:nvPr>
        </p:nvGraphicFramePr>
        <p:xfrm>
          <a:off x="9115425" y="2131052"/>
          <a:ext cx="3000375" cy="2250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xmlns="" val="1530707722"/>
                    </a:ext>
                  </a:extLst>
                </a:gridCol>
              </a:tblGrid>
              <a:tr h="22508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buFont typeface="+mj-lt"/>
                        <a:buAutoNum type="alphaUcPeriod"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văn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299039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xmlns="" id="{BC28003D-D8A9-320F-6876-10A24A3D5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20607"/>
              </p:ext>
            </p:extLst>
          </p:nvPr>
        </p:nvGraphicFramePr>
        <p:xfrm>
          <a:off x="9096375" y="4604240"/>
          <a:ext cx="3000375" cy="2111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xmlns="" val="1530707722"/>
                    </a:ext>
                  </a:extLst>
                </a:gridCol>
              </a:tblGrid>
              <a:tr h="211126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29903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29BDF516-5DD6-3BBF-45A2-72354FD10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955742"/>
              </p:ext>
            </p:extLst>
          </p:nvPr>
        </p:nvGraphicFramePr>
        <p:xfrm>
          <a:off x="9105900" y="435823"/>
          <a:ext cx="3000375" cy="1485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xmlns="" val="1530707722"/>
                    </a:ext>
                  </a:extLst>
                </a:gridCol>
              </a:tblGrid>
              <a:tr h="148565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văn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299039"/>
                  </a:ext>
                </a:extLst>
              </a:tr>
            </a:tbl>
          </a:graphicData>
        </a:graphic>
      </p:graphicFrame>
      <p:sp>
        <p:nvSpPr>
          <p:cNvPr id="29" name="Oval 28">
            <a:extLst>
              <a:ext uri="{FF2B5EF4-FFF2-40B4-BE49-F238E27FC236}">
                <a16:creationId xmlns:a16="http://schemas.microsoft.com/office/drawing/2014/main" xmlns="" id="{77731EB2-ADF5-1622-87F2-C266287EEFC7}"/>
              </a:ext>
            </a:extLst>
          </p:cNvPr>
          <p:cNvSpPr/>
          <p:nvPr/>
        </p:nvSpPr>
        <p:spPr>
          <a:xfrm>
            <a:off x="4056041" y="-21878"/>
            <a:ext cx="552288" cy="5361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IIII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4CF2274A-F560-881E-5408-BC07730CE298}"/>
              </a:ext>
            </a:extLst>
          </p:cNvPr>
          <p:cNvSpPr/>
          <p:nvPr/>
        </p:nvSpPr>
        <p:spPr>
          <a:xfrm>
            <a:off x="10361591" y="-21878"/>
            <a:ext cx="552288" cy="5361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56A3601-A24F-8A2D-91E0-75A7E5600714}"/>
              </a:ext>
            </a:extLst>
          </p:cNvPr>
          <p:cNvSpPr txBox="1"/>
          <p:nvPr/>
        </p:nvSpPr>
        <p:spPr>
          <a:xfrm>
            <a:off x="4214813" y="62984"/>
            <a:ext cx="4333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vi-VN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533115F-01C2-11F8-ABF9-9BEB66888F7D}"/>
              </a:ext>
            </a:extLst>
          </p:cNvPr>
          <p:cNvSpPr txBox="1"/>
          <p:nvPr/>
        </p:nvSpPr>
        <p:spPr>
          <a:xfrm>
            <a:off x="10491788" y="62984"/>
            <a:ext cx="4333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95313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9" grpId="0" animBg="1"/>
      <p:bldP spid="30" grpId="0" animBg="1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7" name="Google Shape;1847;p60"/>
          <p:cNvGrpSpPr/>
          <p:nvPr/>
        </p:nvGrpSpPr>
        <p:grpSpPr>
          <a:xfrm rot="-158812">
            <a:off x="7938170" y="-847927"/>
            <a:ext cx="5589397" cy="8681773"/>
            <a:chOff x="6206609" y="226570"/>
            <a:chExt cx="4033108" cy="6264454"/>
          </a:xfrm>
        </p:grpSpPr>
        <p:grpSp>
          <p:nvGrpSpPr>
            <p:cNvPr id="1848" name="Google Shape;1848;p60"/>
            <p:cNvGrpSpPr/>
            <p:nvPr/>
          </p:nvGrpSpPr>
          <p:grpSpPr>
            <a:xfrm rot="2340176">
              <a:off x="6967747" y="2806405"/>
              <a:ext cx="2372925" cy="3295925"/>
              <a:chOff x="2450350" y="238125"/>
              <a:chExt cx="1830850" cy="2643600"/>
            </a:xfrm>
          </p:grpSpPr>
          <p:sp>
            <p:nvSpPr>
              <p:cNvPr id="1849" name="Google Shape;1849;p60"/>
              <p:cNvSpPr/>
              <p:nvPr/>
            </p:nvSpPr>
            <p:spPr>
              <a:xfrm>
                <a:off x="2450350" y="238125"/>
                <a:ext cx="1830850" cy="2643600"/>
              </a:xfrm>
              <a:custGeom>
                <a:avLst/>
                <a:gdLst/>
                <a:ahLst/>
                <a:cxnLst/>
                <a:rect l="l" t="t" r="r" b="b"/>
                <a:pathLst>
                  <a:path w="73234" h="105744" extrusionOk="0">
                    <a:moveTo>
                      <a:pt x="0" y="0"/>
                    </a:moveTo>
                    <a:lnTo>
                      <a:pt x="0" y="7103"/>
                    </a:lnTo>
                    <a:lnTo>
                      <a:pt x="2665" y="7103"/>
                    </a:lnTo>
                    <a:cubicBezTo>
                      <a:pt x="2964" y="6548"/>
                      <a:pt x="3539" y="6216"/>
                      <a:pt x="4147" y="6216"/>
                    </a:cubicBezTo>
                    <a:cubicBezTo>
                      <a:pt x="4283" y="6216"/>
                      <a:pt x="4421" y="6233"/>
                      <a:pt x="4558" y="6268"/>
                    </a:cubicBezTo>
                    <a:cubicBezTo>
                      <a:pt x="5306" y="6456"/>
                      <a:pt x="5831" y="7128"/>
                      <a:pt x="5831" y="7900"/>
                    </a:cubicBezTo>
                    <a:cubicBezTo>
                      <a:pt x="5831" y="8671"/>
                      <a:pt x="5306" y="9343"/>
                      <a:pt x="4558" y="9532"/>
                    </a:cubicBezTo>
                    <a:cubicBezTo>
                      <a:pt x="4422" y="9566"/>
                      <a:pt x="4284" y="9583"/>
                      <a:pt x="4148" y="9583"/>
                    </a:cubicBezTo>
                    <a:cubicBezTo>
                      <a:pt x="3540" y="9583"/>
                      <a:pt x="2964" y="9252"/>
                      <a:pt x="2665" y="8697"/>
                    </a:cubicBezTo>
                    <a:lnTo>
                      <a:pt x="0" y="8697"/>
                    </a:lnTo>
                    <a:lnTo>
                      <a:pt x="0" y="13064"/>
                    </a:lnTo>
                    <a:lnTo>
                      <a:pt x="2665" y="13064"/>
                    </a:lnTo>
                    <a:cubicBezTo>
                      <a:pt x="2964" y="12508"/>
                      <a:pt x="3540" y="12177"/>
                      <a:pt x="4148" y="12177"/>
                    </a:cubicBezTo>
                    <a:cubicBezTo>
                      <a:pt x="4284" y="12177"/>
                      <a:pt x="4422" y="12194"/>
                      <a:pt x="4558" y="12228"/>
                    </a:cubicBezTo>
                    <a:cubicBezTo>
                      <a:pt x="5306" y="12417"/>
                      <a:pt x="5831" y="13089"/>
                      <a:pt x="5831" y="13861"/>
                    </a:cubicBezTo>
                    <a:cubicBezTo>
                      <a:pt x="5831" y="14632"/>
                      <a:pt x="5306" y="15304"/>
                      <a:pt x="4558" y="15493"/>
                    </a:cubicBezTo>
                    <a:cubicBezTo>
                      <a:pt x="4421" y="15527"/>
                      <a:pt x="4283" y="15544"/>
                      <a:pt x="4147" y="15544"/>
                    </a:cubicBezTo>
                    <a:cubicBezTo>
                      <a:pt x="3539" y="15544"/>
                      <a:pt x="2964" y="15213"/>
                      <a:pt x="2665" y="14657"/>
                    </a:cubicBezTo>
                    <a:lnTo>
                      <a:pt x="0" y="14657"/>
                    </a:lnTo>
                    <a:lnTo>
                      <a:pt x="0" y="19025"/>
                    </a:lnTo>
                    <a:lnTo>
                      <a:pt x="2665" y="19025"/>
                    </a:lnTo>
                    <a:cubicBezTo>
                      <a:pt x="2964" y="18469"/>
                      <a:pt x="3540" y="18138"/>
                      <a:pt x="4148" y="18138"/>
                    </a:cubicBezTo>
                    <a:cubicBezTo>
                      <a:pt x="4284" y="18138"/>
                      <a:pt x="4422" y="18155"/>
                      <a:pt x="4558" y="18189"/>
                    </a:cubicBezTo>
                    <a:cubicBezTo>
                      <a:pt x="5306" y="18378"/>
                      <a:pt x="5831" y="19050"/>
                      <a:pt x="5831" y="19821"/>
                    </a:cubicBezTo>
                    <a:cubicBezTo>
                      <a:pt x="5831" y="20593"/>
                      <a:pt x="5306" y="21265"/>
                      <a:pt x="4558" y="21454"/>
                    </a:cubicBezTo>
                    <a:cubicBezTo>
                      <a:pt x="4421" y="21488"/>
                      <a:pt x="4283" y="21505"/>
                      <a:pt x="4147" y="21505"/>
                    </a:cubicBezTo>
                    <a:cubicBezTo>
                      <a:pt x="3539" y="21505"/>
                      <a:pt x="2964" y="21174"/>
                      <a:pt x="2665" y="20619"/>
                    </a:cubicBezTo>
                    <a:lnTo>
                      <a:pt x="0" y="20619"/>
                    </a:lnTo>
                    <a:lnTo>
                      <a:pt x="0" y="24985"/>
                    </a:lnTo>
                    <a:lnTo>
                      <a:pt x="2665" y="24985"/>
                    </a:lnTo>
                    <a:cubicBezTo>
                      <a:pt x="2964" y="24430"/>
                      <a:pt x="3540" y="24099"/>
                      <a:pt x="4148" y="24099"/>
                    </a:cubicBezTo>
                    <a:cubicBezTo>
                      <a:pt x="4284" y="24099"/>
                      <a:pt x="4422" y="24116"/>
                      <a:pt x="4558" y="24150"/>
                    </a:cubicBezTo>
                    <a:cubicBezTo>
                      <a:pt x="5306" y="24339"/>
                      <a:pt x="5831" y="25011"/>
                      <a:pt x="5831" y="25782"/>
                    </a:cubicBezTo>
                    <a:cubicBezTo>
                      <a:pt x="5831" y="26554"/>
                      <a:pt x="5306" y="27226"/>
                      <a:pt x="4558" y="27414"/>
                    </a:cubicBezTo>
                    <a:cubicBezTo>
                      <a:pt x="4421" y="27449"/>
                      <a:pt x="4283" y="27466"/>
                      <a:pt x="4147" y="27466"/>
                    </a:cubicBezTo>
                    <a:cubicBezTo>
                      <a:pt x="3539" y="27466"/>
                      <a:pt x="2964" y="27134"/>
                      <a:pt x="2665" y="26579"/>
                    </a:cubicBezTo>
                    <a:lnTo>
                      <a:pt x="0" y="26579"/>
                    </a:lnTo>
                    <a:lnTo>
                      <a:pt x="0" y="30946"/>
                    </a:lnTo>
                    <a:lnTo>
                      <a:pt x="2665" y="30946"/>
                    </a:lnTo>
                    <a:cubicBezTo>
                      <a:pt x="2964" y="30392"/>
                      <a:pt x="3539" y="30060"/>
                      <a:pt x="4147" y="30060"/>
                    </a:cubicBezTo>
                    <a:cubicBezTo>
                      <a:pt x="4283" y="30060"/>
                      <a:pt x="4421" y="30077"/>
                      <a:pt x="4558" y="30112"/>
                    </a:cubicBezTo>
                    <a:cubicBezTo>
                      <a:pt x="5306" y="30299"/>
                      <a:pt x="5831" y="30973"/>
                      <a:pt x="5831" y="31743"/>
                    </a:cubicBezTo>
                    <a:cubicBezTo>
                      <a:pt x="5831" y="32514"/>
                      <a:pt x="5306" y="33188"/>
                      <a:pt x="4558" y="33375"/>
                    </a:cubicBezTo>
                    <a:cubicBezTo>
                      <a:pt x="4421" y="33410"/>
                      <a:pt x="4283" y="33426"/>
                      <a:pt x="4147" y="33426"/>
                    </a:cubicBezTo>
                    <a:cubicBezTo>
                      <a:pt x="3539" y="33426"/>
                      <a:pt x="2964" y="33095"/>
                      <a:pt x="2665" y="32541"/>
                    </a:cubicBezTo>
                    <a:lnTo>
                      <a:pt x="0" y="32541"/>
                    </a:lnTo>
                    <a:lnTo>
                      <a:pt x="0" y="36907"/>
                    </a:lnTo>
                    <a:lnTo>
                      <a:pt x="2665" y="36907"/>
                    </a:lnTo>
                    <a:cubicBezTo>
                      <a:pt x="2964" y="36352"/>
                      <a:pt x="3539" y="36021"/>
                      <a:pt x="4147" y="36021"/>
                    </a:cubicBezTo>
                    <a:cubicBezTo>
                      <a:pt x="4283" y="36021"/>
                      <a:pt x="4421" y="36038"/>
                      <a:pt x="4558" y="36072"/>
                    </a:cubicBezTo>
                    <a:cubicBezTo>
                      <a:pt x="5306" y="36260"/>
                      <a:pt x="5831" y="36933"/>
                      <a:pt x="5831" y="37704"/>
                    </a:cubicBezTo>
                    <a:cubicBezTo>
                      <a:pt x="5831" y="38475"/>
                      <a:pt x="5306" y="39148"/>
                      <a:pt x="4558" y="39336"/>
                    </a:cubicBezTo>
                    <a:cubicBezTo>
                      <a:pt x="4421" y="39370"/>
                      <a:pt x="4283" y="39387"/>
                      <a:pt x="4147" y="39387"/>
                    </a:cubicBezTo>
                    <a:cubicBezTo>
                      <a:pt x="3539" y="39387"/>
                      <a:pt x="2964" y="39056"/>
                      <a:pt x="2665" y="38502"/>
                    </a:cubicBezTo>
                    <a:lnTo>
                      <a:pt x="0" y="38502"/>
                    </a:lnTo>
                    <a:lnTo>
                      <a:pt x="0" y="42868"/>
                    </a:lnTo>
                    <a:lnTo>
                      <a:pt x="2665" y="42868"/>
                    </a:lnTo>
                    <a:cubicBezTo>
                      <a:pt x="2964" y="42313"/>
                      <a:pt x="3539" y="41982"/>
                      <a:pt x="4147" y="41982"/>
                    </a:cubicBezTo>
                    <a:cubicBezTo>
                      <a:pt x="4283" y="41982"/>
                      <a:pt x="4421" y="41999"/>
                      <a:pt x="4558" y="42033"/>
                    </a:cubicBezTo>
                    <a:cubicBezTo>
                      <a:pt x="5306" y="42221"/>
                      <a:pt x="5831" y="42894"/>
                      <a:pt x="5831" y="43665"/>
                    </a:cubicBezTo>
                    <a:cubicBezTo>
                      <a:pt x="5831" y="44436"/>
                      <a:pt x="5306" y="45109"/>
                      <a:pt x="4558" y="45297"/>
                    </a:cubicBezTo>
                    <a:cubicBezTo>
                      <a:pt x="4421" y="45331"/>
                      <a:pt x="4283" y="45348"/>
                      <a:pt x="4147" y="45348"/>
                    </a:cubicBezTo>
                    <a:cubicBezTo>
                      <a:pt x="3539" y="45348"/>
                      <a:pt x="2964" y="45017"/>
                      <a:pt x="2665" y="44462"/>
                    </a:cubicBezTo>
                    <a:lnTo>
                      <a:pt x="0" y="44462"/>
                    </a:lnTo>
                    <a:lnTo>
                      <a:pt x="0" y="48828"/>
                    </a:lnTo>
                    <a:lnTo>
                      <a:pt x="2665" y="48828"/>
                    </a:lnTo>
                    <a:cubicBezTo>
                      <a:pt x="2964" y="48274"/>
                      <a:pt x="3539" y="47943"/>
                      <a:pt x="4147" y="47943"/>
                    </a:cubicBezTo>
                    <a:cubicBezTo>
                      <a:pt x="4283" y="47943"/>
                      <a:pt x="4421" y="47959"/>
                      <a:pt x="4558" y="47994"/>
                    </a:cubicBezTo>
                    <a:cubicBezTo>
                      <a:pt x="5306" y="48182"/>
                      <a:pt x="5831" y="48855"/>
                      <a:pt x="5831" y="49626"/>
                    </a:cubicBezTo>
                    <a:cubicBezTo>
                      <a:pt x="5831" y="50397"/>
                      <a:pt x="5306" y="51070"/>
                      <a:pt x="4558" y="51257"/>
                    </a:cubicBezTo>
                    <a:cubicBezTo>
                      <a:pt x="4421" y="51292"/>
                      <a:pt x="4283" y="51309"/>
                      <a:pt x="4147" y="51309"/>
                    </a:cubicBezTo>
                    <a:cubicBezTo>
                      <a:pt x="3539" y="51309"/>
                      <a:pt x="2964" y="50977"/>
                      <a:pt x="2665" y="50423"/>
                    </a:cubicBezTo>
                    <a:lnTo>
                      <a:pt x="0" y="50423"/>
                    </a:lnTo>
                    <a:lnTo>
                      <a:pt x="0" y="54789"/>
                    </a:lnTo>
                    <a:lnTo>
                      <a:pt x="2665" y="54789"/>
                    </a:lnTo>
                    <a:cubicBezTo>
                      <a:pt x="2964" y="54235"/>
                      <a:pt x="3539" y="53903"/>
                      <a:pt x="4147" y="53903"/>
                    </a:cubicBezTo>
                    <a:cubicBezTo>
                      <a:pt x="4283" y="53903"/>
                      <a:pt x="4421" y="53920"/>
                      <a:pt x="4558" y="53955"/>
                    </a:cubicBezTo>
                    <a:cubicBezTo>
                      <a:pt x="5306" y="54142"/>
                      <a:pt x="5831" y="54816"/>
                      <a:pt x="5831" y="55587"/>
                    </a:cubicBezTo>
                    <a:cubicBezTo>
                      <a:pt x="5831" y="56357"/>
                      <a:pt x="5306" y="57031"/>
                      <a:pt x="4558" y="57218"/>
                    </a:cubicBezTo>
                    <a:cubicBezTo>
                      <a:pt x="4421" y="57253"/>
                      <a:pt x="4283" y="57269"/>
                      <a:pt x="4147" y="57269"/>
                    </a:cubicBezTo>
                    <a:cubicBezTo>
                      <a:pt x="3539" y="57269"/>
                      <a:pt x="2964" y="56938"/>
                      <a:pt x="2665" y="56384"/>
                    </a:cubicBezTo>
                    <a:lnTo>
                      <a:pt x="0" y="56384"/>
                    </a:lnTo>
                    <a:lnTo>
                      <a:pt x="0" y="60751"/>
                    </a:lnTo>
                    <a:lnTo>
                      <a:pt x="2665" y="60751"/>
                    </a:lnTo>
                    <a:cubicBezTo>
                      <a:pt x="2964" y="60195"/>
                      <a:pt x="3540" y="59865"/>
                      <a:pt x="4148" y="59865"/>
                    </a:cubicBezTo>
                    <a:cubicBezTo>
                      <a:pt x="4284" y="59865"/>
                      <a:pt x="4422" y="59881"/>
                      <a:pt x="4558" y="59915"/>
                    </a:cubicBezTo>
                    <a:cubicBezTo>
                      <a:pt x="5306" y="60104"/>
                      <a:pt x="5831" y="60776"/>
                      <a:pt x="5831" y="61548"/>
                    </a:cubicBezTo>
                    <a:cubicBezTo>
                      <a:pt x="5831" y="62319"/>
                      <a:pt x="5306" y="62991"/>
                      <a:pt x="4558" y="63180"/>
                    </a:cubicBezTo>
                    <a:cubicBezTo>
                      <a:pt x="4422" y="63214"/>
                      <a:pt x="4284" y="63231"/>
                      <a:pt x="4148" y="63231"/>
                    </a:cubicBezTo>
                    <a:cubicBezTo>
                      <a:pt x="3540" y="63231"/>
                      <a:pt x="2964" y="62900"/>
                      <a:pt x="2665" y="62345"/>
                    </a:cubicBezTo>
                    <a:lnTo>
                      <a:pt x="0" y="62345"/>
                    </a:lnTo>
                    <a:lnTo>
                      <a:pt x="0" y="66712"/>
                    </a:lnTo>
                    <a:lnTo>
                      <a:pt x="2665" y="66712"/>
                    </a:lnTo>
                    <a:cubicBezTo>
                      <a:pt x="2964" y="66156"/>
                      <a:pt x="3540" y="65825"/>
                      <a:pt x="4148" y="65825"/>
                    </a:cubicBezTo>
                    <a:cubicBezTo>
                      <a:pt x="4284" y="65825"/>
                      <a:pt x="4422" y="65842"/>
                      <a:pt x="4558" y="65876"/>
                    </a:cubicBezTo>
                    <a:cubicBezTo>
                      <a:pt x="5306" y="66065"/>
                      <a:pt x="5831" y="66737"/>
                      <a:pt x="5831" y="67508"/>
                    </a:cubicBezTo>
                    <a:cubicBezTo>
                      <a:pt x="5831" y="68280"/>
                      <a:pt x="5306" y="68952"/>
                      <a:pt x="4558" y="69141"/>
                    </a:cubicBezTo>
                    <a:cubicBezTo>
                      <a:pt x="4421" y="69175"/>
                      <a:pt x="4283" y="69192"/>
                      <a:pt x="4147" y="69192"/>
                    </a:cubicBezTo>
                    <a:cubicBezTo>
                      <a:pt x="3539" y="69192"/>
                      <a:pt x="2964" y="68861"/>
                      <a:pt x="2665" y="68305"/>
                    </a:cubicBezTo>
                    <a:lnTo>
                      <a:pt x="0" y="68305"/>
                    </a:lnTo>
                    <a:lnTo>
                      <a:pt x="0" y="72672"/>
                    </a:lnTo>
                    <a:lnTo>
                      <a:pt x="2665" y="72672"/>
                    </a:lnTo>
                    <a:cubicBezTo>
                      <a:pt x="2964" y="72117"/>
                      <a:pt x="3540" y="71786"/>
                      <a:pt x="4148" y="71786"/>
                    </a:cubicBezTo>
                    <a:cubicBezTo>
                      <a:pt x="4284" y="71786"/>
                      <a:pt x="4422" y="71803"/>
                      <a:pt x="4558" y="71837"/>
                    </a:cubicBezTo>
                    <a:cubicBezTo>
                      <a:pt x="5306" y="72026"/>
                      <a:pt x="5831" y="72698"/>
                      <a:pt x="5831" y="73469"/>
                    </a:cubicBezTo>
                    <a:cubicBezTo>
                      <a:pt x="5831" y="74241"/>
                      <a:pt x="5306" y="74913"/>
                      <a:pt x="4558" y="75101"/>
                    </a:cubicBezTo>
                    <a:cubicBezTo>
                      <a:pt x="4421" y="75136"/>
                      <a:pt x="4283" y="75153"/>
                      <a:pt x="4147" y="75153"/>
                    </a:cubicBezTo>
                    <a:cubicBezTo>
                      <a:pt x="3539" y="75153"/>
                      <a:pt x="2964" y="74821"/>
                      <a:pt x="2665" y="74267"/>
                    </a:cubicBezTo>
                    <a:lnTo>
                      <a:pt x="0" y="74267"/>
                    </a:lnTo>
                    <a:lnTo>
                      <a:pt x="0" y="78633"/>
                    </a:lnTo>
                    <a:lnTo>
                      <a:pt x="2665" y="78633"/>
                    </a:lnTo>
                    <a:cubicBezTo>
                      <a:pt x="2964" y="78078"/>
                      <a:pt x="3540" y="77747"/>
                      <a:pt x="4148" y="77747"/>
                    </a:cubicBezTo>
                    <a:cubicBezTo>
                      <a:pt x="4284" y="77747"/>
                      <a:pt x="4422" y="77763"/>
                      <a:pt x="4558" y="77798"/>
                    </a:cubicBezTo>
                    <a:cubicBezTo>
                      <a:pt x="5306" y="77986"/>
                      <a:pt x="5831" y="78660"/>
                      <a:pt x="5831" y="79430"/>
                    </a:cubicBezTo>
                    <a:cubicBezTo>
                      <a:pt x="5831" y="80201"/>
                      <a:pt x="5306" y="80874"/>
                      <a:pt x="4558" y="81062"/>
                    </a:cubicBezTo>
                    <a:cubicBezTo>
                      <a:pt x="4421" y="81097"/>
                      <a:pt x="4283" y="81114"/>
                      <a:pt x="4147" y="81114"/>
                    </a:cubicBezTo>
                    <a:cubicBezTo>
                      <a:pt x="3539" y="81114"/>
                      <a:pt x="2964" y="80782"/>
                      <a:pt x="2665" y="80228"/>
                    </a:cubicBezTo>
                    <a:lnTo>
                      <a:pt x="0" y="80228"/>
                    </a:lnTo>
                    <a:lnTo>
                      <a:pt x="0" y="84594"/>
                    </a:lnTo>
                    <a:lnTo>
                      <a:pt x="2665" y="84594"/>
                    </a:lnTo>
                    <a:cubicBezTo>
                      <a:pt x="2964" y="84040"/>
                      <a:pt x="3539" y="83708"/>
                      <a:pt x="4147" y="83708"/>
                    </a:cubicBezTo>
                    <a:cubicBezTo>
                      <a:pt x="4283" y="83708"/>
                      <a:pt x="4421" y="83725"/>
                      <a:pt x="4558" y="83760"/>
                    </a:cubicBezTo>
                    <a:cubicBezTo>
                      <a:pt x="5306" y="83947"/>
                      <a:pt x="5831" y="84620"/>
                      <a:pt x="5831" y="85392"/>
                    </a:cubicBezTo>
                    <a:cubicBezTo>
                      <a:pt x="5831" y="86162"/>
                      <a:pt x="5306" y="86835"/>
                      <a:pt x="4558" y="87023"/>
                    </a:cubicBezTo>
                    <a:cubicBezTo>
                      <a:pt x="4421" y="87058"/>
                      <a:pt x="4283" y="87074"/>
                      <a:pt x="4147" y="87074"/>
                    </a:cubicBezTo>
                    <a:cubicBezTo>
                      <a:pt x="3539" y="87074"/>
                      <a:pt x="2964" y="86743"/>
                      <a:pt x="2665" y="86189"/>
                    </a:cubicBezTo>
                    <a:lnTo>
                      <a:pt x="0" y="86189"/>
                    </a:lnTo>
                    <a:lnTo>
                      <a:pt x="0" y="90555"/>
                    </a:lnTo>
                    <a:lnTo>
                      <a:pt x="2665" y="90555"/>
                    </a:lnTo>
                    <a:cubicBezTo>
                      <a:pt x="2964" y="90000"/>
                      <a:pt x="3539" y="89669"/>
                      <a:pt x="4147" y="89669"/>
                    </a:cubicBezTo>
                    <a:cubicBezTo>
                      <a:pt x="4283" y="89669"/>
                      <a:pt x="4421" y="89686"/>
                      <a:pt x="4558" y="89720"/>
                    </a:cubicBezTo>
                    <a:cubicBezTo>
                      <a:pt x="5306" y="89908"/>
                      <a:pt x="5831" y="90581"/>
                      <a:pt x="5831" y="91353"/>
                    </a:cubicBezTo>
                    <a:cubicBezTo>
                      <a:pt x="5831" y="92123"/>
                      <a:pt x="5306" y="92796"/>
                      <a:pt x="4558" y="92984"/>
                    </a:cubicBezTo>
                    <a:cubicBezTo>
                      <a:pt x="4421" y="93018"/>
                      <a:pt x="4283" y="93035"/>
                      <a:pt x="4147" y="93035"/>
                    </a:cubicBezTo>
                    <a:cubicBezTo>
                      <a:pt x="3539" y="93035"/>
                      <a:pt x="2964" y="92704"/>
                      <a:pt x="2665" y="92149"/>
                    </a:cubicBezTo>
                    <a:lnTo>
                      <a:pt x="0" y="92149"/>
                    </a:lnTo>
                    <a:lnTo>
                      <a:pt x="0" y="96516"/>
                    </a:lnTo>
                    <a:lnTo>
                      <a:pt x="2665" y="96516"/>
                    </a:lnTo>
                    <a:cubicBezTo>
                      <a:pt x="2964" y="95961"/>
                      <a:pt x="3539" y="95630"/>
                      <a:pt x="4147" y="95630"/>
                    </a:cubicBezTo>
                    <a:cubicBezTo>
                      <a:pt x="4283" y="95630"/>
                      <a:pt x="4421" y="95646"/>
                      <a:pt x="4558" y="95681"/>
                    </a:cubicBezTo>
                    <a:cubicBezTo>
                      <a:pt x="5306" y="95870"/>
                      <a:pt x="5831" y="96542"/>
                      <a:pt x="5831" y="97313"/>
                    </a:cubicBezTo>
                    <a:cubicBezTo>
                      <a:pt x="5831" y="98085"/>
                      <a:pt x="5306" y="98757"/>
                      <a:pt x="4558" y="98946"/>
                    </a:cubicBezTo>
                    <a:cubicBezTo>
                      <a:pt x="4422" y="98980"/>
                      <a:pt x="4284" y="98996"/>
                      <a:pt x="4148" y="98996"/>
                    </a:cubicBezTo>
                    <a:cubicBezTo>
                      <a:pt x="3540" y="98996"/>
                      <a:pt x="2964" y="98665"/>
                      <a:pt x="2665" y="98110"/>
                    </a:cubicBezTo>
                    <a:lnTo>
                      <a:pt x="0" y="98110"/>
                    </a:lnTo>
                    <a:lnTo>
                      <a:pt x="0" y="105744"/>
                    </a:lnTo>
                    <a:lnTo>
                      <a:pt x="73234" y="105744"/>
                    </a:lnTo>
                    <a:lnTo>
                      <a:pt x="7323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0" name="Google Shape;1850;p60"/>
              <p:cNvSpPr/>
              <p:nvPr/>
            </p:nvSpPr>
            <p:spPr>
              <a:xfrm>
                <a:off x="2593625" y="268530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1" name="Google Shape;1851;p60"/>
              <p:cNvSpPr/>
              <p:nvPr/>
            </p:nvSpPr>
            <p:spPr>
              <a:xfrm>
                <a:off x="2593625" y="253572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2" name="Google Shape;1852;p60"/>
              <p:cNvSpPr/>
              <p:nvPr/>
            </p:nvSpPr>
            <p:spPr>
              <a:xfrm>
                <a:off x="2593625" y="238615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3" name="Google Shape;1853;p60"/>
              <p:cNvSpPr/>
              <p:nvPr/>
            </p:nvSpPr>
            <p:spPr>
              <a:xfrm>
                <a:off x="2593625" y="2236575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4" name="Google Shape;1854;p60"/>
              <p:cNvSpPr/>
              <p:nvPr/>
            </p:nvSpPr>
            <p:spPr>
              <a:xfrm>
                <a:off x="2593625" y="2087000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5" name="Google Shape;1855;p60"/>
              <p:cNvSpPr/>
              <p:nvPr/>
            </p:nvSpPr>
            <p:spPr>
              <a:xfrm>
                <a:off x="2593625" y="193745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4"/>
                    </a:lnTo>
                    <a:lnTo>
                      <a:pt x="67503" y="4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6" name="Google Shape;1856;p60"/>
              <p:cNvSpPr/>
              <p:nvPr/>
            </p:nvSpPr>
            <p:spPr>
              <a:xfrm>
                <a:off x="2593625" y="178787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7" name="Google Shape;1857;p60"/>
              <p:cNvSpPr/>
              <p:nvPr/>
            </p:nvSpPr>
            <p:spPr>
              <a:xfrm>
                <a:off x="2593625" y="163830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8" name="Google Shape;1858;p60"/>
              <p:cNvSpPr/>
              <p:nvPr/>
            </p:nvSpPr>
            <p:spPr>
              <a:xfrm>
                <a:off x="2593625" y="1488725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59" name="Google Shape;1859;p60"/>
              <p:cNvSpPr/>
              <p:nvPr/>
            </p:nvSpPr>
            <p:spPr>
              <a:xfrm>
                <a:off x="2593625" y="1339150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0" name="Google Shape;1860;p60"/>
              <p:cNvSpPr/>
              <p:nvPr/>
            </p:nvSpPr>
            <p:spPr>
              <a:xfrm>
                <a:off x="2593625" y="1189575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1" name="Google Shape;1861;p60"/>
              <p:cNvSpPr/>
              <p:nvPr/>
            </p:nvSpPr>
            <p:spPr>
              <a:xfrm>
                <a:off x="2593625" y="104002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2" name="Google Shape;1862;p60"/>
              <p:cNvSpPr/>
              <p:nvPr/>
            </p:nvSpPr>
            <p:spPr>
              <a:xfrm>
                <a:off x="2593625" y="89045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3" name="Google Shape;1863;p60"/>
              <p:cNvSpPr/>
              <p:nvPr/>
            </p:nvSpPr>
            <p:spPr>
              <a:xfrm>
                <a:off x="2593625" y="74087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4" name="Google Shape;1864;p60"/>
              <p:cNvSpPr/>
              <p:nvPr/>
            </p:nvSpPr>
            <p:spPr>
              <a:xfrm>
                <a:off x="2593625" y="591300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865" name="Google Shape;1865;p60"/>
            <p:cNvGrpSpPr/>
            <p:nvPr/>
          </p:nvGrpSpPr>
          <p:grpSpPr>
            <a:xfrm rot="-1004851">
              <a:off x="7201548" y="517003"/>
              <a:ext cx="2559907" cy="3696299"/>
              <a:chOff x="2450350" y="238125"/>
              <a:chExt cx="1830850" cy="2643600"/>
            </a:xfrm>
          </p:grpSpPr>
          <p:sp>
            <p:nvSpPr>
              <p:cNvPr id="1866" name="Google Shape;1866;p60"/>
              <p:cNvSpPr/>
              <p:nvPr/>
            </p:nvSpPr>
            <p:spPr>
              <a:xfrm>
                <a:off x="2450350" y="238125"/>
                <a:ext cx="1830850" cy="2643600"/>
              </a:xfrm>
              <a:custGeom>
                <a:avLst/>
                <a:gdLst/>
                <a:ahLst/>
                <a:cxnLst/>
                <a:rect l="l" t="t" r="r" b="b"/>
                <a:pathLst>
                  <a:path w="73234" h="105744" extrusionOk="0">
                    <a:moveTo>
                      <a:pt x="0" y="0"/>
                    </a:moveTo>
                    <a:lnTo>
                      <a:pt x="0" y="7103"/>
                    </a:lnTo>
                    <a:lnTo>
                      <a:pt x="2665" y="7103"/>
                    </a:lnTo>
                    <a:cubicBezTo>
                      <a:pt x="2964" y="6548"/>
                      <a:pt x="3539" y="6216"/>
                      <a:pt x="4147" y="6216"/>
                    </a:cubicBezTo>
                    <a:cubicBezTo>
                      <a:pt x="4283" y="6216"/>
                      <a:pt x="4421" y="6233"/>
                      <a:pt x="4558" y="6268"/>
                    </a:cubicBezTo>
                    <a:cubicBezTo>
                      <a:pt x="5306" y="6456"/>
                      <a:pt x="5831" y="7128"/>
                      <a:pt x="5831" y="7900"/>
                    </a:cubicBezTo>
                    <a:cubicBezTo>
                      <a:pt x="5831" y="8671"/>
                      <a:pt x="5306" y="9343"/>
                      <a:pt x="4558" y="9532"/>
                    </a:cubicBezTo>
                    <a:cubicBezTo>
                      <a:pt x="4422" y="9566"/>
                      <a:pt x="4284" y="9583"/>
                      <a:pt x="4148" y="9583"/>
                    </a:cubicBezTo>
                    <a:cubicBezTo>
                      <a:pt x="3540" y="9583"/>
                      <a:pt x="2964" y="9252"/>
                      <a:pt x="2665" y="8697"/>
                    </a:cubicBezTo>
                    <a:lnTo>
                      <a:pt x="0" y="8697"/>
                    </a:lnTo>
                    <a:lnTo>
                      <a:pt x="0" y="13064"/>
                    </a:lnTo>
                    <a:lnTo>
                      <a:pt x="2665" y="13064"/>
                    </a:lnTo>
                    <a:cubicBezTo>
                      <a:pt x="2964" y="12508"/>
                      <a:pt x="3540" y="12177"/>
                      <a:pt x="4148" y="12177"/>
                    </a:cubicBezTo>
                    <a:cubicBezTo>
                      <a:pt x="4284" y="12177"/>
                      <a:pt x="4422" y="12194"/>
                      <a:pt x="4558" y="12228"/>
                    </a:cubicBezTo>
                    <a:cubicBezTo>
                      <a:pt x="5306" y="12417"/>
                      <a:pt x="5831" y="13089"/>
                      <a:pt x="5831" y="13861"/>
                    </a:cubicBezTo>
                    <a:cubicBezTo>
                      <a:pt x="5831" y="14632"/>
                      <a:pt x="5306" y="15304"/>
                      <a:pt x="4558" y="15493"/>
                    </a:cubicBezTo>
                    <a:cubicBezTo>
                      <a:pt x="4421" y="15527"/>
                      <a:pt x="4283" y="15544"/>
                      <a:pt x="4147" y="15544"/>
                    </a:cubicBezTo>
                    <a:cubicBezTo>
                      <a:pt x="3539" y="15544"/>
                      <a:pt x="2964" y="15213"/>
                      <a:pt x="2665" y="14657"/>
                    </a:cubicBezTo>
                    <a:lnTo>
                      <a:pt x="0" y="14657"/>
                    </a:lnTo>
                    <a:lnTo>
                      <a:pt x="0" y="19025"/>
                    </a:lnTo>
                    <a:lnTo>
                      <a:pt x="2665" y="19025"/>
                    </a:lnTo>
                    <a:cubicBezTo>
                      <a:pt x="2964" y="18469"/>
                      <a:pt x="3540" y="18138"/>
                      <a:pt x="4148" y="18138"/>
                    </a:cubicBezTo>
                    <a:cubicBezTo>
                      <a:pt x="4284" y="18138"/>
                      <a:pt x="4422" y="18155"/>
                      <a:pt x="4558" y="18189"/>
                    </a:cubicBezTo>
                    <a:cubicBezTo>
                      <a:pt x="5306" y="18378"/>
                      <a:pt x="5831" y="19050"/>
                      <a:pt x="5831" y="19821"/>
                    </a:cubicBezTo>
                    <a:cubicBezTo>
                      <a:pt x="5831" y="20593"/>
                      <a:pt x="5306" y="21265"/>
                      <a:pt x="4558" y="21454"/>
                    </a:cubicBezTo>
                    <a:cubicBezTo>
                      <a:pt x="4421" y="21488"/>
                      <a:pt x="4283" y="21505"/>
                      <a:pt x="4147" y="21505"/>
                    </a:cubicBezTo>
                    <a:cubicBezTo>
                      <a:pt x="3539" y="21505"/>
                      <a:pt x="2964" y="21174"/>
                      <a:pt x="2665" y="20619"/>
                    </a:cubicBezTo>
                    <a:lnTo>
                      <a:pt x="0" y="20619"/>
                    </a:lnTo>
                    <a:lnTo>
                      <a:pt x="0" y="24985"/>
                    </a:lnTo>
                    <a:lnTo>
                      <a:pt x="2665" y="24985"/>
                    </a:lnTo>
                    <a:cubicBezTo>
                      <a:pt x="2964" y="24430"/>
                      <a:pt x="3540" y="24099"/>
                      <a:pt x="4148" y="24099"/>
                    </a:cubicBezTo>
                    <a:cubicBezTo>
                      <a:pt x="4284" y="24099"/>
                      <a:pt x="4422" y="24116"/>
                      <a:pt x="4558" y="24150"/>
                    </a:cubicBezTo>
                    <a:cubicBezTo>
                      <a:pt x="5306" y="24339"/>
                      <a:pt x="5831" y="25011"/>
                      <a:pt x="5831" y="25782"/>
                    </a:cubicBezTo>
                    <a:cubicBezTo>
                      <a:pt x="5831" y="26554"/>
                      <a:pt x="5306" y="27226"/>
                      <a:pt x="4558" y="27414"/>
                    </a:cubicBezTo>
                    <a:cubicBezTo>
                      <a:pt x="4421" y="27449"/>
                      <a:pt x="4283" y="27466"/>
                      <a:pt x="4147" y="27466"/>
                    </a:cubicBezTo>
                    <a:cubicBezTo>
                      <a:pt x="3539" y="27466"/>
                      <a:pt x="2964" y="27134"/>
                      <a:pt x="2665" y="26579"/>
                    </a:cubicBezTo>
                    <a:lnTo>
                      <a:pt x="0" y="26579"/>
                    </a:lnTo>
                    <a:lnTo>
                      <a:pt x="0" y="30946"/>
                    </a:lnTo>
                    <a:lnTo>
                      <a:pt x="2665" y="30946"/>
                    </a:lnTo>
                    <a:cubicBezTo>
                      <a:pt x="2964" y="30392"/>
                      <a:pt x="3539" y="30060"/>
                      <a:pt x="4147" y="30060"/>
                    </a:cubicBezTo>
                    <a:cubicBezTo>
                      <a:pt x="4283" y="30060"/>
                      <a:pt x="4421" y="30077"/>
                      <a:pt x="4558" y="30112"/>
                    </a:cubicBezTo>
                    <a:cubicBezTo>
                      <a:pt x="5306" y="30299"/>
                      <a:pt x="5831" y="30973"/>
                      <a:pt x="5831" y="31743"/>
                    </a:cubicBezTo>
                    <a:cubicBezTo>
                      <a:pt x="5831" y="32514"/>
                      <a:pt x="5306" y="33188"/>
                      <a:pt x="4558" y="33375"/>
                    </a:cubicBezTo>
                    <a:cubicBezTo>
                      <a:pt x="4421" y="33410"/>
                      <a:pt x="4283" y="33426"/>
                      <a:pt x="4147" y="33426"/>
                    </a:cubicBezTo>
                    <a:cubicBezTo>
                      <a:pt x="3539" y="33426"/>
                      <a:pt x="2964" y="33095"/>
                      <a:pt x="2665" y="32541"/>
                    </a:cubicBezTo>
                    <a:lnTo>
                      <a:pt x="0" y="32541"/>
                    </a:lnTo>
                    <a:lnTo>
                      <a:pt x="0" y="36907"/>
                    </a:lnTo>
                    <a:lnTo>
                      <a:pt x="2665" y="36907"/>
                    </a:lnTo>
                    <a:cubicBezTo>
                      <a:pt x="2964" y="36352"/>
                      <a:pt x="3539" y="36021"/>
                      <a:pt x="4147" y="36021"/>
                    </a:cubicBezTo>
                    <a:cubicBezTo>
                      <a:pt x="4283" y="36021"/>
                      <a:pt x="4421" y="36038"/>
                      <a:pt x="4558" y="36072"/>
                    </a:cubicBezTo>
                    <a:cubicBezTo>
                      <a:pt x="5306" y="36260"/>
                      <a:pt x="5831" y="36933"/>
                      <a:pt x="5831" y="37704"/>
                    </a:cubicBezTo>
                    <a:cubicBezTo>
                      <a:pt x="5831" y="38475"/>
                      <a:pt x="5306" y="39148"/>
                      <a:pt x="4558" y="39336"/>
                    </a:cubicBezTo>
                    <a:cubicBezTo>
                      <a:pt x="4421" y="39370"/>
                      <a:pt x="4283" y="39387"/>
                      <a:pt x="4147" y="39387"/>
                    </a:cubicBezTo>
                    <a:cubicBezTo>
                      <a:pt x="3539" y="39387"/>
                      <a:pt x="2964" y="39056"/>
                      <a:pt x="2665" y="38502"/>
                    </a:cubicBezTo>
                    <a:lnTo>
                      <a:pt x="0" y="38502"/>
                    </a:lnTo>
                    <a:lnTo>
                      <a:pt x="0" y="42868"/>
                    </a:lnTo>
                    <a:lnTo>
                      <a:pt x="2665" y="42868"/>
                    </a:lnTo>
                    <a:cubicBezTo>
                      <a:pt x="2964" y="42313"/>
                      <a:pt x="3539" y="41982"/>
                      <a:pt x="4147" y="41982"/>
                    </a:cubicBezTo>
                    <a:cubicBezTo>
                      <a:pt x="4283" y="41982"/>
                      <a:pt x="4421" y="41999"/>
                      <a:pt x="4558" y="42033"/>
                    </a:cubicBezTo>
                    <a:cubicBezTo>
                      <a:pt x="5306" y="42221"/>
                      <a:pt x="5831" y="42894"/>
                      <a:pt x="5831" y="43665"/>
                    </a:cubicBezTo>
                    <a:cubicBezTo>
                      <a:pt x="5831" y="44436"/>
                      <a:pt x="5306" y="45109"/>
                      <a:pt x="4558" y="45297"/>
                    </a:cubicBezTo>
                    <a:cubicBezTo>
                      <a:pt x="4421" y="45331"/>
                      <a:pt x="4283" y="45348"/>
                      <a:pt x="4147" y="45348"/>
                    </a:cubicBezTo>
                    <a:cubicBezTo>
                      <a:pt x="3539" y="45348"/>
                      <a:pt x="2964" y="45017"/>
                      <a:pt x="2665" y="44462"/>
                    </a:cubicBezTo>
                    <a:lnTo>
                      <a:pt x="0" y="44462"/>
                    </a:lnTo>
                    <a:lnTo>
                      <a:pt x="0" y="48828"/>
                    </a:lnTo>
                    <a:lnTo>
                      <a:pt x="2665" y="48828"/>
                    </a:lnTo>
                    <a:cubicBezTo>
                      <a:pt x="2964" y="48274"/>
                      <a:pt x="3539" y="47943"/>
                      <a:pt x="4147" y="47943"/>
                    </a:cubicBezTo>
                    <a:cubicBezTo>
                      <a:pt x="4283" y="47943"/>
                      <a:pt x="4421" y="47959"/>
                      <a:pt x="4558" y="47994"/>
                    </a:cubicBezTo>
                    <a:cubicBezTo>
                      <a:pt x="5306" y="48182"/>
                      <a:pt x="5831" y="48855"/>
                      <a:pt x="5831" y="49626"/>
                    </a:cubicBezTo>
                    <a:cubicBezTo>
                      <a:pt x="5831" y="50397"/>
                      <a:pt x="5306" y="51070"/>
                      <a:pt x="4558" y="51257"/>
                    </a:cubicBezTo>
                    <a:cubicBezTo>
                      <a:pt x="4421" y="51292"/>
                      <a:pt x="4283" y="51309"/>
                      <a:pt x="4147" y="51309"/>
                    </a:cubicBezTo>
                    <a:cubicBezTo>
                      <a:pt x="3539" y="51309"/>
                      <a:pt x="2964" y="50977"/>
                      <a:pt x="2665" y="50423"/>
                    </a:cubicBezTo>
                    <a:lnTo>
                      <a:pt x="0" y="50423"/>
                    </a:lnTo>
                    <a:lnTo>
                      <a:pt x="0" y="54789"/>
                    </a:lnTo>
                    <a:lnTo>
                      <a:pt x="2665" y="54789"/>
                    </a:lnTo>
                    <a:cubicBezTo>
                      <a:pt x="2964" y="54235"/>
                      <a:pt x="3539" y="53903"/>
                      <a:pt x="4147" y="53903"/>
                    </a:cubicBezTo>
                    <a:cubicBezTo>
                      <a:pt x="4283" y="53903"/>
                      <a:pt x="4421" y="53920"/>
                      <a:pt x="4558" y="53955"/>
                    </a:cubicBezTo>
                    <a:cubicBezTo>
                      <a:pt x="5306" y="54142"/>
                      <a:pt x="5831" y="54816"/>
                      <a:pt x="5831" y="55587"/>
                    </a:cubicBezTo>
                    <a:cubicBezTo>
                      <a:pt x="5831" y="56357"/>
                      <a:pt x="5306" y="57031"/>
                      <a:pt x="4558" y="57218"/>
                    </a:cubicBezTo>
                    <a:cubicBezTo>
                      <a:pt x="4421" y="57253"/>
                      <a:pt x="4283" y="57269"/>
                      <a:pt x="4147" y="57269"/>
                    </a:cubicBezTo>
                    <a:cubicBezTo>
                      <a:pt x="3539" y="57269"/>
                      <a:pt x="2964" y="56938"/>
                      <a:pt x="2665" y="56384"/>
                    </a:cubicBezTo>
                    <a:lnTo>
                      <a:pt x="0" y="56384"/>
                    </a:lnTo>
                    <a:lnTo>
                      <a:pt x="0" y="60751"/>
                    </a:lnTo>
                    <a:lnTo>
                      <a:pt x="2665" y="60751"/>
                    </a:lnTo>
                    <a:cubicBezTo>
                      <a:pt x="2964" y="60195"/>
                      <a:pt x="3540" y="59865"/>
                      <a:pt x="4148" y="59865"/>
                    </a:cubicBezTo>
                    <a:cubicBezTo>
                      <a:pt x="4284" y="59865"/>
                      <a:pt x="4422" y="59881"/>
                      <a:pt x="4558" y="59915"/>
                    </a:cubicBezTo>
                    <a:cubicBezTo>
                      <a:pt x="5306" y="60104"/>
                      <a:pt x="5831" y="60776"/>
                      <a:pt x="5831" y="61548"/>
                    </a:cubicBezTo>
                    <a:cubicBezTo>
                      <a:pt x="5831" y="62319"/>
                      <a:pt x="5306" y="62991"/>
                      <a:pt x="4558" y="63180"/>
                    </a:cubicBezTo>
                    <a:cubicBezTo>
                      <a:pt x="4422" y="63214"/>
                      <a:pt x="4284" y="63231"/>
                      <a:pt x="4148" y="63231"/>
                    </a:cubicBezTo>
                    <a:cubicBezTo>
                      <a:pt x="3540" y="63231"/>
                      <a:pt x="2964" y="62900"/>
                      <a:pt x="2665" y="62345"/>
                    </a:cubicBezTo>
                    <a:lnTo>
                      <a:pt x="0" y="62345"/>
                    </a:lnTo>
                    <a:lnTo>
                      <a:pt x="0" y="66712"/>
                    </a:lnTo>
                    <a:lnTo>
                      <a:pt x="2665" y="66712"/>
                    </a:lnTo>
                    <a:cubicBezTo>
                      <a:pt x="2964" y="66156"/>
                      <a:pt x="3540" y="65825"/>
                      <a:pt x="4148" y="65825"/>
                    </a:cubicBezTo>
                    <a:cubicBezTo>
                      <a:pt x="4284" y="65825"/>
                      <a:pt x="4422" y="65842"/>
                      <a:pt x="4558" y="65876"/>
                    </a:cubicBezTo>
                    <a:cubicBezTo>
                      <a:pt x="5306" y="66065"/>
                      <a:pt x="5831" y="66737"/>
                      <a:pt x="5831" y="67508"/>
                    </a:cubicBezTo>
                    <a:cubicBezTo>
                      <a:pt x="5831" y="68280"/>
                      <a:pt x="5306" y="68952"/>
                      <a:pt x="4558" y="69141"/>
                    </a:cubicBezTo>
                    <a:cubicBezTo>
                      <a:pt x="4421" y="69175"/>
                      <a:pt x="4283" y="69192"/>
                      <a:pt x="4147" y="69192"/>
                    </a:cubicBezTo>
                    <a:cubicBezTo>
                      <a:pt x="3539" y="69192"/>
                      <a:pt x="2964" y="68861"/>
                      <a:pt x="2665" y="68305"/>
                    </a:cubicBezTo>
                    <a:lnTo>
                      <a:pt x="0" y="68305"/>
                    </a:lnTo>
                    <a:lnTo>
                      <a:pt x="0" y="72672"/>
                    </a:lnTo>
                    <a:lnTo>
                      <a:pt x="2665" y="72672"/>
                    </a:lnTo>
                    <a:cubicBezTo>
                      <a:pt x="2964" y="72117"/>
                      <a:pt x="3540" y="71786"/>
                      <a:pt x="4148" y="71786"/>
                    </a:cubicBezTo>
                    <a:cubicBezTo>
                      <a:pt x="4284" y="71786"/>
                      <a:pt x="4422" y="71803"/>
                      <a:pt x="4558" y="71837"/>
                    </a:cubicBezTo>
                    <a:cubicBezTo>
                      <a:pt x="5306" y="72026"/>
                      <a:pt x="5831" y="72698"/>
                      <a:pt x="5831" y="73469"/>
                    </a:cubicBezTo>
                    <a:cubicBezTo>
                      <a:pt x="5831" y="74241"/>
                      <a:pt x="5306" y="74913"/>
                      <a:pt x="4558" y="75101"/>
                    </a:cubicBezTo>
                    <a:cubicBezTo>
                      <a:pt x="4421" y="75136"/>
                      <a:pt x="4283" y="75153"/>
                      <a:pt x="4147" y="75153"/>
                    </a:cubicBezTo>
                    <a:cubicBezTo>
                      <a:pt x="3539" y="75153"/>
                      <a:pt x="2964" y="74821"/>
                      <a:pt x="2665" y="74267"/>
                    </a:cubicBezTo>
                    <a:lnTo>
                      <a:pt x="0" y="74267"/>
                    </a:lnTo>
                    <a:lnTo>
                      <a:pt x="0" y="78633"/>
                    </a:lnTo>
                    <a:lnTo>
                      <a:pt x="2665" y="78633"/>
                    </a:lnTo>
                    <a:cubicBezTo>
                      <a:pt x="2964" y="78078"/>
                      <a:pt x="3540" y="77747"/>
                      <a:pt x="4148" y="77747"/>
                    </a:cubicBezTo>
                    <a:cubicBezTo>
                      <a:pt x="4284" y="77747"/>
                      <a:pt x="4422" y="77763"/>
                      <a:pt x="4558" y="77798"/>
                    </a:cubicBezTo>
                    <a:cubicBezTo>
                      <a:pt x="5306" y="77986"/>
                      <a:pt x="5831" y="78660"/>
                      <a:pt x="5831" y="79430"/>
                    </a:cubicBezTo>
                    <a:cubicBezTo>
                      <a:pt x="5831" y="80201"/>
                      <a:pt x="5306" y="80874"/>
                      <a:pt x="4558" y="81062"/>
                    </a:cubicBezTo>
                    <a:cubicBezTo>
                      <a:pt x="4421" y="81097"/>
                      <a:pt x="4283" y="81114"/>
                      <a:pt x="4147" y="81114"/>
                    </a:cubicBezTo>
                    <a:cubicBezTo>
                      <a:pt x="3539" y="81114"/>
                      <a:pt x="2964" y="80782"/>
                      <a:pt x="2665" y="80228"/>
                    </a:cubicBezTo>
                    <a:lnTo>
                      <a:pt x="0" y="80228"/>
                    </a:lnTo>
                    <a:lnTo>
                      <a:pt x="0" y="84594"/>
                    </a:lnTo>
                    <a:lnTo>
                      <a:pt x="2665" y="84594"/>
                    </a:lnTo>
                    <a:cubicBezTo>
                      <a:pt x="2964" y="84040"/>
                      <a:pt x="3539" y="83708"/>
                      <a:pt x="4147" y="83708"/>
                    </a:cubicBezTo>
                    <a:cubicBezTo>
                      <a:pt x="4283" y="83708"/>
                      <a:pt x="4421" y="83725"/>
                      <a:pt x="4558" y="83760"/>
                    </a:cubicBezTo>
                    <a:cubicBezTo>
                      <a:pt x="5306" y="83947"/>
                      <a:pt x="5831" y="84620"/>
                      <a:pt x="5831" y="85392"/>
                    </a:cubicBezTo>
                    <a:cubicBezTo>
                      <a:pt x="5831" y="86162"/>
                      <a:pt x="5306" y="86835"/>
                      <a:pt x="4558" y="87023"/>
                    </a:cubicBezTo>
                    <a:cubicBezTo>
                      <a:pt x="4421" y="87058"/>
                      <a:pt x="4283" y="87074"/>
                      <a:pt x="4147" y="87074"/>
                    </a:cubicBezTo>
                    <a:cubicBezTo>
                      <a:pt x="3539" y="87074"/>
                      <a:pt x="2964" y="86743"/>
                      <a:pt x="2665" y="86189"/>
                    </a:cubicBezTo>
                    <a:lnTo>
                      <a:pt x="0" y="86189"/>
                    </a:lnTo>
                    <a:lnTo>
                      <a:pt x="0" y="90555"/>
                    </a:lnTo>
                    <a:lnTo>
                      <a:pt x="2665" y="90555"/>
                    </a:lnTo>
                    <a:cubicBezTo>
                      <a:pt x="2964" y="90000"/>
                      <a:pt x="3539" y="89669"/>
                      <a:pt x="4147" y="89669"/>
                    </a:cubicBezTo>
                    <a:cubicBezTo>
                      <a:pt x="4283" y="89669"/>
                      <a:pt x="4421" y="89686"/>
                      <a:pt x="4558" y="89720"/>
                    </a:cubicBezTo>
                    <a:cubicBezTo>
                      <a:pt x="5306" y="89908"/>
                      <a:pt x="5831" y="90581"/>
                      <a:pt x="5831" y="91353"/>
                    </a:cubicBezTo>
                    <a:cubicBezTo>
                      <a:pt x="5831" y="92123"/>
                      <a:pt x="5306" y="92796"/>
                      <a:pt x="4558" y="92984"/>
                    </a:cubicBezTo>
                    <a:cubicBezTo>
                      <a:pt x="4421" y="93018"/>
                      <a:pt x="4283" y="93035"/>
                      <a:pt x="4147" y="93035"/>
                    </a:cubicBezTo>
                    <a:cubicBezTo>
                      <a:pt x="3539" y="93035"/>
                      <a:pt x="2964" y="92704"/>
                      <a:pt x="2665" y="92149"/>
                    </a:cubicBezTo>
                    <a:lnTo>
                      <a:pt x="0" y="92149"/>
                    </a:lnTo>
                    <a:lnTo>
                      <a:pt x="0" y="96516"/>
                    </a:lnTo>
                    <a:lnTo>
                      <a:pt x="2665" y="96516"/>
                    </a:lnTo>
                    <a:cubicBezTo>
                      <a:pt x="2964" y="95961"/>
                      <a:pt x="3539" y="95630"/>
                      <a:pt x="4147" y="95630"/>
                    </a:cubicBezTo>
                    <a:cubicBezTo>
                      <a:pt x="4283" y="95630"/>
                      <a:pt x="4421" y="95646"/>
                      <a:pt x="4558" y="95681"/>
                    </a:cubicBezTo>
                    <a:cubicBezTo>
                      <a:pt x="5306" y="95870"/>
                      <a:pt x="5831" y="96542"/>
                      <a:pt x="5831" y="97313"/>
                    </a:cubicBezTo>
                    <a:cubicBezTo>
                      <a:pt x="5831" y="98085"/>
                      <a:pt x="5306" y="98757"/>
                      <a:pt x="4558" y="98946"/>
                    </a:cubicBezTo>
                    <a:cubicBezTo>
                      <a:pt x="4422" y="98980"/>
                      <a:pt x="4284" y="98996"/>
                      <a:pt x="4148" y="98996"/>
                    </a:cubicBezTo>
                    <a:cubicBezTo>
                      <a:pt x="3540" y="98996"/>
                      <a:pt x="2964" y="98665"/>
                      <a:pt x="2665" y="98110"/>
                    </a:cubicBezTo>
                    <a:lnTo>
                      <a:pt x="0" y="98110"/>
                    </a:lnTo>
                    <a:lnTo>
                      <a:pt x="0" y="105744"/>
                    </a:lnTo>
                    <a:lnTo>
                      <a:pt x="73234" y="105744"/>
                    </a:lnTo>
                    <a:lnTo>
                      <a:pt x="7323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7" name="Google Shape;1867;p60"/>
              <p:cNvSpPr/>
              <p:nvPr/>
            </p:nvSpPr>
            <p:spPr>
              <a:xfrm>
                <a:off x="2593625" y="268530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8" name="Google Shape;1868;p60"/>
              <p:cNvSpPr/>
              <p:nvPr/>
            </p:nvSpPr>
            <p:spPr>
              <a:xfrm>
                <a:off x="2593625" y="253572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69" name="Google Shape;1869;p60"/>
              <p:cNvSpPr/>
              <p:nvPr/>
            </p:nvSpPr>
            <p:spPr>
              <a:xfrm>
                <a:off x="2593625" y="238615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0" name="Google Shape;1870;p60"/>
              <p:cNvSpPr/>
              <p:nvPr/>
            </p:nvSpPr>
            <p:spPr>
              <a:xfrm>
                <a:off x="2593625" y="2236575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1" name="Google Shape;1871;p60"/>
              <p:cNvSpPr/>
              <p:nvPr/>
            </p:nvSpPr>
            <p:spPr>
              <a:xfrm>
                <a:off x="2593625" y="2087000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2" name="Google Shape;1872;p60"/>
              <p:cNvSpPr/>
              <p:nvPr/>
            </p:nvSpPr>
            <p:spPr>
              <a:xfrm>
                <a:off x="2593625" y="193745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4"/>
                    </a:lnTo>
                    <a:lnTo>
                      <a:pt x="67503" y="4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3" name="Google Shape;1873;p60"/>
              <p:cNvSpPr/>
              <p:nvPr/>
            </p:nvSpPr>
            <p:spPr>
              <a:xfrm>
                <a:off x="2593625" y="178787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4" name="Google Shape;1874;p60"/>
              <p:cNvSpPr/>
              <p:nvPr/>
            </p:nvSpPr>
            <p:spPr>
              <a:xfrm>
                <a:off x="2593625" y="163830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5" name="Google Shape;1875;p60"/>
              <p:cNvSpPr/>
              <p:nvPr/>
            </p:nvSpPr>
            <p:spPr>
              <a:xfrm>
                <a:off x="2593625" y="1488725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6" name="Google Shape;1876;p60"/>
              <p:cNvSpPr/>
              <p:nvPr/>
            </p:nvSpPr>
            <p:spPr>
              <a:xfrm>
                <a:off x="2593625" y="1339150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7" name="Google Shape;1877;p60"/>
              <p:cNvSpPr/>
              <p:nvPr/>
            </p:nvSpPr>
            <p:spPr>
              <a:xfrm>
                <a:off x="2593625" y="1189575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8" name="Google Shape;1878;p60"/>
              <p:cNvSpPr/>
              <p:nvPr/>
            </p:nvSpPr>
            <p:spPr>
              <a:xfrm>
                <a:off x="2593625" y="104002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79" name="Google Shape;1879;p60"/>
              <p:cNvSpPr/>
              <p:nvPr/>
            </p:nvSpPr>
            <p:spPr>
              <a:xfrm>
                <a:off x="2593625" y="890450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80" name="Google Shape;1880;p60"/>
              <p:cNvSpPr/>
              <p:nvPr/>
            </p:nvSpPr>
            <p:spPr>
              <a:xfrm>
                <a:off x="2593625" y="740875"/>
                <a:ext cx="168757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5" extrusionOk="0">
                    <a:moveTo>
                      <a:pt x="0" y="0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881" name="Google Shape;1881;p60"/>
              <p:cNvSpPr/>
              <p:nvPr/>
            </p:nvSpPr>
            <p:spPr>
              <a:xfrm>
                <a:off x="2593625" y="591300"/>
                <a:ext cx="168757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67503" h="6" extrusionOk="0">
                    <a:moveTo>
                      <a:pt x="0" y="1"/>
                    </a:moveTo>
                    <a:lnTo>
                      <a:pt x="0" y="5"/>
                    </a:lnTo>
                    <a:lnTo>
                      <a:pt x="67503" y="5"/>
                    </a:lnTo>
                    <a:lnTo>
                      <a:pt x="675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882" name="Google Shape;1882;p60"/>
          <p:cNvGrpSpPr/>
          <p:nvPr/>
        </p:nvGrpSpPr>
        <p:grpSpPr>
          <a:xfrm rot="1754954">
            <a:off x="7407433" y="1732659"/>
            <a:ext cx="4000777" cy="3538077"/>
            <a:chOff x="3655583" y="636703"/>
            <a:chExt cx="2061755" cy="1823308"/>
          </a:xfrm>
        </p:grpSpPr>
        <p:sp>
          <p:nvSpPr>
            <p:cNvPr id="1883" name="Google Shape;1883;p60"/>
            <p:cNvSpPr/>
            <p:nvPr/>
          </p:nvSpPr>
          <p:spPr>
            <a:xfrm rot="-1007078">
              <a:off x="3817905" y="858113"/>
              <a:ext cx="1737111" cy="1380486"/>
            </a:xfrm>
            <a:custGeom>
              <a:avLst/>
              <a:gdLst/>
              <a:ahLst/>
              <a:cxnLst/>
              <a:rect l="l" t="t" r="r" b="b"/>
              <a:pathLst>
                <a:path w="263671" h="209540" extrusionOk="0">
                  <a:moveTo>
                    <a:pt x="248363" y="33998"/>
                  </a:moveTo>
                  <a:lnTo>
                    <a:pt x="247127" y="12134"/>
                  </a:lnTo>
                  <a:lnTo>
                    <a:pt x="222870" y="12319"/>
                  </a:lnTo>
                  <a:lnTo>
                    <a:pt x="219546" y="0"/>
                  </a:lnTo>
                  <a:lnTo>
                    <a:pt x="188035" y="7882"/>
                  </a:lnTo>
                  <a:lnTo>
                    <a:pt x="188035" y="30449"/>
                  </a:lnTo>
                  <a:lnTo>
                    <a:pt x="122122" y="41344"/>
                  </a:lnTo>
                  <a:cubicBezTo>
                    <a:pt x="122122" y="41344"/>
                    <a:pt x="33776" y="3165"/>
                    <a:pt x="21057" y="3165"/>
                  </a:cubicBezTo>
                  <a:cubicBezTo>
                    <a:pt x="8337" y="3165"/>
                    <a:pt x="0" y="6527"/>
                    <a:pt x="0" y="6527"/>
                  </a:cubicBezTo>
                  <a:cubicBezTo>
                    <a:pt x="0" y="6527"/>
                    <a:pt x="5315" y="126610"/>
                    <a:pt x="5559" y="138005"/>
                  </a:cubicBezTo>
                  <a:cubicBezTo>
                    <a:pt x="5805" y="149400"/>
                    <a:pt x="13308" y="192713"/>
                    <a:pt x="13308" y="192713"/>
                  </a:cubicBezTo>
                  <a:lnTo>
                    <a:pt x="110891" y="201423"/>
                  </a:lnTo>
                  <a:lnTo>
                    <a:pt x="119858" y="204411"/>
                  </a:lnTo>
                  <a:cubicBezTo>
                    <a:pt x="119858" y="204411"/>
                    <a:pt x="215011" y="209539"/>
                    <a:pt x="231319" y="209539"/>
                  </a:cubicBezTo>
                  <a:cubicBezTo>
                    <a:pt x="247628" y="209539"/>
                    <a:pt x="257583" y="204793"/>
                    <a:pt x="257583" y="204793"/>
                  </a:cubicBezTo>
                  <a:lnTo>
                    <a:pt x="263670" y="369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84" name="Google Shape;1884;p60"/>
            <p:cNvSpPr/>
            <p:nvPr/>
          </p:nvSpPr>
          <p:spPr>
            <a:xfrm rot="-1007078">
              <a:off x="5109086" y="795393"/>
              <a:ext cx="131507" cy="135091"/>
            </a:xfrm>
            <a:custGeom>
              <a:avLst/>
              <a:gdLst/>
              <a:ahLst/>
              <a:cxnLst/>
              <a:rect l="l" t="t" r="r" b="b"/>
              <a:pathLst>
                <a:path w="19961" h="20505" extrusionOk="0">
                  <a:moveTo>
                    <a:pt x="19082" y="20505"/>
                  </a:moveTo>
                  <a:lnTo>
                    <a:pt x="19960" y="1"/>
                  </a:lnTo>
                  <a:lnTo>
                    <a:pt x="0" y="1493"/>
                  </a:lnTo>
                  <a:lnTo>
                    <a:pt x="0" y="2046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85" name="Google Shape;1885;p60"/>
            <p:cNvSpPr/>
            <p:nvPr/>
          </p:nvSpPr>
          <p:spPr>
            <a:xfrm rot="-1007078">
              <a:off x="3827851" y="1042701"/>
              <a:ext cx="771627" cy="1248947"/>
            </a:xfrm>
            <a:custGeom>
              <a:avLst/>
              <a:gdLst/>
              <a:ahLst/>
              <a:cxnLst/>
              <a:rect l="l" t="t" r="r" b="b"/>
              <a:pathLst>
                <a:path w="117123" h="189574" extrusionOk="0">
                  <a:moveTo>
                    <a:pt x="117123" y="40408"/>
                  </a:moveTo>
                  <a:cubicBezTo>
                    <a:pt x="117123" y="40408"/>
                    <a:pt x="36829" y="5361"/>
                    <a:pt x="10383" y="1"/>
                  </a:cubicBezTo>
                  <a:cubicBezTo>
                    <a:pt x="10383" y="1"/>
                    <a:pt x="0" y="90410"/>
                    <a:pt x="21698" y="180818"/>
                  </a:cubicBezTo>
                  <a:cubicBezTo>
                    <a:pt x="21698" y="180818"/>
                    <a:pt x="68354" y="189574"/>
                    <a:pt x="117123" y="1882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86" name="Google Shape;1886;p60"/>
            <p:cNvSpPr/>
            <p:nvPr/>
          </p:nvSpPr>
          <p:spPr>
            <a:xfrm rot="-1007078">
              <a:off x="3860608" y="1130617"/>
              <a:ext cx="114661" cy="1191267"/>
            </a:xfrm>
            <a:custGeom>
              <a:avLst/>
              <a:gdLst/>
              <a:ahLst/>
              <a:cxnLst/>
              <a:rect l="l" t="t" r="r" b="b"/>
              <a:pathLst>
                <a:path w="17404" h="180819" extrusionOk="0">
                  <a:moveTo>
                    <a:pt x="6088" y="1"/>
                  </a:moveTo>
                  <a:lnTo>
                    <a:pt x="2013" y="667"/>
                  </a:lnTo>
                  <a:cubicBezTo>
                    <a:pt x="2013" y="667"/>
                    <a:pt x="0" y="72823"/>
                    <a:pt x="13400" y="180818"/>
                  </a:cubicBezTo>
                  <a:lnTo>
                    <a:pt x="17403" y="180818"/>
                  </a:lnTo>
                  <a:cubicBezTo>
                    <a:pt x="17403" y="180818"/>
                    <a:pt x="3604" y="86581"/>
                    <a:pt x="60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87" name="Google Shape;1887;p60"/>
            <p:cNvSpPr/>
            <p:nvPr/>
          </p:nvSpPr>
          <p:spPr>
            <a:xfrm rot="-1007078">
              <a:off x="4113619" y="2182553"/>
              <a:ext cx="655049" cy="73906"/>
            </a:xfrm>
            <a:custGeom>
              <a:avLst/>
              <a:gdLst/>
              <a:ahLst/>
              <a:cxnLst/>
              <a:rect l="l" t="t" r="r" b="b"/>
              <a:pathLst>
                <a:path w="99428" h="11218" extrusionOk="0">
                  <a:moveTo>
                    <a:pt x="0" y="1404"/>
                  </a:moveTo>
                  <a:cubicBezTo>
                    <a:pt x="0" y="1404"/>
                    <a:pt x="40105" y="11218"/>
                    <a:pt x="97169" y="10069"/>
                  </a:cubicBezTo>
                  <a:lnTo>
                    <a:pt x="99428" y="8837"/>
                  </a:lnTo>
                  <a:cubicBezTo>
                    <a:pt x="99428" y="8837"/>
                    <a:pt x="57187" y="10160"/>
                    <a:pt x="3739" y="1"/>
                  </a:cubicBezTo>
                  <a:close/>
                </a:path>
              </a:pathLst>
            </a:custGeom>
            <a:solidFill>
              <a:srgbClr val="9336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88" name="Google Shape;1888;p60"/>
            <p:cNvSpPr/>
            <p:nvPr/>
          </p:nvSpPr>
          <p:spPr>
            <a:xfrm rot="-1007078">
              <a:off x="3973495" y="1086787"/>
              <a:ext cx="628677" cy="1157549"/>
            </a:xfrm>
            <a:custGeom>
              <a:avLst/>
              <a:gdLst/>
              <a:ahLst/>
              <a:cxnLst/>
              <a:rect l="l" t="t" r="r" b="b"/>
              <a:pathLst>
                <a:path w="95425" h="175701" extrusionOk="0">
                  <a:moveTo>
                    <a:pt x="0" y="0"/>
                  </a:moveTo>
                  <a:cubicBezTo>
                    <a:pt x="0" y="0"/>
                    <a:pt x="42384" y="10248"/>
                    <a:pt x="95425" y="34852"/>
                  </a:cubicBezTo>
                  <a:lnTo>
                    <a:pt x="95425" y="175701"/>
                  </a:lnTo>
                  <a:cubicBezTo>
                    <a:pt x="95425" y="175701"/>
                    <a:pt x="40814" y="170865"/>
                    <a:pt x="8246" y="163248"/>
                  </a:cubicBezTo>
                  <a:cubicBezTo>
                    <a:pt x="8246" y="163248"/>
                    <a:pt x="756" y="82886"/>
                    <a:pt x="0" y="0"/>
                  </a:cubicBezTo>
                  <a:close/>
                </a:path>
              </a:pathLst>
            </a:custGeom>
            <a:solidFill>
              <a:srgbClr val="F7A6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89" name="Google Shape;1889;p60"/>
            <p:cNvSpPr/>
            <p:nvPr/>
          </p:nvSpPr>
          <p:spPr>
            <a:xfrm rot="-1007078">
              <a:off x="4622054" y="994414"/>
              <a:ext cx="927688" cy="1090521"/>
            </a:xfrm>
            <a:custGeom>
              <a:avLst/>
              <a:gdLst/>
              <a:ahLst/>
              <a:cxnLst/>
              <a:rect l="l" t="t" r="r" b="b"/>
              <a:pathLst>
                <a:path w="140811" h="165527" extrusionOk="0">
                  <a:moveTo>
                    <a:pt x="1" y="12337"/>
                  </a:moveTo>
                  <a:cubicBezTo>
                    <a:pt x="1" y="12337"/>
                    <a:pt x="59185" y="1"/>
                    <a:pt x="134583" y="2356"/>
                  </a:cubicBezTo>
                  <a:cubicBezTo>
                    <a:pt x="134583" y="2356"/>
                    <a:pt x="140811" y="63913"/>
                    <a:pt x="129900" y="161577"/>
                  </a:cubicBezTo>
                  <a:cubicBezTo>
                    <a:pt x="129900" y="161577"/>
                    <a:pt x="67939" y="165527"/>
                    <a:pt x="1" y="1601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0" name="Google Shape;1890;p60"/>
            <p:cNvSpPr/>
            <p:nvPr/>
          </p:nvSpPr>
          <p:spPr>
            <a:xfrm rot="-1007078">
              <a:off x="4778416" y="2035813"/>
              <a:ext cx="865508" cy="53694"/>
            </a:xfrm>
            <a:custGeom>
              <a:avLst/>
              <a:gdLst/>
              <a:ahLst/>
              <a:cxnLst/>
              <a:rect l="l" t="t" r="r" b="b"/>
              <a:pathLst>
                <a:path w="131373" h="8150" extrusionOk="0">
                  <a:moveTo>
                    <a:pt x="1" y="0"/>
                  </a:moveTo>
                  <a:lnTo>
                    <a:pt x="1376" y="2743"/>
                  </a:lnTo>
                  <a:cubicBezTo>
                    <a:pt x="1376" y="2743"/>
                    <a:pt x="63161" y="8149"/>
                    <a:pt x="131372" y="4987"/>
                  </a:cubicBezTo>
                  <a:lnTo>
                    <a:pt x="129900" y="1396"/>
                  </a:lnTo>
                  <a:cubicBezTo>
                    <a:pt x="129900" y="1396"/>
                    <a:pt x="73534" y="4954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1" name="Google Shape;1891;p60"/>
            <p:cNvSpPr/>
            <p:nvPr/>
          </p:nvSpPr>
          <p:spPr>
            <a:xfrm rot="-1007078">
              <a:off x="5453783" y="889737"/>
              <a:ext cx="63174" cy="1072621"/>
            </a:xfrm>
            <a:custGeom>
              <a:avLst/>
              <a:gdLst/>
              <a:ahLst/>
              <a:cxnLst/>
              <a:rect l="l" t="t" r="r" b="b"/>
              <a:pathLst>
                <a:path w="9589" h="162810" extrusionOk="0">
                  <a:moveTo>
                    <a:pt x="5940" y="0"/>
                  </a:moveTo>
                  <a:lnTo>
                    <a:pt x="9073" y="2943"/>
                  </a:lnTo>
                  <a:cubicBezTo>
                    <a:pt x="9073" y="2943"/>
                    <a:pt x="9589" y="66228"/>
                    <a:pt x="2729" y="162810"/>
                  </a:cubicBezTo>
                  <a:lnTo>
                    <a:pt x="1" y="159293"/>
                  </a:lnTo>
                  <a:cubicBezTo>
                    <a:pt x="1" y="159293"/>
                    <a:pt x="7710" y="78009"/>
                    <a:pt x="5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2" name="Google Shape;1892;p60"/>
            <p:cNvSpPr/>
            <p:nvPr/>
          </p:nvSpPr>
          <p:spPr>
            <a:xfrm rot="-1007078">
              <a:off x="4746666" y="1995118"/>
              <a:ext cx="824023" cy="84724"/>
            </a:xfrm>
            <a:custGeom>
              <a:avLst/>
              <a:gdLst/>
              <a:ahLst/>
              <a:cxnLst/>
              <a:rect l="l" t="t" r="r" b="b"/>
              <a:pathLst>
                <a:path w="125076" h="12860" extrusionOk="0">
                  <a:moveTo>
                    <a:pt x="1" y="2062"/>
                  </a:moveTo>
                  <a:lnTo>
                    <a:pt x="3377" y="6676"/>
                  </a:lnTo>
                  <a:cubicBezTo>
                    <a:pt x="3377" y="6676"/>
                    <a:pt x="78737" y="12860"/>
                    <a:pt x="125076" y="6676"/>
                  </a:cubicBezTo>
                  <a:lnTo>
                    <a:pt x="122916" y="0"/>
                  </a:lnTo>
                  <a:cubicBezTo>
                    <a:pt x="122916" y="0"/>
                    <a:pt x="65582" y="3633"/>
                    <a:pt x="1" y="20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3" name="Google Shape;1893;p60"/>
            <p:cNvSpPr/>
            <p:nvPr/>
          </p:nvSpPr>
          <p:spPr>
            <a:xfrm rot="-1007078">
              <a:off x="4593942" y="990302"/>
              <a:ext cx="856357" cy="1076910"/>
            </a:xfrm>
            <a:custGeom>
              <a:avLst/>
              <a:gdLst/>
              <a:ahLst/>
              <a:cxnLst/>
              <a:rect l="l" t="t" r="r" b="b"/>
              <a:pathLst>
                <a:path w="129984" h="163461" extrusionOk="0">
                  <a:moveTo>
                    <a:pt x="1" y="16427"/>
                  </a:moveTo>
                  <a:cubicBezTo>
                    <a:pt x="1" y="16427"/>
                    <a:pt x="69017" y="0"/>
                    <a:pt x="129100" y="2062"/>
                  </a:cubicBezTo>
                  <a:cubicBezTo>
                    <a:pt x="129100" y="2062"/>
                    <a:pt x="129983" y="99548"/>
                    <a:pt x="122914" y="155214"/>
                  </a:cubicBezTo>
                  <a:cubicBezTo>
                    <a:pt x="122914" y="155214"/>
                    <a:pt x="72943" y="163460"/>
                    <a:pt x="1" y="15727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4" name="Google Shape;1894;p60"/>
            <p:cNvSpPr/>
            <p:nvPr/>
          </p:nvSpPr>
          <p:spPr>
            <a:xfrm rot="-1007078">
              <a:off x="4587759" y="974227"/>
              <a:ext cx="772602" cy="1080415"/>
            </a:xfrm>
            <a:custGeom>
              <a:avLst/>
              <a:gdLst/>
              <a:ahLst/>
              <a:cxnLst/>
              <a:rect l="l" t="t" r="r" b="b"/>
              <a:pathLst>
                <a:path w="117271" h="163993" extrusionOk="0">
                  <a:moveTo>
                    <a:pt x="1" y="21007"/>
                  </a:moveTo>
                  <a:cubicBezTo>
                    <a:pt x="1" y="21007"/>
                    <a:pt x="61597" y="994"/>
                    <a:pt x="116944" y="0"/>
                  </a:cubicBezTo>
                  <a:cubicBezTo>
                    <a:pt x="116944" y="0"/>
                    <a:pt x="117270" y="100861"/>
                    <a:pt x="110431" y="158185"/>
                  </a:cubicBezTo>
                  <a:cubicBezTo>
                    <a:pt x="110431" y="158185"/>
                    <a:pt x="61778" y="163993"/>
                    <a:pt x="1" y="16174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5" name="Google Shape;1895;p60"/>
            <p:cNvSpPr/>
            <p:nvPr/>
          </p:nvSpPr>
          <p:spPr>
            <a:xfrm rot="-1007078">
              <a:off x="5386166" y="881659"/>
              <a:ext cx="82800" cy="1052982"/>
            </a:xfrm>
            <a:custGeom>
              <a:avLst/>
              <a:gdLst/>
              <a:ahLst/>
              <a:cxnLst/>
              <a:rect l="l" t="t" r="r" b="b"/>
              <a:pathLst>
                <a:path w="12568" h="159829" extrusionOk="0">
                  <a:moveTo>
                    <a:pt x="6186" y="1"/>
                  </a:moveTo>
                  <a:lnTo>
                    <a:pt x="9229" y="3950"/>
                  </a:lnTo>
                  <a:cubicBezTo>
                    <a:pt x="9229" y="3950"/>
                    <a:pt x="12567" y="84332"/>
                    <a:pt x="2160" y="159829"/>
                  </a:cubicBezTo>
                  <a:lnTo>
                    <a:pt x="0" y="153153"/>
                  </a:lnTo>
                  <a:cubicBezTo>
                    <a:pt x="0" y="153153"/>
                    <a:pt x="6222" y="91597"/>
                    <a:pt x="6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6" name="Google Shape;1896;p60"/>
            <p:cNvSpPr/>
            <p:nvPr/>
          </p:nvSpPr>
          <p:spPr>
            <a:xfrm rot="-1007078">
              <a:off x="4593942" y="990302"/>
              <a:ext cx="856357" cy="1076910"/>
            </a:xfrm>
            <a:custGeom>
              <a:avLst/>
              <a:gdLst/>
              <a:ahLst/>
              <a:cxnLst/>
              <a:rect l="l" t="t" r="r" b="b"/>
              <a:pathLst>
                <a:path w="129984" h="163461" extrusionOk="0">
                  <a:moveTo>
                    <a:pt x="1" y="16427"/>
                  </a:moveTo>
                  <a:cubicBezTo>
                    <a:pt x="1" y="16427"/>
                    <a:pt x="69017" y="0"/>
                    <a:pt x="129100" y="2062"/>
                  </a:cubicBezTo>
                  <a:cubicBezTo>
                    <a:pt x="129100" y="2062"/>
                    <a:pt x="129983" y="99548"/>
                    <a:pt x="122914" y="155214"/>
                  </a:cubicBezTo>
                  <a:cubicBezTo>
                    <a:pt x="122914" y="155214"/>
                    <a:pt x="72943" y="163460"/>
                    <a:pt x="1" y="157276"/>
                  </a:cubicBezTo>
                  <a:close/>
                </a:path>
              </a:pathLst>
            </a:custGeom>
            <a:gradFill>
              <a:gsLst>
                <a:gs pos="0">
                  <a:srgbClr val="000000">
                    <a:alpha val="14509"/>
                  </a:srgbClr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7" name="Google Shape;1897;p60"/>
            <p:cNvSpPr/>
            <p:nvPr/>
          </p:nvSpPr>
          <p:spPr>
            <a:xfrm rot="-1007078">
              <a:off x="4525954" y="1130126"/>
              <a:ext cx="767470" cy="66218"/>
            </a:xfrm>
            <a:custGeom>
              <a:avLst/>
              <a:gdLst/>
              <a:ahLst/>
              <a:cxnLst/>
              <a:rect l="l" t="t" r="r" b="b"/>
              <a:pathLst>
                <a:path w="116492" h="10051" extrusionOk="0">
                  <a:moveTo>
                    <a:pt x="109252" y="0"/>
                  </a:moveTo>
                  <a:cubicBezTo>
                    <a:pt x="63829" y="0"/>
                    <a:pt x="667" y="9607"/>
                    <a:pt x="0" y="9710"/>
                  </a:cubicBezTo>
                  <a:lnTo>
                    <a:pt x="52" y="10050"/>
                  </a:lnTo>
                  <a:cubicBezTo>
                    <a:pt x="719" y="9948"/>
                    <a:pt x="63832" y="342"/>
                    <a:pt x="109221" y="342"/>
                  </a:cubicBezTo>
                  <a:cubicBezTo>
                    <a:pt x="111699" y="342"/>
                    <a:pt x="114123" y="370"/>
                    <a:pt x="116482" y="431"/>
                  </a:cubicBezTo>
                  <a:lnTo>
                    <a:pt x="116491" y="89"/>
                  </a:lnTo>
                  <a:cubicBezTo>
                    <a:pt x="114139" y="29"/>
                    <a:pt x="111722" y="0"/>
                    <a:pt x="109252" y="0"/>
                  </a:cubicBez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8" name="Google Shape;1898;p60"/>
            <p:cNvSpPr/>
            <p:nvPr/>
          </p:nvSpPr>
          <p:spPr>
            <a:xfrm rot="-1007078">
              <a:off x="4562312" y="1257508"/>
              <a:ext cx="745208" cy="54768"/>
            </a:xfrm>
            <a:custGeom>
              <a:avLst/>
              <a:gdLst/>
              <a:ahLst/>
              <a:cxnLst/>
              <a:rect l="l" t="t" r="r" b="b"/>
              <a:pathLst>
                <a:path w="113113" h="8313" extrusionOk="0">
                  <a:moveTo>
                    <a:pt x="113089" y="1"/>
                  </a:moveTo>
                  <a:lnTo>
                    <a:pt x="1" y="7968"/>
                  </a:lnTo>
                  <a:lnTo>
                    <a:pt x="24" y="8312"/>
                  </a:lnTo>
                  <a:lnTo>
                    <a:pt x="113113" y="344"/>
                  </a:lnTo>
                  <a:lnTo>
                    <a:pt x="113089" y="1"/>
                  </a:ln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899" name="Google Shape;1899;p60"/>
            <p:cNvSpPr/>
            <p:nvPr/>
          </p:nvSpPr>
          <p:spPr>
            <a:xfrm rot="-1007078">
              <a:off x="4600170" y="1386917"/>
              <a:ext cx="745241" cy="47336"/>
            </a:xfrm>
            <a:custGeom>
              <a:avLst/>
              <a:gdLst/>
              <a:ahLst/>
              <a:cxnLst/>
              <a:rect l="l" t="t" r="r" b="b"/>
              <a:pathLst>
                <a:path w="113118" h="7185" extrusionOk="0">
                  <a:moveTo>
                    <a:pt x="113097" y="0"/>
                  </a:moveTo>
                  <a:lnTo>
                    <a:pt x="1" y="6841"/>
                  </a:lnTo>
                  <a:lnTo>
                    <a:pt x="21" y="7185"/>
                  </a:lnTo>
                  <a:lnTo>
                    <a:pt x="113118" y="343"/>
                  </a:lnTo>
                  <a:lnTo>
                    <a:pt x="113097" y="0"/>
                  </a:ln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0" name="Google Shape;1900;p60"/>
            <p:cNvSpPr/>
            <p:nvPr/>
          </p:nvSpPr>
          <p:spPr>
            <a:xfrm rot="-1007078">
              <a:off x="4649188" y="1496099"/>
              <a:ext cx="729726" cy="48832"/>
            </a:xfrm>
            <a:custGeom>
              <a:avLst/>
              <a:gdLst/>
              <a:ahLst/>
              <a:cxnLst/>
              <a:rect l="l" t="t" r="r" b="b"/>
              <a:pathLst>
                <a:path w="110763" h="7412" extrusionOk="0">
                  <a:moveTo>
                    <a:pt x="110742" y="1"/>
                  </a:moveTo>
                  <a:lnTo>
                    <a:pt x="1" y="7070"/>
                  </a:lnTo>
                  <a:lnTo>
                    <a:pt x="23" y="7412"/>
                  </a:lnTo>
                  <a:lnTo>
                    <a:pt x="110763" y="344"/>
                  </a:lnTo>
                  <a:lnTo>
                    <a:pt x="110742" y="1"/>
                  </a:ln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1" name="Google Shape;1901;p60"/>
            <p:cNvSpPr/>
            <p:nvPr/>
          </p:nvSpPr>
          <p:spPr>
            <a:xfrm rot="-1007078">
              <a:off x="4680189" y="1608092"/>
              <a:ext cx="729687" cy="30549"/>
            </a:xfrm>
            <a:custGeom>
              <a:avLst/>
              <a:gdLst/>
              <a:ahLst/>
              <a:cxnLst/>
              <a:rect l="l" t="t" r="r" b="b"/>
              <a:pathLst>
                <a:path w="110757" h="4637" extrusionOk="0">
                  <a:moveTo>
                    <a:pt x="110744" y="1"/>
                  </a:moveTo>
                  <a:lnTo>
                    <a:pt x="1" y="4292"/>
                  </a:lnTo>
                  <a:lnTo>
                    <a:pt x="15" y="4636"/>
                  </a:lnTo>
                  <a:lnTo>
                    <a:pt x="110756" y="343"/>
                  </a:lnTo>
                  <a:lnTo>
                    <a:pt x="110744" y="1"/>
                  </a:ln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2" name="Google Shape;1902;p60"/>
            <p:cNvSpPr/>
            <p:nvPr/>
          </p:nvSpPr>
          <p:spPr>
            <a:xfrm rot="-1007078">
              <a:off x="4714987" y="1729593"/>
              <a:ext cx="729634" cy="17788"/>
            </a:xfrm>
            <a:custGeom>
              <a:avLst/>
              <a:gdLst/>
              <a:ahLst/>
              <a:cxnLst/>
              <a:rect l="l" t="t" r="r" b="b"/>
              <a:pathLst>
                <a:path w="110749" h="2700" extrusionOk="0">
                  <a:moveTo>
                    <a:pt x="110742" y="1"/>
                  </a:moveTo>
                  <a:lnTo>
                    <a:pt x="1" y="2356"/>
                  </a:lnTo>
                  <a:lnTo>
                    <a:pt x="7" y="2700"/>
                  </a:lnTo>
                  <a:lnTo>
                    <a:pt x="110748" y="343"/>
                  </a:lnTo>
                  <a:lnTo>
                    <a:pt x="110742" y="1"/>
                  </a:ln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3" name="Google Shape;1903;p60"/>
            <p:cNvSpPr/>
            <p:nvPr/>
          </p:nvSpPr>
          <p:spPr>
            <a:xfrm rot="-1007078">
              <a:off x="4772982" y="1870496"/>
              <a:ext cx="680433" cy="2273"/>
            </a:xfrm>
            <a:custGeom>
              <a:avLst/>
              <a:gdLst/>
              <a:ahLst/>
              <a:cxnLst/>
              <a:rect l="l" t="t" r="r" b="b"/>
              <a:pathLst>
                <a:path w="103281" h="345" extrusionOk="0">
                  <a:moveTo>
                    <a:pt x="1" y="1"/>
                  </a:moveTo>
                  <a:lnTo>
                    <a:pt x="1" y="345"/>
                  </a:lnTo>
                  <a:lnTo>
                    <a:pt x="103280" y="345"/>
                  </a:lnTo>
                  <a:lnTo>
                    <a:pt x="103280" y="1"/>
                  </a:lnTo>
                  <a:close/>
                </a:path>
              </a:pathLst>
            </a:custGeom>
            <a:solidFill>
              <a:srgbClr val="E098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4" name="Google Shape;1904;p60"/>
            <p:cNvSpPr/>
            <p:nvPr/>
          </p:nvSpPr>
          <p:spPr>
            <a:xfrm rot="-1007078">
              <a:off x="5287727" y="949299"/>
              <a:ext cx="16859" cy="957532"/>
            </a:xfrm>
            <a:custGeom>
              <a:avLst/>
              <a:gdLst/>
              <a:ahLst/>
              <a:cxnLst/>
              <a:rect l="l" t="t" r="r" b="b"/>
              <a:pathLst>
                <a:path w="2559" h="145341" extrusionOk="0">
                  <a:moveTo>
                    <a:pt x="1963" y="1"/>
                  </a:moveTo>
                  <a:lnTo>
                    <a:pt x="1619" y="4"/>
                  </a:lnTo>
                  <a:cubicBezTo>
                    <a:pt x="1626" y="680"/>
                    <a:pt x="2215" y="68640"/>
                    <a:pt x="0" y="145329"/>
                  </a:cubicBezTo>
                  <a:lnTo>
                    <a:pt x="344" y="145340"/>
                  </a:lnTo>
                  <a:cubicBezTo>
                    <a:pt x="2559" y="68644"/>
                    <a:pt x="1969" y="679"/>
                    <a:pt x="1963" y="1"/>
                  </a:cubicBezTo>
                  <a:close/>
                </a:path>
              </a:pathLst>
            </a:custGeom>
            <a:solidFill>
              <a:srgbClr val="E95E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5" name="Google Shape;1905;p60"/>
            <p:cNvSpPr/>
            <p:nvPr/>
          </p:nvSpPr>
          <p:spPr>
            <a:xfrm rot="-1007078">
              <a:off x="4595877" y="1005158"/>
              <a:ext cx="788776" cy="1069999"/>
            </a:xfrm>
            <a:custGeom>
              <a:avLst/>
              <a:gdLst/>
              <a:ahLst/>
              <a:cxnLst/>
              <a:rect l="l" t="t" r="r" b="b"/>
              <a:pathLst>
                <a:path w="119726" h="162412" extrusionOk="0">
                  <a:moveTo>
                    <a:pt x="117195" y="855"/>
                  </a:moveTo>
                  <a:cubicBezTo>
                    <a:pt x="117195" y="855"/>
                    <a:pt x="119726" y="44058"/>
                    <a:pt x="113454" y="155681"/>
                  </a:cubicBezTo>
                  <a:cubicBezTo>
                    <a:pt x="113454" y="155681"/>
                    <a:pt x="78076" y="162411"/>
                    <a:pt x="1" y="156491"/>
                  </a:cubicBezTo>
                  <a:lnTo>
                    <a:pt x="1" y="15642"/>
                  </a:lnTo>
                  <a:cubicBezTo>
                    <a:pt x="1" y="15642"/>
                    <a:pt x="88822" y="0"/>
                    <a:pt x="117195" y="85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906" name="Google Shape;1906;p60"/>
            <p:cNvSpPr/>
            <p:nvPr/>
          </p:nvSpPr>
          <p:spPr>
            <a:xfrm rot="-1007078">
              <a:off x="5109086" y="795393"/>
              <a:ext cx="131507" cy="135091"/>
            </a:xfrm>
            <a:custGeom>
              <a:avLst/>
              <a:gdLst/>
              <a:ahLst/>
              <a:cxnLst/>
              <a:rect l="l" t="t" r="r" b="b"/>
              <a:pathLst>
                <a:path w="19961" h="20505" extrusionOk="0">
                  <a:moveTo>
                    <a:pt x="19082" y="20505"/>
                  </a:moveTo>
                  <a:lnTo>
                    <a:pt x="19960" y="1"/>
                  </a:lnTo>
                  <a:lnTo>
                    <a:pt x="0" y="1493"/>
                  </a:lnTo>
                  <a:lnTo>
                    <a:pt x="0" y="20467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5098"/>
                  </a:srgbClr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grpSp>
          <p:nvGrpSpPr>
            <p:cNvPr id="1907" name="Google Shape;1907;p60"/>
            <p:cNvGrpSpPr/>
            <p:nvPr/>
          </p:nvGrpSpPr>
          <p:grpSpPr>
            <a:xfrm>
              <a:off x="4448218" y="885687"/>
              <a:ext cx="1051684" cy="1257494"/>
              <a:chOff x="4448218" y="885687"/>
              <a:chExt cx="1051684" cy="1257494"/>
            </a:xfrm>
          </p:grpSpPr>
          <p:sp>
            <p:nvSpPr>
              <p:cNvPr id="1908" name="Google Shape;1908;p60"/>
              <p:cNvSpPr/>
              <p:nvPr/>
            </p:nvSpPr>
            <p:spPr>
              <a:xfrm rot="-1007078">
                <a:off x="4587759" y="974227"/>
                <a:ext cx="772602" cy="1080415"/>
              </a:xfrm>
              <a:custGeom>
                <a:avLst/>
                <a:gdLst/>
                <a:ahLst/>
                <a:cxnLst/>
                <a:rect l="l" t="t" r="r" b="b"/>
                <a:pathLst>
                  <a:path w="117271" h="163993" extrusionOk="0">
                    <a:moveTo>
                      <a:pt x="1" y="21007"/>
                    </a:moveTo>
                    <a:cubicBezTo>
                      <a:pt x="1" y="21007"/>
                      <a:pt x="61597" y="994"/>
                      <a:pt x="116944" y="0"/>
                    </a:cubicBezTo>
                    <a:cubicBezTo>
                      <a:pt x="116944" y="0"/>
                      <a:pt x="117270" y="100861"/>
                      <a:pt x="110431" y="158185"/>
                    </a:cubicBezTo>
                    <a:cubicBezTo>
                      <a:pt x="110431" y="158185"/>
                      <a:pt x="61778" y="163993"/>
                      <a:pt x="1" y="16174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09" name="Google Shape;1909;p60"/>
              <p:cNvSpPr/>
              <p:nvPr/>
            </p:nvSpPr>
            <p:spPr>
              <a:xfrm rot="-1007078">
                <a:off x="4517144" y="1106805"/>
                <a:ext cx="694822" cy="101708"/>
              </a:xfrm>
              <a:custGeom>
                <a:avLst/>
                <a:gdLst/>
                <a:ahLst/>
                <a:cxnLst/>
                <a:rect l="l" t="t" r="r" b="b"/>
                <a:pathLst>
                  <a:path w="105465" h="15438" extrusionOk="0">
                    <a:moveTo>
                      <a:pt x="105456" y="0"/>
                    </a:moveTo>
                    <a:cubicBezTo>
                      <a:pt x="63458" y="965"/>
                      <a:pt x="631" y="14962"/>
                      <a:pt x="1" y="15103"/>
                    </a:cubicBezTo>
                    <a:lnTo>
                      <a:pt x="76" y="15437"/>
                    </a:lnTo>
                    <a:cubicBezTo>
                      <a:pt x="706" y="15296"/>
                      <a:pt x="63500" y="1307"/>
                      <a:pt x="105464" y="344"/>
                    </a:cubicBezTo>
                    <a:lnTo>
                      <a:pt x="10545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0" name="Google Shape;1910;p60"/>
              <p:cNvSpPr/>
              <p:nvPr/>
            </p:nvSpPr>
            <p:spPr>
              <a:xfrm rot="-1007078">
                <a:off x="4554211" y="1239527"/>
                <a:ext cx="673681" cy="84572"/>
              </a:xfrm>
              <a:custGeom>
                <a:avLst/>
                <a:gdLst/>
                <a:ahLst/>
                <a:cxnLst/>
                <a:rect l="l" t="t" r="r" b="b"/>
                <a:pathLst>
                  <a:path w="102256" h="12837" extrusionOk="0">
                    <a:moveTo>
                      <a:pt x="102213" y="0"/>
                    </a:moveTo>
                    <a:lnTo>
                      <a:pt x="0" y="12496"/>
                    </a:lnTo>
                    <a:lnTo>
                      <a:pt x="41" y="12836"/>
                    </a:lnTo>
                    <a:lnTo>
                      <a:pt x="102255" y="341"/>
                    </a:lnTo>
                    <a:lnTo>
                      <a:pt x="10221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1" name="Google Shape;1911;p60"/>
              <p:cNvSpPr/>
              <p:nvPr/>
            </p:nvSpPr>
            <p:spPr>
              <a:xfrm rot="-1007078">
                <a:off x="4592817" y="1372633"/>
                <a:ext cx="672969" cy="74545"/>
              </a:xfrm>
              <a:custGeom>
                <a:avLst/>
                <a:gdLst/>
                <a:ahLst/>
                <a:cxnLst/>
                <a:rect l="l" t="t" r="r" b="b"/>
                <a:pathLst>
                  <a:path w="102148" h="11315" extrusionOk="0">
                    <a:moveTo>
                      <a:pt x="102112" y="0"/>
                    </a:moveTo>
                    <a:lnTo>
                      <a:pt x="1" y="10975"/>
                    </a:lnTo>
                    <a:lnTo>
                      <a:pt x="37" y="11314"/>
                    </a:lnTo>
                    <a:lnTo>
                      <a:pt x="102148" y="341"/>
                    </a:lnTo>
                    <a:lnTo>
                      <a:pt x="10211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2" name="Google Shape;1912;p60"/>
              <p:cNvSpPr/>
              <p:nvPr/>
            </p:nvSpPr>
            <p:spPr>
              <a:xfrm rot="-1007078">
                <a:off x="4640487" y="1485499"/>
                <a:ext cx="658818" cy="72397"/>
              </a:xfrm>
              <a:custGeom>
                <a:avLst/>
                <a:gdLst/>
                <a:ahLst/>
                <a:cxnLst/>
                <a:rect l="l" t="t" r="r" b="b"/>
                <a:pathLst>
                  <a:path w="100000" h="10989" extrusionOk="0">
                    <a:moveTo>
                      <a:pt x="99962" y="0"/>
                    </a:moveTo>
                    <a:lnTo>
                      <a:pt x="0" y="10648"/>
                    </a:lnTo>
                    <a:lnTo>
                      <a:pt x="38" y="10989"/>
                    </a:lnTo>
                    <a:lnTo>
                      <a:pt x="100000" y="341"/>
                    </a:lnTo>
                    <a:lnTo>
                      <a:pt x="9996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3" name="Google Shape;1913;p60"/>
              <p:cNvSpPr/>
              <p:nvPr/>
            </p:nvSpPr>
            <p:spPr>
              <a:xfrm rot="-1007078">
                <a:off x="4671935" y="1600899"/>
                <a:ext cx="658218" cy="51170"/>
              </a:xfrm>
              <a:custGeom>
                <a:avLst/>
                <a:gdLst/>
                <a:ahLst/>
                <a:cxnLst/>
                <a:rect l="l" t="t" r="r" b="b"/>
                <a:pathLst>
                  <a:path w="99909" h="7767" extrusionOk="0">
                    <a:moveTo>
                      <a:pt x="99883" y="1"/>
                    </a:moveTo>
                    <a:lnTo>
                      <a:pt x="1" y="7425"/>
                    </a:lnTo>
                    <a:lnTo>
                      <a:pt x="26" y="7767"/>
                    </a:lnTo>
                    <a:lnTo>
                      <a:pt x="99908" y="345"/>
                    </a:lnTo>
                    <a:lnTo>
                      <a:pt x="9988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4" name="Google Shape;1914;p60"/>
              <p:cNvSpPr/>
              <p:nvPr/>
            </p:nvSpPr>
            <p:spPr>
              <a:xfrm rot="-1007078">
                <a:off x="4709527" y="1725482"/>
                <a:ext cx="657566" cy="51131"/>
              </a:xfrm>
              <a:custGeom>
                <a:avLst/>
                <a:gdLst/>
                <a:ahLst/>
                <a:cxnLst/>
                <a:rect l="l" t="t" r="r" b="b"/>
                <a:pathLst>
                  <a:path w="99810" h="7761" extrusionOk="0">
                    <a:moveTo>
                      <a:pt x="99784" y="1"/>
                    </a:moveTo>
                    <a:lnTo>
                      <a:pt x="1" y="7417"/>
                    </a:lnTo>
                    <a:lnTo>
                      <a:pt x="26" y="7761"/>
                    </a:lnTo>
                    <a:lnTo>
                      <a:pt x="99809" y="345"/>
                    </a:lnTo>
                    <a:lnTo>
                      <a:pt x="9978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5" name="Google Shape;1915;p60"/>
              <p:cNvSpPr/>
              <p:nvPr/>
            </p:nvSpPr>
            <p:spPr>
              <a:xfrm rot="-1007078">
                <a:off x="4763668" y="1870519"/>
                <a:ext cx="621041" cy="39529"/>
              </a:xfrm>
              <a:custGeom>
                <a:avLst/>
                <a:gdLst/>
                <a:ahLst/>
                <a:cxnLst/>
                <a:rect l="l" t="t" r="r" b="b"/>
                <a:pathLst>
                  <a:path w="94266" h="6000" extrusionOk="0">
                    <a:moveTo>
                      <a:pt x="94246" y="1"/>
                    </a:moveTo>
                    <a:lnTo>
                      <a:pt x="1" y="5656"/>
                    </a:lnTo>
                    <a:lnTo>
                      <a:pt x="21" y="5999"/>
                    </a:lnTo>
                    <a:lnTo>
                      <a:pt x="94266" y="345"/>
                    </a:lnTo>
                    <a:lnTo>
                      <a:pt x="9424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16" name="Google Shape;1916;p60"/>
              <p:cNvSpPr/>
              <p:nvPr/>
            </p:nvSpPr>
            <p:spPr>
              <a:xfrm rot="-1007078">
                <a:off x="5209881" y="936343"/>
                <a:ext cx="17854" cy="983819"/>
              </a:xfrm>
              <a:custGeom>
                <a:avLst/>
                <a:gdLst/>
                <a:ahLst/>
                <a:cxnLst/>
                <a:rect l="l" t="t" r="r" b="b"/>
                <a:pathLst>
                  <a:path w="2710" h="149331" extrusionOk="0">
                    <a:moveTo>
                      <a:pt x="2455" y="1"/>
                    </a:moveTo>
                    <a:lnTo>
                      <a:pt x="2112" y="4"/>
                    </a:lnTo>
                    <a:cubicBezTo>
                      <a:pt x="2114" y="701"/>
                      <a:pt x="2367" y="70727"/>
                      <a:pt x="1" y="149320"/>
                    </a:cubicBezTo>
                    <a:lnTo>
                      <a:pt x="345" y="149331"/>
                    </a:lnTo>
                    <a:cubicBezTo>
                      <a:pt x="2709" y="70732"/>
                      <a:pt x="2458" y="700"/>
                      <a:pt x="245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</p:grpSp>
        <p:sp>
          <p:nvSpPr>
            <p:cNvPr id="1917" name="Google Shape;1917;p60"/>
            <p:cNvSpPr/>
            <p:nvPr/>
          </p:nvSpPr>
          <p:spPr>
            <a:xfrm rot="-1007078">
              <a:off x="3962050" y="1055094"/>
              <a:ext cx="862590" cy="1163189"/>
            </a:xfrm>
            <a:custGeom>
              <a:avLst/>
              <a:gdLst/>
              <a:ahLst/>
              <a:cxnLst/>
              <a:rect l="l" t="t" r="r" b="b"/>
              <a:pathLst>
                <a:path w="130930" h="176557" extrusionOk="0">
                  <a:moveTo>
                    <a:pt x="130930" y="25631"/>
                  </a:moveTo>
                  <a:lnTo>
                    <a:pt x="103032" y="176556"/>
                  </a:lnTo>
                  <a:lnTo>
                    <a:pt x="96579" y="175700"/>
                  </a:lnTo>
                  <a:cubicBezTo>
                    <a:pt x="96579" y="175700"/>
                    <a:pt x="42118" y="170850"/>
                    <a:pt x="9400" y="163247"/>
                  </a:cubicBezTo>
                  <a:cubicBezTo>
                    <a:pt x="9400" y="163247"/>
                    <a:pt x="1" y="38153"/>
                    <a:pt x="1152" y="1"/>
                  </a:cubicBezTo>
                  <a:cubicBezTo>
                    <a:pt x="1152" y="1"/>
                    <a:pt x="60083" y="16847"/>
                    <a:pt x="96579" y="3485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25098"/>
                  </a:srgbClr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grpSp>
          <p:nvGrpSpPr>
            <p:cNvPr id="1918" name="Google Shape;1918;p60"/>
            <p:cNvGrpSpPr/>
            <p:nvPr/>
          </p:nvGrpSpPr>
          <p:grpSpPr>
            <a:xfrm>
              <a:off x="4906846" y="773419"/>
              <a:ext cx="212058" cy="286027"/>
              <a:chOff x="4906846" y="773419"/>
              <a:chExt cx="212058" cy="286027"/>
            </a:xfrm>
          </p:grpSpPr>
          <p:sp>
            <p:nvSpPr>
              <p:cNvPr id="1919" name="Google Shape;1919;p60"/>
              <p:cNvSpPr/>
              <p:nvPr/>
            </p:nvSpPr>
            <p:spPr>
              <a:xfrm rot="-1007078">
                <a:off x="4940610" y="788852"/>
                <a:ext cx="144531" cy="255160"/>
              </a:xfrm>
              <a:custGeom>
                <a:avLst/>
                <a:gdLst/>
                <a:ahLst/>
                <a:cxnLst/>
                <a:rect l="l" t="t" r="r" b="b"/>
                <a:pathLst>
                  <a:path w="21938" h="38730" extrusionOk="0">
                    <a:moveTo>
                      <a:pt x="1" y="38730"/>
                    </a:moveTo>
                    <a:lnTo>
                      <a:pt x="1" y="5207"/>
                    </a:lnTo>
                    <a:cubicBezTo>
                      <a:pt x="1" y="5207"/>
                      <a:pt x="11648" y="273"/>
                      <a:pt x="21938" y="1"/>
                    </a:cubicBezTo>
                    <a:lnTo>
                      <a:pt x="20584" y="3629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  <p:sp>
            <p:nvSpPr>
              <p:cNvPr id="1920" name="Google Shape;1920;p60"/>
              <p:cNvSpPr/>
              <p:nvPr/>
            </p:nvSpPr>
            <p:spPr>
              <a:xfrm rot="-1007078">
                <a:off x="4940610" y="788852"/>
                <a:ext cx="144531" cy="255160"/>
              </a:xfrm>
              <a:custGeom>
                <a:avLst/>
                <a:gdLst/>
                <a:ahLst/>
                <a:cxnLst/>
                <a:rect l="l" t="t" r="r" b="b"/>
                <a:pathLst>
                  <a:path w="21938" h="38730" extrusionOk="0">
                    <a:moveTo>
                      <a:pt x="1" y="38730"/>
                    </a:moveTo>
                    <a:lnTo>
                      <a:pt x="1" y="5207"/>
                    </a:lnTo>
                    <a:cubicBezTo>
                      <a:pt x="1" y="5207"/>
                      <a:pt x="11648" y="273"/>
                      <a:pt x="21938" y="1"/>
                    </a:cubicBezTo>
                    <a:lnTo>
                      <a:pt x="20584" y="36291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25098"/>
                    </a:srgbClr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/>
                <a:endParaRPr sz="2400"/>
              </a:p>
            </p:txBody>
          </p:sp>
        </p:grpSp>
        <p:sp>
          <p:nvSpPr>
            <p:cNvPr id="1921" name="Google Shape;1921;p60"/>
            <p:cNvSpPr/>
            <p:nvPr/>
          </p:nvSpPr>
          <p:spPr>
            <a:xfrm rot="-1007078">
              <a:off x="4962962" y="940360"/>
              <a:ext cx="138800" cy="101201"/>
            </a:xfrm>
            <a:custGeom>
              <a:avLst/>
              <a:gdLst/>
              <a:ahLst/>
              <a:cxnLst/>
              <a:rect l="l" t="t" r="r" b="b"/>
              <a:pathLst>
                <a:path w="21068" h="15361" extrusionOk="0">
                  <a:moveTo>
                    <a:pt x="1" y="2301"/>
                  </a:moveTo>
                  <a:cubicBezTo>
                    <a:pt x="1" y="2301"/>
                    <a:pt x="12221" y="555"/>
                    <a:pt x="21067" y="0"/>
                  </a:cubicBezTo>
                  <a:lnTo>
                    <a:pt x="20584" y="12922"/>
                  </a:lnTo>
                  <a:lnTo>
                    <a:pt x="1" y="1536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</p:grpSp>
      <p:grpSp>
        <p:nvGrpSpPr>
          <p:cNvPr id="1922" name="Google Shape;1922;p60"/>
          <p:cNvGrpSpPr/>
          <p:nvPr/>
        </p:nvGrpSpPr>
        <p:grpSpPr>
          <a:xfrm rot="-325703">
            <a:off x="7603062" y="721882"/>
            <a:ext cx="1775324" cy="3458471"/>
            <a:chOff x="1097711" y="405925"/>
            <a:chExt cx="1331513" cy="2593893"/>
          </a:xfrm>
        </p:grpSpPr>
        <p:sp>
          <p:nvSpPr>
            <p:cNvPr id="1923" name="Google Shape;1923;p60"/>
            <p:cNvSpPr/>
            <p:nvPr/>
          </p:nvSpPr>
          <p:spPr>
            <a:xfrm rot="-1304829">
              <a:off x="1573459" y="382340"/>
              <a:ext cx="380017" cy="2641062"/>
            </a:xfrm>
            <a:custGeom>
              <a:avLst/>
              <a:gdLst/>
              <a:ahLst/>
              <a:cxnLst/>
              <a:rect l="l" t="t" r="r" b="b"/>
              <a:pathLst>
                <a:path w="9673" h="67226" extrusionOk="0">
                  <a:moveTo>
                    <a:pt x="6606" y="66198"/>
                  </a:moveTo>
                  <a:cubicBezTo>
                    <a:pt x="6606" y="66198"/>
                    <a:pt x="8665" y="55476"/>
                    <a:pt x="8737" y="52741"/>
                  </a:cubicBezTo>
                  <a:lnTo>
                    <a:pt x="9673" y="17567"/>
                  </a:lnTo>
                  <a:lnTo>
                    <a:pt x="8364" y="3852"/>
                  </a:lnTo>
                  <a:lnTo>
                    <a:pt x="6593" y="0"/>
                  </a:lnTo>
                  <a:lnTo>
                    <a:pt x="2584" y="1025"/>
                  </a:lnTo>
                  <a:lnTo>
                    <a:pt x="0" y="17311"/>
                  </a:lnTo>
                  <a:lnTo>
                    <a:pt x="1491" y="24120"/>
                  </a:lnTo>
                  <a:lnTo>
                    <a:pt x="1554" y="56284"/>
                  </a:lnTo>
                  <a:lnTo>
                    <a:pt x="3159" y="65628"/>
                  </a:lnTo>
                  <a:cubicBezTo>
                    <a:pt x="3159" y="65628"/>
                    <a:pt x="4807" y="67226"/>
                    <a:pt x="6606" y="661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24" name="Google Shape;1924;p60"/>
            <p:cNvSpPr/>
            <p:nvPr/>
          </p:nvSpPr>
          <p:spPr>
            <a:xfrm rot="-1304829">
              <a:off x="1309232" y="623004"/>
              <a:ext cx="85762" cy="536062"/>
            </a:xfrm>
            <a:custGeom>
              <a:avLst/>
              <a:gdLst/>
              <a:ahLst/>
              <a:cxnLst/>
              <a:rect l="l" t="t" r="r" b="b"/>
              <a:pathLst>
                <a:path w="2183" h="13645" extrusionOk="0">
                  <a:moveTo>
                    <a:pt x="1654" y="1"/>
                  </a:moveTo>
                  <a:cubicBezTo>
                    <a:pt x="520" y="2745"/>
                    <a:pt x="1" y="13415"/>
                    <a:pt x="1" y="13415"/>
                  </a:cubicBezTo>
                  <a:lnTo>
                    <a:pt x="457" y="13644"/>
                  </a:lnTo>
                  <a:cubicBezTo>
                    <a:pt x="457" y="13644"/>
                    <a:pt x="1630" y="13165"/>
                    <a:pt x="1663" y="11524"/>
                  </a:cubicBezTo>
                  <a:cubicBezTo>
                    <a:pt x="1696" y="9883"/>
                    <a:pt x="699" y="9558"/>
                    <a:pt x="699" y="9558"/>
                  </a:cubicBezTo>
                  <a:cubicBezTo>
                    <a:pt x="782" y="3595"/>
                    <a:pt x="2183" y="485"/>
                    <a:pt x="2183" y="485"/>
                  </a:cubicBezTo>
                  <a:lnTo>
                    <a:pt x="1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1925" name="Google Shape;1925;p60"/>
            <p:cNvGrpSpPr/>
            <p:nvPr/>
          </p:nvGrpSpPr>
          <p:grpSpPr>
            <a:xfrm>
              <a:off x="1252214" y="571197"/>
              <a:ext cx="911592" cy="1883497"/>
              <a:chOff x="1252214" y="571197"/>
              <a:chExt cx="911592" cy="1883497"/>
            </a:xfrm>
          </p:grpSpPr>
          <p:sp>
            <p:nvSpPr>
              <p:cNvPr id="1926" name="Google Shape;1926;p60"/>
              <p:cNvSpPr/>
              <p:nvPr/>
            </p:nvSpPr>
            <p:spPr>
              <a:xfrm rot="-1304753">
                <a:off x="1605389" y="539972"/>
                <a:ext cx="205189" cy="1945940"/>
              </a:xfrm>
              <a:custGeom>
                <a:avLst/>
                <a:gdLst/>
                <a:ahLst/>
                <a:cxnLst/>
                <a:rect l="l" t="t" r="r" b="b"/>
                <a:pathLst>
                  <a:path w="5223" h="49533" extrusionOk="0">
                    <a:moveTo>
                      <a:pt x="2324" y="49489"/>
                    </a:moveTo>
                    <a:lnTo>
                      <a:pt x="4940" y="49533"/>
                    </a:lnTo>
                    <a:lnTo>
                      <a:pt x="5222" y="14698"/>
                    </a:lnTo>
                    <a:cubicBezTo>
                      <a:pt x="4855" y="3715"/>
                      <a:pt x="3783" y="17"/>
                      <a:pt x="3783" y="17"/>
                    </a:cubicBezTo>
                    <a:lnTo>
                      <a:pt x="3294" y="8"/>
                    </a:lnTo>
                    <a:lnTo>
                      <a:pt x="2806" y="0"/>
                    </a:lnTo>
                    <a:cubicBezTo>
                      <a:pt x="2806" y="0"/>
                      <a:pt x="1611" y="3661"/>
                      <a:pt x="877" y="14625"/>
                    </a:cubicBezTo>
                    <a:lnTo>
                      <a:pt x="0" y="4945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927" name="Google Shape;1927;p60"/>
              <p:cNvSpPr/>
              <p:nvPr/>
            </p:nvSpPr>
            <p:spPr>
              <a:xfrm rot="-1304829">
                <a:off x="1605414" y="539960"/>
                <a:ext cx="205192" cy="1945969"/>
              </a:xfrm>
              <a:custGeom>
                <a:avLst/>
                <a:gdLst/>
                <a:ahLst/>
                <a:cxnLst/>
                <a:rect l="l" t="t" r="r" b="b"/>
                <a:pathLst>
                  <a:path w="5223" h="49533" extrusionOk="0">
                    <a:moveTo>
                      <a:pt x="2324" y="49489"/>
                    </a:moveTo>
                    <a:lnTo>
                      <a:pt x="4940" y="49533"/>
                    </a:lnTo>
                    <a:lnTo>
                      <a:pt x="5222" y="14698"/>
                    </a:lnTo>
                    <a:cubicBezTo>
                      <a:pt x="4855" y="3715"/>
                      <a:pt x="3783" y="17"/>
                      <a:pt x="3783" y="17"/>
                    </a:cubicBezTo>
                    <a:lnTo>
                      <a:pt x="3294" y="8"/>
                    </a:lnTo>
                    <a:lnTo>
                      <a:pt x="2806" y="0"/>
                    </a:lnTo>
                    <a:cubicBezTo>
                      <a:pt x="2806" y="0"/>
                      <a:pt x="1611" y="3661"/>
                      <a:pt x="877" y="14625"/>
                    </a:cubicBezTo>
                    <a:lnTo>
                      <a:pt x="0" y="49452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25098"/>
                    </a:srgbClr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928" name="Google Shape;1928;p60"/>
            <p:cNvSpPr/>
            <p:nvPr/>
          </p:nvSpPr>
          <p:spPr>
            <a:xfrm rot="-1304829">
              <a:off x="1309232" y="623004"/>
              <a:ext cx="85762" cy="536062"/>
            </a:xfrm>
            <a:custGeom>
              <a:avLst/>
              <a:gdLst/>
              <a:ahLst/>
              <a:cxnLst/>
              <a:rect l="l" t="t" r="r" b="b"/>
              <a:pathLst>
                <a:path w="2183" h="13645" extrusionOk="0">
                  <a:moveTo>
                    <a:pt x="1654" y="1"/>
                  </a:moveTo>
                  <a:cubicBezTo>
                    <a:pt x="520" y="2745"/>
                    <a:pt x="1" y="13415"/>
                    <a:pt x="1" y="13415"/>
                  </a:cubicBezTo>
                  <a:lnTo>
                    <a:pt x="457" y="13644"/>
                  </a:lnTo>
                  <a:cubicBezTo>
                    <a:pt x="457" y="13644"/>
                    <a:pt x="1630" y="13165"/>
                    <a:pt x="1663" y="11524"/>
                  </a:cubicBezTo>
                  <a:cubicBezTo>
                    <a:pt x="1696" y="9883"/>
                    <a:pt x="699" y="9558"/>
                    <a:pt x="699" y="9558"/>
                  </a:cubicBezTo>
                  <a:cubicBezTo>
                    <a:pt x="782" y="3595"/>
                    <a:pt x="2183" y="485"/>
                    <a:pt x="2183" y="485"/>
                  </a:cubicBezTo>
                  <a:lnTo>
                    <a:pt x="1654" y="1"/>
                  </a:ln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29" name="Google Shape;1929;p60"/>
            <p:cNvSpPr/>
            <p:nvPr/>
          </p:nvSpPr>
          <p:spPr>
            <a:xfrm rot="-1304753">
              <a:off x="1348476" y="473575"/>
              <a:ext cx="242825" cy="737943"/>
            </a:xfrm>
            <a:custGeom>
              <a:avLst/>
              <a:gdLst/>
              <a:ahLst/>
              <a:cxnLst/>
              <a:rect l="l" t="t" r="r" b="b"/>
              <a:pathLst>
                <a:path w="6181" h="18784" extrusionOk="0">
                  <a:moveTo>
                    <a:pt x="2548" y="1"/>
                  </a:moveTo>
                  <a:cubicBezTo>
                    <a:pt x="209" y="6210"/>
                    <a:pt x="1" y="18689"/>
                    <a:pt x="1" y="18689"/>
                  </a:cubicBezTo>
                  <a:cubicBezTo>
                    <a:pt x="758" y="18635"/>
                    <a:pt x="1498" y="18615"/>
                    <a:pt x="2179" y="18615"/>
                  </a:cubicBezTo>
                  <a:cubicBezTo>
                    <a:pt x="4149" y="18615"/>
                    <a:pt x="5626" y="18784"/>
                    <a:pt x="5626" y="18784"/>
                  </a:cubicBezTo>
                  <a:cubicBezTo>
                    <a:pt x="6181" y="5692"/>
                    <a:pt x="3718" y="21"/>
                    <a:pt x="3718" y="21"/>
                  </a:cubicBezTo>
                  <a:lnTo>
                    <a:pt x="25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0" name="Google Shape;1930;p60"/>
            <p:cNvSpPr/>
            <p:nvPr/>
          </p:nvSpPr>
          <p:spPr>
            <a:xfrm rot="-1304829">
              <a:off x="1486298" y="1181868"/>
              <a:ext cx="221064" cy="16540"/>
            </a:xfrm>
            <a:custGeom>
              <a:avLst/>
              <a:gdLst/>
              <a:ahLst/>
              <a:cxnLst/>
              <a:rect l="l" t="t" r="r" b="b"/>
              <a:pathLst>
                <a:path w="5627" h="421" extrusionOk="0">
                  <a:moveTo>
                    <a:pt x="2448" y="1"/>
                  </a:moveTo>
                  <a:cubicBezTo>
                    <a:pt x="1042" y="1"/>
                    <a:pt x="1" y="92"/>
                    <a:pt x="1" y="92"/>
                  </a:cubicBezTo>
                  <a:lnTo>
                    <a:pt x="623" y="347"/>
                  </a:lnTo>
                  <a:lnTo>
                    <a:pt x="627" y="225"/>
                  </a:lnTo>
                  <a:cubicBezTo>
                    <a:pt x="1235" y="194"/>
                    <a:pt x="1805" y="183"/>
                    <a:pt x="2319" y="183"/>
                  </a:cubicBezTo>
                  <a:cubicBezTo>
                    <a:pt x="3932" y="183"/>
                    <a:pt x="4996" y="298"/>
                    <a:pt x="4996" y="298"/>
                  </a:cubicBezTo>
                  <a:lnTo>
                    <a:pt x="4995" y="421"/>
                  </a:lnTo>
                  <a:lnTo>
                    <a:pt x="5626" y="188"/>
                  </a:lnTo>
                  <a:cubicBezTo>
                    <a:pt x="4541" y="44"/>
                    <a:pt x="3409" y="1"/>
                    <a:pt x="24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1" name="Google Shape;1931;p60"/>
            <p:cNvSpPr/>
            <p:nvPr/>
          </p:nvSpPr>
          <p:spPr>
            <a:xfrm rot="-1304753">
              <a:off x="1286629" y="597577"/>
              <a:ext cx="141271" cy="558604"/>
            </a:xfrm>
            <a:custGeom>
              <a:avLst/>
              <a:gdLst/>
              <a:ahLst/>
              <a:cxnLst/>
              <a:rect l="l" t="t" r="r" b="b"/>
              <a:pathLst>
                <a:path w="3596" h="14219" extrusionOk="0">
                  <a:moveTo>
                    <a:pt x="3596" y="30"/>
                  </a:moveTo>
                  <a:lnTo>
                    <a:pt x="1795" y="1"/>
                  </a:lnTo>
                  <a:cubicBezTo>
                    <a:pt x="1795" y="1"/>
                    <a:pt x="1" y="6228"/>
                    <a:pt x="302" y="14208"/>
                  </a:cubicBezTo>
                  <a:lnTo>
                    <a:pt x="908" y="14218"/>
                  </a:lnTo>
                  <a:cubicBezTo>
                    <a:pt x="908" y="14218"/>
                    <a:pt x="1970" y="12675"/>
                    <a:pt x="1839" y="11503"/>
                  </a:cubicBezTo>
                  <a:cubicBezTo>
                    <a:pt x="1710" y="10330"/>
                    <a:pt x="975" y="10172"/>
                    <a:pt x="975" y="10172"/>
                  </a:cubicBezTo>
                  <a:cubicBezTo>
                    <a:pt x="975" y="10172"/>
                    <a:pt x="891" y="4861"/>
                    <a:pt x="2300" y="894"/>
                  </a:cubicBezTo>
                  <a:lnTo>
                    <a:pt x="3271" y="13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2" name="Google Shape;1932;p60"/>
            <p:cNvSpPr/>
            <p:nvPr/>
          </p:nvSpPr>
          <p:spPr>
            <a:xfrm rot="-1304753">
              <a:off x="2025048" y="2354972"/>
              <a:ext cx="211671" cy="497672"/>
            </a:xfrm>
            <a:custGeom>
              <a:avLst/>
              <a:gdLst/>
              <a:ahLst/>
              <a:cxnLst/>
              <a:rect l="l" t="t" r="r" b="b"/>
              <a:pathLst>
                <a:path w="5388" h="12668" extrusionOk="0">
                  <a:moveTo>
                    <a:pt x="403" y="1"/>
                  </a:moveTo>
                  <a:cubicBezTo>
                    <a:pt x="403" y="1"/>
                    <a:pt x="0" y="6587"/>
                    <a:pt x="1785" y="12637"/>
                  </a:cubicBezTo>
                  <a:lnTo>
                    <a:pt x="3605" y="12667"/>
                  </a:lnTo>
                  <a:cubicBezTo>
                    <a:pt x="3605" y="12667"/>
                    <a:pt x="5387" y="7164"/>
                    <a:pt x="5332" y="83"/>
                  </a:cubicBezTo>
                  <a:lnTo>
                    <a:pt x="5332" y="83"/>
                  </a:lnTo>
                  <a:cubicBezTo>
                    <a:pt x="5332" y="83"/>
                    <a:pt x="4427" y="622"/>
                    <a:pt x="3020" y="622"/>
                  </a:cubicBezTo>
                  <a:cubicBezTo>
                    <a:pt x="2270" y="622"/>
                    <a:pt x="1378" y="469"/>
                    <a:pt x="4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3" name="Google Shape;1933;p60"/>
            <p:cNvSpPr/>
            <p:nvPr/>
          </p:nvSpPr>
          <p:spPr>
            <a:xfrm rot="-1304829">
              <a:off x="1514754" y="1177188"/>
              <a:ext cx="172310" cy="48361"/>
            </a:xfrm>
            <a:custGeom>
              <a:avLst/>
              <a:gdLst/>
              <a:ahLst/>
              <a:cxnLst/>
              <a:rect l="l" t="t" r="r" b="b"/>
              <a:pathLst>
                <a:path w="4386" h="1231" extrusionOk="0">
                  <a:moveTo>
                    <a:pt x="4382" y="1230"/>
                  </a:moveTo>
                  <a:cubicBezTo>
                    <a:pt x="4382" y="1230"/>
                    <a:pt x="3624" y="372"/>
                    <a:pt x="2215" y="413"/>
                  </a:cubicBezTo>
                  <a:cubicBezTo>
                    <a:pt x="806" y="456"/>
                    <a:pt x="1" y="914"/>
                    <a:pt x="1" y="914"/>
                  </a:cubicBezTo>
                  <a:lnTo>
                    <a:pt x="15" y="326"/>
                  </a:lnTo>
                  <a:cubicBezTo>
                    <a:pt x="15" y="326"/>
                    <a:pt x="2613" y="0"/>
                    <a:pt x="4385" y="400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4" name="Google Shape;1934;p60"/>
            <p:cNvSpPr/>
            <p:nvPr/>
          </p:nvSpPr>
          <p:spPr>
            <a:xfrm rot="-1304829">
              <a:off x="1957656" y="2368337"/>
              <a:ext cx="193682" cy="51229"/>
            </a:xfrm>
            <a:custGeom>
              <a:avLst/>
              <a:gdLst/>
              <a:ahLst/>
              <a:cxnLst/>
              <a:rect l="l" t="t" r="r" b="b"/>
              <a:pathLst>
                <a:path w="4930" h="1304" extrusionOk="0">
                  <a:moveTo>
                    <a:pt x="4930" y="83"/>
                  </a:moveTo>
                  <a:cubicBezTo>
                    <a:pt x="4930" y="83"/>
                    <a:pt x="2617" y="1049"/>
                    <a:pt x="1" y="1"/>
                  </a:cubicBezTo>
                  <a:cubicBezTo>
                    <a:pt x="1" y="1"/>
                    <a:pt x="2331" y="1304"/>
                    <a:pt x="4930" y="83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5" name="Google Shape;1935;p60"/>
            <p:cNvSpPr/>
            <p:nvPr/>
          </p:nvSpPr>
          <p:spPr>
            <a:xfrm rot="-1304829">
              <a:off x="1311825" y="487734"/>
              <a:ext cx="189046" cy="446018"/>
            </a:xfrm>
            <a:custGeom>
              <a:avLst/>
              <a:gdLst/>
              <a:ahLst/>
              <a:cxnLst/>
              <a:rect l="l" t="t" r="r" b="b"/>
              <a:pathLst>
                <a:path w="4812" h="11353" extrusionOk="0">
                  <a:moveTo>
                    <a:pt x="4812" y="6854"/>
                  </a:moveTo>
                  <a:cubicBezTo>
                    <a:pt x="4812" y="6854"/>
                    <a:pt x="4077" y="2596"/>
                    <a:pt x="2908" y="1868"/>
                  </a:cubicBezTo>
                  <a:cubicBezTo>
                    <a:pt x="1738" y="1139"/>
                    <a:pt x="1" y="11352"/>
                    <a:pt x="1" y="11352"/>
                  </a:cubicBezTo>
                  <a:cubicBezTo>
                    <a:pt x="1" y="11352"/>
                    <a:pt x="652" y="4372"/>
                    <a:pt x="2123" y="1"/>
                  </a:cubicBezTo>
                  <a:lnTo>
                    <a:pt x="3293" y="20"/>
                  </a:lnTo>
                  <a:cubicBezTo>
                    <a:pt x="3293" y="20"/>
                    <a:pt x="4491" y="3456"/>
                    <a:pt x="4812" y="6854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6" name="Google Shape;1936;p60"/>
            <p:cNvSpPr/>
            <p:nvPr/>
          </p:nvSpPr>
          <p:spPr>
            <a:xfrm rot="-1304829">
              <a:off x="1936122" y="1917699"/>
              <a:ext cx="50522" cy="927786"/>
            </a:xfrm>
            <a:custGeom>
              <a:avLst/>
              <a:gdLst/>
              <a:ahLst/>
              <a:cxnLst/>
              <a:rect l="l" t="t" r="r" b="b"/>
              <a:pathLst>
                <a:path w="1286" h="23616" extrusionOk="0">
                  <a:moveTo>
                    <a:pt x="1286" y="23616"/>
                  </a:moveTo>
                  <a:cubicBezTo>
                    <a:pt x="1286" y="23616"/>
                    <a:pt x="363" y="8389"/>
                    <a:pt x="575" y="1"/>
                  </a:cubicBezTo>
                  <a:cubicBezTo>
                    <a:pt x="575" y="1"/>
                    <a:pt x="0" y="9433"/>
                    <a:pt x="246" y="15409"/>
                  </a:cubicBezTo>
                  <a:cubicBezTo>
                    <a:pt x="444" y="20203"/>
                    <a:pt x="1286" y="23616"/>
                    <a:pt x="1286" y="23616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37" name="Google Shape;1937;p60"/>
            <p:cNvSpPr/>
            <p:nvPr/>
          </p:nvSpPr>
          <p:spPr>
            <a:xfrm rot="-1304829">
              <a:off x="1809064" y="1200251"/>
              <a:ext cx="106152" cy="1374117"/>
            </a:xfrm>
            <a:custGeom>
              <a:avLst/>
              <a:gdLst/>
              <a:ahLst/>
              <a:cxnLst/>
              <a:rect l="l" t="t" r="r" b="b"/>
              <a:pathLst>
                <a:path w="2702" h="34977" extrusionOk="0">
                  <a:moveTo>
                    <a:pt x="160" y="17468"/>
                  </a:moveTo>
                  <a:cubicBezTo>
                    <a:pt x="321" y="7816"/>
                    <a:pt x="984" y="0"/>
                    <a:pt x="1642" y="11"/>
                  </a:cubicBezTo>
                  <a:cubicBezTo>
                    <a:pt x="2300" y="22"/>
                    <a:pt x="2702" y="7856"/>
                    <a:pt x="2542" y="17508"/>
                  </a:cubicBezTo>
                  <a:cubicBezTo>
                    <a:pt x="2381" y="27160"/>
                    <a:pt x="1718" y="34976"/>
                    <a:pt x="1060" y="34964"/>
                  </a:cubicBezTo>
                  <a:cubicBezTo>
                    <a:pt x="401" y="34954"/>
                    <a:pt x="0" y="27120"/>
                    <a:pt x="160" y="17468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5" name="Nhóm 94">
            <a:extLst>
              <a:ext uri="{FF2B5EF4-FFF2-40B4-BE49-F238E27FC236}">
                <a16:creationId xmlns:a16="http://schemas.microsoft.com/office/drawing/2014/main" xmlns="" id="{2A7CFFE9-01F2-EE64-DBDC-18EC9C5DF21A}"/>
              </a:ext>
            </a:extLst>
          </p:cNvPr>
          <p:cNvGrpSpPr/>
          <p:nvPr/>
        </p:nvGrpSpPr>
        <p:grpSpPr>
          <a:xfrm>
            <a:off x="3240483" y="635583"/>
            <a:ext cx="1567791" cy="1477328"/>
            <a:chOff x="495416" y="941422"/>
            <a:chExt cx="1613408" cy="1520311"/>
          </a:xfrm>
        </p:grpSpPr>
        <p:sp>
          <p:nvSpPr>
            <p:cNvPr id="96" name="Google Shape;712;p48">
              <a:extLst>
                <a:ext uri="{FF2B5EF4-FFF2-40B4-BE49-F238E27FC236}">
                  <a16:creationId xmlns:a16="http://schemas.microsoft.com/office/drawing/2014/main" xmlns="" id="{780B3376-305D-D6FD-5B0C-CEB4BC2316D2}"/>
                </a:ext>
              </a:extLst>
            </p:cNvPr>
            <p:cNvSpPr/>
            <p:nvPr/>
          </p:nvSpPr>
          <p:spPr>
            <a:xfrm rot="-504450">
              <a:off x="529940" y="983660"/>
              <a:ext cx="1578884" cy="1353904"/>
            </a:xfrm>
            <a:custGeom>
              <a:avLst/>
              <a:gdLst/>
              <a:ahLst/>
              <a:cxnLst/>
              <a:rect l="l" t="t" r="r" b="b"/>
              <a:pathLst>
                <a:path w="58592" h="67516" extrusionOk="0">
                  <a:moveTo>
                    <a:pt x="1" y="1"/>
                  </a:moveTo>
                  <a:lnTo>
                    <a:pt x="1" y="67516"/>
                  </a:lnTo>
                  <a:lnTo>
                    <a:pt x="58592" y="67516"/>
                  </a:lnTo>
                  <a:lnTo>
                    <a:pt x="5859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333"/>
            </a:p>
          </p:txBody>
        </p:sp>
        <p:sp>
          <p:nvSpPr>
            <p:cNvPr id="97" name="Hình chữ nhật 96">
              <a:extLst>
                <a:ext uri="{FF2B5EF4-FFF2-40B4-BE49-F238E27FC236}">
                  <a16:creationId xmlns:a16="http://schemas.microsoft.com/office/drawing/2014/main" xmlns="" id="{52CEE644-B7EE-4093-020D-3CC16D8C1367}"/>
                </a:ext>
              </a:extLst>
            </p:cNvPr>
            <p:cNvSpPr/>
            <p:nvPr/>
          </p:nvSpPr>
          <p:spPr>
            <a:xfrm>
              <a:off x="495416" y="941422"/>
              <a:ext cx="1543408" cy="1520311"/>
            </a:xfrm>
            <a:prstGeom prst="rect">
              <a:avLst/>
            </a:prstGeom>
            <a:noFill/>
          </p:spPr>
          <p:txBody>
            <a:bodyPr wrap="none" lIns="121920" tIns="60960" rIns="121920" bIns="60960">
              <a:spAutoFit/>
            </a:bodyPr>
            <a:lstStyle/>
            <a:p>
              <a:pPr algn="ctr">
                <a:buClr>
                  <a:schemeClr val="accent2"/>
                </a:buClr>
                <a:buSzPts val="12000"/>
              </a:pPr>
              <a:r>
                <a:rPr lang="en-US" sz="8800" dirty="0">
                  <a:solidFill>
                    <a:schemeClr val="accent2"/>
                  </a:solidFill>
                  <a:latin typeface="Ranchers"/>
                  <a:sym typeface="Ranchers"/>
                </a:rPr>
                <a:t>02</a:t>
              </a:r>
              <a:endParaRPr lang="vi-VN" sz="8800" dirty="0">
                <a:solidFill>
                  <a:schemeClr val="accent2"/>
                </a:solidFill>
                <a:sym typeface="Ranchers"/>
              </a:endParaRPr>
            </a:p>
          </p:txBody>
        </p:sp>
      </p:grpSp>
      <p:grpSp>
        <p:nvGrpSpPr>
          <p:cNvPr id="5" name="Nhóm 4">
            <a:extLst>
              <a:ext uri="{FF2B5EF4-FFF2-40B4-BE49-F238E27FC236}">
                <a16:creationId xmlns:a16="http://schemas.microsoft.com/office/drawing/2014/main" xmlns="" id="{131CD878-8F6D-EAEF-8A92-DB56FA90596F}"/>
              </a:ext>
            </a:extLst>
          </p:cNvPr>
          <p:cNvGrpSpPr/>
          <p:nvPr/>
        </p:nvGrpSpPr>
        <p:grpSpPr>
          <a:xfrm>
            <a:off x="259023" y="2285098"/>
            <a:ext cx="7438895" cy="3396719"/>
            <a:chOff x="119996" y="1327094"/>
            <a:chExt cx="5579171" cy="2547539"/>
          </a:xfrm>
        </p:grpSpPr>
        <p:sp>
          <p:nvSpPr>
            <p:cNvPr id="1938" name="Google Shape;1938;p60"/>
            <p:cNvSpPr/>
            <p:nvPr/>
          </p:nvSpPr>
          <p:spPr>
            <a:xfrm rot="10679992" flipH="1">
              <a:off x="799759" y="2536404"/>
              <a:ext cx="4443907" cy="1338229"/>
            </a:xfrm>
            <a:prstGeom prst="homePlate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2" name="Hình chữ nhật 1">
              <a:extLst>
                <a:ext uri="{FF2B5EF4-FFF2-40B4-BE49-F238E27FC236}">
                  <a16:creationId xmlns:a16="http://schemas.microsoft.com/office/drawing/2014/main" xmlns="" id="{EB771C4F-DC08-68A1-1679-0A8CF6525BE0}"/>
                </a:ext>
              </a:extLst>
            </p:cNvPr>
            <p:cNvSpPr/>
            <p:nvPr/>
          </p:nvSpPr>
          <p:spPr>
            <a:xfrm>
              <a:off x="119996" y="1327094"/>
              <a:ext cx="5579171" cy="2400513"/>
            </a:xfrm>
            <a:prstGeom prst="rect">
              <a:avLst/>
            </a:prstGeom>
            <a:noFill/>
          </p:spPr>
          <p:txBody>
            <a:bodyPr wrap="none" lIns="121920" tIns="60960" rIns="121920" bIns="60960">
              <a:spAutoFit/>
            </a:bodyPr>
            <a:lstStyle/>
            <a:p>
              <a:pPr algn="ctr"/>
              <a:r>
                <a:rPr lang="en" sz="11466" dirty="0">
                  <a:solidFill>
                    <a:schemeClr val="accent2"/>
                  </a:solidFill>
                  <a:latin typeface="Ranchers"/>
                  <a:sym typeface="Ranchers"/>
                </a:rPr>
                <a:t>Hình thành</a:t>
              </a:r>
              <a:r>
                <a:rPr lang="en" sz="12800" dirty="0"/>
                <a:t/>
              </a:r>
              <a:br>
                <a:rPr lang="en" sz="12800" dirty="0"/>
              </a:br>
              <a:r>
                <a:rPr lang="en" sz="2133" dirty="0"/>
                <a:t/>
              </a:r>
              <a:br>
                <a:rPr lang="en" sz="2133" dirty="0"/>
              </a:br>
              <a:r>
                <a:rPr lang="en" sz="6400" dirty="0">
                  <a:solidFill>
                    <a:schemeClr val="dk1"/>
                  </a:solidFill>
                  <a:latin typeface="Fira Sans Black" panose="020B0A03050000020004" pitchFamily="34" charset="0"/>
                  <a:sym typeface="Ranchers"/>
                </a:rPr>
                <a:t>Kiến thức mới</a:t>
              </a:r>
              <a:endParaRPr lang="vi-VN" sz="6400" dirty="0">
                <a:solidFill>
                  <a:schemeClr val="dk1"/>
                </a:solidFill>
                <a:latin typeface="Fira Sans Black" panose="020B0A03050000020004" pitchFamily="34" charset="0"/>
                <a:sym typeface="Ranchers"/>
              </a:endParaRPr>
            </a:p>
          </p:txBody>
        </p:sp>
      </p:grpSp>
    </p:spTree>
  </p:cSld>
  <p:clrMapOvr>
    <a:masterClrMapping/>
  </p:clrMapOvr>
  <p:transition spd="slow"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800" decel="100000"/>
                                            <p:tgtEl>
                                              <p:spTgt spid="19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800" decel="100000" fill="hold"/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800" decel="100000" fill="hold"/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800" decel="100000" fill="hold"/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3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800" decel="100000"/>
                                            <p:tgtEl>
                                              <p:spTgt spid="188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" dur="800" decel="100000" fill="hold"/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800" decel="100000" fill="hold"/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800" decel="100000" fill="hold"/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3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800" decel="100000"/>
                                            <p:tgtEl>
                                              <p:spTgt spid="184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" dur="800" decel="100000" fill="hold"/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800" decel="100000" fill="hold"/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800" decel="100000" fill="hold"/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0" presetID="2" presetClass="entr" presetSubtype="1" fill="hold" nodeType="after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32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3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1" fill="hold" nodeType="with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36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3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3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800" decel="100000"/>
                                            <p:tgtEl>
                                              <p:spTgt spid="19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800" decel="100000" fill="hold"/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800" decel="100000" fill="hold"/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800" decel="100000" fill="hold"/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9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3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800" decel="100000"/>
                                            <p:tgtEl>
                                              <p:spTgt spid="188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" dur="800" decel="100000" fill="hold"/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800" decel="100000" fill="hold"/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800" decel="100000" fill="hold"/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3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800" decel="100000"/>
                                            <p:tgtEl>
                                              <p:spTgt spid="184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" dur="800" decel="100000" fill="hold"/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-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800" decel="100000" fill="hold"/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800" decel="100000" fill="hold"/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0.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0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200" accel="1000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8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0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0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1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54"/>
          <p:cNvGrpSpPr/>
          <p:nvPr/>
        </p:nvGrpSpPr>
        <p:grpSpPr>
          <a:xfrm rot="-8871299" flipH="1">
            <a:off x="9719869" y="515899"/>
            <a:ext cx="2744412" cy="2794696"/>
            <a:chOff x="1237575" y="238125"/>
            <a:chExt cx="5143975" cy="5238225"/>
          </a:xfrm>
        </p:grpSpPr>
        <p:sp>
          <p:nvSpPr>
            <p:cNvPr id="1305" name="Google Shape;1305;p54"/>
            <p:cNvSpPr/>
            <p:nvPr/>
          </p:nvSpPr>
          <p:spPr>
            <a:xfrm>
              <a:off x="1237575" y="238125"/>
              <a:ext cx="5143975" cy="5238225"/>
            </a:xfrm>
            <a:custGeom>
              <a:avLst/>
              <a:gdLst/>
              <a:ahLst/>
              <a:cxnLst/>
              <a:rect l="l" t="t" r="r" b="b"/>
              <a:pathLst>
                <a:path w="205759" h="209529" extrusionOk="0">
                  <a:moveTo>
                    <a:pt x="188460" y="0"/>
                  </a:moveTo>
                  <a:lnTo>
                    <a:pt x="0" y="113028"/>
                  </a:lnTo>
                  <a:lnTo>
                    <a:pt x="54153" y="209528"/>
                  </a:lnTo>
                  <a:lnTo>
                    <a:pt x="65411" y="209528"/>
                  </a:lnTo>
                  <a:lnTo>
                    <a:pt x="205758" y="5358"/>
                  </a:lnTo>
                  <a:lnTo>
                    <a:pt x="1884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6" name="Google Shape;1306;p54"/>
            <p:cNvSpPr/>
            <p:nvPr/>
          </p:nvSpPr>
          <p:spPr>
            <a:xfrm>
              <a:off x="1448725" y="405400"/>
              <a:ext cx="4644350" cy="4901675"/>
            </a:xfrm>
            <a:custGeom>
              <a:avLst/>
              <a:gdLst/>
              <a:ahLst/>
              <a:cxnLst/>
              <a:rect l="l" t="t" r="r" b="b"/>
              <a:pathLst>
                <a:path w="185774" h="196067" extrusionOk="0">
                  <a:moveTo>
                    <a:pt x="1" y="109691"/>
                  </a:moveTo>
                  <a:lnTo>
                    <a:pt x="50386" y="196067"/>
                  </a:lnTo>
                  <a:lnTo>
                    <a:pt x="185773" y="1"/>
                  </a:lnTo>
                  <a:close/>
                  <a:moveTo>
                    <a:pt x="39871" y="112364"/>
                  </a:moveTo>
                  <a:lnTo>
                    <a:pt x="114710" y="63267"/>
                  </a:lnTo>
                  <a:lnTo>
                    <a:pt x="57135" y="141962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7" name="Google Shape;1307;p54"/>
            <p:cNvSpPr/>
            <p:nvPr/>
          </p:nvSpPr>
          <p:spPr>
            <a:xfrm>
              <a:off x="2708375" y="405400"/>
              <a:ext cx="3435525" cy="4911600"/>
            </a:xfrm>
            <a:custGeom>
              <a:avLst/>
              <a:gdLst/>
              <a:ahLst/>
              <a:cxnLst/>
              <a:rect l="l" t="t" r="r" b="b"/>
              <a:pathLst>
                <a:path w="137421" h="196464" extrusionOk="0">
                  <a:moveTo>
                    <a:pt x="135387" y="1"/>
                  </a:moveTo>
                  <a:lnTo>
                    <a:pt x="0" y="196066"/>
                  </a:lnTo>
                  <a:lnTo>
                    <a:pt x="981" y="196464"/>
                  </a:lnTo>
                  <a:lnTo>
                    <a:pt x="137421" y="1632"/>
                  </a:lnTo>
                  <a:lnTo>
                    <a:pt x="13538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8" name="Google Shape;1308;p54"/>
            <p:cNvSpPr/>
            <p:nvPr/>
          </p:nvSpPr>
          <p:spPr>
            <a:xfrm>
              <a:off x="2416275" y="1987075"/>
              <a:ext cx="1900200" cy="1967375"/>
            </a:xfrm>
            <a:custGeom>
              <a:avLst/>
              <a:gdLst/>
              <a:ahLst/>
              <a:cxnLst/>
              <a:rect l="l" t="t" r="r" b="b"/>
              <a:pathLst>
                <a:path w="76008" h="78695" extrusionOk="0">
                  <a:moveTo>
                    <a:pt x="76008" y="0"/>
                  </a:moveTo>
                  <a:lnTo>
                    <a:pt x="1" y="47092"/>
                  </a:lnTo>
                  <a:lnTo>
                    <a:pt x="18435" y="78695"/>
                  </a:lnTo>
                  <a:lnTo>
                    <a:pt x="19771" y="76859"/>
                  </a:lnTo>
                  <a:lnTo>
                    <a:pt x="2063" y="48511"/>
                  </a:lnTo>
                  <a:lnTo>
                    <a:pt x="72855" y="4311"/>
                  </a:lnTo>
                  <a:lnTo>
                    <a:pt x="760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9" name="Google Shape;1309;p54"/>
            <p:cNvSpPr/>
            <p:nvPr/>
          </p:nvSpPr>
          <p:spPr>
            <a:xfrm>
              <a:off x="2708375" y="405400"/>
              <a:ext cx="3384700" cy="4901650"/>
            </a:xfrm>
            <a:custGeom>
              <a:avLst/>
              <a:gdLst/>
              <a:ahLst/>
              <a:cxnLst/>
              <a:rect l="l" t="t" r="r" b="b"/>
              <a:pathLst>
                <a:path w="135388" h="196066" extrusionOk="0">
                  <a:moveTo>
                    <a:pt x="135387" y="1"/>
                  </a:moveTo>
                  <a:lnTo>
                    <a:pt x="64324" y="63267"/>
                  </a:lnTo>
                  <a:lnTo>
                    <a:pt x="6751" y="141962"/>
                  </a:lnTo>
                  <a:lnTo>
                    <a:pt x="0" y="196066"/>
                  </a:lnTo>
                  <a:lnTo>
                    <a:pt x="0" y="196066"/>
                  </a:lnTo>
                  <a:lnTo>
                    <a:pt x="135387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0" name="Google Shape;1310;p54"/>
            <p:cNvSpPr/>
            <p:nvPr/>
          </p:nvSpPr>
          <p:spPr>
            <a:xfrm>
              <a:off x="1448725" y="3147650"/>
              <a:ext cx="1428425" cy="2159400"/>
            </a:xfrm>
            <a:custGeom>
              <a:avLst/>
              <a:gdLst/>
              <a:ahLst/>
              <a:cxnLst/>
              <a:rect l="l" t="t" r="r" b="b"/>
              <a:pathLst>
                <a:path w="57137" h="86376" extrusionOk="0">
                  <a:moveTo>
                    <a:pt x="1" y="1"/>
                  </a:moveTo>
                  <a:lnTo>
                    <a:pt x="50386" y="86376"/>
                  </a:lnTo>
                  <a:lnTo>
                    <a:pt x="57137" y="32272"/>
                  </a:lnTo>
                  <a:lnTo>
                    <a:pt x="38703" y="669"/>
                  </a:ln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1" name="Google Shape;1311;p54"/>
            <p:cNvSpPr/>
            <p:nvPr/>
          </p:nvSpPr>
          <p:spPr>
            <a:xfrm>
              <a:off x="3737500" y="1047250"/>
              <a:ext cx="1269775" cy="1338900"/>
            </a:xfrm>
            <a:custGeom>
              <a:avLst/>
              <a:gdLst/>
              <a:ahLst/>
              <a:cxnLst/>
              <a:rect l="l" t="t" r="r" b="b"/>
              <a:pathLst>
                <a:path w="50791" h="53556" extrusionOk="0">
                  <a:moveTo>
                    <a:pt x="50791" y="1"/>
                  </a:moveTo>
                  <a:lnTo>
                    <a:pt x="46612" y="2438"/>
                  </a:lnTo>
                  <a:lnTo>
                    <a:pt x="0" y="51596"/>
                  </a:lnTo>
                  <a:lnTo>
                    <a:pt x="1143" y="53556"/>
                  </a:lnTo>
                  <a:lnTo>
                    <a:pt x="13030" y="46306"/>
                  </a:lnTo>
                  <a:lnTo>
                    <a:pt x="12833" y="43642"/>
                  </a:lnTo>
                  <a:lnTo>
                    <a:pt x="50791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2" name="Google Shape;1312;p54"/>
            <p:cNvSpPr/>
            <p:nvPr/>
          </p:nvSpPr>
          <p:spPr>
            <a:xfrm>
              <a:off x="3569250" y="1355650"/>
              <a:ext cx="909350" cy="1133525"/>
            </a:xfrm>
            <a:custGeom>
              <a:avLst/>
              <a:gdLst/>
              <a:ahLst/>
              <a:cxnLst/>
              <a:rect l="l" t="t" r="r" b="b"/>
              <a:pathLst>
                <a:path w="36374" h="45341" extrusionOk="0">
                  <a:moveTo>
                    <a:pt x="36373" y="1"/>
                  </a:moveTo>
                  <a:lnTo>
                    <a:pt x="31260" y="3141"/>
                  </a:lnTo>
                  <a:lnTo>
                    <a:pt x="0" y="43432"/>
                  </a:lnTo>
                  <a:lnTo>
                    <a:pt x="1114" y="45341"/>
                  </a:lnTo>
                  <a:lnTo>
                    <a:pt x="4481" y="43286"/>
                  </a:lnTo>
                  <a:lnTo>
                    <a:pt x="3859" y="41041"/>
                  </a:lnTo>
                  <a:lnTo>
                    <a:pt x="36373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3" name="Google Shape;1313;p54"/>
            <p:cNvSpPr/>
            <p:nvPr/>
          </p:nvSpPr>
          <p:spPr>
            <a:xfrm>
              <a:off x="3481875" y="1598325"/>
              <a:ext cx="590850" cy="926375"/>
            </a:xfrm>
            <a:custGeom>
              <a:avLst/>
              <a:gdLst/>
              <a:ahLst/>
              <a:cxnLst/>
              <a:rect l="l" t="t" r="r" b="b"/>
              <a:pathLst>
                <a:path w="23634" h="37055" extrusionOk="0">
                  <a:moveTo>
                    <a:pt x="23634" y="1"/>
                  </a:moveTo>
                  <a:lnTo>
                    <a:pt x="22245" y="821"/>
                  </a:lnTo>
                  <a:lnTo>
                    <a:pt x="0" y="35890"/>
                  </a:lnTo>
                  <a:lnTo>
                    <a:pt x="1867" y="37055"/>
                  </a:lnTo>
                  <a:lnTo>
                    <a:pt x="2718" y="36786"/>
                  </a:lnTo>
                  <a:lnTo>
                    <a:pt x="1371" y="35042"/>
                  </a:lnTo>
                  <a:lnTo>
                    <a:pt x="23634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4" name="Google Shape;1314;p54"/>
            <p:cNvSpPr/>
            <p:nvPr/>
          </p:nvSpPr>
          <p:spPr>
            <a:xfrm>
              <a:off x="3857250" y="1528925"/>
              <a:ext cx="1475275" cy="1091750"/>
            </a:xfrm>
            <a:custGeom>
              <a:avLst/>
              <a:gdLst/>
              <a:ahLst/>
              <a:cxnLst/>
              <a:rect l="l" t="t" r="r" b="b"/>
              <a:pathLst>
                <a:path w="59011" h="43670" extrusionOk="0">
                  <a:moveTo>
                    <a:pt x="58400" y="0"/>
                  </a:moveTo>
                  <a:cubicBezTo>
                    <a:pt x="30031" y="10187"/>
                    <a:pt x="3188" y="39290"/>
                    <a:pt x="3188" y="39290"/>
                  </a:cubicBezTo>
                  <a:lnTo>
                    <a:pt x="0" y="43669"/>
                  </a:lnTo>
                  <a:cubicBezTo>
                    <a:pt x="31814" y="11181"/>
                    <a:pt x="55141" y="4720"/>
                    <a:pt x="55141" y="4720"/>
                  </a:cubicBezTo>
                  <a:lnTo>
                    <a:pt x="56363" y="6816"/>
                  </a:lnTo>
                  <a:lnTo>
                    <a:pt x="59011" y="3036"/>
                  </a:lnTo>
                  <a:lnTo>
                    <a:pt x="58400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5" name="Google Shape;1315;p54"/>
            <p:cNvSpPr/>
            <p:nvPr/>
          </p:nvSpPr>
          <p:spPr>
            <a:xfrm>
              <a:off x="3320150" y="2773500"/>
              <a:ext cx="1044950" cy="644025"/>
            </a:xfrm>
            <a:custGeom>
              <a:avLst/>
              <a:gdLst/>
              <a:ahLst/>
              <a:cxnLst/>
              <a:rect l="l" t="t" r="r" b="b"/>
              <a:pathLst>
                <a:path w="41798" h="25761" extrusionOk="0">
                  <a:moveTo>
                    <a:pt x="31708" y="0"/>
                  </a:moveTo>
                  <a:cubicBezTo>
                    <a:pt x="21280" y="0"/>
                    <a:pt x="9094" y="10667"/>
                    <a:pt x="9094" y="10667"/>
                  </a:cubicBezTo>
                  <a:lnTo>
                    <a:pt x="0" y="23162"/>
                  </a:lnTo>
                  <a:cubicBezTo>
                    <a:pt x="7177" y="19241"/>
                    <a:pt x="12807" y="17938"/>
                    <a:pt x="17121" y="17938"/>
                  </a:cubicBezTo>
                  <a:cubicBezTo>
                    <a:pt x="25673" y="17938"/>
                    <a:pt x="29052" y="23059"/>
                    <a:pt x="29052" y="23059"/>
                  </a:cubicBezTo>
                  <a:lnTo>
                    <a:pt x="29717" y="25760"/>
                  </a:lnTo>
                  <a:lnTo>
                    <a:pt x="41047" y="9581"/>
                  </a:lnTo>
                  <a:lnTo>
                    <a:pt x="41797" y="5373"/>
                  </a:lnTo>
                  <a:cubicBezTo>
                    <a:pt x="39132" y="1439"/>
                    <a:pt x="35539" y="0"/>
                    <a:pt x="31708" y="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6" name="Google Shape;1316;p54"/>
            <p:cNvSpPr/>
            <p:nvPr/>
          </p:nvSpPr>
          <p:spPr>
            <a:xfrm>
              <a:off x="3188450" y="3300300"/>
              <a:ext cx="844375" cy="233150"/>
            </a:xfrm>
            <a:custGeom>
              <a:avLst/>
              <a:gdLst/>
              <a:ahLst/>
              <a:cxnLst/>
              <a:rect l="l" t="t" r="r" b="b"/>
              <a:pathLst>
                <a:path w="33775" h="9326" extrusionOk="0">
                  <a:moveTo>
                    <a:pt x="23186" y="0"/>
                  </a:moveTo>
                  <a:cubicBezTo>
                    <a:pt x="13067" y="0"/>
                    <a:pt x="1448" y="7336"/>
                    <a:pt x="1448" y="7336"/>
                  </a:cubicBezTo>
                  <a:lnTo>
                    <a:pt x="0" y="9326"/>
                  </a:lnTo>
                  <a:cubicBezTo>
                    <a:pt x="9678" y="2998"/>
                    <a:pt x="16915" y="1133"/>
                    <a:pt x="22085" y="1133"/>
                  </a:cubicBezTo>
                  <a:cubicBezTo>
                    <a:pt x="29513" y="1133"/>
                    <a:pt x="32674" y="4983"/>
                    <a:pt x="32674" y="4983"/>
                  </a:cubicBezTo>
                  <a:lnTo>
                    <a:pt x="32312" y="8504"/>
                  </a:lnTo>
                  <a:lnTo>
                    <a:pt x="32312" y="8504"/>
                  </a:lnTo>
                  <a:lnTo>
                    <a:pt x="33775" y="6417"/>
                  </a:lnTo>
                  <a:lnTo>
                    <a:pt x="33422" y="4059"/>
                  </a:lnTo>
                  <a:cubicBezTo>
                    <a:pt x="30723" y="1078"/>
                    <a:pt x="27065" y="0"/>
                    <a:pt x="23186" y="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7" name="Google Shape;1317;p54"/>
            <p:cNvSpPr/>
            <p:nvPr/>
          </p:nvSpPr>
          <p:spPr>
            <a:xfrm>
              <a:off x="2901175" y="3874100"/>
              <a:ext cx="259725" cy="925750"/>
            </a:xfrm>
            <a:custGeom>
              <a:avLst/>
              <a:gdLst/>
              <a:ahLst/>
              <a:cxnLst/>
              <a:rect l="l" t="t" r="r" b="b"/>
              <a:pathLst>
                <a:path w="10389" h="37030" extrusionOk="0">
                  <a:moveTo>
                    <a:pt x="1567" y="0"/>
                  </a:moveTo>
                  <a:lnTo>
                    <a:pt x="0" y="2184"/>
                  </a:lnTo>
                  <a:lnTo>
                    <a:pt x="7087" y="35886"/>
                  </a:lnTo>
                  <a:lnTo>
                    <a:pt x="7755" y="37029"/>
                  </a:lnTo>
                  <a:lnTo>
                    <a:pt x="10389" y="33268"/>
                  </a:lnTo>
                  <a:lnTo>
                    <a:pt x="10235" y="31328"/>
                  </a:lnTo>
                  <a:lnTo>
                    <a:pt x="1567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8" name="Google Shape;1318;p54"/>
            <p:cNvSpPr/>
            <p:nvPr/>
          </p:nvSpPr>
          <p:spPr>
            <a:xfrm>
              <a:off x="2146425" y="3811475"/>
              <a:ext cx="726450" cy="552725"/>
            </a:xfrm>
            <a:custGeom>
              <a:avLst/>
              <a:gdLst/>
              <a:ahLst/>
              <a:cxnLst/>
              <a:rect l="l" t="t" r="r" b="b"/>
              <a:pathLst>
                <a:path w="29058" h="22109" extrusionOk="0">
                  <a:moveTo>
                    <a:pt x="25616" y="0"/>
                  </a:moveTo>
                  <a:cubicBezTo>
                    <a:pt x="12750" y="42"/>
                    <a:pt x="1" y="21290"/>
                    <a:pt x="1" y="21290"/>
                  </a:cubicBezTo>
                  <a:lnTo>
                    <a:pt x="479" y="22108"/>
                  </a:lnTo>
                  <a:cubicBezTo>
                    <a:pt x="10697" y="2861"/>
                    <a:pt x="26055" y="754"/>
                    <a:pt x="26055" y="754"/>
                  </a:cubicBezTo>
                  <a:lnTo>
                    <a:pt x="29057" y="1467"/>
                  </a:lnTo>
                  <a:lnTo>
                    <a:pt x="28498" y="510"/>
                  </a:lnTo>
                  <a:lnTo>
                    <a:pt x="25616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9" name="Google Shape;1319;p54"/>
            <p:cNvSpPr/>
            <p:nvPr/>
          </p:nvSpPr>
          <p:spPr>
            <a:xfrm>
              <a:off x="1917900" y="3548425"/>
              <a:ext cx="915175" cy="633250"/>
            </a:xfrm>
            <a:custGeom>
              <a:avLst/>
              <a:gdLst/>
              <a:ahLst/>
              <a:cxnLst/>
              <a:rect l="l" t="t" r="r" b="b"/>
              <a:pathLst>
                <a:path w="36607" h="25330" extrusionOk="0">
                  <a:moveTo>
                    <a:pt x="28619" y="1"/>
                  </a:moveTo>
                  <a:cubicBezTo>
                    <a:pt x="21126" y="1570"/>
                    <a:pt x="0" y="16140"/>
                    <a:pt x="0" y="16140"/>
                  </a:cubicBezTo>
                  <a:lnTo>
                    <a:pt x="5360" y="25330"/>
                  </a:lnTo>
                  <a:cubicBezTo>
                    <a:pt x="15768" y="15790"/>
                    <a:pt x="32995" y="7504"/>
                    <a:pt x="32995" y="7504"/>
                  </a:cubicBezTo>
                  <a:lnTo>
                    <a:pt x="36607" y="9443"/>
                  </a:lnTo>
                  <a:lnTo>
                    <a:pt x="31347" y="1022"/>
                  </a:lnTo>
                  <a:lnTo>
                    <a:pt x="28619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0" name="Google Shape;1320;p54"/>
            <p:cNvSpPr/>
            <p:nvPr/>
          </p:nvSpPr>
          <p:spPr>
            <a:xfrm>
              <a:off x="1834100" y="3341850"/>
              <a:ext cx="757325" cy="505625"/>
            </a:xfrm>
            <a:custGeom>
              <a:avLst/>
              <a:gdLst/>
              <a:ahLst/>
              <a:cxnLst/>
              <a:rect l="l" t="t" r="r" b="b"/>
              <a:pathLst>
                <a:path w="30293" h="20225" extrusionOk="0">
                  <a:moveTo>
                    <a:pt x="27150" y="1"/>
                  </a:moveTo>
                  <a:lnTo>
                    <a:pt x="0" y="18658"/>
                  </a:lnTo>
                  <a:lnTo>
                    <a:pt x="915" y="20225"/>
                  </a:lnTo>
                  <a:lnTo>
                    <a:pt x="27705" y="951"/>
                  </a:lnTo>
                  <a:lnTo>
                    <a:pt x="30292" y="2232"/>
                  </a:lnTo>
                  <a:lnTo>
                    <a:pt x="29190" y="466"/>
                  </a:lnTo>
                  <a:lnTo>
                    <a:pt x="27150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1" name="Google Shape;1321;p54"/>
            <p:cNvSpPr/>
            <p:nvPr/>
          </p:nvSpPr>
          <p:spPr>
            <a:xfrm>
              <a:off x="1669250" y="2993850"/>
              <a:ext cx="132450" cy="218025"/>
            </a:xfrm>
            <a:custGeom>
              <a:avLst/>
              <a:gdLst/>
              <a:ahLst/>
              <a:cxnLst/>
              <a:rect l="l" t="t" r="r" b="b"/>
              <a:pathLst>
                <a:path w="5298" h="8721" extrusionOk="0">
                  <a:moveTo>
                    <a:pt x="343" y="0"/>
                  </a:moveTo>
                  <a:lnTo>
                    <a:pt x="0" y="201"/>
                  </a:lnTo>
                  <a:lnTo>
                    <a:pt x="4953" y="8721"/>
                  </a:lnTo>
                  <a:lnTo>
                    <a:pt x="5298" y="8521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2" name="Google Shape;1322;p54"/>
            <p:cNvSpPr/>
            <p:nvPr/>
          </p:nvSpPr>
          <p:spPr>
            <a:xfrm>
              <a:off x="1823450" y="292240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3" name="Google Shape;1323;p54"/>
            <p:cNvSpPr/>
            <p:nvPr/>
          </p:nvSpPr>
          <p:spPr>
            <a:xfrm>
              <a:off x="1960300" y="2842375"/>
              <a:ext cx="75525" cy="119675"/>
            </a:xfrm>
            <a:custGeom>
              <a:avLst/>
              <a:gdLst/>
              <a:ahLst/>
              <a:cxnLst/>
              <a:rect l="l" t="t" r="r" b="b"/>
              <a:pathLst>
                <a:path w="3021" h="4787" extrusionOk="0">
                  <a:moveTo>
                    <a:pt x="345" y="1"/>
                  </a:moveTo>
                  <a:lnTo>
                    <a:pt x="0" y="203"/>
                  </a:lnTo>
                  <a:lnTo>
                    <a:pt x="2674" y="4787"/>
                  </a:lnTo>
                  <a:lnTo>
                    <a:pt x="3020" y="4585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4" name="Google Shape;1324;p54"/>
            <p:cNvSpPr/>
            <p:nvPr/>
          </p:nvSpPr>
          <p:spPr>
            <a:xfrm>
              <a:off x="2088525" y="276755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7"/>
                  </a:lnTo>
                  <a:lnTo>
                    <a:pt x="3020" y="4585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5" name="Google Shape;1325;p54"/>
            <p:cNvSpPr/>
            <p:nvPr/>
          </p:nvSpPr>
          <p:spPr>
            <a:xfrm>
              <a:off x="2247575" y="2674775"/>
              <a:ext cx="133500" cy="219025"/>
            </a:xfrm>
            <a:custGeom>
              <a:avLst/>
              <a:gdLst/>
              <a:ahLst/>
              <a:cxnLst/>
              <a:rect l="l" t="t" r="r" b="b"/>
              <a:pathLst>
                <a:path w="5340" h="8761" extrusionOk="0">
                  <a:moveTo>
                    <a:pt x="347" y="1"/>
                  </a:moveTo>
                  <a:lnTo>
                    <a:pt x="1" y="203"/>
                  </a:lnTo>
                  <a:lnTo>
                    <a:pt x="4994" y="8761"/>
                  </a:lnTo>
                  <a:lnTo>
                    <a:pt x="5340" y="8559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6" name="Google Shape;1326;p54"/>
            <p:cNvSpPr/>
            <p:nvPr/>
          </p:nvSpPr>
          <p:spPr>
            <a:xfrm>
              <a:off x="2384000" y="259530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2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7" name="Google Shape;1327;p54"/>
            <p:cNvSpPr/>
            <p:nvPr/>
          </p:nvSpPr>
          <p:spPr>
            <a:xfrm>
              <a:off x="2501450" y="2512575"/>
              <a:ext cx="75000" cy="119150"/>
            </a:xfrm>
            <a:custGeom>
              <a:avLst/>
              <a:gdLst/>
              <a:ahLst/>
              <a:cxnLst/>
              <a:rect l="l" t="t" r="r" b="b"/>
              <a:pathLst>
                <a:path w="3000" h="4766" extrusionOk="0">
                  <a:moveTo>
                    <a:pt x="345" y="0"/>
                  </a:moveTo>
                  <a:lnTo>
                    <a:pt x="1" y="201"/>
                  </a:lnTo>
                  <a:lnTo>
                    <a:pt x="2655" y="4765"/>
                  </a:lnTo>
                  <a:lnTo>
                    <a:pt x="3000" y="4566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8" name="Google Shape;1328;p54"/>
            <p:cNvSpPr/>
            <p:nvPr/>
          </p:nvSpPr>
          <p:spPr>
            <a:xfrm>
              <a:off x="2648650" y="24411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1" y="202"/>
                  </a:lnTo>
                  <a:lnTo>
                    <a:pt x="2675" y="4788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9" name="Google Shape;1329;p54"/>
            <p:cNvSpPr/>
            <p:nvPr/>
          </p:nvSpPr>
          <p:spPr>
            <a:xfrm>
              <a:off x="2807925" y="2347800"/>
              <a:ext cx="133500" cy="219025"/>
            </a:xfrm>
            <a:custGeom>
              <a:avLst/>
              <a:gdLst/>
              <a:ahLst/>
              <a:cxnLst/>
              <a:rect l="l" t="t" r="r" b="b"/>
              <a:pathLst>
                <a:path w="5340" h="8761" extrusionOk="0">
                  <a:moveTo>
                    <a:pt x="346" y="1"/>
                  </a:moveTo>
                  <a:lnTo>
                    <a:pt x="0" y="203"/>
                  </a:lnTo>
                  <a:lnTo>
                    <a:pt x="4993" y="8761"/>
                  </a:lnTo>
                  <a:lnTo>
                    <a:pt x="5340" y="8559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0" name="Google Shape;1330;p54"/>
            <p:cNvSpPr/>
            <p:nvPr/>
          </p:nvSpPr>
          <p:spPr>
            <a:xfrm>
              <a:off x="2944275" y="22687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7"/>
                  </a:lnTo>
                  <a:lnTo>
                    <a:pt x="3021" y="4585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1" name="Google Shape;1331;p54"/>
            <p:cNvSpPr/>
            <p:nvPr/>
          </p:nvSpPr>
          <p:spPr>
            <a:xfrm>
              <a:off x="3060975" y="2189025"/>
              <a:ext cx="74975" cy="119150"/>
            </a:xfrm>
            <a:custGeom>
              <a:avLst/>
              <a:gdLst/>
              <a:ahLst/>
              <a:cxnLst/>
              <a:rect l="l" t="t" r="r" b="b"/>
              <a:pathLst>
                <a:path w="2999" h="4766" extrusionOk="0">
                  <a:moveTo>
                    <a:pt x="345" y="1"/>
                  </a:moveTo>
                  <a:lnTo>
                    <a:pt x="1" y="201"/>
                  </a:lnTo>
                  <a:lnTo>
                    <a:pt x="2654" y="4766"/>
                  </a:lnTo>
                  <a:lnTo>
                    <a:pt x="2998" y="4567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2" name="Google Shape;1332;p54"/>
            <p:cNvSpPr/>
            <p:nvPr/>
          </p:nvSpPr>
          <p:spPr>
            <a:xfrm>
              <a:off x="3209175" y="2113750"/>
              <a:ext cx="75550" cy="119650"/>
            </a:xfrm>
            <a:custGeom>
              <a:avLst/>
              <a:gdLst/>
              <a:ahLst/>
              <a:cxnLst/>
              <a:rect l="l" t="t" r="r" b="b"/>
              <a:pathLst>
                <a:path w="3022" h="4786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6"/>
                  </a:lnTo>
                  <a:lnTo>
                    <a:pt x="3022" y="4584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3" name="Google Shape;1333;p54"/>
            <p:cNvSpPr/>
            <p:nvPr/>
          </p:nvSpPr>
          <p:spPr>
            <a:xfrm>
              <a:off x="3368175" y="2021525"/>
              <a:ext cx="133450" cy="219025"/>
            </a:xfrm>
            <a:custGeom>
              <a:avLst/>
              <a:gdLst/>
              <a:ahLst/>
              <a:cxnLst/>
              <a:rect l="l" t="t" r="r" b="b"/>
              <a:pathLst>
                <a:path w="5338" h="8761" extrusionOk="0">
                  <a:moveTo>
                    <a:pt x="346" y="1"/>
                  </a:moveTo>
                  <a:lnTo>
                    <a:pt x="0" y="201"/>
                  </a:lnTo>
                  <a:lnTo>
                    <a:pt x="4992" y="8761"/>
                  </a:lnTo>
                  <a:lnTo>
                    <a:pt x="5338" y="8559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4" name="Google Shape;1334;p54"/>
            <p:cNvSpPr/>
            <p:nvPr/>
          </p:nvSpPr>
          <p:spPr>
            <a:xfrm>
              <a:off x="3504775" y="1941325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6" y="1"/>
                  </a:moveTo>
                  <a:lnTo>
                    <a:pt x="0" y="203"/>
                  </a:lnTo>
                  <a:lnTo>
                    <a:pt x="2675" y="4788"/>
                  </a:lnTo>
                  <a:lnTo>
                    <a:pt x="3021" y="4586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5" name="Google Shape;1335;p54"/>
            <p:cNvSpPr/>
            <p:nvPr/>
          </p:nvSpPr>
          <p:spPr>
            <a:xfrm>
              <a:off x="3641300" y="1861675"/>
              <a:ext cx="75525" cy="119725"/>
            </a:xfrm>
            <a:custGeom>
              <a:avLst/>
              <a:gdLst/>
              <a:ahLst/>
              <a:cxnLst/>
              <a:rect l="l" t="t" r="r" b="b"/>
              <a:pathLst>
                <a:path w="3021" h="4789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6" name="Google Shape;1336;p54"/>
            <p:cNvSpPr/>
            <p:nvPr/>
          </p:nvSpPr>
          <p:spPr>
            <a:xfrm>
              <a:off x="3769500" y="17874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1"/>
                  </a:moveTo>
                  <a:lnTo>
                    <a:pt x="0" y="203"/>
                  </a:lnTo>
                  <a:lnTo>
                    <a:pt x="2674" y="4788"/>
                  </a:lnTo>
                  <a:lnTo>
                    <a:pt x="3020" y="4586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7" name="Google Shape;1337;p54"/>
            <p:cNvSpPr/>
            <p:nvPr/>
          </p:nvSpPr>
          <p:spPr>
            <a:xfrm>
              <a:off x="3928575" y="1694050"/>
              <a:ext cx="133500" cy="218975"/>
            </a:xfrm>
            <a:custGeom>
              <a:avLst/>
              <a:gdLst/>
              <a:ahLst/>
              <a:cxnLst/>
              <a:rect l="l" t="t" r="r" b="b"/>
              <a:pathLst>
                <a:path w="5340" h="8759" extrusionOk="0">
                  <a:moveTo>
                    <a:pt x="347" y="0"/>
                  </a:moveTo>
                  <a:lnTo>
                    <a:pt x="1" y="202"/>
                  </a:lnTo>
                  <a:lnTo>
                    <a:pt x="4994" y="8759"/>
                  </a:lnTo>
                  <a:lnTo>
                    <a:pt x="5340" y="8557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8" name="Google Shape;1338;p54"/>
            <p:cNvSpPr/>
            <p:nvPr/>
          </p:nvSpPr>
          <p:spPr>
            <a:xfrm>
              <a:off x="4065125" y="1614400"/>
              <a:ext cx="75550" cy="119675"/>
            </a:xfrm>
            <a:custGeom>
              <a:avLst/>
              <a:gdLst/>
              <a:ahLst/>
              <a:cxnLst/>
              <a:rect l="l" t="t" r="r" b="b"/>
              <a:pathLst>
                <a:path w="3022" h="4787" extrusionOk="0">
                  <a:moveTo>
                    <a:pt x="346" y="1"/>
                  </a:moveTo>
                  <a:lnTo>
                    <a:pt x="0" y="202"/>
                  </a:lnTo>
                  <a:lnTo>
                    <a:pt x="2675" y="4786"/>
                  </a:lnTo>
                  <a:lnTo>
                    <a:pt x="3021" y="4584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9" name="Google Shape;1339;p54"/>
            <p:cNvSpPr/>
            <p:nvPr/>
          </p:nvSpPr>
          <p:spPr>
            <a:xfrm>
              <a:off x="4201675" y="153537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1" y="202"/>
                  </a:lnTo>
                  <a:lnTo>
                    <a:pt x="2675" y="4787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0" name="Google Shape;1340;p54"/>
            <p:cNvSpPr/>
            <p:nvPr/>
          </p:nvSpPr>
          <p:spPr>
            <a:xfrm>
              <a:off x="4329850" y="1459950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7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1" name="Google Shape;1341;p54"/>
            <p:cNvSpPr/>
            <p:nvPr/>
          </p:nvSpPr>
          <p:spPr>
            <a:xfrm>
              <a:off x="4488925" y="1367125"/>
              <a:ext cx="133475" cy="219025"/>
            </a:xfrm>
            <a:custGeom>
              <a:avLst/>
              <a:gdLst/>
              <a:ahLst/>
              <a:cxnLst/>
              <a:rect l="l" t="t" r="r" b="b"/>
              <a:pathLst>
                <a:path w="5339" h="8761" extrusionOk="0">
                  <a:moveTo>
                    <a:pt x="347" y="0"/>
                  </a:moveTo>
                  <a:lnTo>
                    <a:pt x="1" y="202"/>
                  </a:lnTo>
                  <a:lnTo>
                    <a:pt x="4992" y="8760"/>
                  </a:lnTo>
                  <a:lnTo>
                    <a:pt x="5338" y="8558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2" name="Google Shape;1342;p54"/>
            <p:cNvSpPr/>
            <p:nvPr/>
          </p:nvSpPr>
          <p:spPr>
            <a:xfrm>
              <a:off x="4625525" y="128815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1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3" name="Google Shape;1343;p54"/>
            <p:cNvSpPr/>
            <p:nvPr/>
          </p:nvSpPr>
          <p:spPr>
            <a:xfrm>
              <a:off x="4761975" y="1207850"/>
              <a:ext cx="75550" cy="119675"/>
            </a:xfrm>
            <a:custGeom>
              <a:avLst/>
              <a:gdLst/>
              <a:ahLst/>
              <a:cxnLst/>
              <a:rect l="l" t="t" r="r" b="b"/>
              <a:pathLst>
                <a:path w="3022" h="4787" extrusionOk="0">
                  <a:moveTo>
                    <a:pt x="346" y="1"/>
                  </a:moveTo>
                  <a:lnTo>
                    <a:pt x="0" y="203"/>
                  </a:lnTo>
                  <a:lnTo>
                    <a:pt x="2675" y="4786"/>
                  </a:lnTo>
                  <a:lnTo>
                    <a:pt x="3021" y="4585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4" name="Google Shape;1344;p54"/>
            <p:cNvSpPr/>
            <p:nvPr/>
          </p:nvSpPr>
          <p:spPr>
            <a:xfrm>
              <a:off x="4890200" y="1133050"/>
              <a:ext cx="75500" cy="119675"/>
            </a:xfrm>
            <a:custGeom>
              <a:avLst/>
              <a:gdLst/>
              <a:ahLst/>
              <a:cxnLst/>
              <a:rect l="l" t="t" r="r" b="b"/>
              <a:pathLst>
                <a:path w="3020" h="4787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6"/>
                  </a:lnTo>
                  <a:lnTo>
                    <a:pt x="3020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5" name="Google Shape;1345;p54"/>
            <p:cNvSpPr/>
            <p:nvPr/>
          </p:nvSpPr>
          <p:spPr>
            <a:xfrm>
              <a:off x="5049425" y="1040975"/>
              <a:ext cx="133450" cy="219025"/>
            </a:xfrm>
            <a:custGeom>
              <a:avLst/>
              <a:gdLst/>
              <a:ahLst/>
              <a:cxnLst/>
              <a:rect l="l" t="t" r="r" b="b"/>
              <a:pathLst>
                <a:path w="5338" h="8761" extrusionOk="0">
                  <a:moveTo>
                    <a:pt x="346" y="0"/>
                  </a:moveTo>
                  <a:lnTo>
                    <a:pt x="0" y="202"/>
                  </a:lnTo>
                  <a:lnTo>
                    <a:pt x="4992" y="8760"/>
                  </a:lnTo>
                  <a:lnTo>
                    <a:pt x="5338" y="8558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6" name="Google Shape;1346;p54"/>
            <p:cNvSpPr/>
            <p:nvPr/>
          </p:nvSpPr>
          <p:spPr>
            <a:xfrm>
              <a:off x="5185775" y="960650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7"/>
                  </a:lnTo>
                  <a:lnTo>
                    <a:pt x="3022" y="4585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7" name="Google Shape;1347;p54"/>
            <p:cNvSpPr/>
            <p:nvPr/>
          </p:nvSpPr>
          <p:spPr>
            <a:xfrm>
              <a:off x="5322300" y="881025"/>
              <a:ext cx="75575" cy="119675"/>
            </a:xfrm>
            <a:custGeom>
              <a:avLst/>
              <a:gdLst/>
              <a:ahLst/>
              <a:cxnLst/>
              <a:rect l="l" t="t" r="r" b="b"/>
              <a:pathLst>
                <a:path w="3023" h="4787" extrusionOk="0">
                  <a:moveTo>
                    <a:pt x="347" y="1"/>
                  </a:moveTo>
                  <a:lnTo>
                    <a:pt x="1" y="202"/>
                  </a:lnTo>
                  <a:lnTo>
                    <a:pt x="2676" y="4786"/>
                  </a:lnTo>
                  <a:lnTo>
                    <a:pt x="3022" y="4584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8" name="Google Shape;1348;p54"/>
            <p:cNvSpPr/>
            <p:nvPr/>
          </p:nvSpPr>
          <p:spPr>
            <a:xfrm>
              <a:off x="5426975" y="821150"/>
              <a:ext cx="74975" cy="119150"/>
            </a:xfrm>
            <a:custGeom>
              <a:avLst/>
              <a:gdLst/>
              <a:ahLst/>
              <a:cxnLst/>
              <a:rect l="l" t="t" r="r" b="b"/>
              <a:pathLst>
                <a:path w="2999" h="4766" extrusionOk="0">
                  <a:moveTo>
                    <a:pt x="344" y="1"/>
                  </a:moveTo>
                  <a:lnTo>
                    <a:pt x="1" y="201"/>
                  </a:lnTo>
                  <a:lnTo>
                    <a:pt x="2654" y="4766"/>
                  </a:lnTo>
                  <a:lnTo>
                    <a:pt x="2999" y="4565"/>
                  </a:lnTo>
                  <a:lnTo>
                    <a:pt x="344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49" name="Google Shape;1349;p54"/>
          <p:cNvGrpSpPr/>
          <p:nvPr/>
        </p:nvGrpSpPr>
        <p:grpSpPr>
          <a:xfrm>
            <a:off x="-202327" y="3489397"/>
            <a:ext cx="2026501" cy="3230216"/>
            <a:chOff x="-151745" y="2617048"/>
            <a:chExt cx="1519876" cy="2422662"/>
          </a:xfrm>
        </p:grpSpPr>
        <p:sp>
          <p:nvSpPr>
            <p:cNvPr id="1350" name="Google Shape;1350;p54"/>
            <p:cNvSpPr/>
            <p:nvPr/>
          </p:nvSpPr>
          <p:spPr>
            <a:xfrm rot="10072077" flipH="1">
              <a:off x="72483" y="2704535"/>
              <a:ext cx="1071419" cy="2247687"/>
            </a:xfrm>
            <a:custGeom>
              <a:avLst/>
              <a:gdLst/>
              <a:ahLst/>
              <a:cxnLst/>
              <a:rect l="l" t="t" r="r" b="b"/>
              <a:pathLst>
                <a:path w="99856" h="209484" extrusionOk="0">
                  <a:moveTo>
                    <a:pt x="85501" y="200586"/>
                  </a:moveTo>
                  <a:lnTo>
                    <a:pt x="66191" y="174708"/>
                  </a:lnTo>
                  <a:lnTo>
                    <a:pt x="0" y="12292"/>
                  </a:lnTo>
                  <a:lnTo>
                    <a:pt x="1765" y="10081"/>
                  </a:lnTo>
                  <a:cubicBezTo>
                    <a:pt x="3844" y="7486"/>
                    <a:pt x="6255" y="5350"/>
                    <a:pt x="8935" y="3731"/>
                  </a:cubicBezTo>
                  <a:cubicBezTo>
                    <a:pt x="11140" y="2398"/>
                    <a:pt x="13538" y="1411"/>
                    <a:pt x="16043" y="802"/>
                  </a:cubicBezTo>
                  <a:cubicBezTo>
                    <a:pt x="17953" y="275"/>
                    <a:pt x="19924" y="5"/>
                    <a:pt x="21905" y="0"/>
                  </a:cubicBezTo>
                  <a:cubicBezTo>
                    <a:pt x="23203" y="0"/>
                    <a:pt x="24498" y="118"/>
                    <a:pt x="25775" y="355"/>
                  </a:cubicBezTo>
                  <a:cubicBezTo>
                    <a:pt x="25927" y="380"/>
                    <a:pt x="26032" y="401"/>
                    <a:pt x="26084" y="414"/>
                  </a:cubicBezTo>
                  <a:lnTo>
                    <a:pt x="28576" y="946"/>
                  </a:lnTo>
                  <a:lnTo>
                    <a:pt x="33924" y="14070"/>
                  </a:lnTo>
                  <a:lnTo>
                    <a:pt x="33945" y="14088"/>
                  </a:lnTo>
                  <a:lnTo>
                    <a:pt x="34305" y="15000"/>
                  </a:lnTo>
                  <a:lnTo>
                    <a:pt x="36168" y="19569"/>
                  </a:lnTo>
                  <a:lnTo>
                    <a:pt x="44273" y="40293"/>
                  </a:lnTo>
                  <a:lnTo>
                    <a:pt x="92938" y="163807"/>
                  </a:lnTo>
                  <a:lnTo>
                    <a:pt x="97289" y="193735"/>
                  </a:lnTo>
                  <a:lnTo>
                    <a:pt x="99856" y="205914"/>
                  </a:lnTo>
                  <a:lnTo>
                    <a:pt x="91093" y="20948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1351" name="Google Shape;1351;p54"/>
            <p:cNvGrpSpPr/>
            <p:nvPr/>
          </p:nvGrpSpPr>
          <p:grpSpPr>
            <a:xfrm>
              <a:off x="-26243" y="2713324"/>
              <a:ext cx="1296622" cy="2163059"/>
              <a:chOff x="-26243" y="2713324"/>
              <a:chExt cx="1296622" cy="2163059"/>
            </a:xfrm>
          </p:grpSpPr>
          <p:sp>
            <p:nvSpPr>
              <p:cNvPr id="1352" name="Google Shape;1352;p54"/>
              <p:cNvSpPr/>
              <p:nvPr/>
            </p:nvSpPr>
            <p:spPr>
              <a:xfrm rot="10072077" flipH="1">
                <a:off x="176145" y="2784476"/>
                <a:ext cx="891847" cy="2020756"/>
              </a:xfrm>
              <a:custGeom>
                <a:avLst/>
                <a:gdLst/>
                <a:ahLst/>
                <a:cxnLst/>
                <a:rect l="l" t="t" r="r" b="b"/>
                <a:pathLst>
                  <a:path w="83120" h="188334" extrusionOk="0">
                    <a:moveTo>
                      <a:pt x="60140" y="159546"/>
                    </a:moveTo>
                    <a:lnTo>
                      <a:pt x="1" y="11981"/>
                    </a:lnTo>
                    <a:cubicBezTo>
                      <a:pt x="1" y="11981"/>
                      <a:pt x="6890" y="0"/>
                      <a:pt x="19549" y="4014"/>
                    </a:cubicBezTo>
                    <a:lnTo>
                      <a:pt x="77969" y="152281"/>
                    </a:lnTo>
                    <a:lnTo>
                      <a:pt x="83119" y="187709"/>
                    </a:lnTo>
                    <a:lnTo>
                      <a:pt x="81618" y="18833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3" name="Google Shape;1353;p54"/>
              <p:cNvSpPr/>
              <p:nvPr/>
            </p:nvSpPr>
            <p:spPr>
              <a:xfrm rot="10072077" flipH="1">
                <a:off x="176145" y="2784476"/>
                <a:ext cx="891847" cy="2020756"/>
              </a:xfrm>
              <a:custGeom>
                <a:avLst/>
                <a:gdLst/>
                <a:ahLst/>
                <a:cxnLst/>
                <a:rect l="l" t="t" r="r" b="b"/>
                <a:pathLst>
                  <a:path w="83120" h="188334" extrusionOk="0">
                    <a:moveTo>
                      <a:pt x="60140" y="159546"/>
                    </a:moveTo>
                    <a:lnTo>
                      <a:pt x="1" y="11981"/>
                    </a:lnTo>
                    <a:cubicBezTo>
                      <a:pt x="1" y="11981"/>
                      <a:pt x="6890" y="0"/>
                      <a:pt x="19549" y="4014"/>
                    </a:cubicBezTo>
                    <a:lnTo>
                      <a:pt x="77969" y="152281"/>
                    </a:lnTo>
                    <a:lnTo>
                      <a:pt x="83119" y="187709"/>
                    </a:lnTo>
                    <a:lnTo>
                      <a:pt x="81618" y="188333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354" name="Google Shape;1354;p54"/>
            <p:cNvGrpSpPr/>
            <p:nvPr/>
          </p:nvGrpSpPr>
          <p:grpSpPr>
            <a:xfrm>
              <a:off x="611935" y="2749316"/>
              <a:ext cx="306019" cy="394026"/>
              <a:chOff x="611935" y="2749316"/>
              <a:chExt cx="306019" cy="394026"/>
            </a:xfrm>
          </p:grpSpPr>
          <p:sp>
            <p:nvSpPr>
              <p:cNvPr id="1355" name="Google Shape;1355;p54"/>
              <p:cNvSpPr/>
              <p:nvPr/>
            </p:nvSpPr>
            <p:spPr>
              <a:xfrm rot="10072077" flipH="1">
                <a:off x="646275" y="2770325"/>
                <a:ext cx="237340" cy="352007"/>
              </a:xfrm>
              <a:custGeom>
                <a:avLst/>
                <a:gdLst/>
                <a:ahLst/>
                <a:cxnLst/>
                <a:rect l="l" t="t" r="r" b="b"/>
                <a:pathLst>
                  <a:path w="22120" h="32807" extrusionOk="0">
                    <a:moveTo>
                      <a:pt x="1" y="7265"/>
                    </a:moveTo>
                    <a:cubicBezTo>
                      <a:pt x="1" y="7265"/>
                      <a:pt x="7304" y="604"/>
                      <a:pt x="17828" y="0"/>
                    </a:cubicBezTo>
                    <a:lnTo>
                      <a:pt x="22119" y="29525"/>
                    </a:lnTo>
                    <a:lnTo>
                      <a:pt x="19056" y="328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6" name="Google Shape;1356;p54"/>
              <p:cNvSpPr/>
              <p:nvPr/>
            </p:nvSpPr>
            <p:spPr>
              <a:xfrm rot="10072077" flipH="1">
                <a:off x="646275" y="2770325"/>
                <a:ext cx="237340" cy="352007"/>
              </a:xfrm>
              <a:custGeom>
                <a:avLst/>
                <a:gdLst/>
                <a:ahLst/>
                <a:cxnLst/>
                <a:rect l="l" t="t" r="r" b="b"/>
                <a:pathLst>
                  <a:path w="22120" h="32807" extrusionOk="0">
                    <a:moveTo>
                      <a:pt x="1" y="7265"/>
                    </a:moveTo>
                    <a:cubicBezTo>
                      <a:pt x="1" y="7265"/>
                      <a:pt x="7304" y="604"/>
                      <a:pt x="17828" y="0"/>
                    </a:cubicBezTo>
                    <a:lnTo>
                      <a:pt x="22119" y="29525"/>
                    </a:lnTo>
                    <a:lnTo>
                      <a:pt x="19056" y="32807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357" name="Google Shape;1357;p54"/>
            <p:cNvSpPr/>
            <p:nvPr/>
          </p:nvSpPr>
          <p:spPr>
            <a:xfrm rot="10072077" flipH="1">
              <a:off x="808621" y="2690583"/>
              <a:ext cx="51846" cy="95687"/>
            </a:xfrm>
            <a:custGeom>
              <a:avLst/>
              <a:gdLst/>
              <a:ahLst/>
              <a:cxnLst/>
              <a:rect l="l" t="t" r="r" b="b"/>
              <a:pathLst>
                <a:path w="4832" h="8918" extrusionOk="0">
                  <a:moveTo>
                    <a:pt x="1" y="3282"/>
                  </a:moveTo>
                  <a:lnTo>
                    <a:pt x="3064" y="0"/>
                  </a:lnTo>
                  <a:lnTo>
                    <a:pt x="4832" y="8391"/>
                  </a:lnTo>
                  <a:lnTo>
                    <a:pt x="3542" y="89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8" name="Google Shape;1358;p54"/>
            <p:cNvSpPr/>
            <p:nvPr/>
          </p:nvSpPr>
          <p:spPr>
            <a:xfrm rot="10072077" flipH="1">
              <a:off x="361215" y="4400660"/>
              <a:ext cx="307780" cy="382286"/>
            </a:xfrm>
            <a:custGeom>
              <a:avLst/>
              <a:gdLst/>
              <a:ahLst/>
              <a:cxnLst/>
              <a:rect l="l" t="t" r="r" b="b"/>
              <a:pathLst>
                <a:path w="28685" h="35629" extrusionOk="0">
                  <a:moveTo>
                    <a:pt x="10154" y="35628"/>
                  </a:moveTo>
                  <a:cubicBezTo>
                    <a:pt x="10154" y="35628"/>
                    <a:pt x="13201" y="30666"/>
                    <a:pt x="28685" y="26112"/>
                  </a:cubicBezTo>
                  <a:lnTo>
                    <a:pt x="19549" y="2750"/>
                  </a:lnTo>
                  <a:cubicBezTo>
                    <a:pt x="19549" y="2750"/>
                    <a:pt x="13171" y="0"/>
                    <a:pt x="0" y="107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9" name="Google Shape;1359;p54"/>
            <p:cNvSpPr/>
            <p:nvPr/>
          </p:nvSpPr>
          <p:spPr>
            <a:xfrm rot="10072077" flipH="1">
              <a:off x="337899" y="4680852"/>
              <a:ext cx="280709" cy="283080"/>
            </a:xfrm>
            <a:custGeom>
              <a:avLst/>
              <a:gdLst/>
              <a:ahLst/>
              <a:cxnLst/>
              <a:rect l="l" t="t" r="r" b="b"/>
              <a:pathLst>
                <a:path w="26162" h="26383" extrusionOk="0">
                  <a:moveTo>
                    <a:pt x="6613" y="26382"/>
                  </a:moveTo>
                  <a:lnTo>
                    <a:pt x="1" y="10154"/>
                  </a:lnTo>
                  <a:cubicBezTo>
                    <a:pt x="1" y="10154"/>
                    <a:pt x="8386" y="0"/>
                    <a:pt x="19547" y="2187"/>
                  </a:cubicBezTo>
                  <a:lnTo>
                    <a:pt x="26162" y="18416"/>
                  </a:lnTo>
                  <a:cubicBezTo>
                    <a:pt x="26162" y="18416"/>
                    <a:pt x="14891" y="18413"/>
                    <a:pt x="6613" y="263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0" name="Google Shape;1360;p54"/>
            <p:cNvSpPr/>
            <p:nvPr/>
          </p:nvSpPr>
          <p:spPr>
            <a:xfrm rot="10072077" flipH="1">
              <a:off x="357229" y="4860438"/>
              <a:ext cx="209743" cy="111299"/>
            </a:xfrm>
            <a:custGeom>
              <a:avLst/>
              <a:gdLst/>
              <a:ahLst/>
              <a:cxnLst/>
              <a:rect l="l" t="t" r="r" b="b"/>
              <a:pathLst>
                <a:path w="19548" h="10373" extrusionOk="0">
                  <a:moveTo>
                    <a:pt x="1" y="10372"/>
                  </a:moveTo>
                  <a:cubicBezTo>
                    <a:pt x="1" y="10372"/>
                    <a:pt x="7217" y="5955"/>
                    <a:pt x="19547" y="2406"/>
                  </a:cubicBezTo>
                  <a:cubicBezTo>
                    <a:pt x="19547" y="2406"/>
                    <a:pt x="8302" y="0"/>
                    <a:pt x="1" y="10372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1" name="Google Shape;1361;p54"/>
            <p:cNvSpPr/>
            <p:nvPr/>
          </p:nvSpPr>
          <p:spPr>
            <a:xfrm rot="10072077" flipH="1">
              <a:off x="439466" y="4392072"/>
              <a:ext cx="201406" cy="102114"/>
            </a:xfrm>
            <a:custGeom>
              <a:avLst/>
              <a:gdLst/>
              <a:ahLst/>
              <a:cxnLst/>
              <a:rect l="l" t="t" r="r" b="b"/>
              <a:pathLst>
                <a:path w="18771" h="9517" extrusionOk="0">
                  <a:moveTo>
                    <a:pt x="1" y="9516"/>
                  </a:moveTo>
                  <a:cubicBezTo>
                    <a:pt x="1" y="9516"/>
                    <a:pt x="5788" y="3441"/>
                    <a:pt x="18771" y="589"/>
                  </a:cubicBezTo>
                  <a:lnTo>
                    <a:pt x="18532" y="0"/>
                  </a:lnTo>
                  <a:cubicBezTo>
                    <a:pt x="18532" y="0"/>
                    <a:pt x="5248" y="3099"/>
                    <a:pt x="1" y="9516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2" name="Google Shape;1362;p54"/>
            <p:cNvSpPr/>
            <p:nvPr/>
          </p:nvSpPr>
          <p:spPr>
            <a:xfrm rot="10072077" flipH="1">
              <a:off x="421576" y="4483476"/>
              <a:ext cx="206202" cy="86846"/>
            </a:xfrm>
            <a:custGeom>
              <a:avLst/>
              <a:gdLst/>
              <a:ahLst/>
              <a:cxnLst/>
              <a:rect l="l" t="t" r="r" b="b"/>
              <a:pathLst>
                <a:path w="19218" h="8094" extrusionOk="0">
                  <a:moveTo>
                    <a:pt x="0" y="8093"/>
                  </a:moveTo>
                  <a:cubicBezTo>
                    <a:pt x="0" y="8093"/>
                    <a:pt x="9221" y="1"/>
                    <a:pt x="19217" y="260"/>
                  </a:cubicBezTo>
                  <a:cubicBezTo>
                    <a:pt x="19217" y="263"/>
                    <a:pt x="9627" y="558"/>
                    <a:pt x="0" y="8093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3" name="Google Shape;1363;p54"/>
            <p:cNvSpPr/>
            <p:nvPr/>
          </p:nvSpPr>
          <p:spPr>
            <a:xfrm rot="10072077" flipH="1">
              <a:off x="401351" y="4598942"/>
              <a:ext cx="204357" cy="88627"/>
            </a:xfrm>
            <a:custGeom>
              <a:avLst/>
              <a:gdLst/>
              <a:ahLst/>
              <a:cxnLst/>
              <a:rect l="l" t="t" r="r" b="b"/>
              <a:pathLst>
                <a:path w="19046" h="8260" extrusionOk="0">
                  <a:moveTo>
                    <a:pt x="1" y="8260"/>
                  </a:moveTo>
                  <a:cubicBezTo>
                    <a:pt x="1" y="8260"/>
                    <a:pt x="8075" y="1701"/>
                    <a:pt x="19046" y="0"/>
                  </a:cubicBezTo>
                  <a:cubicBezTo>
                    <a:pt x="19043" y="0"/>
                    <a:pt x="9080" y="2169"/>
                    <a:pt x="1" y="8260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4" name="Google Shape;1364;p54"/>
            <p:cNvSpPr/>
            <p:nvPr/>
          </p:nvSpPr>
          <p:spPr>
            <a:xfrm rot="10072077" flipH="1">
              <a:off x="432461" y="3229993"/>
              <a:ext cx="517100" cy="1179544"/>
            </a:xfrm>
            <a:custGeom>
              <a:avLst/>
              <a:gdLst/>
              <a:ahLst/>
              <a:cxnLst/>
              <a:rect l="l" t="t" r="r" b="b"/>
              <a:pathLst>
                <a:path w="53489" h="121999" extrusionOk="0">
                  <a:moveTo>
                    <a:pt x="30835" y="59330"/>
                  </a:moveTo>
                  <a:cubicBezTo>
                    <a:pt x="44360" y="92512"/>
                    <a:pt x="53488" y="120156"/>
                    <a:pt x="51227" y="121076"/>
                  </a:cubicBezTo>
                  <a:cubicBezTo>
                    <a:pt x="48968" y="121999"/>
                    <a:pt x="36173" y="95848"/>
                    <a:pt x="22650" y="62666"/>
                  </a:cubicBezTo>
                  <a:cubicBezTo>
                    <a:pt x="9128" y="29487"/>
                    <a:pt x="0" y="1841"/>
                    <a:pt x="2259" y="921"/>
                  </a:cubicBezTo>
                  <a:cubicBezTo>
                    <a:pt x="4518" y="1"/>
                    <a:pt x="17313" y="26151"/>
                    <a:pt x="30835" y="5933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5" name="Google Shape;1365;p54"/>
            <p:cNvSpPr/>
            <p:nvPr/>
          </p:nvSpPr>
          <p:spPr>
            <a:xfrm rot="10072077" flipH="1">
              <a:off x="337899" y="4680852"/>
              <a:ext cx="280709" cy="283080"/>
            </a:xfrm>
            <a:custGeom>
              <a:avLst/>
              <a:gdLst/>
              <a:ahLst/>
              <a:cxnLst/>
              <a:rect l="l" t="t" r="r" b="b"/>
              <a:pathLst>
                <a:path w="26162" h="26383" extrusionOk="0">
                  <a:moveTo>
                    <a:pt x="6613" y="26382"/>
                  </a:moveTo>
                  <a:lnTo>
                    <a:pt x="1" y="10154"/>
                  </a:lnTo>
                  <a:cubicBezTo>
                    <a:pt x="1" y="10154"/>
                    <a:pt x="8386" y="0"/>
                    <a:pt x="19547" y="2187"/>
                  </a:cubicBezTo>
                  <a:lnTo>
                    <a:pt x="26162" y="18416"/>
                  </a:lnTo>
                  <a:cubicBezTo>
                    <a:pt x="26162" y="18416"/>
                    <a:pt x="14891" y="18413"/>
                    <a:pt x="6613" y="26382"/>
                  </a:cubicBezTo>
                  <a:close/>
                </a:path>
              </a:pathLst>
            </a:custGeom>
            <a:gradFill>
              <a:gsLst>
                <a:gs pos="0">
                  <a:srgbClr val="000000">
                    <a:alpha val="14509"/>
                  </a:srgbClr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ED1DFF96-9564-4218-0CD4-D6DE4D3FB1B7}"/>
              </a:ext>
            </a:extLst>
          </p:cNvPr>
          <p:cNvSpPr/>
          <p:nvPr/>
        </p:nvSpPr>
        <p:spPr>
          <a:xfrm>
            <a:off x="1548501" y="788947"/>
            <a:ext cx="3702296" cy="110799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6400" dirty="0">
                <a:solidFill>
                  <a:schemeClr val="accent2"/>
                </a:solidFill>
                <a:latin typeface="Fira Sans Black" panose="020B0A03050000020004" pitchFamily="34" charset="0"/>
              </a:rPr>
              <a:t>Nhiệm vụ</a:t>
            </a:r>
            <a:endParaRPr lang="vi-VN" sz="6400" dirty="0">
              <a:solidFill>
                <a:schemeClr val="accent2"/>
              </a:solidFill>
              <a:latin typeface="Fira Sans Black" panose="020B0A03050000020004" pitchFamily="34" charset="0"/>
            </a:endParaRPr>
          </a:p>
        </p:txBody>
      </p:sp>
      <p:sp>
        <p:nvSpPr>
          <p:cNvPr id="96" name="Hộp Văn bản 95">
            <a:extLst>
              <a:ext uri="{FF2B5EF4-FFF2-40B4-BE49-F238E27FC236}">
                <a16:creationId xmlns:a16="http://schemas.microsoft.com/office/drawing/2014/main" xmlns="" id="{C316EEFE-E0EC-6514-5B06-E8DF3E7C613C}"/>
              </a:ext>
            </a:extLst>
          </p:cNvPr>
          <p:cNvSpPr txBox="1"/>
          <p:nvPr/>
        </p:nvSpPr>
        <p:spPr>
          <a:xfrm>
            <a:off x="1493759" y="2062373"/>
            <a:ext cx="6086588" cy="1693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5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369F2CC5-6097-BB5C-AE36-8CD514A4DC97}"/>
              </a:ext>
            </a:extLst>
          </p:cNvPr>
          <p:cNvSpPr/>
          <p:nvPr/>
        </p:nvSpPr>
        <p:spPr>
          <a:xfrm>
            <a:off x="419857" y="4313586"/>
            <a:ext cx="11358013" cy="175898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66FFFF"/>
              </a:gs>
              <a:gs pos="64000">
                <a:srgbClr val="0099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endParaRPr lang="vi-VN" sz="2400" b="0" u="none" strike="noStrike" dirty="0">
              <a:effectLst/>
              <a:latin typeface="+mj-lt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endParaRPr lang="vi-VN" sz="2400" dirty="0">
              <a:latin typeface="+mj-lt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400" b="0" u="none" strike="noStrike" dirty="0" err="1">
                <a:effectLst/>
                <a:latin typeface="+mj-lt"/>
              </a:rPr>
              <a:t>Vấn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đề</a:t>
            </a:r>
            <a:r>
              <a:rPr lang="vi-VN" sz="2400" b="0" u="none" strike="noStrike" dirty="0">
                <a:effectLst/>
                <a:latin typeface="+mj-lt"/>
              </a:rPr>
              <a:t> nghiên </a:t>
            </a:r>
            <a:r>
              <a:rPr lang="vi-VN" sz="2400" b="0" u="none" strike="noStrike" dirty="0" err="1">
                <a:effectLst/>
                <a:latin typeface="+mj-lt"/>
              </a:rPr>
              <a:t>cứu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có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thể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là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một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vấn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đề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đời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sống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hoặc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một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vấn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đề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gợi</a:t>
            </a:r>
            <a:r>
              <a:rPr lang="vi-VN" sz="2400" b="0" u="none" strike="noStrike" dirty="0">
                <a:effectLst/>
                <a:latin typeface="+mj-lt"/>
              </a:rPr>
              <a:t> ra </a:t>
            </a:r>
            <a:r>
              <a:rPr lang="vi-VN" sz="2400" b="0" u="none" strike="noStrike" dirty="0" err="1">
                <a:effectLst/>
                <a:latin typeface="+mj-lt"/>
              </a:rPr>
              <a:t>từ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tác</a:t>
            </a:r>
            <a:r>
              <a:rPr lang="vi-VN" sz="2400" b="0" u="none" strike="noStrike" dirty="0">
                <a:effectLst/>
                <a:latin typeface="+mj-lt"/>
              </a:rPr>
              <a:t>  </a:t>
            </a:r>
            <a:r>
              <a:rPr lang="vi-VN" sz="2400" b="0" u="none" strike="noStrike" dirty="0" err="1">
                <a:effectLst/>
                <a:latin typeface="+mj-lt"/>
              </a:rPr>
              <a:t>phẩm</a:t>
            </a:r>
            <a:r>
              <a:rPr lang="vi-VN" sz="2400" b="0" u="none" strike="noStrike" dirty="0">
                <a:effectLst/>
                <a:latin typeface="+mj-lt"/>
              </a:rPr>
              <a:t> văn </a:t>
            </a:r>
            <a:r>
              <a:rPr lang="vi-VN" sz="2400" b="0" u="none" strike="noStrike" dirty="0" err="1">
                <a:effectLst/>
                <a:latin typeface="+mj-lt"/>
              </a:rPr>
              <a:t>học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mà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bạn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đã</a:t>
            </a:r>
            <a:r>
              <a:rPr lang="vi-VN" sz="2400" b="0" u="none" strike="noStrike" dirty="0">
                <a:effectLst/>
                <a:latin typeface="+mj-lt"/>
              </a:rPr>
              <a:t> </a:t>
            </a:r>
            <a:r>
              <a:rPr lang="vi-VN" sz="2400" b="0" u="none" strike="noStrike" dirty="0" err="1">
                <a:effectLst/>
                <a:latin typeface="+mj-lt"/>
              </a:rPr>
              <a:t>đọc</a:t>
            </a:r>
            <a:r>
              <a:rPr lang="vi-VN" sz="2400" b="0" u="none" strike="noStrike" dirty="0">
                <a:effectLst/>
                <a:latin typeface="+mj-lt"/>
              </a:rPr>
              <a:t>.</a:t>
            </a:r>
            <a:endParaRPr lang="vi-VN" sz="2400" b="0" dirty="0">
              <a:effectLst/>
              <a:latin typeface="+mj-lt"/>
            </a:endParaRPr>
          </a:p>
          <a:p>
            <a:r>
              <a:rPr lang="vi-VN" sz="2400" dirty="0"/>
              <a:t/>
            </a:r>
            <a:br>
              <a:rPr lang="vi-VN" sz="2400" dirty="0"/>
            </a:br>
            <a:endParaRPr lang="vi-VN" sz="24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E8A05AFE-8D22-177E-DE20-E678DE31913D}"/>
              </a:ext>
            </a:extLst>
          </p:cNvPr>
          <p:cNvSpPr/>
          <p:nvPr/>
        </p:nvSpPr>
        <p:spPr>
          <a:xfrm>
            <a:off x="419858" y="2160090"/>
            <a:ext cx="11444150" cy="175898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CC3399"/>
              </a:gs>
              <a:gs pos="64000">
                <a:srgbClr val="FF006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endParaRPr lang="vi-VN" sz="24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nghiên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năng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nhiên (con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môi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,...) qua tư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5E810A45-EB72-37C4-8BC3-11EA38E70D6B}"/>
              </a:ext>
            </a:extLst>
          </p:cNvPr>
          <p:cNvSpPr/>
          <p:nvPr/>
        </p:nvSpPr>
        <p:spPr>
          <a:xfrm>
            <a:off x="419857" y="417442"/>
            <a:ext cx="11444150" cy="138187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FFF00"/>
              </a:gs>
              <a:gs pos="64000">
                <a:srgbClr val="FF330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>
              <a:spcBef>
                <a:spcPts val="0"/>
              </a:spcBef>
              <a:spcAft>
                <a:spcPts val="5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văn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nghiên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quan,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vi-VN" sz="2400" b="0" u="none" strike="noStrike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vi-VN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286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54"/>
          <p:cNvGrpSpPr/>
          <p:nvPr/>
        </p:nvGrpSpPr>
        <p:grpSpPr>
          <a:xfrm rot="-8871299" flipH="1">
            <a:off x="9719869" y="515899"/>
            <a:ext cx="2744412" cy="2794696"/>
            <a:chOff x="1237575" y="238125"/>
            <a:chExt cx="5143975" cy="5238225"/>
          </a:xfrm>
        </p:grpSpPr>
        <p:sp>
          <p:nvSpPr>
            <p:cNvPr id="1305" name="Google Shape;1305;p54"/>
            <p:cNvSpPr/>
            <p:nvPr/>
          </p:nvSpPr>
          <p:spPr>
            <a:xfrm>
              <a:off x="1237575" y="238125"/>
              <a:ext cx="5143975" cy="5238225"/>
            </a:xfrm>
            <a:custGeom>
              <a:avLst/>
              <a:gdLst/>
              <a:ahLst/>
              <a:cxnLst/>
              <a:rect l="l" t="t" r="r" b="b"/>
              <a:pathLst>
                <a:path w="205759" h="209529" extrusionOk="0">
                  <a:moveTo>
                    <a:pt x="188460" y="0"/>
                  </a:moveTo>
                  <a:lnTo>
                    <a:pt x="0" y="113028"/>
                  </a:lnTo>
                  <a:lnTo>
                    <a:pt x="54153" y="209528"/>
                  </a:lnTo>
                  <a:lnTo>
                    <a:pt x="65411" y="209528"/>
                  </a:lnTo>
                  <a:lnTo>
                    <a:pt x="205758" y="5358"/>
                  </a:lnTo>
                  <a:lnTo>
                    <a:pt x="1884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6" name="Google Shape;1306;p54"/>
            <p:cNvSpPr/>
            <p:nvPr/>
          </p:nvSpPr>
          <p:spPr>
            <a:xfrm>
              <a:off x="1448725" y="405400"/>
              <a:ext cx="4644350" cy="4901675"/>
            </a:xfrm>
            <a:custGeom>
              <a:avLst/>
              <a:gdLst/>
              <a:ahLst/>
              <a:cxnLst/>
              <a:rect l="l" t="t" r="r" b="b"/>
              <a:pathLst>
                <a:path w="185774" h="196067" extrusionOk="0">
                  <a:moveTo>
                    <a:pt x="1" y="109691"/>
                  </a:moveTo>
                  <a:lnTo>
                    <a:pt x="50386" y="196067"/>
                  </a:lnTo>
                  <a:lnTo>
                    <a:pt x="185773" y="1"/>
                  </a:lnTo>
                  <a:close/>
                  <a:moveTo>
                    <a:pt x="39871" y="112364"/>
                  </a:moveTo>
                  <a:lnTo>
                    <a:pt x="114710" y="63267"/>
                  </a:lnTo>
                  <a:lnTo>
                    <a:pt x="57135" y="141962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7" name="Google Shape;1307;p54"/>
            <p:cNvSpPr/>
            <p:nvPr/>
          </p:nvSpPr>
          <p:spPr>
            <a:xfrm>
              <a:off x="2708375" y="405400"/>
              <a:ext cx="3435525" cy="4911600"/>
            </a:xfrm>
            <a:custGeom>
              <a:avLst/>
              <a:gdLst/>
              <a:ahLst/>
              <a:cxnLst/>
              <a:rect l="l" t="t" r="r" b="b"/>
              <a:pathLst>
                <a:path w="137421" h="196464" extrusionOk="0">
                  <a:moveTo>
                    <a:pt x="135387" y="1"/>
                  </a:moveTo>
                  <a:lnTo>
                    <a:pt x="0" y="196066"/>
                  </a:lnTo>
                  <a:lnTo>
                    <a:pt x="981" y="196464"/>
                  </a:lnTo>
                  <a:lnTo>
                    <a:pt x="137421" y="1632"/>
                  </a:lnTo>
                  <a:lnTo>
                    <a:pt x="13538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8" name="Google Shape;1308;p54"/>
            <p:cNvSpPr/>
            <p:nvPr/>
          </p:nvSpPr>
          <p:spPr>
            <a:xfrm>
              <a:off x="2416275" y="1987075"/>
              <a:ext cx="1900200" cy="1967375"/>
            </a:xfrm>
            <a:custGeom>
              <a:avLst/>
              <a:gdLst/>
              <a:ahLst/>
              <a:cxnLst/>
              <a:rect l="l" t="t" r="r" b="b"/>
              <a:pathLst>
                <a:path w="76008" h="78695" extrusionOk="0">
                  <a:moveTo>
                    <a:pt x="76008" y="0"/>
                  </a:moveTo>
                  <a:lnTo>
                    <a:pt x="1" y="47092"/>
                  </a:lnTo>
                  <a:lnTo>
                    <a:pt x="18435" y="78695"/>
                  </a:lnTo>
                  <a:lnTo>
                    <a:pt x="19771" y="76859"/>
                  </a:lnTo>
                  <a:lnTo>
                    <a:pt x="2063" y="48511"/>
                  </a:lnTo>
                  <a:lnTo>
                    <a:pt x="72855" y="4311"/>
                  </a:lnTo>
                  <a:lnTo>
                    <a:pt x="760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9" name="Google Shape;1309;p54"/>
            <p:cNvSpPr/>
            <p:nvPr/>
          </p:nvSpPr>
          <p:spPr>
            <a:xfrm>
              <a:off x="2708375" y="405400"/>
              <a:ext cx="3384700" cy="4901650"/>
            </a:xfrm>
            <a:custGeom>
              <a:avLst/>
              <a:gdLst/>
              <a:ahLst/>
              <a:cxnLst/>
              <a:rect l="l" t="t" r="r" b="b"/>
              <a:pathLst>
                <a:path w="135388" h="196066" extrusionOk="0">
                  <a:moveTo>
                    <a:pt x="135387" y="1"/>
                  </a:moveTo>
                  <a:lnTo>
                    <a:pt x="64324" y="63267"/>
                  </a:lnTo>
                  <a:lnTo>
                    <a:pt x="6751" y="141962"/>
                  </a:lnTo>
                  <a:lnTo>
                    <a:pt x="0" y="196066"/>
                  </a:lnTo>
                  <a:lnTo>
                    <a:pt x="0" y="196066"/>
                  </a:lnTo>
                  <a:lnTo>
                    <a:pt x="135387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0" name="Google Shape;1310;p54"/>
            <p:cNvSpPr/>
            <p:nvPr/>
          </p:nvSpPr>
          <p:spPr>
            <a:xfrm>
              <a:off x="1448725" y="3147650"/>
              <a:ext cx="1428425" cy="2159400"/>
            </a:xfrm>
            <a:custGeom>
              <a:avLst/>
              <a:gdLst/>
              <a:ahLst/>
              <a:cxnLst/>
              <a:rect l="l" t="t" r="r" b="b"/>
              <a:pathLst>
                <a:path w="57137" h="86376" extrusionOk="0">
                  <a:moveTo>
                    <a:pt x="1" y="1"/>
                  </a:moveTo>
                  <a:lnTo>
                    <a:pt x="50386" y="86376"/>
                  </a:lnTo>
                  <a:lnTo>
                    <a:pt x="57137" y="32272"/>
                  </a:lnTo>
                  <a:lnTo>
                    <a:pt x="38703" y="669"/>
                  </a:ln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1" name="Google Shape;1311;p54"/>
            <p:cNvSpPr/>
            <p:nvPr/>
          </p:nvSpPr>
          <p:spPr>
            <a:xfrm>
              <a:off x="3737500" y="1047250"/>
              <a:ext cx="1269775" cy="1338900"/>
            </a:xfrm>
            <a:custGeom>
              <a:avLst/>
              <a:gdLst/>
              <a:ahLst/>
              <a:cxnLst/>
              <a:rect l="l" t="t" r="r" b="b"/>
              <a:pathLst>
                <a:path w="50791" h="53556" extrusionOk="0">
                  <a:moveTo>
                    <a:pt x="50791" y="1"/>
                  </a:moveTo>
                  <a:lnTo>
                    <a:pt x="46612" y="2438"/>
                  </a:lnTo>
                  <a:lnTo>
                    <a:pt x="0" y="51596"/>
                  </a:lnTo>
                  <a:lnTo>
                    <a:pt x="1143" y="53556"/>
                  </a:lnTo>
                  <a:lnTo>
                    <a:pt x="13030" y="46306"/>
                  </a:lnTo>
                  <a:lnTo>
                    <a:pt x="12833" y="43642"/>
                  </a:lnTo>
                  <a:lnTo>
                    <a:pt x="50791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2" name="Google Shape;1312;p54"/>
            <p:cNvSpPr/>
            <p:nvPr/>
          </p:nvSpPr>
          <p:spPr>
            <a:xfrm>
              <a:off x="3569250" y="1355650"/>
              <a:ext cx="909350" cy="1133525"/>
            </a:xfrm>
            <a:custGeom>
              <a:avLst/>
              <a:gdLst/>
              <a:ahLst/>
              <a:cxnLst/>
              <a:rect l="l" t="t" r="r" b="b"/>
              <a:pathLst>
                <a:path w="36374" h="45341" extrusionOk="0">
                  <a:moveTo>
                    <a:pt x="36373" y="1"/>
                  </a:moveTo>
                  <a:lnTo>
                    <a:pt x="31260" y="3141"/>
                  </a:lnTo>
                  <a:lnTo>
                    <a:pt x="0" y="43432"/>
                  </a:lnTo>
                  <a:lnTo>
                    <a:pt x="1114" y="45341"/>
                  </a:lnTo>
                  <a:lnTo>
                    <a:pt x="4481" y="43286"/>
                  </a:lnTo>
                  <a:lnTo>
                    <a:pt x="3859" y="41041"/>
                  </a:lnTo>
                  <a:lnTo>
                    <a:pt x="36373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3" name="Google Shape;1313;p54"/>
            <p:cNvSpPr/>
            <p:nvPr/>
          </p:nvSpPr>
          <p:spPr>
            <a:xfrm>
              <a:off x="3481875" y="1598325"/>
              <a:ext cx="590850" cy="926375"/>
            </a:xfrm>
            <a:custGeom>
              <a:avLst/>
              <a:gdLst/>
              <a:ahLst/>
              <a:cxnLst/>
              <a:rect l="l" t="t" r="r" b="b"/>
              <a:pathLst>
                <a:path w="23634" h="37055" extrusionOk="0">
                  <a:moveTo>
                    <a:pt x="23634" y="1"/>
                  </a:moveTo>
                  <a:lnTo>
                    <a:pt x="22245" y="821"/>
                  </a:lnTo>
                  <a:lnTo>
                    <a:pt x="0" y="35890"/>
                  </a:lnTo>
                  <a:lnTo>
                    <a:pt x="1867" y="37055"/>
                  </a:lnTo>
                  <a:lnTo>
                    <a:pt x="2718" y="36786"/>
                  </a:lnTo>
                  <a:lnTo>
                    <a:pt x="1371" y="35042"/>
                  </a:lnTo>
                  <a:lnTo>
                    <a:pt x="23634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4" name="Google Shape;1314;p54"/>
            <p:cNvSpPr/>
            <p:nvPr/>
          </p:nvSpPr>
          <p:spPr>
            <a:xfrm>
              <a:off x="3857250" y="1528925"/>
              <a:ext cx="1475275" cy="1091750"/>
            </a:xfrm>
            <a:custGeom>
              <a:avLst/>
              <a:gdLst/>
              <a:ahLst/>
              <a:cxnLst/>
              <a:rect l="l" t="t" r="r" b="b"/>
              <a:pathLst>
                <a:path w="59011" h="43670" extrusionOk="0">
                  <a:moveTo>
                    <a:pt x="58400" y="0"/>
                  </a:moveTo>
                  <a:cubicBezTo>
                    <a:pt x="30031" y="10187"/>
                    <a:pt x="3188" y="39290"/>
                    <a:pt x="3188" y="39290"/>
                  </a:cubicBezTo>
                  <a:lnTo>
                    <a:pt x="0" y="43669"/>
                  </a:lnTo>
                  <a:cubicBezTo>
                    <a:pt x="31814" y="11181"/>
                    <a:pt x="55141" y="4720"/>
                    <a:pt x="55141" y="4720"/>
                  </a:cubicBezTo>
                  <a:lnTo>
                    <a:pt x="56363" y="6816"/>
                  </a:lnTo>
                  <a:lnTo>
                    <a:pt x="59011" y="3036"/>
                  </a:lnTo>
                  <a:lnTo>
                    <a:pt x="58400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5" name="Google Shape;1315;p54"/>
            <p:cNvSpPr/>
            <p:nvPr/>
          </p:nvSpPr>
          <p:spPr>
            <a:xfrm>
              <a:off x="3320150" y="2773500"/>
              <a:ext cx="1044950" cy="644025"/>
            </a:xfrm>
            <a:custGeom>
              <a:avLst/>
              <a:gdLst/>
              <a:ahLst/>
              <a:cxnLst/>
              <a:rect l="l" t="t" r="r" b="b"/>
              <a:pathLst>
                <a:path w="41798" h="25761" extrusionOk="0">
                  <a:moveTo>
                    <a:pt x="31708" y="0"/>
                  </a:moveTo>
                  <a:cubicBezTo>
                    <a:pt x="21280" y="0"/>
                    <a:pt x="9094" y="10667"/>
                    <a:pt x="9094" y="10667"/>
                  </a:cubicBezTo>
                  <a:lnTo>
                    <a:pt x="0" y="23162"/>
                  </a:lnTo>
                  <a:cubicBezTo>
                    <a:pt x="7177" y="19241"/>
                    <a:pt x="12807" y="17938"/>
                    <a:pt x="17121" y="17938"/>
                  </a:cubicBezTo>
                  <a:cubicBezTo>
                    <a:pt x="25673" y="17938"/>
                    <a:pt x="29052" y="23059"/>
                    <a:pt x="29052" y="23059"/>
                  </a:cubicBezTo>
                  <a:lnTo>
                    <a:pt x="29717" y="25760"/>
                  </a:lnTo>
                  <a:lnTo>
                    <a:pt x="41047" y="9581"/>
                  </a:lnTo>
                  <a:lnTo>
                    <a:pt x="41797" y="5373"/>
                  </a:lnTo>
                  <a:cubicBezTo>
                    <a:pt x="39132" y="1439"/>
                    <a:pt x="35539" y="0"/>
                    <a:pt x="31708" y="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6" name="Google Shape;1316;p54"/>
            <p:cNvSpPr/>
            <p:nvPr/>
          </p:nvSpPr>
          <p:spPr>
            <a:xfrm>
              <a:off x="3188450" y="3300300"/>
              <a:ext cx="844375" cy="233150"/>
            </a:xfrm>
            <a:custGeom>
              <a:avLst/>
              <a:gdLst/>
              <a:ahLst/>
              <a:cxnLst/>
              <a:rect l="l" t="t" r="r" b="b"/>
              <a:pathLst>
                <a:path w="33775" h="9326" extrusionOk="0">
                  <a:moveTo>
                    <a:pt x="23186" y="0"/>
                  </a:moveTo>
                  <a:cubicBezTo>
                    <a:pt x="13067" y="0"/>
                    <a:pt x="1448" y="7336"/>
                    <a:pt x="1448" y="7336"/>
                  </a:cubicBezTo>
                  <a:lnTo>
                    <a:pt x="0" y="9326"/>
                  </a:lnTo>
                  <a:cubicBezTo>
                    <a:pt x="9678" y="2998"/>
                    <a:pt x="16915" y="1133"/>
                    <a:pt x="22085" y="1133"/>
                  </a:cubicBezTo>
                  <a:cubicBezTo>
                    <a:pt x="29513" y="1133"/>
                    <a:pt x="32674" y="4983"/>
                    <a:pt x="32674" y="4983"/>
                  </a:cubicBezTo>
                  <a:lnTo>
                    <a:pt x="32312" y="8504"/>
                  </a:lnTo>
                  <a:lnTo>
                    <a:pt x="32312" y="8504"/>
                  </a:lnTo>
                  <a:lnTo>
                    <a:pt x="33775" y="6417"/>
                  </a:lnTo>
                  <a:lnTo>
                    <a:pt x="33422" y="4059"/>
                  </a:lnTo>
                  <a:cubicBezTo>
                    <a:pt x="30723" y="1078"/>
                    <a:pt x="27065" y="0"/>
                    <a:pt x="23186" y="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7" name="Google Shape;1317;p54"/>
            <p:cNvSpPr/>
            <p:nvPr/>
          </p:nvSpPr>
          <p:spPr>
            <a:xfrm>
              <a:off x="2901175" y="3874100"/>
              <a:ext cx="259725" cy="925750"/>
            </a:xfrm>
            <a:custGeom>
              <a:avLst/>
              <a:gdLst/>
              <a:ahLst/>
              <a:cxnLst/>
              <a:rect l="l" t="t" r="r" b="b"/>
              <a:pathLst>
                <a:path w="10389" h="37030" extrusionOk="0">
                  <a:moveTo>
                    <a:pt x="1567" y="0"/>
                  </a:moveTo>
                  <a:lnTo>
                    <a:pt x="0" y="2184"/>
                  </a:lnTo>
                  <a:lnTo>
                    <a:pt x="7087" y="35886"/>
                  </a:lnTo>
                  <a:lnTo>
                    <a:pt x="7755" y="37029"/>
                  </a:lnTo>
                  <a:lnTo>
                    <a:pt x="10389" y="33268"/>
                  </a:lnTo>
                  <a:lnTo>
                    <a:pt x="10235" y="31328"/>
                  </a:lnTo>
                  <a:lnTo>
                    <a:pt x="1567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8" name="Google Shape;1318;p54"/>
            <p:cNvSpPr/>
            <p:nvPr/>
          </p:nvSpPr>
          <p:spPr>
            <a:xfrm>
              <a:off x="2146425" y="3811475"/>
              <a:ext cx="726450" cy="552725"/>
            </a:xfrm>
            <a:custGeom>
              <a:avLst/>
              <a:gdLst/>
              <a:ahLst/>
              <a:cxnLst/>
              <a:rect l="l" t="t" r="r" b="b"/>
              <a:pathLst>
                <a:path w="29058" h="22109" extrusionOk="0">
                  <a:moveTo>
                    <a:pt x="25616" y="0"/>
                  </a:moveTo>
                  <a:cubicBezTo>
                    <a:pt x="12750" y="42"/>
                    <a:pt x="1" y="21290"/>
                    <a:pt x="1" y="21290"/>
                  </a:cubicBezTo>
                  <a:lnTo>
                    <a:pt x="479" y="22108"/>
                  </a:lnTo>
                  <a:cubicBezTo>
                    <a:pt x="10697" y="2861"/>
                    <a:pt x="26055" y="754"/>
                    <a:pt x="26055" y="754"/>
                  </a:cubicBezTo>
                  <a:lnTo>
                    <a:pt x="29057" y="1467"/>
                  </a:lnTo>
                  <a:lnTo>
                    <a:pt x="28498" y="510"/>
                  </a:lnTo>
                  <a:lnTo>
                    <a:pt x="25616" y="0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9" name="Google Shape;1319;p54"/>
            <p:cNvSpPr/>
            <p:nvPr/>
          </p:nvSpPr>
          <p:spPr>
            <a:xfrm>
              <a:off x="1917900" y="3548425"/>
              <a:ext cx="915175" cy="633250"/>
            </a:xfrm>
            <a:custGeom>
              <a:avLst/>
              <a:gdLst/>
              <a:ahLst/>
              <a:cxnLst/>
              <a:rect l="l" t="t" r="r" b="b"/>
              <a:pathLst>
                <a:path w="36607" h="25330" extrusionOk="0">
                  <a:moveTo>
                    <a:pt x="28619" y="1"/>
                  </a:moveTo>
                  <a:cubicBezTo>
                    <a:pt x="21126" y="1570"/>
                    <a:pt x="0" y="16140"/>
                    <a:pt x="0" y="16140"/>
                  </a:cubicBezTo>
                  <a:lnTo>
                    <a:pt x="5360" y="25330"/>
                  </a:lnTo>
                  <a:cubicBezTo>
                    <a:pt x="15768" y="15790"/>
                    <a:pt x="32995" y="7504"/>
                    <a:pt x="32995" y="7504"/>
                  </a:cubicBezTo>
                  <a:lnTo>
                    <a:pt x="36607" y="9443"/>
                  </a:lnTo>
                  <a:lnTo>
                    <a:pt x="31347" y="1022"/>
                  </a:lnTo>
                  <a:lnTo>
                    <a:pt x="28619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0" name="Google Shape;1320;p54"/>
            <p:cNvSpPr/>
            <p:nvPr/>
          </p:nvSpPr>
          <p:spPr>
            <a:xfrm>
              <a:off x="1834100" y="3341850"/>
              <a:ext cx="757325" cy="505625"/>
            </a:xfrm>
            <a:custGeom>
              <a:avLst/>
              <a:gdLst/>
              <a:ahLst/>
              <a:cxnLst/>
              <a:rect l="l" t="t" r="r" b="b"/>
              <a:pathLst>
                <a:path w="30293" h="20225" extrusionOk="0">
                  <a:moveTo>
                    <a:pt x="27150" y="1"/>
                  </a:moveTo>
                  <a:lnTo>
                    <a:pt x="0" y="18658"/>
                  </a:lnTo>
                  <a:lnTo>
                    <a:pt x="915" y="20225"/>
                  </a:lnTo>
                  <a:lnTo>
                    <a:pt x="27705" y="951"/>
                  </a:lnTo>
                  <a:lnTo>
                    <a:pt x="30292" y="2232"/>
                  </a:lnTo>
                  <a:lnTo>
                    <a:pt x="29190" y="466"/>
                  </a:lnTo>
                  <a:lnTo>
                    <a:pt x="27150" y="1"/>
                  </a:ln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1" name="Google Shape;1321;p54"/>
            <p:cNvSpPr/>
            <p:nvPr/>
          </p:nvSpPr>
          <p:spPr>
            <a:xfrm>
              <a:off x="1669250" y="2993850"/>
              <a:ext cx="132450" cy="218025"/>
            </a:xfrm>
            <a:custGeom>
              <a:avLst/>
              <a:gdLst/>
              <a:ahLst/>
              <a:cxnLst/>
              <a:rect l="l" t="t" r="r" b="b"/>
              <a:pathLst>
                <a:path w="5298" h="8721" extrusionOk="0">
                  <a:moveTo>
                    <a:pt x="343" y="0"/>
                  </a:moveTo>
                  <a:lnTo>
                    <a:pt x="0" y="201"/>
                  </a:lnTo>
                  <a:lnTo>
                    <a:pt x="4953" y="8721"/>
                  </a:lnTo>
                  <a:lnTo>
                    <a:pt x="5298" y="8521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2" name="Google Shape;1322;p54"/>
            <p:cNvSpPr/>
            <p:nvPr/>
          </p:nvSpPr>
          <p:spPr>
            <a:xfrm>
              <a:off x="1823450" y="292240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3" name="Google Shape;1323;p54"/>
            <p:cNvSpPr/>
            <p:nvPr/>
          </p:nvSpPr>
          <p:spPr>
            <a:xfrm>
              <a:off x="1960300" y="2842375"/>
              <a:ext cx="75525" cy="119675"/>
            </a:xfrm>
            <a:custGeom>
              <a:avLst/>
              <a:gdLst/>
              <a:ahLst/>
              <a:cxnLst/>
              <a:rect l="l" t="t" r="r" b="b"/>
              <a:pathLst>
                <a:path w="3021" h="4787" extrusionOk="0">
                  <a:moveTo>
                    <a:pt x="345" y="1"/>
                  </a:moveTo>
                  <a:lnTo>
                    <a:pt x="0" y="203"/>
                  </a:lnTo>
                  <a:lnTo>
                    <a:pt x="2674" y="4787"/>
                  </a:lnTo>
                  <a:lnTo>
                    <a:pt x="3020" y="4585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4" name="Google Shape;1324;p54"/>
            <p:cNvSpPr/>
            <p:nvPr/>
          </p:nvSpPr>
          <p:spPr>
            <a:xfrm>
              <a:off x="2088525" y="276755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7"/>
                  </a:lnTo>
                  <a:lnTo>
                    <a:pt x="3020" y="4585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5" name="Google Shape;1325;p54"/>
            <p:cNvSpPr/>
            <p:nvPr/>
          </p:nvSpPr>
          <p:spPr>
            <a:xfrm>
              <a:off x="2247575" y="2674775"/>
              <a:ext cx="133500" cy="219025"/>
            </a:xfrm>
            <a:custGeom>
              <a:avLst/>
              <a:gdLst/>
              <a:ahLst/>
              <a:cxnLst/>
              <a:rect l="l" t="t" r="r" b="b"/>
              <a:pathLst>
                <a:path w="5340" h="8761" extrusionOk="0">
                  <a:moveTo>
                    <a:pt x="347" y="1"/>
                  </a:moveTo>
                  <a:lnTo>
                    <a:pt x="1" y="203"/>
                  </a:lnTo>
                  <a:lnTo>
                    <a:pt x="4994" y="8761"/>
                  </a:lnTo>
                  <a:lnTo>
                    <a:pt x="5340" y="8559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6" name="Google Shape;1326;p54"/>
            <p:cNvSpPr/>
            <p:nvPr/>
          </p:nvSpPr>
          <p:spPr>
            <a:xfrm>
              <a:off x="2384000" y="259530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2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7" name="Google Shape;1327;p54"/>
            <p:cNvSpPr/>
            <p:nvPr/>
          </p:nvSpPr>
          <p:spPr>
            <a:xfrm>
              <a:off x="2501450" y="2512575"/>
              <a:ext cx="75000" cy="119150"/>
            </a:xfrm>
            <a:custGeom>
              <a:avLst/>
              <a:gdLst/>
              <a:ahLst/>
              <a:cxnLst/>
              <a:rect l="l" t="t" r="r" b="b"/>
              <a:pathLst>
                <a:path w="3000" h="4766" extrusionOk="0">
                  <a:moveTo>
                    <a:pt x="345" y="0"/>
                  </a:moveTo>
                  <a:lnTo>
                    <a:pt x="1" y="201"/>
                  </a:lnTo>
                  <a:lnTo>
                    <a:pt x="2655" y="4765"/>
                  </a:lnTo>
                  <a:lnTo>
                    <a:pt x="3000" y="4566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8" name="Google Shape;1328;p54"/>
            <p:cNvSpPr/>
            <p:nvPr/>
          </p:nvSpPr>
          <p:spPr>
            <a:xfrm>
              <a:off x="2648650" y="24411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1" y="202"/>
                  </a:lnTo>
                  <a:lnTo>
                    <a:pt x="2675" y="4788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9" name="Google Shape;1329;p54"/>
            <p:cNvSpPr/>
            <p:nvPr/>
          </p:nvSpPr>
          <p:spPr>
            <a:xfrm>
              <a:off x="2807925" y="2347800"/>
              <a:ext cx="133500" cy="219025"/>
            </a:xfrm>
            <a:custGeom>
              <a:avLst/>
              <a:gdLst/>
              <a:ahLst/>
              <a:cxnLst/>
              <a:rect l="l" t="t" r="r" b="b"/>
              <a:pathLst>
                <a:path w="5340" h="8761" extrusionOk="0">
                  <a:moveTo>
                    <a:pt x="346" y="1"/>
                  </a:moveTo>
                  <a:lnTo>
                    <a:pt x="0" y="203"/>
                  </a:lnTo>
                  <a:lnTo>
                    <a:pt x="4993" y="8761"/>
                  </a:lnTo>
                  <a:lnTo>
                    <a:pt x="5340" y="8559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0" name="Google Shape;1330;p54"/>
            <p:cNvSpPr/>
            <p:nvPr/>
          </p:nvSpPr>
          <p:spPr>
            <a:xfrm>
              <a:off x="2944275" y="22687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7"/>
                  </a:lnTo>
                  <a:lnTo>
                    <a:pt x="3021" y="4585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1" name="Google Shape;1331;p54"/>
            <p:cNvSpPr/>
            <p:nvPr/>
          </p:nvSpPr>
          <p:spPr>
            <a:xfrm>
              <a:off x="3060975" y="2189025"/>
              <a:ext cx="74975" cy="119150"/>
            </a:xfrm>
            <a:custGeom>
              <a:avLst/>
              <a:gdLst/>
              <a:ahLst/>
              <a:cxnLst/>
              <a:rect l="l" t="t" r="r" b="b"/>
              <a:pathLst>
                <a:path w="2999" h="4766" extrusionOk="0">
                  <a:moveTo>
                    <a:pt x="345" y="1"/>
                  </a:moveTo>
                  <a:lnTo>
                    <a:pt x="1" y="201"/>
                  </a:lnTo>
                  <a:lnTo>
                    <a:pt x="2654" y="4766"/>
                  </a:lnTo>
                  <a:lnTo>
                    <a:pt x="2998" y="4567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2" name="Google Shape;1332;p54"/>
            <p:cNvSpPr/>
            <p:nvPr/>
          </p:nvSpPr>
          <p:spPr>
            <a:xfrm>
              <a:off x="3209175" y="2113750"/>
              <a:ext cx="75550" cy="119650"/>
            </a:xfrm>
            <a:custGeom>
              <a:avLst/>
              <a:gdLst/>
              <a:ahLst/>
              <a:cxnLst/>
              <a:rect l="l" t="t" r="r" b="b"/>
              <a:pathLst>
                <a:path w="3022" h="4786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6"/>
                  </a:lnTo>
                  <a:lnTo>
                    <a:pt x="3022" y="4584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3" name="Google Shape;1333;p54"/>
            <p:cNvSpPr/>
            <p:nvPr/>
          </p:nvSpPr>
          <p:spPr>
            <a:xfrm>
              <a:off x="3368175" y="2021525"/>
              <a:ext cx="133450" cy="219025"/>
            </a:xfrm>
            <a:custGeom>
              <a:avLst/>
              <a:gdLst/>
              <a:ahLst/>
              <a:cxnLst/>
              <a:rect l="l" t="t" r="r" b="b"/>
              <a:pathLst>
                <a:path w="5338" h="8761" extrusionOk="0">
                  <a:moveTo>
                    <a:pt x="346" y="1"/>
                  </a:moveTo>
                  <a:lnTo>
                    <a:pt x="0" y="201"/>
                  </a:lnTo>
                  <a:lnTo>
                    <a:pt x="4992" y="8761"/>
                  </a:lnTo>
                  <a:lnTo>
                    <a:pt x="5338" y="8559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4" name="Google Shape;1334;p54"/>
            <p:cNvSpPr/>
            <p:nvPr/>
          </p:nvSpPr>
          <p:spPr>
            <a:xfrm>
              <a:off x="3504775" y="1941325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6" y="1"/>
                  </a:moveTo>
                  <a:lnTo>
                    <a:pt x="0" y="203"/>
                  </a:lnTo>
                  <a:lnTo>
                    <a:pt x="2675" y="4788"/>
                  </a:lnTo>
                  <a:lnTo>
                    <a:pt x="3021" y="4586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5" name="Google Shape;1335;p54"/>
            <p:cNvSpPr/>
            <p:nvPr/>
          </p:nvSpPr>
          <p:spPr>
            <a:xfrm>
              <a:off x="3641300" y="1861675"/>
              <a:ext cx="75525" cy="119725"/>
            </a:xfrm>
            <a:custGeom>
              <a:avLst/>
              <a:gdLst/>
              <a:ahLst/>
              <a:cxnLst/>
              <a:rect l="l" t="t" r="r" b="b"/>
              <a:pathLst>
                <a:path w="3021" h="4789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0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6" name="Google Shape;1336;p54"/>
            <p:cNvSpPr/>
            <p:nvPr/>
          </p:nvSpPr>
          <p:spPr>
            <a:xfrm>
              <a:off x="3769500" y="178742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1"/>
                  </a:moveTo>
                  <a:lnTo>
                    <a:pt x="0" y="203"/>
                  </a:lnTo>
                  <a:lnTo>
                    <a:pt x="2674" y="4788"/>
                  </a:lnTo>
                  <a:lnTo>
                    <a:pt x="3020" y="4586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7" name="Google Shape;1337;p54"/>
            <p:cNvSpPr/>
            <p:nvPr/>
          </p:nvSpPr>
          <p:spPr>
            <a:xfrm>
              <a:off x="3928575" y="1694050"/>
              <a:ext cx="133500" cy="218975"/>
            </a:xfrm>
            <a:custGeom>
              <a:avLst/>
              <a:gdLst/>
              <a:ahLst/>
              <a:cxnLst/>
              <a:rect l="l" t="t" r="r" b="b"/>
              <a:pathLst>
                <a:path w="5340" h="8759" extrusionOk="0">
                  <a:moveTo>
                    <a:pt x="347" y="0"/>
                  </a:moveTo>
                  <a:lnTo>
                    <a:pt x="1" y="202"/>
                  </a:lnTo>
                  <a:lnTo>
                    <a:pt x="4994" y="8759"/>
                  </a:lnTo>
                  <a:lnTo>
                    <a:pt x="5340" y="8557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8" name="Google Shape;1338;p54"/>
            <p:cNvSpPr/>
            <p:nvPr/>
          </p:nvSpPr>
          <p:spPr>
            <a:xfrm>
              <a:off x="4065125" y="1614400"/>
              <a:ext cx="75550" cy="119675"/>
            </a:xfrm>
            <a:custGeom>
              <a:avLst/>
              <a:gdLst/>
              <a:ahLst/>
              <a:cxnLst/>
              <a:rect l="l" t="t" r="r" b="b"/>
              <a:pathLst>
                <a:path w="3022" h="4787" extrusionOk="0">
                  <a:moveTo>
                    <a:pt x="346" y="1"/>
                  </a:moveTo>
                  <a:lnTo>
                    <a:pt x="0" y="202"/>
                  </a:lnTo>
                  <a:lnTo>
                    <a:pt x="2675" y="4786"/>
                  </a:lnTo>
                  <a:lnTo>
                    <a:pt x="3021" y="4584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9" name="Google Shape;1339;p54"/>
            <p:cNvSpPr/>
            <p:nvPr/>
          </p:nvSpPr>
          <p:spPr>
            <a:xfrm>
              <a:off x="4201675" y="1535375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6" y="0"/>
                  </a:moveTo>
                  <a:lnTo>
                    <a:pt x="1" y="202"/>
                  </a:lnTo>
                  <a:lnTo>
                    <a:pt x="2675" y="4787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0" name="Google Shape;1340;p54"/>
            <p:cNvSpPr/>
            <p:nvPr/>
          </p:nvSpPr>
          <p:spPr>
            <a:xfrm>
              <a:off x="4329850" y="1459950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7"/>
                  </a:lnTo>
                  <a:lnTo>
                    <a:pt x="3021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1" name="Google Shape;1341;p54"/>
            <p:cNvSpPr/>
            <p:nvPr/>
          </p:nvSpPr>
          <p:spPr>
            <a:xfrm>
              <a:off x="4488925" y="1367125"/>
              <a:ext cx="133475" cy="219025"/>
            </a:xfrm>
            <a:custGeom>
              <a:avLst/>
              <a:gdLst/>
              <a:ahLst/>
              <a:cxnLst/>
              <a:rect l="l" t="t" r="r" b="b"/>
              <a:pathLst>
                <a:path w="5339" h="8761" extrusionOk="0">
                  <a:moveTo>
                    <a:pt x="347" y="0"/>
                  </a:moveTo>
                  <a:lnTo>
                    <a:pt x="1" y="202"/>
                  </a:lnTo>
                  <a:lnTo>
                    <a:pt x="4992" y="8760"/>
                  </a:lnTo>
                  <a:lnTo>
                    <a:pt x="5338" y="8558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2" name="Google Shape;1342;p54"/>
            <p:cNvSpPr/>
            <p:nvPr/>
          </p:nvSpPr>
          <p:spPr>
            <a:xfrm>
              <a:off x="4625525" y="1288150"/>
              <a:ext cx="75525" cy="119700"/>
            </a:xfrm>
            <a:custGeom>
              <a:avLst/>
              <a:gdLst/>
              <a:ahLst/>
              <a:cxnLst/>
              <a:rect l="l" t="t" r="r" b="b"/>
              <a:pathLst>
                <a:path w="3021" h="4788" extrusionOk="0">
                  <a:moveTo>
                    <a:pt x="347" y="1"/>
                  </a:moveTo>
                  <a:lnTo>
                    <a:pt x="1" y="203"/>
                  </a:lnTo>
                  <a:lnTo>
                    <a:pt x="2676" y="4788"/>
                  </a:lnTo>
                  <a:lnTo>
                    <a:pt x="3021" y="4586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3" name="Google Shape;1343;p54"/>
            <p:cNvSpPr/>
            <p:nvPr/>
          </p:nvSpPr>
          <p:spPr>
            <a:xfrm>
              <a:off x="4761975" y="1207850"/>
              <a:ext cx="75550" cy="119675"/>
            </a:xfrm>
            <a:custGeom>
              <a:avLst/>
              <a:gdLst/>
              <a:ahLst/>
              <a:cxnLst/>
              <a:rect l="l" t="t" r="r" b="b"/>
              <a:pathLst>
                <a:path w="3022" h="4787" extrusionOk="0">
                  <a:moveTo>
                    <a:pt x="346" y="1"/>
                  </a:moveTo>
                  <a:lnTo>
                    <a:pt x="0" y="203"/>
                  </a:lnTo>
                  <a:lnTo>
                    <a:pt x="2675" y="4786"/>
                  </a:lnTo>
                  <a:lnTo>
                    <a:pt x="3021" y="4585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4" name="Google Shape;1344;p54"/>
            <p:cNvSpPr/>
            <p:nvPr/>
          </p:nvSpPr>
          <p:spPr>
            <a:xfrm>
              <a:off x="4890200" y="1133050"/>
              <a:ext cx="75500" cy="119675"/>
            </a:xfrm>
            <a:custGeom>
              <a:avLst/>
              <a:gdLst/>
              <a:ahLst/>
              <a:cxnLst/>
              <a:rect l="l" t="t" r="r" b="b"/>
              <a:pathLst>
                <a:path w="3020" h="4787" extrusionOk="0">
                  <a:moveTo>
                    <a:pt x="346" y="0"/>
                  </a:moveTo>
                  <a:lnTo>
                    <a:pt x="0" y="202"/>
                  </a:lnTo>
                  <a:lnTo>
                    <a:pt x="2675" y="4786"/>
                  </a:lnTo>
                  <a:lnTo>
                    <a:pt x="3020" y="4586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5" name="Google Shape;1345;p54"/>
            <p:cNvSpPr/>
            <p:nvPr/>
          </p:nvSpPr>
          <p:spPr>
            <a:xfrm>
              <a:off x="5049425" y="1040975"/>
              <a:ext cx="133450" cy="219025"/>
            </a:xfrm>
            <a:custGeom>
              <a:avLst/>
              <a:gdLst/>
              <a:ahLst/>
              <a:cxnLst/>
              <a:rect l="l" t="t" r="r" b="b"/>
              <a:pathLst>
                <a:path w="5338" h="8761" extrusionOk="0">
                  <a:moveTo>
                    <a:pt x="346" y="0"/>
                  </a:moveTo>
                  <a:lnTo>
                    <a:pt x="0" y="202"/>
                  </a:lnTo>
                  <a:lnTo>
                    <a:pt x="4992" y="8760"/>
                  </a:lnTo>
                  <a:lnTo>
                    <a:pt x="5338" y="8558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6" name="Google Shape;1346;p54"/>
            <p:cNvSpPr/>
            <p:nvPr/>
          </p:nvSpPr>
          <p:spPr>
            <a:xfrm>
              <a:off x="5185775" y="960650"/>
              <a:ext cx="75550" cy="119700"/>
            </a:xfrm>
            <a:custGeom>
              <a:avLst/>
              <a:gdLst/>
              <a:ahLst/>
              <a:cxnLst/>
              <a:rect l="l" t="t" r="r" b="b"/>
              <a:pathLst>
                <a:path w="3022" h="4788" extrusionOk="0">
                  <a:moveTo>
                    <a:pt x="347" y="0"/>
                  </a:moveTo>
                  <a:lnTo>
                    <a:pt x="1" y="202"/>
                  </a:lnTo>
                  <a:lnTo>
                    <a:pt x="2676" y="4787"/>
                  </a:lnTo>
                  <a:lnTo>
                    <a:pt x="3022" y="4585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7" name="Google Shape;1347;p54"/>
            <p:cNvSpPr/>
            <p:nvPr/>
          </p:nvSpPr>
          <p:spPr>
            <a:xfrm>
              <a:off x="5322300" y="881025"/>
              <a:ext cx="75575" cy="119675"/>
            </a:xfrm>
            <a:custGeom>
              <a:avLst/>
              <a:gdLst/>
              <a:ahLst/>
              <a:cxnLst/>
              <a:rect l="l" t="t" r="r" b="b"/>
              <a:pathLst>
                <a:path w="3023" h="4787" extrusionOk="0">
                  <a:moveTo>
                    <a:pt x="347" y="1"/>
                  </a:moveTo>
                  <a:lnTo>
                    <a:pt x="1" y="202"/>
                  </a:lnTo>
                  <a:lnTo>
                    <a:pt x="2676" y="4786"/>
                  </a:lnTo>
                  <a:lnTo>
                    <a:pt x="3022" y="4584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8" name="Google Shape;1348;p54"/>
            <p:cNvSpPr/>
            <p:nvPr/>
          </p:nvSpPr>
          <p:spPr>
            <a:xfrm>
              <a:off x="5426975" y="821150"/>
              <a:ext cx="74975" cy="119150"/>
            </a:xfrm>
            <a:custGeom>
              <a:avLst/>
              <a:gdLst/>
              <a:ahLst/>
              <a:cxnLst/>
              <a:rect l="l" t="t" r="r" b="b"/>
              <a:pathLst>
                <a:path w="2999" h="4766" extrusionOk="0">
                  <a:moveTo>
                    <a:pt x="344" y="1"/>
                  </a:moveTo>
                  <a:lnTo>
                    <a:pt x="1" y="201"/>
                  </a:lnTo>
                  <a:lnTo>
                    <a:pt x="2654" y="4766"/>
                  </a:lnTo>
                  <a:lnTo>
                    <a:pt x="2999" y="4565"/>
                  </a:lnTo>
                  <a:lnTo>
                    <a:pt x="344" y="1"/>
                  </a:lnTo>
                  <a:close/>
                </a:path>
              </a:pathLst>
            </a:custGeom>
            <a:solidFill>
              <a:srgbClr val="FF78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49" name="Google Shape;1349;p54"/>
          <p:cNvGrpSpPr/>
          <p:nvPr/>
        </p:nvGrpSpPr>
        <p:grpSpPr>
          <a:xfrm>
            <a:off x="-202327" y="3489397"/>
            <a:ext cx="2026501" cy="3230216"/>
            <a:chOff x="-151745" y="2617048"/>
            <a:chExt cx="1519876" cy="2422662"/>
          </a:xfrm>
        </p:grpSpPr>
        <p:sp>
          <p:nvSpPr>
            <p:cNvPr id="1350" name="Google Shape;1350;p54"/>
            <p:cNvSpPr/>
            <p:nvPr/>
          </p:nvSpPr>
          <p:spPr>
            <a:xfrm rot="10072077" flipH="1">
              <a:off x="72483" y="2704535"/>
              <a:ext cx="1071419" cy="2247687"/>
            </a:xfrm>
            <a:custGeom>
              <a:avLst/>
              <a:gdLst/>
              <a:ahLst/>
              <a:cxnLst/>
              <a:rect l="l" t="t" r="r" b="b"/>
              <a:pathLst>
                <a:path w="99856" h="209484" extrusionOk="0">
                  <a:moveTo>
                    <a:pt x="85501" y="200586"/>
                  </a:moveTo>
                  <a:lnTo>
                    <a:pt x="66191" y="174708"/>
                  </a:lnTo>
                  <a:lnTo>
                    <a:pt x="0" y="12292"/>
                  </a:lnTo>
                  <a:lnTo>
                    <a:pt x="1765" y="10081"/>
                  </a:lnTo>
                  <a:cubicBezTo>
                    <a:pt x="3844" y="7486"/>
                    <a:pt x="6255" y="5350"/>
                    <a:pt x="8935" y="3731"/>
                  </a:cubicBezTo>
                  <a:cubicBezTo>
                    <a:pt x="11140" y="2398"/>
                    <a:pt x="13538" y="1411"/>
                    <a:pt x="16043" y="802"/>
                  </a:cubicBezTo>
                  <a:cubicBezTo>
                    <a:pt x="17953" y="275"/>
                    <a:pt x="19924" y="5"/>
                    <a:pt x="21905" y="0"/>
                  </a:cubicBezTo>
                  <a:cubicBezTo>
                    <a:pt x="23203" y="0"/>
                    <a:pt x="24498" y="118"/>
                    <a:pt x="25775" y="355"/>
                  </a:cubicBezTo>
                  <a:cubicBezTo>
                    <a:pt x="25927" y="380"/>
                    <a:pt x="26032" y="401"/>
                    <a:pt x="26084" y="414"/>
                  </a:cubicBezTo>
                  <a:lnTo>
                    <a:pt x="28576" y="946"/>
                  </a:lnTo>
                  <a:lnTo>
                    <a:pt x="33924" y="14070"/>
                  </a:lnTo>
                  <a:lnTo>
                    <a:pt x="33945" y="14088"/>
                  </a:lnTo>
                  <a:lnTo>
                    <a:pt x="34305" y="15000"/>
                  </a:lnTo>
                  <a:lnTo>
                    <a:pt x="36168" y="19569"/>
                  </a:lnTo>
                  <a:lnTo>
                    <a:pt x="44273" y="40293"/>
                  </a:lnTo>
                  <a:lnTo>
                    <a:pt x="92938" y="163807"/>
                  </a:lnTo>
                  <a:lnTo>
                    <a:pt x="97289" y="193735"/>
                  </a:lnTo>
                  <a:lnTo>
                    <a:pt x="99856" y="205914"/>
                  </a:lnTo>
                  <a:lnTo>
                    <a:pt x="91093" y="20948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1351" name="Google Shape;1351;p54"/>
            <p:cNvGrpSpPr/>
            <p:nvPr/>
          </p:nvGrpSpPr>
          <p:grpSpPr>
            <a:xfrm>
              <a:off x="-26243" y="2713324"/>
              <a:ext cx="1296622" cy="2163059"/>
              <a:chOff x="-26243" y="2713324"/>
              <a:chExt cx="1296622" cy="2163059"/>
            </a:xfrm>
          </p:grpSpPr>
          <p:sp>
            <p:nvSpPr>
              <p:cNvPr id="1352" name="Google Shape;1352;p54"/>
              <p:cNvSpPr/>
              <p:nvPr/>
            </p:nvSpPr>
            <p:spPr>
              <a:xfrm rot="10072077" flipH="1">
                <a:off x="176145" y="2784476"/>
                <a:ext cx="891847" cy="2020756"/>
              </a:xfrm>
              <a:custGeom>
                <a:avLst/>
                <a:gdLst/>
                <a:ahLst/>
                <a:cxnLst/>
                <a:rect l="l" t="t" r="r" b="b"/>
                <a:pathLst>
                  <a:path w="83120" h="188334" extrusionOk="0">
                    <a:moveTo>
                      <a:pt x="60140" y="159546"/>
                    </a:moveTo>
                    <a:lnTo>
                      <a:pt x="1" y="11981"/>
                    </a:lnTo>
                    <a:cubicBezTo>
                      <a:pt x="1" y="11981"/>
                      <a:pt x="6890" y="0"/>
                      <a:pt x="19549" y="4014"/>
                    </a:cubicBezTo>
                    <a:lnTo>
                      <a:pt x="77969" y="152281"/>
                    </a:lnTo>
                    <a:lnTo>
                      <a:pt x="83119" y="187709"/>
                    </a:lnTo>
                    <a:lnTo>
                      <a:pt x="81618" y="18833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3" name="Google Shape;1353;p54"/>
              <p:cNvSpPr/>
              <p:nvPr/>
            </p:nvSpPr>
            <p:spPr>
              <a:xfrm rot="10072077" flipH="1">
                <a:off x="176145" y="2784476"/>
                <a:ext cx="891847" cy="2020756"/>
              </a:xfrm>
              <a:custGeom>
                <a:avLst/>
                <a:gdLst/>
                <a:ahLst/>
                <a:cxnLst/>
                <a:rect l="l" t="t" r="r" b="b"/>
                <a:pathLst>
                  <a:path w="83120" h="188334" extrusionOk="0">
                    <a:moveTo>
                      <a:pt x="60140" y="159546"/>
                    </a:moveTo>
                    <a:lnTo>
                      <a:pt x="1" y="11981"/>
                    </a:lnTo>
                    <a:cubicBezTo>
                      <a:pt x="1" y="11981"/>
                      <a:pt x="6890" y="0"/>
                      <a:pt x="19549" y="4014"/>
                    </a:cubicBezTo>
                    <a:lnTo>
                      <a:pt x="77969" y="152281"/>
                    </a:lnTo>
                    <a:lnTo>
                      <a:pt x="83119" y="187709"/>
                    </a:lnTo>
                    <a:lnTo>
                      <a:pt x="81618" y="188333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354" name="Google Shape;1354;p54"/>
            <p:cNvGrpSpPr/>
            <p:nvPr/>
          </p:nvGrpSpPr>
          <p:grpSpPr>
            <a:xfrm>
              <a:off x="611935" y="2749316"/>
              <a:ext cx="306019" cy="394026"/>
              <a:chOff x="611935" y="2749316"/>
              <a:chExt cx="306019" cy="394026"/>
            </a:xfrm>
          </p:grpSpPr>
          <p:sp>
            <p:nvSpPr>
              <p:cNvPr id="1355" name="Google Shape;1355;p54"/>
              <p:cNvSpPr/>
              <p:nvPr/>
            </p:nvSpPr>
            <p:spPr>
              <a:xfrm rot="10072077" flipH="1">
                <a:off x="646275" y="2770325"/>
                <a:ext cx="237340" cy="352007"/>
              </a:xfrm>
              <a:custGeom>
                <a:avLst/>
                <a:gdLst/>
                <a:ahLst/>
                <a:cxnLst/>
                <a:rect l="l" t="t" r="r" b="b"/>
                <a:pathLst>
                  <a:path w="22120" h="32807" extrusionOk="0">
                    <a:moveTo>
                      <a:pt x="1" y="7265"/>
                    </a:moveTo>
                    <a:cubicBezTo>
                      <a:pt x="1" y="7265"/>
                      <a:pt x="7304" y="604"/>
                      <a:pt x="17828" y="0"/>
                    </a:cubicBezTo>
                    <a:lnTo>
                      <a:pt x="22119" y="29525"/>
                    </a:lnTo>
                    <a:lnTo>
                      <a:pt x="19056" y="328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6" name="Google Shape;1356;p54"/>
              <p:cNvSpPr/>
              <p:nvPr/>
            </p:nvSpPr>
            <p:spPr>
              <a:xfrm rot="10072077" flipH="1">
                <a:off x="646275" y="2770325"/>
                <a:ext cx="237340" cy="352007"/>
              </a:xfrm>
              <a:custGeom>
                <a:avLst/>
                <a:gdLst/>
                <a:ahLst/>
                <a:cxnLst/>
                <a:rect l="l" t="t" r="r" b="b"/>
                <a:pathLst>
                  <a:path w="22120" h="32807" extrusionOk="0">
                    <a:moveTo>
                      <a:pt x="1" y="7265"/>
                    </a:moveTo>
                    <a:cubicBezTo>
                      <a:pt x="1" y="7265"/>
                      <a:pt x="7304" y="604"/>
                      <a:pt x="17828" y="0"/>
                    </a:cubicBezTo>
                    <a:lnTo>
                      <a:pt x="22119" y="29525"/>
                    </a:lnTo>
                    <a:lnTo>
                      <a:pt x="19056" y="32807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357" name="Google Shape;1357;p54"/>
            <p:cNvSpPr/>
            <p:nvPr/>
          </p:nvSpPr>
          <p:spPr>
            <a:xfrm rot="10072077" flipH="1">
              <a:off x="808621" y="2690583"/>
              <a:ext cx="51846" cy="95687"/>
            </a:xfrm>
            <a:custGeom>
              <a:avLst/>
              <a:gdLst/>
              <a:ahLst/>
              <a:cxnLst/>
              <a:rect l="l" t="t" r="r" b="b"/>
              <a:pathLst>
                <a:path w="4832" h="8918" extrusionOk="0">
                  <a:moveTo>
                    <a:pt x="1" y="3282"/>
                  </a:moveTo>
                  <a:lnTo>
                    <a:pt x="3064" y="0"/>
                  </a:lnTo>
                  <a:lnTo>
                    <a:pt x="4832" y="8391"/>
                  </a:lnTo>
                  <a:lnTo>
                    <a:pt x="3542" y="89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8" name="Google Shape;1358;p54"/>
            <p:cNvSpPr/>
            <p:nvPr/>
          </p:nvSpPr>
          <p:spPr>
            <a:xfrm rot="10072077" flipH="1">
              <a:off x="361215" y="4400660"/>
              <a:ext cx="307780" cy="382286"/>
            </a:xfrm>
            <a:custGeom>
              <a:avLst/>
              <a:gdLst/>
              <a:ahLst/>
              <a:cxnLst/>
              <a:rect l="l" t="t" r="r" b="b"/>
              <a:pathLst>
                <a:path w="28685" h="35629" extrusionOk="0">
                  <a:moveTo>
                    <a:pt x="10154" y="35628"/>
                  </a:moveTo>
                  <a:cubicBezTo>
                    <a:pt x="10154" y="35628"/>
                    <a:pt x="13201" y="30666"/>
                    <a:pt x="28685" y="26112"/>
                  </a:cubicBezTo>
                  <a:lnTo>
                    <a:pt x="19549" y="2750"/>
                  </a:lnTo>
                  <a:cubicBezTo>
                    <a:pt x="19549" y="2750"/>
                    <a:pt x="13171" y="0"/>
                    <a:pt x="0" y="107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9" name="Google Shape;1359;p54"/>
            <p:cNvSpPr/>
            <p:nvPr/>
          </p:nvSpPr>
          <p:spPr>
            <a:xfrm rot="10072077" flipH="1">
              <a:off x="337899" y="4680852"/>
              <a:ext cx="280709" cy="283080"/>
            </a:xfrm>
            <a:custGeom>
              <a:avLst/>
              <a:gdLst/>
              <a:ahLst/>
              <a:cxnLst/>
              <a:rect l="l" t="t" r="r" b="b"/>
              <a:pathLst>
                <a:path w="26162" h="26383" extrusionOk="0">
                  <a:moveTo>
                    <a:pt x="6613" y="26382"/>
                  </a:moveTo>
                  <a:lnTo>
                    <a:pt x="1" y="10154"/>
                  </a:lnTo>
                  <a:cubicBezTo>
                    <a:pt x="1" y="10154"/>
                    <a:pt x="8386" y="0"/>
                    <a:pt x="19547" y="2187"/>
                  </a:cubicBezTo>
                  <a:lnTo>
                    <a:pt x="26162" y="18416"/>
                  </a:lnTo>
                  <a:cubicBezTo>
                    <a:pt x="26162" y="18416"/>
                    <a:pt x="14891" y="18413"/>
                    <a:pt x="6613" y="263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0" name="Google Shape;1360;p54"/>
            <p:cNvSpPr/>
            <p:nvPr/>
          </p:nvSpPr>
          <p:spPr>
            <a:xfrm rot="10072077" flipH="1">
              <a:off x="357229" y="4860438"/>
              <a:ext cx="209743" cy="111299"/>
            </a:xfrm>
            <a:custGeom>
              <a:avLst/>
              <a:gdLst/>
              <a:ahLst/>
              <a:cxnLst/>
              <a:rect l="l" t="t" r="r" b="b"/>
              <a:pathLst>
                <a:path w="19548" h="10373" extrusionOk="0">
                  <a:moveTo>
                    <a:pt x="1" y="10372"/>
                  </a:moveTo>
                  <a:cubicBezTo>
                    <a:pt x="1" y="10372"/>
                    <a:pt x="7217" y="5955"/>
                    <a:pt x="19547" y="2406"/>
                  </a:cubicBezTo>
                  <a:cubicBezTo>
                    <a:pt x="19547" y="2406"/>
                    <a:pt x="8302" y="0"/>
                    <a:pt x="1" y="10372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1" name="Google Shape;1361;p54"/>
            <p:cNvSpPr/>
            <p:nvPr/>
          </p:nvSpPr>
          <p:spPr>
            <a:xfrm rot="10072077" flipH="1">
              <a:off x="439466" y="4392072"/>
              <a:ext cx="201406" cy="102114"/>
            </a:xfrm>
            <a:custGeom>
              <a:avLst/>
              <a:gdLst/>
              <a:ahLst/>
              <a:cxnLst/>
              <a:rect l="l" t="t" r="r" b="b"/>
              <a:pathLst>
                <a:path w="18771" h="9517" extrusionOk="0">
                  <a:moveTo>
                    <a:pt x="1" y="9516"/>
                  </a:moveTo>
                  <a:cubicBezTo>
                    <a:pt x="1" y="9516"/>
                    <a:pt x="5788" y="3441"/>
                    <a:pt x="18771" y="589"/>
                  </a:cubicBezTo>
                  <a:lnTo>
                    <a:pt x="18532" y="0"/>
                  </a:lnTo>
                  <a:cubicBezTo>
                    <a:pt x="18532" y="0"/>
                    <a:pt x="5248" y="3099"/>
                    <a:pt x="1" y="9516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2" name="Google Shape;1362;p54"/>
            <p:cNvSpPr/>
            <p:nvPr/>
          </p:nvSpPr>
          <p:spPr>
            <a:xfrm rot="10072077" flipH="1">
              <a:off x="421576" y="4483476"/>
              <a:ext cx="206202" cy="86846"/>
            </a:xfrm>
            <a:custGeom>
              <a:avLst/>
              <a:gdLst/>
              <a:ahLst/>
              <a:cxnLst/>
              <a:rect l="l" t="t" r="r" b="b"/>
              <a:pathLst>
                <a:path w="19218" h="8094" extrusionOk="0">
                  <a:moveTo>
                    <a:pt x="0" y="8093"/>
                  </a:moveTo>
                  <a:cubicBezTo>
                    <a:pt x="0" y="8093"/>
                    <a:pt x="9221" y="1"/>
                    <a:pt x="19217" y="260"/>
                  </a:cubicBezTo>
                  <a:cubicBezTo>
                    <a:pt x="19217" y="263"/>
                    <a:pt x="9627" y="558"/>
                    <a:pt x="0" y="8093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3" name="Google Shape;1363;p54"/>
            <p:cNvSpPr/>
            <p:nvPr/>
          </p:nvSpPr>
          <p:spPr>
            <a:xfrm rot="10072077" flipH="1">
              <a:off x="401351" y="4598942"/>
              <a:ext cx="204357" cy="88627"/>
            </a:xfrm>
            <a:custGeom>
              <a:avLst/>
              <a:gdLst/>
              <a:ahLst/>
              <a:cxnLst/>
              <a:rect l="l" t="t" r="r" b="b"/>
              <a:pathLst>
                <a:path w="19046" h="8260" extrusionOk="0">
                  <a:moveTo>
                    <a:pt x="1" y="8260"/>
                  </a:moveTo>
                  <a:cubicBezTo>
                    <a:pt x="1" y="8260"/>
                    <a:pt x="8075" y="1701"/>
                    <a:pt x="19046" y="0"/>
                  </a:cubicBezTo>
                  <a:cubicBezTo>
                    <a:pt x="19043" y="0"/>
                    <a:pt x="9080" y="2169"/>
                    <a:pt x="1" y="8260"/>
                  </a:cubicBez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4" name="Google Shape;1364;p54"/>
            <p:cNvSpPr/>
            <p:nvPr/>
          </p:nvSpPr>
          <p:spPr>
            <a:xfrm rot="10072077" flipH="1">
              <a:off x="432461" y="3229993"/>
              <a:ext cx="517100" cy="1179544"/>
            </a:xfrm>
            <a:custGeom>
              <a:avLst/>
              <a:gdLst/>
              <a:ahLst/>
              <a:cxnLst/>
              <a:rect l="l" t="t" r="r" b="b"/>
              <a:pathLst>
                <a:path w="53489" h="121999" extrusionOk="0">
                  <a:moveTo>
                    <a:pt x="30835" y="59330"/>
                  </a:moveTo>
                  <a:cubicBezTo>
                    <a:pt x="44360" y="92512"/>
                    <a:pt x="53488" y="120156"/>
                    <a:pt x="51227" y="121076"/>
                  </a:cubicBezTo>
                  <a:cubicBezTo>
                    <a:pt x="48968" y="121999"/>
                    <a:pt x="36173" y="95848"/>
                    <a:pt x="22650" y="62666"/>
                  </a:cubicBezTo>
                  <a:cubicBezTo>
                    <a:pt x="9128" y="29487"/>
                    <a:pt x="0" y="1841"/>
                    <a:pt x="2259" y="921"/>
                  </a:cubicBezTo>
                  <a:cubicBezTo>
                    <a:pt x="4518" y="1"/>
                    <a:pt x="17313" y="26151"/>
                    <a:pt x="30835" y="59330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5" name="Google Shape;1365;p54"/>
            <p:cNvSpPr/>
            <p:nvPr/>
          </p:nvSpPr>
          <p:spPr>
            <a:xfrm rot="10072077" flipH="1">
              <a:off x="337899" y="4680852"/>
              <a:ext cx="280709" cy="283080"/>
            </a:xfrm>
            <a:custGeom>
              <a:avLst/>
              <a:gdLst/>
              <a:ahLst/>
              <a:cxnLst/>
              <a:rect l="l" t="t" r="r" b="b"/>
              <a:pathLst>
                <a:path w="26162" h="26383" extrusionOk="0">
                  <a:moveTo>
                    <a:pt x="6613" y="26382"/>
                  </a:moveTo>
                  <a:lnTo>
                    <a:pt x="1" y="10154"/>
                  </a:lnTo>
                  <a:cubicBezTo>
                    <a:pt x="1" y="10154"/>
                    <a:pt x="8386" y="0"/>
                    <a:pt x="19547" y="2187"/>
                  </a:cubicBezTo>
                  <a:lnTo>
                    <a:pt x="26162" y="18416"/>
                  </a:lnTo>
                  <a:cubicBezTo>
                    <a:pt x="26162" y="18416"/>
                    <a:pt x="14891" y="18413"/>
                    <a:pt x="6613" y="26382"/>
                  </a:cubicBezTo>
                  <a:close/>
                </a:path>
              </a:pathLst>
            </a:custGeom>
            <a:gradFill>
              <a:gsLst>
                <a:gs pos="0">
                  <a:srgbClr val="000000">
                    <a:alpha val="14509"/>
                  </a:srgbClr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ED1DFF96-9564-4218-0CD4-D6DE4D3FB1B7}"/>
              </a:ext>
            </a:extLst>
          </p:cNvPr>
          <p:cNvSpPr/>
          <p:nvPr/>
        </p:nvSpPr>
        <p:spPr>
          <a:xfrm>
            <a:off x="1548501" y="670"/>
            <a:ext cx="3702296" cy="110799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6400" dirty="0">
                <a:solidFill>
                  <a:schemeClr val="accent2"/>
                </a:solidFill>
                <a:latin typeface="Fira Sans Black" panose="020B0A03050000020004" pitchFamily="34" charset="0"/>
              </a:rPr>
              <a:t>Nhiệm vụ</a:t>
            </a:r>
            <a:endParaRPr lang="vi-VN" sz="6400" dirty="0">
              <a:solidFill>
                <a:schemeClr val="accent2"/>
              </a:solidFill>
              <a:latin typeface="Fira Sans Black" panose="020B0A03050000020004" pitchFamily="34" charset="0"/>
            </a:endParaRPr>
          </a:p>
        </p:txBody>
      </p:sp>
      <p:sp>
        <p:nvSpPr>
          <p:cNvPr id="96" name="Hộp Văn bản 95">
            <a:extLst>
              <a:ext uri="{FF2B5EF4-FFF2-40B4-BE49-F238E27FC236}">
                <a16:creationId xmlns:a16="http://schemas.microsoft.com/office/drawing/2014/main" xmlns="" id="{C316EEFE-E0EC-6514-5B06-E8DF3E7C613C}"/>
              </a:ext>
            </a:extLst>
          </p:cNvPr>
          <p:cNvSpPr txBox="1"/>
          <p:nvPr/>
        </p:nvSpPr>
        <p:spPr>
          <a:xfrm>
            <a:off x="325819" y="916747"/>
            <a:ext cx="11384885" cy="1970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67"/>
              </a:spcAft>
            </a:pP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văn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Ra-ma-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văn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67"/>
              </a:spcAft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67"/>
              </a:spcAft>
            </a:pPr>
            <a:endParaRPr lang="en-US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4A5232D-EAFA-1892-B91D-9769DCB4A6BD}"/>
              </a:ext>
            </a:extLst>
          </p:cNvPr>
          <p:cNvSpPr txBox="1"/>
          <p:nvPr/>
        </p:nvSpPr>
        <p:spPr>
          <a:xfrm>
            <a:off x="122752" y="1964775"/>
            <a:ext cx="11011153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42E4BFC-9C60-F0BC-95FD-C61137BE22E8}"/>
              </a:ext>
            </a:extLst>
          </p:cNvPr>
          <p:cNvSpPr txBox="1"/>
          <p:nvPr/>
        </p:nvSpPr>
        <p:spPr>
          <a:xfrm>
            <a:off x="1329561" y="3551884"/>
            <a:ext cx="10862439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văn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F74573A-73A2-DC55-E1CE-2DE3C4CD8256}"/>
              </a:ext>
            </a:extLst>
          </p:cNvPr>
          <p:cNvSpPr txBox="1"/>
          <p:nvPr/>
        </p:nvSpPr>
        <p:spPr>
          <a:xfrm>
            <a:off x="3094614" y="4862746"/>
            <a:ext cx="7262648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vi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6" grpId="0"/>
      <p:bldP spid="3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6" name="Google Shape;2106;p64"/>
          <p:cNvGrpSpPr/>
          <p:nvPr/>
        </p:nvGrpSpPr>
        <p:grpSpPr>
          <a:xfrm>
            <a:off x="10795009" y="1650797"/>
            <a:ext cx="1511548" cy="1511548"/>
            <a:chOff x="6879045" y="1144445"/>
            <a:chExt cx="1133661" cy="1133661"/>
          </a:xfrm>
        </p:grpSpPr>
        <p:sp>
          <p:nvSpPr>
            <p:cNvPr id="2107" name="Google Shape;2107;p64"/>
            <p:cNvSpPr/>
            <p:nvPr/>
          </p:nvSpPr>
          <p:spPr>
            <a:xfrm rot="-2700000" flipH="1">
              <a:off x="7100286" y="1255245"/>
              <a:ext cx="691178" cy="912060"/>
            </a:xfrm>
            <a:custGeom>
              <a:avLst/>
              <a:gdLst/>
              <a:ahLst/>
              <a:cxnLst/>
              <a:rect l="l" t="t" r="r" b="b"/>
              <a:pathLst>
                <a:path w="19138" h="25254" extrusionOk="0">
                  <a:moveTo>
                    <a:pt x="19138" y="1"/>
                  </a:moveTo>
                  <a:cubicBezTo>
                    <a:pt x="19138" y="1"/>
                    <a:pt x="806" y="727"/>
                    <a:pt x="403" y="1817"/>
                  </a:cubicBezTo>
                  <a:cubicBezTo>
                    <a:pt x="1" y="2907"/>
                    <a:pt x="1871" y="25253"/>
                    <a:pt x="1871" y="25253"/>
                  </a:cubicBezTo>
                  <a:lnTo>
                    <a:pt x="18373" y="245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08" name="Google Shape;2108;p64"/>
            <p:cNvGrpSpPr/>
            <p:nvPr/>
          </p:nvGrpSpPr>
          <p:grpSpPr>
            <a:xfrm>
              <a:off x="6973483" y="1268762"/>
              <a:ext cx="924202" cy="924202"/>
              <a:chOff x="6973483" y="1268762"/>
              <a:chExt cx="924202" cy="924202"/>
            </a:xfrm>
          </p:grpSpPr>
          <p:sp>
            <p:nvSpPr>
              <p:cNvPr id="2109" name="Google Shape;2109;p64"/>
              <p:cNvSpPr/>
              <p:nvPr/>
            </p:nvSpPr>
            <p:spPr>
              <a:xfrm rot="-2700000" flipH="1">
                <a:off x="7152402" y="1360535"/>
                <a:ext cx="566363" cy="740656"/>
              </a:xfrm>
              <a:custGeom>
                <a:avLst/>
                <a:gdLst/>
                <a:ahLst/>
                <a:cxnLst/>
                <a:rect l="l" t="t" r="r" b="b"/>
                <a:pathLst>
                  <a:path w="15682" h="20508" extrusionOk="0">
                    <a:moveTo>
                      <a:pt x="1" y="0"/>
                    </a:moveTo>
                    <a:lnTo>
                      <a:pt x="801" y="20507"/>
                    </a:lnTo>
                    <a:lnTo>
                      <a:pt x="14320" y="20424"/>
                    </a:lnTo>
                    <a:lnTo>
                      <a:pt x="1568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10" name="Google Shape;2110;p64"/>
              <p:cNvSpPr/>
              <p:nvPr/>
            </p:nvSpPr>
            <p:spPr>
              <a:xfrm rot="-2700000" flipH="1">
                <a:off x="7152402" y="1360535"/>
                <a:ext cx="566363" cy="740656"/>
              </a:xfrm>
              <a:custGeom>
                <a:avLst/>
                <a:gdLst/>
                <a:ahLst/>
                <a:cxnLst/>
                <a:rect l="l" t="t" r="r" b="b"/>
                <a:pathLst>
                  <a:path w="15682" h="20508" extrusionOk="0">
                    <a:moveTo>
                      <a:pt x="1" y="0"/>
                    </a:moveTo>
                    <a:lnTo>
                      <a:pt x="801" y="20507"/>
                    </a:lnTo>
                    <a:lnTo>
                      <a:pt x="14320" y="20424"/>
                    </a:lnTo>
                    <a:lnTo>
                      <a:pt x="15682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11" name="Google Shape;2111;p64"/>
            <p:cNvSpPr/>
            <p:nvPr/>
          </p:nvSpPr>
          <p:spPr>
            <a:xfrm rot="-2700000" flipH="1">
              <a:off x="7305615" y="1420504"/>
              <a:ext cx="261368" cy="640075"/>
            </a:xfrm>
            <a:custGeom>
              <a:avLst/>
              <a:gdLst/>
              <a:ahLst/>
              <a:cxnLst/>
              <a:rect l="l" t="t" r="r" b="b"/>
              <a:pathLst>
                <a:path w="7237" h="17723" extrusionOk="0">
                  <a:moveTo>
                    <a:pt x="1" y="0"/>
                  </a:moveTo>
                  <a:lnTo>
                    <a:pt x="7237" y="0"/>
                  </a:lnTo>
                  <a:lnTo>
                    <a:pt x="6666" y="17722"/>
                  </a:lnTo>
                  <a:lnTo>
                    <a:pt x="373" y="1751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2" name="Google Shape;2112;p64"/>
            <p:cNvSpPr/>
            <p:nvPr/>
          </p:nvSpPr>
          <p:spPr>
            <a:xfrm rot="-2700000" flipH="1">
              <a:off x="7358905" y="1407852"/>
              <a:ext cx="194012" cy="625592"/>
            </a:xfrm>
            <a:custGeom>
              <a:avLst/>
              <a:gdLst/>
              <a:ahLst/>
              <a:cxnLst/>
              <a:rect l="l" t="t" r="r" b="b"/>
              <a:pathLst>
                <a:path w="5372" h="17322" extrusionOk="0">
                  <a:moveTo>
                    <a:pt x="1" y="1"/>
                  </a:moveTo>
                  <a:lnTo>
                    <a:pt x="5372" y="547"/>
                  </a:lnTo>
                  <a:lnTo>
                    <a:pt x="4826" y="17175"/>
                  </a:lnTo>
                  <a:lnTo>
                    <a:pt x="214" y="17321"/>
                  </a:lnTo>
                  <a:close/>
                </a:path>
              </a:pathLst>
            </a:custGeom>
            <a:gradFill>
              <a:gsLst>
                <a:gs pos="0">
                  <a:srgbClr val="000000">
                    <a:alpha val="14509"/>
                  </a:srgbClr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3" name="Google Shape;2113;p64"/>
            <p:cNvSpPr/>
            <p:nvPr/>
          </p:nvSpPr>
          <p:spPr>
            <a:xfrm rot="-2700000" flipH="1">
              <a:off x="7386268" y="1478642"/>
              <a:ext cx="37163" cy="603706"/>
            </a:xfrm>
            <a:custGeom>
              <a:avLst/>
              <a:gdLst/>
              <a:ahLst/>
              <a:cxnLst/>
              <a:rect l="l" t="t" r="r" b="b"/>
              <a:pathLst>
                <a:path w="1029" h="16716" extrusionOk="0">
                  <a:moveTo>
                    <a:pt x="326" y="0"/>
                  </a:moveTo>
                  <a:lnTo>
                    <a:pt x="0" y="16716"/>
                  </a:lnTo>
                  <a:lnTo>
                    <a:pt x="483" y="16700"/>
                  </a:lnTo>
                  <a:lnTo>
                    <a:pt x="1029" y="72"/>
                  </a:ln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4" name="Google Shape;2114;p64"/>
            <p:cNvSpPr/>
            <p:nvPr/>
          </p:nvSpPr>
          <p:spPr>
            <a:xfrm rot="-2700000" flipH="1">
              <a:off x="7401385" y="1651711"/>
              <a:ext cx="104482" cy="104446"/>
            </a:xfrm>
            <a:custGeom>
              <a:avLst/>
              <a:gdLst/>
              <a:ahLst/>
              <a:cxnLst/>
              <a:rect l="l" t="t" r="r" b="b"/>
              <a:pathLst>
                <a:path w="2893" h="2892" extrusionOk="0">
                  <a:moveTo>
                    <a:pt x="2893" y="1391"/>
                  </a:moveTo>
                  <a:cubicBezTo>
                    <a:pt x="2893" y="1953"/>
                    <a:pt x="2554" y="2461"/>
                    <a:pt x="2035" y="2676"/>
                  </a:cubicBezTo>
                  <a:cubicBezTo>
                    <a:pt x="1514" y="2892"/>
                    <a:pt x="916" y="2773"/>
                    <a:pt x="517" y="2375"/>
                  </a:cubicBezTo>
                  <a:cubicBezTo>
                    <a:pt x="119" y="1977"/>
                    <a:pt x="1" y="1379"/>
                    <a:pt x="216" y="859"/>
                  </a:cubicBezTo>
                  <a:cubicBezTo>
                    <a:pt x="431" y="340"/>
                    <a:pt x="939" y="0"/>
                    <a:pt x="1501" y="0"/>
                  </a:cubicBezTo>
                  <a:cubicBezTo>
                    <a:pt x="2270" y="0"/>
                    <a:pt x="2893" y="623"/>
                    <a:pt x="2893" y="1391"/>
                  </a:cubicBezTo>
                  <a:close/>
                </a:path>
              </a:pathLst>
            </a:custGeom>
            <a:solidFill>
              <a:srgbClr val="FFFFFF">
                <a:alpha val="251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5" name="Google Shape;2115;p64"/>
            <p:cNvSpPr/>
            <p:nvPr/>
          </p:nvSpPr>
          <p:spPr>
            <a:xfrm rot="-2700000" flipH="1">
              <a:off x="7419816" y="1677934"/>
              <a:ext cx="57532" cy="55293"/>
            </a:xfrm>
            <a:custGeom>
              <a:avLst/>
              <a:gdLst/>
              <a:ahLst/>
              <a:cxnLst/>
              <a:rect l="l" t="t" r="r" b="b"/>
              <a:pathLst>
                <a:path w="1593" h="1531" extrusionOk="0">
                  <a:moveTo>
                    <a:pt x="0" y="206"/>
                  </a:moveTo>
                  <a:lnTo>
                    <a:pt x="251" y="1"/>
                  </a:lnTo>
                  <a:lnTo>
                    <a:pt x="1593" y="1204"/>
                  </a:lnTo>
                  <a:lnTo>
                    <a:pt x="1297" y="1530"/>
                  </a:lnTo>
                  <a:close/>
                </a:path>
              </a:pathLst>
            </a:custGeom>
            <a:solidFill>
              <a:srgbClr val="000000">
                <a:alpha val="145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116" name="Google Shape;2116;p64"/>
          <p:cNvSpPr/>
          <p:nvPr/>
        </p:nvSpPr>
        <p:spPr>
          <a:xfrm rot="1005509">
            <a:off x="10289028" y="1273260"/>
            <a:ext cx="1556507" cy="42190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434343">
                <a:alpha val="3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56" name="Google Shape;2156;p64"/>
          <p:cNvGrpSpPr/>
          <p:nvPr/>
        </p:nvGrpSpPr>
        <p:grpSpPr>
          <a:xfrm>
            <a:off x="-206363" y="5011825"/>
            <a:ext cx="1306345" cy="1295420"/>
            <a:chOff x="1684395" y="231735"/>
            <a:chExt cx="1260671" cy="1246229"/>
          </a:xfrm>
        </p:grpSpPr>
        <p:sp>
          <p:nvSpPr>
            <p:cNvPr id="2157" name="Google Shape;2157;p64"/>
            <p:cNvSpPr/>
            <p:nvPr/>
          </p:nvSpPr>
          <p:spPr>
            <a:xfrm rot="10800000">
              <a:off x="1684395" y="231735"/>
              <a:ext cx="1260671" cy="1246229"/>
            </a:xfrm>
            <a:custGeom>
              <a:avLst/>
              <a:gdLst/>
              <a:ahLst/>
              <a:cxnLst/>
              <a:rect l="l" t="t" r="r" b="b"/>
              <a:pathLst>
                <a:path w="104317" h="103122" extrusionOk="0">
                  <a:moveTo>
                    <a:pt x="90350" y="12275"/>
                  </a:moveTo>
                  <a:cubicBezTo>
                    <a:pt x="90350" y="12275"/>
                    <a:pt x="80733" y="86"/>
                    <a:pt x="54529" y="38"/>
                  </a:cubicBezTo>
                  <a:cubicBezTo>
                    <a:pt x="28326" y="0"/>
                    <a:pt x="19780" y="6157"/>
                    <a:pt x="19780" y="6157"/>
                  </a:cubicBezTo>
                  <a:lnTo>
                    <a:pt x="2543" y="25400"/>
                  </a:lnTo>
                  <a:lnTo>
                    <a:pt x="1" y="61651"/>
                  </a:lnTo>
                  <a:lnTo>
                    <a:pt x="12830" y="88447"/>
                  </a:lnTo>
                  <a:lnTo>
                    <a:pt x="38727" y="103121"/>
                  </a:lnTo>
                  <a:cubicBezTo>
                    <a:pt x="38727" y="103121"/>
                    <a:pt x="58889" y="102557"/>
                    <a:pt x="73190" y="99556"/>
                  </a:cubicBezTo>
                  <a:cubicBezTo>
                    <a:pt x="87482" y="96544"/>
                    <a:pt x="104317" y="78065"/>
                    <a:pt x="104317" y="78065"/>
                  </a:cubicBezTo>
                  <a:lnTo>
                    <a:pt x="104317" y="386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58" name="Google Shape;2158;p64"/>
            <p:cNvSpPr/>
            <p:nvPr/>
          </p:nvSpPr>
          <p:spPr>
            <a:xfrm rot="10800000">
              <a:off x="1981417" y="330746"/>
              <a:ext cx="630221" cy="1077209"/>
            </a:xfrm>
            <a:custGeom>
              <a:avLst/>
              <a:gdLst/>
              <a:ahLst/>
              <a:cxnLst/>
              <a:rect l="l" t="t" r="r" b="b"/>
              <a:pathLst>
                <a:path w="52149" h="89136" extrusionOk="0">
                  <a:moveTo>
                    <a:pt x="0" y="10172"/>
                  </a:moveTo>
                  <a:cubicBezTo>
                    <a:pt x="0" y="10172"/>
                    <a:pt x="12676" y="2763"/>
                    <a:pt x="22379" y="0"/>
                  </a:cubicBezTo>
                  <a:lnTo>
                    <a:pt x="52149" y="82329"/>
                  </a:lnTo>
                  <a:cubicBezTo>
                    <a:pt x="52149" y="82329"/>
                    <a:pt x="41537" y="86985"/>
                    <a:pt x="29043" y="89136"/>
                  </a:cubicBezTo>
                  <a:cubicBezTo>
                    <a:pt x="29043" y="89136"/>
                    <a:pt x="42264" y="70915"/>
                    <a:pt x="37197" y="50323"/>
                  </a:cubicBezTo>
                  <a:cubicBezTo>
                    <a:pt x="32140" y="29741"/>
                    <a:pt x="15114" y="29215"/>
                    <a:pt x="15114" y="292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59" name="Google Shape;2159;p64"/>
            <p:cNvGrpSpPr/>
            <p:nvPr/>
          </p:nvGrpSpPr>
          <p:grpSpPr>
            <a:xfrm>
              <a:off x="1702762" y="310299"/>
              <a:ext cx="985822" cy="1167206"/>
              <a:chOff x="1702762" y="310299"/>
              <a:chExt cx="985822" cy="1167206"/>
            </a:xfrm>
          </p:grpSpPr>
          <p:sp>
            <p:nvSpPr>
              <p:cNvPr id="2160" name="Google Shape;2160;p64"/>
              <p:cNvSpPr/>
              <p:nvPr/>
            </p:nvSpPr>
            <p:spPr>
              <a:xfrm rot="10800000">
                <a:off x="1702762" y="310299"/>
                <a:ext cx="985822" cy="1167206"/>
              </a:xfrm>
              <a:custGeom>
                <a:avLst/>
                <a:gdLst/>
                <a:ahLst/>
                <a:cxnLst/>
                <a:rect l="l" t="t" r="r" b="b"/>
                <a:pathLst>
                  <a:path w="81574" h="96583" extrusionOk="0">
                    <a:moveTo>
                      <a:pt x="24970" y="6740"/>
                    </a:moveTo>
                    <a:cubicBezTo>
                      <a:pt x="7275" y="13470"/>
                      <a:pt x="0" y="37523"/>
                      <a:pt x="8738" y="60485"/>
                    </a:cubicBezTo>
                    <a:cubicBezTo>
                      <a:pt x="17476" y="83438"/>
                      <a:pt x="38908" y="96583"/>
                      <a:pt x="56604" y="89843"/>
                    </a:cubicBezTo>
                    <a:cubicBezTo>
                      <a:pt x="74299" y="83113"/>
                      <a:pt x="81574" y="59032"/>
                      <a:pt x="72836" y="36089"/>
                    </a:cubicBezTo>
                    <a:cubicBezTo>
                      <a:pt x="64098" y="13126"/>
                      <a:pt x="42675" y="0"/>
                      <a:pt x="24970" y="6740"/>
                    </a:cubicBezTo>
                    <a:close/>
                    <a:moveTo>
                      <a:pt x="41126" y="73515"/>
                    </a:moveTo>
                    <a:cubicBezTo>
                      <a:pt x="30190" y="77683"/>
                      <a:pt x="17562" y="71144"/>
                      <a:pt x="12906" y="58908"/>
                    </a:cubicBezTo>
                    <a:cubicBezTo>
                      <a:pt x="8241" y="46671"/>
                      <a:pt x="13327" y="33393"/>
                      <a:pt x="24263" y="29225"/>
                    </a:cubicBezTo>
                    <a:cubicBezTo>
                      <a:pt x="35209" y="25066"/>
                      <a:pt x="47828" y="31605"/>
                      <a:pt x="52493" y="43842"/>
                    </a:cubicBezTo>
                    <a:cubicBezTo>
                      <a:pt x="57149" y="56078"/>
                      <a:pt x="52063" y="69357"/>
                      <a:pt x="41126" y="7351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61" name="Google Shape;2161;p64"/>
              <p:cNvSpPr/>
              <p:nvPr/>
            </p:nvSpPr>
            <p:spPr>
              <a:xfrm rot="10800000">
                <a:off x="1702762" y="310299"/>
                <a:ext cx="985822" cy="1167206"/>
              </a:xfrm>
              <a:custGeom>
                <a:avLst/>
                <a:gdLst/>
                <a:ahLst/>
                <a:cxnLst/>
                <a:rect l="l" t="t" r="r" b="b"/>
                <a:pathLst>
                  <a:path w="81574" h="96583" extrusionOk="0">
                    <a:moveTo>
                      <a:pt x="24970" y="6740"/>
                    </a:moveTo>
                    <a:cubicBezTo>
                      <a:pt x="7275" y="13470"/>
                      <a:pt x="0" y="37523"/>
                      <a:pt x="8738" y="60485"/>
                    </a:cubicBezTo>
                    <a:cubicBezTo>
                      <a:pt x="17476" y="83438"/>
                      <a:pt x="38908" y="96583"/>
                      <a:pt x="56604" y="89843"/>
                    </a:cubicBezTo>
                    <a:cubicBezTo>
                      <a:pt x="74299" y="83113"/>
                      <a:pt x="81574" y="59032"/>
                      <a:pt x="72836" y="36089"/>
                    </a:cubicBezTo>
                    <a:cubicBezTo>
                      <a:pt x="64098" y="13126"/>
                      <a:pt x="42675" y="0"/>
                      <a:pt x="24970" y="6740"/>
                    </a:cubicBezTo>
                    <a:close/>
                    <a:moveTo>
                      <a:pt x="41126" y="73515"/>
                    </a:moveTo>
                    <a:cubicBezTo>
                      <a:pt x="30190" y="77683"/>
                      <a:pt x="17562" y="71144"/>
                      <a:pt x="12906" y="58908"/>
                    </a:cubicBezTo>
                    <a:cubicBezTo>
                      <a:pt x="8241" y="46671"/>
                      <a:pt x="13327" y="33393"/>
                      <a:pt x="24263" y="29225"/>
                    </a:cubicBezTo>
                    <a:cubicBezTo>
                      <a:pt x="35209" y="25066"/>
                      <a:pt x="47828" y="31605"/>
                      <a:pt x="52493" y="43842"/>
                    </a:cubicBezTo>
                    <a:cubicBezTo>
                      <a:pt x="57149" y="56078"/>
                      <a:pt x="52063" y="69357"/>
                      <a:pt x="41126" y="7351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162" name="Google Shape;2162;p64"/>
            <p:cNvGrpSpPr/>
            <p:nvPr/>
          </p:nvGrpSpPr>
          <p:grpSpPr>
            <a:xfrm>
              <a:off x="1917768" y="323797"/>
              <a:ext cx="984323" cy="1005822"/>
              <a:chOff x="1917768" y="323797"/>
              <a:chExt cx="984323" cy="1005822"/>
            </a:xfrm>
          </p:grpSpPr>
          <p:sp>
            <p:nvSpPr>
              <p:cNvPr id="2163" name="Google Shape;2163;p64"/>
              <p:cNvSpPr/>
              <p:nvPr/>
            </p:nvSpPr>
            <p:spPr>
              <a:xfrm rot="10800000">
                <a:off x="1917768" y="323797"/>
                <a:ext cx="984323" cy="1005822"/>
              </a:xfrm>
              <a:custGeom>
                <a:avLst/>
                <a:gdLst/>
                <a:ahLst/>
                <a:cxnLst/>
                <a:rect l="l" t="t" r="r" b="b"/>
                <a:pathLst>
                  <a:path w="81450" h="83229" extrusionOk="0">
                    <a:moveTo>
                      <a:pt x="39409" y="1"/>
                    </a:moveTo>
                    <a:cubicBezTo>
                      <a:pt x="35425" y="1"/>
                      <a:pt x="31489" y="707"/>
                      <a:pt x="27753" y="2132"/>
                    </a:cubicBezTo>
                    <a:cubicBezTo>
                      <a:pt x="8710" y="9378"/>
                      <a:pt x="1" y="32933"/>
                      <a:pt x="8299" y="54739"/>
                    </a:cubicBezTo>
                    <a:cubicBezTo>
                      <a:pt x="12285" y="65217"/>
                      <a:pt x="19742" y="73878"/>
                      <a:pt x="29034" y="78820"/>
                    </a:cubicBezTo>
                    <a:cubicBezTo>
                      <a:pt x="34529" y="81746"/>
                      <a:pt x="40400" y="83228"/>
                      <a:pt x="46174" y="83228"/>
                    </a:cubicBezTo>
                    <a:cubicBezTo>
                      <a:pt x="50153" y="83228"/>
                      <a:pt x="54086" y="82525"/>
                      <a:pt x="57818" y="81105"/>
                    </a:cubicBezTo>
                    <a:cubicBezTo>
                      <a:pt x="66967" y="77625"/>
                      <a:pt x="74156" y="70121"/>
                      <a:pt x="77798" y="60255"/>
                    </a:cubicBezTo>
                    <a:cubicBezTo>
                      <a:pt x="81450" y="50389"/>
                      <a:pt x="81259" y="38966"/>
                      <a:pt x="77272" y="28488"/>
                    </a:cubicBezTo>
                    <a:cubicBezTo>
                      <a:pt x="73286" y="18011"/>
                      <a:pt x="65829" y="9349"/>
                      <a:pt x="56547" y="4407"/>
                    </a:cubicBezTo>
                    <a:cubicBezTo>
                      <a:pt x="51049" y="1483"/>
                      <a:pt x="45180" y="1"/>
                      <a:pt x="3940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64" name="Google Shape;2164;p64"/>
              <p:cNvSpPr/>
              <p:nvPr/>
            </p:nvSpPr>
            <p:spPr>
              <a:xfrm rot="10800000">
                <a:off x="1917768" y="323797"/>
                <a:ext cx="984323" cy="1005822"/>
              </a:xfrm>
              <a:custGeom>
                <a:avLst/>
                <a:gdLst/>
                <a:ahLst/>
                <a:cxnLst/>
                <a:rect l="l" t="t" r="r" b="b"/>
                <a:pathLst>
                  <a:path w="81450" h="83229" extrusionOk="0">
                    <a:moveTo>
                      <a:pt x="39409" y="1"/>
                    </a:moveTo>
                    <a:cubicBezTo>
                      <a:pt x="35425" y="1"/>
                      <a:pt x="31489" y="707"/>
                      <a:pt x="27753" y="2132"/>
                    </a:cubicBezTo>
                    <a:cubicBezTo>
                      <a:pt x="8710" y="9378"/>
                      <a:pt x="1" y="32933"/>
                      <a:pt x="8299" y="54739"/>
                    </a:cubicBezTo>
                    <a:cubicBezTo>
                      <a:pt x="12285" y="65217"/>
                      <a:pt x="19742" y="73878"/>
                      <a:pt x="29034" y="78820"/>
                    </a:cubicBezTo>
                    <a:cubicBezTo>
                      <a:pt x="34529" y="81746"/>
                      <a:pt x="40400" y="83228"/>
                      <a:pt x="46174" y="83228"/>
                    </a:cubicBezTo>
                    <a:cubicBezTo>
                      <a:pt x="50153" y="83228"/>
                      <a:pt x="54086" y="82525"/>
                      <a:pt x="57818" y="81105"/>
                    </a:cubicBezTo>
                    <a:cubicBezTo>
                      <a:pt x="66967" y="77625"/>
                      <a:pt x="74156" y="70121"/>
                      <a:pt x="77798" y="60255"/>
                    </a:cubicBezTo>
                    <a:cubicBezTo>
                      <a:pt x="81450" y="50389"/>
                      <a:pt x="81259" y="38966"/>
                      <a:pt x="77272" y="28488"/>
                    </a:cubicBezTo>
                    <a:cubicBezTo>
                      <a:pt x="73286" y="18011"/>
                      <a:pt x="65829" y="9349"/>
                      <a:pt x="56547" y="4407"/>
                    </a:cubicBezTo>
                    <a:cubicBezTo>
                      <a:pt x="51049" y="1483"/>
                      <a:pt x="45180" y="1"/>
                      <a:pt x="39409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25098"/>
                    </a:srgbClr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65" name="Google Shape;2165;p64"/>
            <p:cNvSpPr/>
            <p:nvPr/>
          </p:nvSpPr>
          <p:spPr>
            <a:xfrm rot="10800000">
              <a:off x="2196300" y="643067"/>
              <a:ext cx="377451" cy="367203"/>
            </a:xfrm>
            <a:custGeom>
              <a:avLst/>
              <a:gdLst/>
              <a:ahLst/>
              <a:cxnLst/>
              <a:rect l="l" t="t" r="r" b="b"/>
              <a:pathLst>
                <a:path w="31233" h="30385" extrusionOk="0">
                  <a:moveTo>
                    <a:pt x="14390" y="1"/>
                  </a:moveTo>
                  <a:cubicBezTo>
                    <a:pt x="12959" y="1"/>
                    <a:pt x="11524" y="252"/>
                    <a:pt x="10134" y="782"/>
                  </a:cubicBezTo>
                  <a:cubicBezTo>
                    <a:pt x="3175" y="3421"/>
                    <a:pt x="1" y="12024"/>
                    <a:pt x="3031" y="19988"/>
                  </a:cubicBezTo>
                  <a:cubicBezTo>
                    <a:pt x="5456" y="26352"/>
                    <a:pt x="11120" y="30385"/>
                    <a:pt x="16852" y="30385"/>
                  </a:cubicBezTo>
                  <a:cubicBezTo>
                    <a:pt x="18283" y="30385"/>
                    <a:pt x="19718" y="30134"/>
                    <a:pt x="21109" y="29605"/>
                  </a:cubicBezTo>
                  <a:cubicBezTo>
                    <a:pt x="28059" y="26957"/>
                    <a:pt x="31232" y="18362"/>
                    <a:pt x="28202" y="10399"/>
                  </a:cubicBezTo>
                  <a:cubicBezTo>
                    <a:pt x="25778" y="4028"/>
                    <a:pt x="20116" y="1"/>
                    <a:pt x="14390" y="1"/>
                  </a:cubicBezTo>
                  <a:close/>
                </a:path>
              </a:pathLst>
            </a:custGeom>
            <a:solidFill>
              <a:srgbClr val="FF7B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66" name="Google Shape;2166;p64"/>
            <p:cNvGrpSpPr/>
            <p:nvPr/>
          </p:nvGrpSpPr>
          <p:grpSpPr>
            <a:xfrm>
              <a:off x="2061481" y="511934"/>
              <a:ext cx="647091" cy="629496"/>
              <a:chOff x="2061481" y="511934"/>
              <a:chExt cx="647091" cy="629496"/>
            </a:xfrm>
          </p:grpSpPr>
          <p:sp>
            <p:nvSpPr>
              <p:cNvPr id="2167" name="Google Shape;2167;p64"/>
              <p:cNvSpPr/>
              <p:nvPr/>
            </p:nvSpPr>
            <p:spPr>
              <a:xfrm rot="10800000">
                <a:off x="2061481" y="511934"/>
                <a:ext cx="647091" cy="629496"/>
              </a:xfrm>
              <a:custGeom>
                <a:avLst/>
                <a:gdLst/>
                <a:ahLst/>
                <a:cxnLst/>
                <a:rect l="l" t="t" r="r" b="b"/>
                <a:pathLst>
                  <a:path w="53545" h="52089" extrusionOk="0">
                    <a:moveTo>
                      <a:pt x="24665" y="1"/>
                    </a:moveTo>
                    <a:cubicBezTo>
                      <a:pt x="22212" y="1"/>
                      <a:pt x="19752" y="432"/>
                      <a:pt x="17371" y="1339"/>
                    </a:cubicBezTo>
                    <a:cubicBezTo>
                      <a:pt x="5449" y="5870"/>
                      <a:pt x="0" y="20612"/>
                      <a:pt x="5201" y="34253"/>
                    </a:cubicBezTo>
                    <a:cubicBezTo>
                      <a:pt x="9356" y="45179"/>
                      <a:pt x="19070" y="52088"/>
                      <a:pt x="28896" y="52088"/>
                    </a:cubicBezTo>
                    <a:cubicBezTo>
                      <a:pt x="31346" y="52088"/>
                      <a:pt x="33804" y="51658"/>
                      <a:pt x="36184" y="50754"/>
                    </a:cubicBezTo>
                    <a:cubicBezTo>
                      <a:pt x="48096" y="46213"/>
                      <a:pt x="53545" y="31472"/>
                      <a:pt x="48354" y="17830"/>
                    </a:cubicBezTo>
                    <a:cubicBezTo>
                      <a:pt x="44200" y="6914"/>
                      <a:pt x="34488" y="1"/>
                      <a:pt x="246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68" name="Google Shape;2168;p64"/>
              <p:cNvSpPr/>
              <p:nvPr/>
            </p:nvSpPr>
            <p:spPr>
              <a:xfrm rot="10800000">
                <a:off x="2061481" y="511934"/>
                <a:ext cx="647091" cy="629496"/>
              </a:xfrm>
              <a:custGeom>
                <a:avLst/>
                <a:gdLst/>
                <a:ahLst/>
                <a:cxnLst/>
                <a:rect l="l" t="t" r="r" b="b"/>
                <a:pathLst>
                  <a:path w="53545" h="52089" extrusionOk="0">
                    <a:moveTo>
                      <a:pt x="24665" y="1"/>
                    </a:moveTo>
                    <a:cubicBezTo>
                      <a:pt x="22212" y="1"/>
                      <a:pt x="19752" y="432"/>
                      <a:pt x="17371" y="1339"/>
                    </a:cubicBezTo>
                    <a:cubicBezTo>
                      <a:pt x="5449" y="5870"/>
                      <a:pt x="0" y="20612"/>
                      <a:pt x="5201" y="34253"/>
                    </a:cubicBezTo>
                    <a:cubicBezTo>
                      <a:pt x="9356" y="45179"/>
                      <a:pt x="19070" y="52088"/>
                      <a:pt x="28896" y="52088"/>
                    </a:cubicBezTo>
                    <a:cubicBezTo>
                      <a:pt x="31346" y="52088"/>
                      <a:pt x="33804" y="51658"/>
                      <a:pt x="36184" y="50754"/>
                    </a:cubicBezTo>
                    <a:cubicBezTo>
                      <a:pt x="48096" y="46213"/>
                      <a:pt x="53545" y="31472"/>
                      <a:pt x="48354" y="17830"/>
                    </a:cubicBezTo>
                    <a:cubicBezTo>
                      <a:pt x="44200" y="6914"/>
                      <a:pt x="34488" y="1"/>
                      <a:pt x="24665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>
                      <a:alpha val="14509"/>
                    </a:srgbClr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69" name="Google Shape;2169;p64"/>
            <p:cNvSpPr/>
            <p:nvPr/>
          </p:nvSpPr>
          <p:spPr>
            <a:xfrm rot="10800000">
              <a:off x="2196300" y="643067"/>
              <a:ext cx="377451" cy="367203"/>
            </a:xfrm>
            <a:custGeom>
              <a:avLst/>
              <a:gdLst/>
              <a:ahLst/>
              <a:cxnLst/>
              <a:rect l="l" t="t" r="r" b="b"/>
              <a:pathLst>
                <a:path w="31233" h="30385" extrusionOk="0">
                  <a:moveTo>
                    <a:pt x="14390" y="1"/>
                  </a:moveTo>
                  <a:cubicBezTo>
                    <a:pt x="12959" y="1"/>
                    <a:pt x="11524" y="252"/>
                    <a:pt x="10134" y="782"/>
                  </a:cubicBezTo>
                  <a:cubicBezTo>
                    <a:pt x="3175" y="3421"/>
                    <a:pt x="1" y="12024"/>
                    <a:pt x="3031" y="19988"/>
                  </a:cubicBezTo>
                  <a:cubicBezTo>
                    <a:pt x="5456" y="26352"/>
                    <a:pt x="11120" y="30385"/>
                    <a:pt x="16852" y="30385"/>
                  </a:cubicBezTo>
                  <a:cubicBezTo>
                    <a:pt x="18283" y="30385"/>
                    <a:pt x="19718" y="30134"/>
                    <a:pt x="21109" y="29605"/>
                  </a:cubicBezTo>
                  <a:cubicBezTo>
                    <a:pt x="28059" y="26957"/>
                    <a:pt x="31232" y="18362"/>
                    <a:pt x="28202" y="10399"/>
                  </a:cubicBezTo>
                  <a:cubicBezTo>
                    <a:pt x="25778" y="4028"/>
                    <a:pt x="20116" y="1"/>
                    <a:pt x="14390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81" name="Hình chữ nhật 80">
            <a:extLst>
              <a:ext uri="{FF2B5EF4-FFF2-40B4-BE49-F238E27FC236}">
                <a16:creationId xmlns:a16="http://schemas.microsoft.com/office/drawing/2014/main" xmlns="" id="{51D98DE5-80E5-C9AC-2892-807DC1A8C2E8}"/>
              </a:ext>
            </a:extLst>
          </p:cNvPr>
          <p:cNvSpPr/>
          <p:nvPr/>
        </p:nvSpPr>
        <p:spPr>
          <a:xfrm>
            <a:off x="4818014" y="153416"/>
            <a:ext cx="1520609" cy="77976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4267" dirty="0">
                <a:solidFill>
                  <a:schemeClr val="accent2"/>
                </a:solidFill>
                <a:latin typeface="Fira Sans Black" panose="020B0A03050000020004" pitchFamily="34" charset="0"/>
              </a:rPr>
              <a:t>Gợi ý</a:t>
            </a:r>
            <a:endParaRPr lang="vi-VN" sz="4267" dirty="0">
              <a:solidFill>
                <a:schemeClr val="accent2"/>
              </a:solidFill>
              <a:latin typeface="Fira Sans Black" panose="020B0A03050000020004" pitchFamily="34" charset="0"/>
            </a:endParaRPr>
          </a:p>
        </p:txBody>
      </p:sp>
      <p:grpSp>
        <p:nvGrpSpPr>
          <p:cNvPr id="2" name="Nhóm 1">
            <a:extLst>
              <a:ext uri="{FF2B5EF4-FFF2-40B4-BE49-F238E27FC236}">
                <a16:creationId xmlns:a16="http://schemas.microsoft.com/office/drawing/2014/main" xmlns="" id="{C5A8F582-22DD-3EF0-A02A-C5D4B1C99313}"/>
              </a:ext>
            </a:extLst>
          </p:cNvPr>
          <p:cNvGrpSpPr/>
          <p:nvPr/>
        </p:nvGrpSpPr>
        <p:grpSpPr>
          <a:xfrm>
            <a:off x="234726" y="902118"/>
            <a:ext cx="9964457" cy="695217"/>
            <a:chOff x="176044" y="676588"/>
            <a:chExt cx="7473343" cy="521413"/>
          </a:xfrm>
        </p:grpSpPr>
        <p:sp>
          <p:nvSpPr>
            <p:cNvPr id="84" name="Hộp Văn bản 83">
              <a:extLst>
                <a:ext uri="{FF2B5EF4-FFF2-40B4-BE49-F238E27FC236}">
                  <a16:creationId xmlns:a16="http://schemas.microsoft.com/office/drawing/2014/main" xmlns="" id="{9D2F95EF-E143-7ED5-4CEE-4969349B09AB}"/>
                </a:ext>
              </a:extLst>
            </p:cNvPr>
            <p:cNvSpPr txBox="1"/>
            <p:nvPr/>
          </p:nvSpPr>
          <p:spPr>
            <a:xfrm>
              <a:off x="718092" y="676588"/>
              <a:ext cx="6931295" cy="3462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67"/>
                </a:spcAft>
              </a:pPr>
              <a:r>
                <a:rPr lang="en-US" sz="24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1. Vấn đề (câu hỏi) nghiên cứu của tác giả trong bài viết là gì?</a:t>
              </a:r>
              <a:endPara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3" name="Google Shape;1024;p51">
              <a:extLst>
                <a:ext uri="{FF2B5EF4-FFF2-40B4-BE49-F238E27FC236}">
                  <a16:creationId xmlns:a16="http://schemas.microsoft.com/office/drawing/2014/main" xmlns="" id="{20AC71E6-4898-F0CC-0EEC-8B2C7D565DDA}"/>
                </a:ext>
              </a:extLst>
            </p:cNvPr>
            <p:cNvGrpSpPr/>
            <p:nvPr/>
          </p:nvGrpSpPr>
          <p:grpSpPr>
            <a:xfrm>
              <a:off x="176044" y="747692"/>
              <a:ext cx="467507" cy="450309"/>
              <a:chOff x="4871187" y="5243891"/>
              <a:chExt cx="500123" cy="480030"/>
            </a:xfrm>
          </p:grpSpPr>
          <p:sp>
            <p:nvSpPr>
              <p:cNvPr id="105" name="Google Shape;1025;p51">
                <a:extLst>
                  <a:ext uri="{FF2B5EF4-FFF2-40B4-BE49-F238E27FC236}">
                    <a16:creationId xmlns:a16="http://schemas.microsoft.com/office/drawing/2014/main" xmlns="" id="{86038A69-817D-AF11-A08D-39667B0401A3}"/>
                  </a:ext>
                </a:extLst>
              </p:cNvPr>
              <p:cNvSpPr/>
              <p:nvPr/>
            </p:nvSpPr>
            <p:spPr>
              <a:xfrm>
                <a:off x="4906976" y="5279681"/>
                <a:ext cx="428485" cy="408453"/>
              </a:xfrm>
              <a:custGeom>
                <a:avLst/>
                <a:gdLst/>
                <a:ahLst/>
                <a:cxnLst/>
                <a:rect l="l" t="t" r="r" b="b"/>
                <a:pathLst>
                  <a:path w="7016" h="6688" extrusionOk="0">
                    <a:moveTo>
                      <a:pt x="1425" y="0"/>
                    </a:moveTo>
                    <a:cubicBezTo>
                      <a:pt x="1365" y="0"/>
                      <a:pt x="1316" y="50"/>
                      <a:pt x="1316" y="110"/>
                    </a:cubicBezTo>
                    <a:lnTo>
                      <a:pt x="1316" y="768"/>
                    </a:lnTo>
                    <a:lnTo>
                      <a:pt x="768" y="768"/>
                    </a:lnTo>
                    <a:cubicBezTo>
                      <a:pt x="707" y="768"/>
                      <a:pt x="658" y="817"/>
                      <a:pt x="658" y="878"/>
                    </a:cubicBezTo>
                    <a:lnTo>
                      <a:pt x="658" y="1645"/>
                    </a:lnTo>
                    <a:lnTo>
                      <a:pt x="110" y="1645"/>
                    </a:lnTo>
                    <a:cubicBezTo>
                      <a:pt x="49" y="1645"/>
                      <a:pt x="0" y="1694"/>
                      <a:pt x="0" y="1754"/>
                    </a:cubicBezTo>
                    <a:lnTo>
                      <a:pt x="0" y="6577"/>
                    </a:lnTo>
                    <a:cubicBezTo>
                      <a:pt x="0" y="6638"/>
                      <a:pt x="49" y="6687"/>
                      <a:pt x="110" y="6687"/>
                    </a:cubicBezTo>
                    <a:lnTo>
                      <a:pt x="6906" y="6687"/>
                    </a:lnTo>
                    <a:cubicBezTo>
                      <a:pt x="6966" y="6687"/>
                      <a:pt x="7016" y="6638"/>
                      <a:pt x="7016" y="6577"/>
                    </a:cubicBezTo>
                    <a:lnTo>
                      <a:pt x="7016" y="5043"/>
                    </a:lnTo>
                    <a:lnTo>
                      <a:pt x="5701" y="3910"/>
                    </a:lnTo>
                    <a:lnTo>
                      <a:pt x="5701" y="110"/>
                    </a:lnTo>
                    <a:cubicBezTo>
                      <a:pt x="5701" y="50"/>
                      <a:pt x="5651" y="0"/>
                      <a:pt x="55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Google Shape;1026;p51">
                <a:extLst>
                  <a:ext uri="{FF2B5EF4-FFF2-40B4-BE49-F238E27FC236}">
                    <a16:creationId xmlns:a16="http://schemas.microsoft.com/office/drawing/2014/main" xmlns="" id="{26A8F6DC-024E-F74F-3610-B442DE52F4DB}"/>
                  </a:ext>
                </a:extLst>
              </p:cNvPr>
              <p:cNvSpPr/>
              <p:nvPr/>
            </p:nvSpPr>
            <p:spPr>
              <a:xfrm>
                <a:off x="4871187" y="5243891"/>
                <a:ext cx="500123" cy="480030"/>
              </a:xfrm>
              <a:custGeom>
                <a:avLst/>
                <a:gdLst/>
                <a:ahLst/>
                <a:cxnLst/>
                <a:rect l="l" t="t" r="r" b="b"/>
                <a:pathLst>
                  <a:path w="8189" h="7860" extrusionOk="0">
                    <a:moveTo>
                      <a:pt x="2011" y="0"/>
                    </a:moveTo>
                    <a:cubicBezTo>
                      <a:pt x="1628" y="1"/>
                      <a:pt x="1316" y="312"/>
                      <a:pt x="1316" y="696"/>
                    </a:cubicBezTo>
                    <a:lnTo>
                      <a:pt x="1316" y="769"/>
                    </a:lnTo>
                    <a:cubicBezTo>
                      <a:pt x="947" y="789"/>
                      <a:pt x="658" y="1094"/>
                      <a:pt x="658" y="1464"/>
                    </a:cubicBezTo>
                    <a:lnTo>
                      <a:pt x="658" y="1646"/>
                    </a:lnTo>
                    <a:cubicBezTo>
                      <a:pt x="289" y="1666"/>
                      <a:pt x="1" y="1971"/>
                      <a:pt x="0" y="2340"/>
                    </a:cubicBezTo>
                    <a:lnTo>
                      <a:pt x="0" y="7163"/>
                    </a:lnTo>
                    <a:cubicBezTo>
                      <a:pt x="1" y="7547"/>
                      <a:pt x="312" y="7859"/>
                      <a:pt x="696" y="7859"/>
                    </a:cubicBezTo>
                    <a:lnTo>
                      <a:pt x="7492" y="7859"/>
                    </a:lnTo>
                    <a:cubicBezTo>
                      <a:pt x="7876" y="7859"/>
                      <a:pt x="8188" y="7547"/>
                      <a:pt x="8188" y="7163"/>
                    </a:cubicBezTo>
                    <a:lnTo>
                      <a:pt x="8188" y="5629"/>
                    </a:lnTo>
                    <a:cubicBezTo>
                      <a:pt x="8188" y="5458"/>
                      <a:pt x="8114" y="5296"/>
                      <a:pt x="7984" y="5185"/>
                    </a:cubicBezTo>
                    <a:lnTo>
                      <a:pt x="6873" y="4228"/>
                    </a:lnTo>
                    <a:lnTo>
                      <a:pt x="6873" y="696"/>
                    </a:lnTo>
                    <a:cubicBezTo>
                      <a:pt x="6872" y="312"/>
                      <a:pt x="6561" y="1"/>
                      <a:pt x="617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Google Shape;1027;p51">
                <a:extLst>
                  <a:ext uri="{FF2B5EF4-FFF2-40B4-BE49-F238E27FC236}">
                    <a16:creationId xmlns:a16="http://schemas.microsoft.com/office/drawing/2014/main" xmlns="" id="{39FBE10A-1F77-C328-0ADF-DF90471BFEA8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428485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7016" h="5043" extrusionOk="0">
                    <a:moveTo>
                      <a:pt x="110" y="0"/>
                    </a:moveTo>
                    <a:cubicBezTo>
                      <a:pt x="49" y="0"/>
                      <a:pt x="1" y="49"/>
                      <a:pt x="1" y="110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6906" y="5042"/>
                    </a:lnTo>
                    <a:cubicBezTo>
                      <a:pt x="6967" y="5042"/>
                      <a:pt x="7016" y="4993"/>
                      <a:pt x="7016" y="4932"/>
                    </a:cubicBezTo>
                    <a:lnTo>
                      <a:pt x="7016" y="3398"/>
                    </a:lnTo>
                    <a:lnTo>
                      <a:pt x="307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Google Shape;1028;p51">
                <a:extLst>
                  <a:ext uri="{FF2B5EF4-FFF2-40B4-BE49-F238E27FC236}">
                    <a16:creationId xmlns:a16="http://schemas.microsoft.com/office/drawing/2014/main" xmlns="" id="{6F7117BC-487A-815D-ED49-13A23E62A4D1}"/>
                  </a:ext>
                </a:extLst>
              </p:cNvPr>
              <p:cNvSpPr/>
              <p:nvPr/>
            </p:nvSpPr>
            <p:spPr>
              <a:xfrm>
                <a:off x="4987290" y="5279681"/>
                <a:ext cx="267864" cy="40173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6578" extrusionOk="0">
                    <a:moveTo>
                      <a:pt x="110" y="0"/>
                    </a:moveTo>
                    <a:cubicBezTo>
                      <a:pt x="50" y="0"/>
                      <a:pt x="1" y="50"/>
                      <a:pt x="1" y="110"/>
                    </a:cubicBezTo>
                    <a:lnTo>
                      <a:pt x="1" y="6468"/>
                    </a:lnTo>
                    <a:cubicBezTo>
                      <a:pt x="1" y="6528"/>
                      <a:pt x="50" y="6577"/>
                      <a:pt x="110" y="6577"/>
                    </a:cubicBezTo>
                    <a:lnTo>
                      <a:pt x="4276" y="6577"/>
                    </a:lnTo>
                    <a:cubicBezTo>
                      <a:pt x="4336" y="6577"/>
                      <a:pt x="4385" y="6528"/>
                      <a:pt x="4385" y="6468"/>
                    </a:cubicBezTo>
                    <a:lnTo>
                      <a:pt x="4385" y="110"/>
                    </a:lnTo>
                    <a:cubicBezTo>
                      <a:pt x="4385" y="50"/>
                      <a:pt x="4336" y="0"/>
                      <a:pt x="427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Google Shape;1029;p51">
                <a:extLst>
                  <a:ext uri="{FF2B5EF4-FFF2-40B4-BE49-F238E27FC236}">
                    <a16:creationId xmlns:a16="http://schemas.microsoft.com/office/drawing/2014/main" xmlns="" id="{B790BFF3-BC5C-1428-9B45-3A138FEC6B0D}"/>
                  </a:ext>
                </a:extLst>
              </p:cNvPr>
              <p:cNvSpPr/>
              <p:nvPr/>
            </p:nvSpPr>
            <p:spPr>
              <a:xfrm>
                <a:off x="4947164" y="5326525"/>
                <a:ext cx="261146" cy="354892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5811" extrusionOk="0">
                    <a:moveTo>
                      <a:pt x="110" y="1"/>
                    </a:moveTo>
                    <a:cubicBezTo>
                      <a:pt x="49" y="1"/>
                      <a:pt x="0" y="50"/>
                      <a:pt x="0" y="111"/>
                    </a:cubicBezTo>
                    <a:lnTo>
                      <a:pt x="0" y="5810"/>
                    </a:lnTo>
                    <a:lnTo>
                      <a:pt x="4275" y="5810"/>
                    </a:lnTo>
                    <a:lnTo>
                      <a:pt x="4275" y="1417"/>
                    </a:lnTo>
                    <a:lnTo>
                      <a:pt x="28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Google Shape;1030;p51">
                <a:extLst>
                  <a:ext uri="{FF2B5EF4-FFF2-40B4-BE49-F238E27FC236}">
                    <a16:creationId xmlns:a16="http://schemas.microsoft.com/office/drawing/2014/main" xmlns="" id="{7C21C39D-9DA9-330C-73A9-EC288BBF454A}"/>
                  </a:ext>
                </a:extLst>
              </p:cNvPr>
              <p:cNvSpPr/>
              <p:nvPr/>
            </p:nvSpPr>
            <p:spPr>
              <a:xfrm>
                <a:off x="5107851" y="5326525"/>
                <a:ext cx="99609" cy="99670"/>
              </a:xfrm>
              <a:custGeom>
                <a:avLst/>
                <a:gdLst/>
                <a:ahLst/>
                <a:cxnLst/>
                <a:rect l="l" t="t" r="r" b="b"/>
                <a:pathLst>
                  <a:path w="1631" h="1632" extrusionOk="0">
                    <a:moveTo>
                      <a:pt x="0" y="1"/>
                    </a:moveTo>
                    <a:lnTo>
                      <a:pt x="0" y="1303"/>
                    </a:lnTo>
                    <a:cubicBezTo>
                      <a:pt x="0" y="1484"/>
                      <a:pt x="147" y="1631"/>
                      <a:pt x="329" y="1631"/>
                    </a:cubicBezTo>
                    <a:lnTo>
                      <a:pt x="1631" y="1631"/>
                    </a:lnTo>
                    <a:lnTo>
                      <a:pt x="1631" y="1413"/>
                    </a:lnTo>
                    <a:lnTo>
                      <a:pt x="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Google Shape;1031;p51">
                <a:extLst>
                  <a:ext uri="{FF2B5EF4-FFF2-40B4-BE49-F238E27FC236}">
                    <a16:creationId xmlns:a16="http://schemas.microsoft.com/office/drawing/2014/main" xmlns="" id="{CD6D3BE0-C9EB-81E5-6952-F8FE3CA10448}"/>
                  </a:ext>
                </a:extLst>
              </p:cNvPr>
              <p:cNvSpPr/>
              <p:nvPr/>
            </p:nvSpPr>
            <p:spPr>
              <a:xfrm>
                <a:off x="5121165" y="5326281"/>
                <a:ext cx="86540" cy="8654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417" extrusionOk="0">
                    <a:moveTo>
                      <a:pt x="1" y="0"/>
                    </a:moveTo>
                    <a:lnTo>
                      <a:pt x="1" y="1307"/>
                    </a:lnTo>
                    <a:cubicBezTo>
                      <a:pt x="1" y="1367"/>
                      <a:pt x="50" y="1416"/>
                      <a:pt x="110" y="1416"/>
                    </a:cubicBezTo>
                    <a:cubicBezTo>
                      <a:pt x="110" y="1416"/>
                      <a:pt x="110" y="1416"/>
                      <a:pt x="111" y="1416"/>
                    </a:cubicBezTo>
                    <a:lnTo>
                      <a:pt x="1417" y="141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Google Shape;1032;p51">
                <a:extLst>
                  <a:ext uri="{FF2B5EF4-FFF2-40B4-BE49-F238E27FC236}">
                    <a16:creationId xmlns:a16="http://schemas.microsoft.com/office/drawing/2014/main" xmlns="" id="{540DE5EB-2CBB-FB41-4D02-2A8B261F9E12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348174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5043" extrusionOk="0">
                    <a:moveTo>
                      <a:pt x="877" y="767"/>
                    </a:moveTo>
                    <a:cubicBezTo>
                      <a:pt x="938" y="767"/>
                      <a:pt x="987" y="816"/>
                      <a:pt x="987" y="877"/>
                    </a:cubicBezTo>
                    <a:lnTo>
                      <a:pt x="987" y="4384"/>
                    </a:lnTo>
                    <a:cubicBezTo>
                      <a:pt x="987" y="4445"/>
                      <a:pt x="938" y="4494"/>
                      <a:pt x="877" y="4494"/>
                    </a:cubicBezTo>
                    <a:lnTo>
                      <a:pt x="768" y="4494"/>
                    </a:lnTo>
                    <a:cubicBezTo>
                      <a:pt x="707" y="4494"/>
                      <a:pt x="658" y="4445"/>
                      <a:pt x="658" y="4384"/>
                    </a:cubicBezTo>
                    <a:lnTo>
                      <a:pt x="658" y="877"/>
                    </a:lnTo>
                    <a:cubicBezTo>
                      <a:pt x="658" y="816"/>
                      <a:pt x="707" y="767"/>
                      <a:pt x="768" y="767"/>
                    </a:cubicBezTo>
                    <a:close/>
                    <a:moveTo>
                      <a:pt x="1864" y="1425"/>
                    </a:moveTo>
                    <a:cubicBezTo>
                      <a:pt x="1924" y="1425"/>
                      <a:pt x="1974" y="1474"/>
                      <a:pt x="1974" y="1535"/>
                    </a:cubicBezTo>
                    <a:lnTo>
                      <a:pt x="1974" y="4384"/>
                    </a:lnTo>
                    <a:cubicBezTo>
                      <a:pt x="1974" y="4445"/>
                      <a:pt x="1924" y="4494"/>
                      <a:pt x="1864" y="4494"/>
                    </a:cubicBezTo>
                    <a:lnTo>
                      <a:pt x="1755" y="4494"/>
                    </a:lnTo>
                    <a:cubicBezTo>
                      <a:pt x="1694" y="4494"/>
                      <a:pt x="1645" y="4445"/>
                      <a:pt x="1645" y="4384"/>
                    </a:cubicBezTo>
                    <a:lnTo>
                      <a:pt x="1645" y="1535"/>
                    </a:lnTo>
                    <a:cubicBezTo>
                      <a:pt x="1645" y="1474"/>
                      <a:pt x="1694" y="1425"/>
                      <a:pt x="1755" y="1425"/>
                    </a:cubicBezTo>
                    <a:close/>
                    <a:moveTo>
                      <a:pt x="2851" y="2083"/>
                    </a:moveTo>
                    <a:cubicBezTo>
                      <a:pt x="2911" y="2083"/>
                      <a:pt x="2960" y="2132"/>
                      <a:pt x="2960" y="2192"/>
                    </a:cubicBezTo>
                    <a:lnTo>
                      <a:pt x="2960" y="4384"/>
                    </a:lnTo>
                    <a:cubicBezTo>
                      <a:pt x="2960" y="4445"/>
                      <a:pt x="2911" y="4494"/>
                      <a:pt x="2851" y="4494"/>
                    </a:cubicBezTo>
                    <a:lnTo>
                      <a:pt x="2741" y="4494"/>
                    </a:lnTo>
                    <a:cubicBezTo>
                      <a:pt x="2680" y="4494"/>
                      <a:pt x="2631" y="4445"/>
                      <a:pt x="2631" y="4384"/>
                    </a:cubicBezTo>
                    <a:lnTo>
                      <a:pt x="2631" y="2192"/>
                    </a:lnTo>
                    <a:cubicBezTo>
                      <a:pt x="2631" y="2132"/>
                      <a:pt x="2680" y="2083"/>
                      <a:pt x="2741" y="2083"/>
                    </a:cubicBezTo>
                    <a:close/>
                    <a:moveTo>
                      <a:pt x="3837" y="2850"/>
                    </a:moveTo>
                    <a:cubicBezTo>
                      <a:pt x="3898" y="2850"/>
                      <a:pt x="3947" y="2899"/>
                      <a:pt x="3947" y="2960"/>
                    </a:cubicBezTo>
                    <a:lnTo>
                      <a:pt x="3947" y="4384"/>
                    </a:lnTo>
                    <a:cubicBezTo>
                      <a:pt x="3947" y="4445"/>
                      <a:pt x="3898" y="4494"/>
                      <a:pt x="3837" y="4494"/>
                    </a:cubicBezTo>
                    <a:lnTo>
                      <a:pt x="3727" y="4494"/>
                    </a:lnTo>
                    <a:cubicBezTo>
                      <a:pt x="3667" y="4494"/>
                      <a:pt x="3618" y="4445"/>
                      <a:pt x="3618" y="4384"/>
                    </a:cubicBezTo>
                    <a:lnTo>
                      <a:pt x="3618" y="2960"/>
                    </a:lnTo>
                    <a:cubicBezTo>
                      <a:pt x="3618" y="2899"/>
                      <a:pt x="3667" y="2850"/>
                      <a:pt x="3727" y="2850"/>
                    </a:cubicBezTo>
                    <a:close/>
                    <a:moveTo>
                      <a:pt x="4823" y="3508"/>
                    </a:moveTo>
                    <a:cubicBezTo>
                      <a:pt x="4884" y="3508"/>
                      <a:pt x="4933" y="3557"/>
                      <a:pt x="4933" y="3617"/>
                    </a:cubicBezTo>
                    <a:lnTo>
                      <a:pt x="4933" y="4384"/>
                    </a:lnTo>
                    <a:cubicBezTo>
                      <a:pt x="4933" y="4445"/>
                      <a:pt x="4884" y="4494"/>
                      <a:pt x="4823" y="4494"/>
                    </a:cubicBezTo>
                    <a:lnTo>
                      <a:pt x="4714" y="4494"/>
                    </a:lnTo>
                    <a:cubicBezTo>
                      <a:pt x="4653" y="4494"/>
                      <a:pt x="4605" y="4445"/>
                      <a:pt x="4605" y="4384"/>
                    </a:cubicBezTo>
                    <a:lnTo>
                      <a:pt x="4605" y="3617"/>
                    </a:lnTo>
                    <a:cubicBezTo>
                      <a:pt x="4605" y="3557"/>
                      <a:pt x="4653" y="3508"/>
                      <a:pt x="4714" y="3508"/>
                    </a:cubicBezTo>
                    <a:close/>
                    <a:moveTo>
                      <a:pt x="1716" y="0"/>
                    </a:moveTo>
                    <a:cubicBezTo>
                      <a:pt x="1715" y="0"/>
                      <a:pt x="1714" y="0"/>
                      <a:pt x="1714" y="0"/>
                    </a:cubicBezTo>
                    <a:lnTo>
                      <a:pt x="110" y="0"/>
                    </a:lnTo>
                    <a:cubicBezTo>
                      <a:pt x="49" y="0"/>
                      <a:pt x="1" y="49"/>
                      <a:pt x="1" y="109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5701" y="5042"/>
                    </a:lnTo>
                    <a:lnTo>
                      <a:pt x="5701" y="3398"/>
                    </a:lnTo>
                    <a:lnTo>
                      <a:pt x="1786" y="26"/>
                    </a:lnTo>
                    <a:cubicBezTo>
                      <a:pt x="1766" y="9"/>
                      <a:pt x="1741" y="0"/>
                      <a:pt x="17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Google Shape;1033;p51">
                <a:extLst>
                  <a:ext uri="{FF2B5EF4-FFF2-40B4-BE49-F238E27FC236}">
                    <a16:creationId xmlns:a16="http://schemas.microsoft.com/office/drawing/2014/main" xmlns="" id="{76D7546E-9939-113E-A0CA-0AB476E8748C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348174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5043" extrusionOk="0">
                    <a:moveTo>
                      <a:pt x="110" y="0"/>
                    </a:moveTo>
                    <a:cubicBezTo>
                      <a:pt x="49" y="0"/>
                      <a:pt x="1" y="49"/>
                      <a:pt x="1" y="109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5701" y="5042"/>
                    </a:lnTo>
                    <a:lnTo>
                      <a:pt x="5701" y="4823"/>
                    </a:lnTo>
                    <a:lnTo>
                      <a:pt x="658" y="4823"/>
                    </a:lnTo>
                    <a:cubicBezTo>
                      <a:pt x="416" y="4823"/>
                      <a:pt x="220" y="4627"/>
                      <a:pt x="220" y="4384"/>
                    </a:cubicBez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Google Shape;1034;p51">
                <a:extLst>
                  <a:ext uri="{FF2B5EF4-FFF2-40B4-BE49-F238E27FC236}">
                    <a16:creationId xmlns:a16="http://schemas.microsoft.com/office/drawing/2014/main" xmlns="" id="{9E3AEC73-9E3F-A93E-FFD3-8BB34B5803E5}"/>
                  </a:ext>
                </a:extLst>
              </p:cNvPr>
              <p:cNvSpPr/>
              <p:nvPr/>
            </p:nvSpPr>
            <p:spPr>
              <a:xfrm>
                <a:off x="5255102" y="5587680"/>
                <a:ext cx="80432" cy="100464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645" extrusionOk="0">
                    <a:moveTo>
                      <a:pt x="1" y="0"/>
                    </a:moveTo>
                    <a:lnTo>
                      <a:pt x="1" y="1644"/>
                    </a:lnTo>
                    <a:lnTo>
                      <a:pt x="1206" y="1644"/>
                    </a:lnTo>
                    <a:cubicBezTo>
                      <a:pt x="1267" y="1644"/>
                      <a:pt x="1316" y="1595"/>
                      <a:pt x="1316" y="1534"/>
                    </a:cubicBezTo>
                    <a:lnTo>
                      <a:pt x="1316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5" name="Hộp Văn bản 114">
            <a:extLst>
              <a:ext uri="{FF2B5EF4-FFF2-40B4-BE49-F238E27FC236}">
                <a16:creationId xmlns:a16="http://schemas.microsoft.com/office/drawing/2014/main" xmlns="" id="{5FB163B9-D156-268E-46C6-12325F6806BA}"/>
              </a:ext>
            </a:extLst>
          </p:cNvPr>
          <p:cNvSpPr txBox="1"/>
          <p:nvPr/>
        </p:nvSpPr>
        <p:spPr>
          <a:xfrm>
            <a:off x="957457" y="1761791"/>
            <a:ext cx="924172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Vấn đề nghiên cứu của tác giả trong bài viết là dấu ấn của sử thi Ấn Độ Ra-ma-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-na trong văn hóa Việt Nam.</a:t>
            </a:r>
          </a:p>
        </p:txBody>
      </p:sp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2A75C209-3628-5663-0F35-58977BCFB9A3}"/>
              </a:ext>
            </a:extLst>
          </p:cNvPr>
          <p:cNvGrpSpPr/>
          <p:nvPr/>
        </p:nvGrpSpPr>
        <p:grpSpPr>
          <a:xfrm>
            <a:off x="234725" y="2680945"/>
            <a:ext cx="11316056" cy="1441083"/>
            <a:chOff x="176044" y="2010709"/>
            <a:chExt cx="8487042" cy="1080812"/>
          </a:xfrm>
        </p:grpSpPr>
        <p:sp>
          <p:nvSpPr>
            <p:cNvPr id="117" name="Hộp Văn bản 116">
              <a:extLst>
                <a:ext uri="{FF2B5EF4-FFF2-40B4-BE49-F238E27FC236}">
                  <a16:creationId xmlns:a16="http://schemas.microsoft.com/office/drawing/2014/main" xmlns="" id="{E4EB5632-AB3F-7777-05A7-22964B282B1E}"/>
                </a:ext>
              </a:extLst>
            </p:cNvPr>
            <p:cNvSpPr txBox="1"/>
            <p:nvPr/>
          </p:nvSpPr>
          <p:spPr>
            <a:xfrm>
              <a:off x="699449" y="2010709"/>
              <a:ext cx="7963637" cy="3462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1067"/>
                </a:spcAft>
              </a:pPr>
              <a:r>
                <a:rPr lang="en-US" sz="24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2. Để triển khai bài viết, tác giả đã sử dụng những luận điểm chính nào?</a:t>
              </a:r>
            </a:p>
          </p:txBody>
        </p:sp>
        <p:grpSp>
          <p:nvGrpSpPr>
            <p:cNvPr id="118" name="Google Shape;1024;p51">
              <a:extLst>
                <a:ext uri="{FF2B5EF4-FFF2-40B4-BE49-F238E27FC236}">
                  <a16:creationId xmlns:a16="http://schemas.microsoft.com/office/drawing/2014/main" xmlns="" id="{BBAB4DA3-C491-6A7F-8739-1FFB34F9BE81}"/>
                </a:ext>
              </a:extLst>
            </p:cNvPr>
            <p:cNvGrpSpPr/>
            <p:nvPr/>
          </p:nvGrpSpPr>
          <p:grpSpPr>
            <a:xfrm>
              <a:off x="176044" y="2641212"/>
              <a:ext cx="467507" cy="450309"/>
              <a:chOff x="4871187" y="5243891"/>
              <a:chExt cx="500123" cy="480030"/>
            </a:xfrm>
          </p:grpSpPr>
          <p:sp>
            <p:nvSpPr>
              <p:cNvPr id="119" name="Google Shape;1025;p51">
                <a:extLst>
                  <a:ext uri="{FF2B5EF4-FFF2-40B4-BE49-F238E27FC236}">
                    <a16:creationId xmlns:a16="http://schemas.microsoft.com/office/drawing/2014/main" xmlns="" id="{C42BDB16-D2A3-9CD5-A271-2CE2D96CFDE7}"/>
                  </a:ext>
                </a:extLst>
              </p:cNvPr>
              <p:cNvSpPr/>
              <p:nvPr/>
            </p:nvSpPr>
            <p:spPr>
              <a:xfrm>
                <a:off x="4906976" y="5279681"/>
                <a:ext cx="428485" cy="408453"/>
              </a:xfrm>
              <a:custGeom>
                <a:avLst/>
                <a:gdLst/>
                <a:ahLst/>
                <a:cxnLst/>
                <a:rect l="l" t="t" r="r" b="b"/>
                <a:pathLst>
                  <a:path w="7016" h="6688" extrusionOk="0">
                    <a:moveTo>
                      <a:pt x="1425" y="0"/>
                    </a:moveTo>
                    <a:cubicBezTo>
                      <a:pt x="1365" y="0"/>
                      <a:pt x="1316" y="50"/>
                      <a:pt x="1316" y="110"/>
                    </a:cubicBezTo>
                    <a:lnTo>
                      <a:pt x="1316" y="768"/>
                    </a:lnTo>
                    <a:lnTo>
                      <a:pt x="768" y="768"/>
                    </a:lnTo>
                    <a:cubicBezTo>
                      <a:pt x="707" y="768"/>
                      <a:pt x="658" y="817"/>
                      <a:pt x="658" y="878"/>
                    </a:cubicBezTo>
                    <a:lnTo>
                      <a:pt x="658" y="1645"/>
                    </a:lnTo>
                    <a:lnTo>
                      <a:pt x="110" y="1645"/>
                    </a:lnTo>
                    <a:cubicBezTo>
                      <a:pt x="49" y="1645"/>
                      <a:pt x="0" y="1694"/>
                      <a:pt x="0" y="1754"/>
                    </a:cubicBezTo>
                    <a:lnTo>
                      <a:pt x="0" y="6577"/>
                    </a:lnTo>
                    <a:cubicBezTo>
                      <a:pt x="0" y="6638"/>
                      <a:pt x="49" y="6687"/>
                      <a:pt x="110" y="6687"/>
                    </a:cubicBezTo>
                    <a:lnTo>
                      <a:pt x="6906" y="6687"/>
                    </a:lnTo>
                    <a:cubicBezTo>
                      <a:pt x="6966" y="6687"/>
                      <a:pt x="7016" y="6638"/>
                      <a:pt x="7016" y="6577"/>
                    </a:cubicBezTo>
                    <a:lnTo>
                      <a:pt x="7016" y="5043"/>
                    </a:lnTo>
                    <a:lnTo>
                      <a:pt x="5701" y="3910"/>
                    </a:lnTo>
                    <a:lnTo>
                      <a:pt x="5701" y="110"/>
                    </a:lnTo>
                    <a:cubicBezTo>
                      <a:pt x="5701" y="50"/>
                      <a:pt x="5651" y="0"/>
                      <a:pt x="55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Google Shape;1026;p51">
                <a:extLst>
                  <a:ext uri="{FF2B5EF4-FFF2-40B4-BE49-F238E27FC236}">
                    <a16:creationId xmlns:a16="http://schemas.microsoft.com/office/drawing/2014/main" xmlns="" id="{BAF64035-7B92-F1DB-57F1-9EA5F688C888}"/>
                  </a:ext>
                </a:extLst>
              </p:cNvPr>
              <p:cNvSpPr/>
              <p:nvPr/>
            </p:nvSpPr>
            <p:spPr>
              <a:xfrm>
                <a:off x="4871187" y="5243891"/>
                <a:ext cx="500123" cy="480030"/>
              </a:xfrm>
              <a:custGeom>
                <a:avLst/>
                <a:gdLst/>
                <a:ahLst/>
                <a:cxnLst/>
                <a:rect l="l" t="t" r="r" b="b"/>
                <a:pathLst>
                  <a:path w="8189" h="7860" extrusionOk="0">
                    <a:moveTo>
                      <a:pt x="2011" y="0"/>
                    </a:moveTo>
                    <a:cubicBezTo>
                      <a:pt x="1628" y="1"/>
                      <a:pt x="1316" y="312"/>
                      <a:pt x="1316" y="696"/>
                    </a:cubicBezTo>
                    <a:lnTo>
                      <a:pt x="1316" y="769"/>
                    </a:lnTo>
                    <a:cubicBezTo>
                      <a:pt x="947" y="789"/>
                      <a:pt x="658" y="1094"/>
                      <a:pt x="658" y="1464"/>
                    </a:cubicBezTo>
                    <a:lnTo>
                      <a:pt x="658" y="1646"/>
                    </a:lnTo>
                    <a:cubicBezTo>
                      <a:pt x="289" y="1666"/>
                      <a:pt x="1" y="1971"/>
                      <a:pt x="0" y="2340"/>
                    </a:cubicBezTo>
                    <a:lnTo>
                      <a:pt x="0" y="7163"/>
                    </a:lnTo>
                    <a:cubicBezTo>
                      <a:pt x="1" y="7547"/>
                      <a:pt x="312" y="7859"/>
                      <a:pt x="696" y="7859"/>
                    </a:cubicBezTo>
                    <a:lnTo>
                      <a:pt x="7492" y="7859"/>
                    </a:lnTo>
                    <a:cubicBezTo>
                      <a:pt x="7876" y="7859"/>
                      <a:pt x="8188" y="7547"/>
                      <a:pt x="8188" y="7163"/>
                    </a:cubicBezTo>
                    <a:lnTo>
                      <a:pt x="8188" y="5629"/>
                    </a:lnTo>
                    <a:cubicBezTo>
                      <a:pt x="8188" y="5458"/>
                      <a:pt x="8114" y="5296"/>
                      <a:pt x="7984" y="5185"/>
                    </a:cubicBezTo>
                    <a:lnTo>
                      <a:pt x="6873" y="4228"/>
                    </a:lnTo>
                    <a:lnTo>
                      <a:pt x="6873" y="696"/>
                    </a:lnTo>
                    <a:cubicBezTo>
                      <a:pt x="6872" y="312"/>
                      <a:pt x="6561" y="1"/>
                      <a:pt x="617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3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Google Shape;1027;p51">
                <a:extLst>
                  <a:ext uri="{FF2B5EF4-FFF2-40B4-BE49-F238E27FC236}">
                    <a16:creationId xmlns:a16="http://schemas.microsoft.com/office/drawing/2014/main" xmlns="" id="{61C0F73E-5E1B-1F6C-5A1E-0D1798DEEA82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428485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7016" h="5043" extrusionOk="0">
                    <a:moveTo>
                      <a:pt x="110" y="0"/>
                    </a:moveTo>
                    <a:cubicBezTo>
                      <a:pt x="49" y="0"/>
                      <a:pt x="1" y="49"/>
                      <a:pt x="1" y="110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6906" y="5042"/>
                    </a:lnTo>
                    <a:cubicBezTo>
                      <a:pt x="6967" y="5042"/>
                      <a:pt x="7016" y="4993"/>
                      <a:pt x="7016" y="4932"/>
                    </a:cubicBezTo>
                    <a:lnTo>
                      <a:pt x="7016" y="3398"/>
                    </a:lnTo>
                    <a:lnTo>
                      <a:pt x="307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Google Shape;1028;p51">
                <a:extLst>
                  <a:ext uri="{FF2B5EF4-FFF2-40B4-BE49-F238E27FC236}">
                    <a16:creationId xmlns:a16="http://schemas.microsoft.com/office/drawing/2014/main" xmlns="" id="{6A55E504-DD0C-3FD9-2E2A-1E2221E15FA8}"/>
                  </a:ext>
                </a:extLst>
              </p:cNvPr>
              <p:cNvSpPr/>
              <p:nvPr/>
            </p:nvSpPr>
            <p:spPr>
              <a:xfrm>
                <a:off x="4987290" y="5279681"/>
                <a:ext cx="267864" cy="40173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6578" extrusionOk="0">
                    <a:moveTo>
                      <a:pt x="110" y="0"/>
                    </a:moveTo>
                    <a:cubicBezTo>
                      <a:pt x="50" y="0"/>
                      <a:pt x="1" y="50"/>
                      <a:pt x="1" y="110"/>
                    </a:cubicBezTo>
                    <a:lnTo>
                      <a:pt x="1" y="6468"/>
                    </a:lnTo>
                    <a:cubicBezTo>
                      <a:pt x="1" y="6528"/>
                      <a:pt x="50" y="6577"/>
                      <a:pt x="110" y="6577"/>
                    </a:cubicBezTo>
                    <a:lnTo>
                      <a:pt x="4276" y="6577"/>
                    </a:lnTo>
                    <a:cubicBezTo>
                      <a:pt x="4336" y="6577"/>
                      <a:pt x="4385" y="6528"/>
                      <a:pt x="4385" y="6468"/>
                    </a:cubicBezTo>
                    <a:lnTo>
                      <a:pt x="4385" y="110"/>
                    </a:lnTo>
                    <a:cubicBezTo>
                      <a:pt x="4385" y="50"/>
                      <a:pt x="4336" y="0"/>
                      <a:pt x="427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Google Shape;1029;p51">
                <a:extLst>
                  <a:ext uri="{FF2B5EF4-FFF2-40B4-BE49-F238E27FC236}">
                    <a16:creationId xmlns:a16="http://schemas.microsoft.com/office/drawing/2014/main" xmlns="" id="{F405D11D-D9AB-7895-184D-CA281F8A2AEB}"/>
                  </a:ext>
                </a:extLst>
              </p:cNvPr>
              <p:cNvSpPr/>
              <p:nvPr/>
            </p:nvSpPr>
            <p:spPr>
              <a:xfrm>
                <a:off x="4947164" y="5326525"/>
                <a:ext cx="261146" cy="354892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5811" extrusionOk="0">
                    <a:moveTo>
                      <a:pt x="110" y="1"/>
                    </a:moveTo>
                    <a:cubicBezTo>
                      <a:pt x="49" y="1"/>
                      <a:pt x="0" y="50"/>
                      <a:pt x="0" y="111"/>
                    </a:cubicBezTo>
                    <a:lnTo>
                      <a:pt x="0" y="5810"/>
                    </a:lnTo>
                    <a:lnTo>
                      <a:pt x="4275" y="5810"/>
                    </a:lnTo>
                    <a:lnTo>
                      <a:pt x="4275" y="1417"/>
                    </a:lnTo>
                    <a:lnTo>
                      <a:pt x="28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Google Shape;1030;p51">
                <a:extLst>
                  <a:ext uri="{FF2B5EF4-FFF2-40B4-BE49-F238E27FC236}">
                    <a16:creationId xmlns:a16="http://schemas.microsoft.com/office/drawing/2014/main" xmlns="" id="{0686F35A-C248-4A16-9B1D-FBD78E8B28ED}"/>
                  </a:ext>
                </a:extLst>
              </p:cNvPr>
              <p:cNvSpPr/>
              <p:nvPr/>
            </p:nvSpPr>
            <p:spPr>
              <a:xfrm>
                <a:off x="5107851" y="5326525"/>
                <a:ext cx="99609" cy="99670"/>
              </a:xfrm>
              <a:custGeom>
                <a:avLst/>
                <a:gdLst/>
                <a:ahLst/>
                <a:cxnLst/>
                <a:rect l="l" t="t" r="r" b="b"/>
                <a:pathLst>
                  <a:path w="1631" h="1632" extrusionOk="0">
                    <a:moveTo>
                      <a:pt x="0" y="1"/>
                    </a:moveTo>
                    <a:lnTo>
                      <a:pt x="0" y="1303"/>
                    </a:lnTo>
                    <a:cubicBezTo>
                      <a:pt x="0" y="1484"/>
                      <a:pt x="147" y="1631"/>
                      <a:pt x="329" y="1631"/>
                    </a:cubicBezTo>
                    <a:lnTo>
                      <a:pt x="1631" y="1631"/>
                    </a:lnTo>
                    <a:lnTo>
                      <a:pt x="1631" y="1413"/>
                    </a:lnTo>
                    <a:lnTo>
                      <a:pt x="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" name="Google Shape;1031;p51">
                <a:extLst>
                  <a:ext uri="{FF2B5EF4-FFF2-40B4-BE49-F238E27FC236}">
                    <a16:creationId xmlns:a16="http://schemas.microsoft.com/office/drawing/2014/main" xmlns="" id="{A22C66E9-7823-0A24-D36F-B6F2D4D1A6F9}"/>
                  </a:ext>
                </a:extLst>
              </p:cNvPr>
              <p:cNvSpPr/>
              <p:nvPr/>
            </p:nvSpPr>
            <p:spPr>
              <a:xfrm>
                <a:off x="5121165" y="5326281"/>
                <a:ext cx="86540" cy="86540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417" extrusionOk="0">
                    <a:moveTo>
                      <a:pt x="1" y="0"/>
                    </a:moveTo>
                    <a:lnTo>
                      <a:pt x="1" y="1307"/>
                    </a:lnTo>
                    <a:cubicBezTo>
                      <a:pt x="1" y="1367"/>
                      <a:pt x="50" y="1416"/>
                      <a:pt x="110" y="1416"/>
                    </a:cubicBezTo>
                    <a:cubicBezTo>
                      <a:pt x="110" y="1416"/>
                      <a:pt x="110" y="1416"/>
                      <a:pt x="111" y="1416"/>
                    </a:cubicBezTo>
                    <a:lnTo>
                      <a:pt x="1417" y="141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6" name="Google Shape;1032;p51">
                <a:extLst>
                  <a:ext uri="{FF2B5EF4-FFF2-40B4-BE49-F238E27FC236}">
                    <a16:creationId xmlns:a16="http://schemas.microsoft.com/office/drawing/2014/main" xmlns="" id="{D728D178-ECD6-98B2-7A0B-44CE305900E1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348174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5043" extrusionOk="0">
                    <a:moveTo>
                      <a:pt x="877" y="767"/>
                    </a:moveTo>
                    <a:cubicBezTo>
                      <a:pt x="938" y="767"/>
                      <a:pt x="987" y="816"/>
                      <a:pt x="987" y="877"/>
                    </a:cubicBezTo>
                    <a:lnTo>
                      <a:pt x="987" y="4384"/>
                    </a:lnTo>
                    <a:cubicBezTo>
                      <a:pt x="987" y="4445"/>
                      <a:pt x="938" y="4494"/>
                      <a:pt x="877" y="4494"/>
                    </a:cubicBezTo>
                    <a:lnTo>
                      <a:pt x="768" y="4494"/>
                    </a:lnTo>
                    <a:cubicBezTo>
                      <a:pt x="707" y="4494"/>
                      <a:pt x="658" y="4445"/>
                      <a:pt x="658" y="4384"/>
                    </a:cubicBezTo>
                    <a:lnTo>
                      <a:pt x="658" y="877"/>
                    </a:lnTo>
                    <a:cubicBezTo>
                      <a:pt x="658" y="816"/>
                      <a:pt x="707" y="767"/>
                      <a:pt x="768" y="767"/>
                    </a:cubicBezTo>
                    <a:close/>
                    <a:moveTo>
                      <a:pt x="1864" y="1425"/>
                    </a:moveTo>
                    <a:cubicBezTo>
                      <a:pt x="1924" y="1425"/>
                      <a:pt x="1974" y="1474"/>
                      <a:pt x="1974" y="1535"/>
                    </a:cubicBezTo>
                    <a:lnTo>
                      <a:pt x="1974" y="4384"/>
                    </a:lnTo>
                    <a:cubicBezTo>
                      <a:pt x="1974" y="4445"/>
                      <a:pt x="1924" y="4494"/>
                      <a:pt x="1864" y="4494"/>
                    </a:cubicBezTo>
                    <a:lnTo>
                      <a:pt x="1755" y="4494"/>
                    </a:lnTo>
                    <a:cubicBezTo>
                      <a:pt x="1694" y="4494"/>
                      <a:pt x="1645" y="4445"/>
                      <a:pt x="1645" y="4384"/>
                    </a:cubicBezTo>
                    <a:lnTo>
                      <a:pt x="1645" y="1535"/>
                    </a:lnTo>
                    <a:cubicBezTo>
                      <a:pt x="1645" y="1474"/>
                      <a:pt x="1694" y="1425"/>
                      <a:pt x="1755" y="1425"/>
                    </a:cubicBezTo>
                    <a:close/>
                    <a:moveTo>
                      <a:pt x="2851" y="2083"/>
                    </a:moveTo>
                    <a:cubicBezTo>
                      <a:pt x="2911" y="2083"/>
                      <a:pt x="2960" y="2132"/>
                      <a:pt x="2960" y="2192"/>
                    </a:cubicBezTo>
                    <a:lnTo>
                      <a:pt x="2960" y="4384"/>
                    </a:lnTo>
                    <a:cubicBezTo>
                      <a:pt x="2960" y="4445"/>
                      <a:pt x="2911" y="4494"/>
                      <a:pt x="2851" y="4494"/>
                    </a:cubicBezTo>
                    <a:lnTo>
                      <a:pt x="2741" y="4494"/>
                    </a:lnTo>
                    <a:cubicBezTo>
                      <a:pt x="2680" y="4494"/>
                      <a:pt x="2631" y="4445"/>
                      <a:pt x="2631" y="4384"/>
                    </a:cubicBezTo>
                    <a:lnTo>
                      <a:pt x="2631" y="2192"/>
                    </a:lnTo>
                    <a:cubicBezTo>
                      <a:pt x="2631" y="2132"/>
                      <a:pt x="2680" y="2083"/>
                      <a:pt x="2741" y="2083"/>
                    </a:cubicBezTo>
                    <a:close/>
                    <a:moveTo>
                      <a:pt x="3837" y="2850"/>
                    </a:moveTo>
                    <a:cubicBezTo>
                      <a:pt x="3898" y="2850"/>
                      <a:pt x="3947" y="2899"/>
                      <a:pt x="3947" y="2960"/>
                    </a:cubicBezTo>
                    <a:lnTo>
                      <a:pt x="3947" y="4384"/>
                    </a:lnTo>
                    <a:cubicBezTo>
                      <a:pt x="3947" y="4445"/>
                      <a:pt x="3898" y="4494"/>
                      <a:pt x="3837" y="4494"/>
                    </a:cubicBezTo>
                    <a:lnTo>
                      <a:pt x="3727" y="4494"/>
                    </a:lnTo>
                    <a:cubicBezTo>
                      <a:pt x="3667" y="4494"/>
                      <a:pt x="3618" y="4445"/>
                      <a:pt x="3618" y="4384"/>
                    </a:cubicBezTo>
                    <a:lnTo>
                      <a:pt x="3618" y="2960"/>
                    </a:lnTo>
                    <a:cubicBezTo>
                      <a:pt x="3618" y="2899"/>
                      <a:pt x="3667" y="2850"/>
                      <a:pt x="3727" y="2850"/>
                    </a:cubicBezTo>
                    <a:close/>
                    <a:moveTo>
                      <a:pt x="4823" y="3508"/>
                    </a:moveTo>
                    <a:cubicBezTo>
                      <a:pt x="4884" y="3508"/>
                      <a:pt x="4933" y="3557"/>
                      <a:pt x="4933" y="3617"/>
                    </a:cubicBezTo>
                    <a:lnTo>
                      <a:pt x="4933" y="4384"/>
                    </a:lnTo>
                    <a:cubicBezTo>
                      <a:pt x="4933" y="4445"/>
                      <a:pt x="4884" y="4494"/>
                      <a:pt x="4823" y="4494"/>
                    </a:cubicBezTo>
                    <a:lnTo>
                      <a:pt x="4714" y="4494"/>
                    </a:lnTo>
                    <a:cubicBezTo>
                      <a:pt x="4653" y="4494"/>
                      <a:pt x="4605" y="4445"/>
                      <a:pt x="4605" y="4384"/>
                    </a:cubicBezTo>
                    <a:lnTo>
                      <a:pt x="4605" y="3617"/>
                    </a:lnTo>
                    <a:cubicBezTo>
                      <a:pt x="4605" y="3557"/>
                      <a:pt x="4653" y="3508"/>
                      <a:pt x="4714" y="3508"/>
                    </a:cubicBezTo>
                    <a:close/>
                    <a:moveTo>
                      <a:pt x="1716" y="0"/>
                    </a:moveTo>
                    <a:cubicBezTo>
                      <a:pt x="1715" y="0"/>
                      <a:pt x="1714" y="0"/>
                      <a:pt x="1714" y="0"/>
                    </a:cubicBezTo>
                    <a:lnTo>
                      <a:pt x="110" y="0"/>
                    </a:lnTo>
                    <a:cubicBezTo>
                      <a:pt x="49" y="0"/>
                      <a:pt x="1" y="49"/>
                      <a:pt x="1" y="109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5701" y="5042"/>
                    </a:lnTo>
                    <a:lnTo>
                      <a:pt x="5701" y="3398"/>
                    </a:lnTo>
                    <a:lnTo>
                      <a:pt x="1786" y="26"/>
                    </a:lnTo>
                    <a:cubicBezTo>
                      <a:pt x="1766" y="9"/>
                      <a:pt x="1741" y="0"/>
                      <a:pt x="17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7" name="Google Shape;1033;p51">
                <a:extLst>
                  <a:ext uri="{FF2B5EF4-FFF2-40B4-BE49-F238E27FC236}">
                    <a16:creationId xmlns:a16="http://schemas.microsoft.com/office/drawing/2014/main" xmlns="" id="{E9958278-0F65-A1FE-484D-B87978F8E5F0}"/>
                  </a:ext>
                </a:extLst>
              </p:cNvPr>
              <p:cNvSpPr/>
              <p:nvPr/>
            </p:nvSpPr>
            <p:spPr>
              <a:xfrm>
                <a:off x="4906976" y="5380148"/>
                <a:ext cx="348174" cy="307989"/>
              </a:xfrm>
              <a:custGeom>
                <a:avLst/>
                <a:gdLst/>
                <a:ahLst/>
                <a:cxnLst/>
                <a:rect l="l" t="t" r="r" b="b"/>
                <a:pathLst>
                  <a:path w="5701" h="5043" extrusionOk="0">
                    <a:moveTo>
                      <a:pt x="110" y="0"/>
                    </a:moveTo>
                    <a:cubicBezTo>
                      <a:pt x="49" y="0"/>
                      <a:pt x="1" y="49"/>
                      <a:pt x="1" y="109"/>
                    </a:cubicBezTo>
                    <a:lnTo>
                      <a:pt x="1" y="4932"/>
                    </a:lnTo>
                    <a:cubicBezTo>
                      <a:pt x="1" y="4993"/>
                      <a:pt x="49" y="5042"/>
                      <a:pt x="110" y="5042"/>
                    </a:cubicBezTo>
                    <a:lnTo>
                      <a:pt x="5701" y="5042"/>
                    </a:lnTo>
                    <a:lnTo>
                      <a:pt x="5701" y="4823"/>
                    </a:lnTo>
                    <a:lnTo>
                      <a:pt x="658" y="4823"/>
                    </a:lnTo>
                    <a:cubicBezTo>
                      <a:pt x="416" y="4823"/>
                      <a:pt x="220" y="4627"/>
                      <a:pt x="220" y="4384"/>
                    </a:cubicBez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Google Shape;1034;p51">
                <a:extLst>
                  <a:ext uri="{FF2B5EF4-FFF2-40B4-BE49-F238E27FC236}">
                    <a16:creationId xmlns:a16="http://schemas.microsoft.com/office/drawing/2014/main" xmlns="" id="{416F0707-5409-B9D9-81DE-EAC16AB33796}"/>
                  </a:ext>
                </a:extLst>
              </p:cNvPr>
              <p:cNvSpPr/>
              <p:nvPr/>
            </p:nvSpPr>
            <p:spPr>
              <a:xfrm>
                <a:off x="5255102" y="5587680"/>
                <a:ext cx="80432" cy="100464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645" extrusionOk="0">
                    <a:moveTo>
                      <a:pt x="1" y="0"/>
                    </a:moveTo>
                    <a:lnTo>
                      <a:pt x="1" y="1644"/>
                    </a:lnTo>
                    <a:lnTo>
                      <a:pt x="1206" y="1644"/>
                    </a:lnTo>
                    <a:cubicBezTo>
                      <a:pt x="1267" y="1644"/>
                      <a:pt x="1316" y="1595"/>
                      <a:pt x="1316" y="1534"/>
                    </a:cubicBezTo>
                    <a:lnTo>
                      <a:pt x="1316" y="0"/>
                    </a:lnTo>
                    <a:close/>
                  </a:path>
                </a:pathLst>
              </a:custGeom>
              <a:solidFill>
                <a:srgbClr val="000000">
                  <a:alpha val="1451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30" name="Hộp Văn bản 129">
            <a:extLst>
              <a:ext uri="{FF2B5EF4-FFF2-40B4-BE49-F238E27FC236}">
                <a16:creationId xmlns:a16="http://schemas.microsoft.com/office/drawing/2014/main" xmlns="" id="{A0E8C843-0A4C-FD25-EDEB-99245C51694B}"/>
              </a:ext>
            </a:extLst>
          </p:cNvPr>
          <p:cNvSpPr txBox="1"/>
          <p:nvPr/>
        </p:nvSpPr>
        <p:spPr>
          <a:xfrm>
            <a:off x="1072043" y="3518142"/>
            <a:ext cx="10598180" cy="3241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Dấu ấn của sử thi Ra-ma-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-na trong văn học dân gian và văn học viết thời trung đại</a:t>
            </a:r>
          </a:p>
          <a:p>
            <a:pPr algn="just"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+ Sử thi Tewa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Mưno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được xem là phiên bản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địa của Ra-ma-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-na</a:t>
            </a:r>
          </a:p>
          <a:p>
            <a:pPr algn="just"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+ Dạ thoa vương, truyện truyền kì ra đời dưới thời nhà Trần là một phiên bản tóm lược của sử thi này</a:t>
            </a:r>
          </a:p>
          <a:p>
            <a:pPr algn="just"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Dấu ấn của sử thi Ra-ma-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-na trong nghệ thuật điêu khắc</a:t>
            </a:r>
          </a:p>
          <a:p>
            <a:pPr algn="just">
              <a:spcAft>
                <a:spcPts val="1067"/>
              </a:spcAft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Dấu ấn của sử thi Ra-ma-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-na trong văn hóa đương đại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115" grpId="0"/>
      <p:bldP spid="1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1430</Words>
  <Application>Microsoft Office PowerPoint</Application>
  <PresentationFormat>Custom</PresentationFormat>
  <Paragraphs>112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Hoàng Anh Thư</dc:creator>
  <cp:lastModifiedBy>Administrator</cp:lastModifiedBy>
  <cp:revision>21</cp:revision>
  <dcterms:created xsi:type="dcterms:W3CDTF">2022-08-12T09:40:23Z</dcterms:created>
  <dcterms:modified xsi:type="dcterms:W3CDTF">2022-08-23T14:38:20Z</dcterms:modified>
</cp:coreProperties>
</file>