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87" r:id="rId2"/>
    <p:sldMasterId id="2147483689" r:id="rId3"/>
  </p:sldMasterIdLst>
  <p:notesMasterIdLst>
    <p:notesMasterId r:id="rId11"/>
  </p:notesMasterIdLst>
  <p:sldIdLst>
    <p:sldId id="329" r:id="rId4"/>
    <p:sldId id="330" r:id="rId5"/>
    <p:sldId id="331" r:id="rId6"/>
    <p:sldId id="332" r:id="rId7"/>
    <p:sldId id="333" r:id="rId8"/>
    <p:sldId id="334" r:id="rId9"/>
    <p:sldId id="33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A780-1EBE-4DAF-89FF-1DF19E80035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654C-3349-4AAB-93FA-29579124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1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2" y="6356350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05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</p:sldLayoutIdLst>
  <p:txStyles>
    <p:titleStyle>
      <a:lvl1pPr algn="ctr" defTabSz="9119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0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32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96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65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91" indent="-3409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9" indent="-2838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31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4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63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11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34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59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3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0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21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48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72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9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91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9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8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8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1659305"/>
            <a:ext cx="10038229" cy="43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u="sng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24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lnSpc>
                <a:spcPct val="150000"/>
              </a:lnSpc>
              <a:spcBef>
                <a:spcPts val="1050"/>
              </a:spcBef>
              <a:tabLst>
                <a:tab pos="445135" algn="l"/>
              </a:tabLst>
            </a:pP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248920" algn="l"/>
              </a:tabLst>
            </a:pP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Năng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luôn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trong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000" spc="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lnSpc>
                <a:spcPct val="150000"/>
              </a:lnSpc>
              <a:spcAft>
                <a:spcPts val="0"/>
              </a:spcAft>
              <a:tabLst>
                <a:tab pos="445135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buSzPts val="1300"/>
              <a:tabLst>
                <a:tab pos="257810" algn="l"/>
              </a:tabLst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phân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5553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1869345"/>
            <a:ext cx="10038229" cy="440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8865" marR="2722245" algn="ctr">
              <a:lnSpc>
                <a:spcPct val="150000"/>
              </a:lnSpc>
            </a:pP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vi-VN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8865" marR="2722245" algn="ctr">
              <a:lnSpc>
                <a:spcPct val="150000"/>
              </a:lnSpc>
            </a:pP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 NÓI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756285">
              <a:lnSpc>
                <a:spcPct val="150000"/>
              </a:lnSpc>
            </a:pP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1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vi-VN" sz="1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73431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nghe, không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gian,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vi-VN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9B49CDC-2B7A-9C3B-A241-6294F4B9C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69" y="3032313"/>
            <a:ext cx="3182837" cy="29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74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2077571"/>
            <a:ext cx="10038229" cy="4195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2: Tìm ý, lập dàn </a:t>
            </a:r>
            <a:r>
              <a:rPr lang="vi-VN" sz="1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vi-VN" sz="1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6775"/>
              </p:ext>
            </p:extLst>
          </p:nvPr>
        </p:nvGraphicFramePr>
        <p:xfrm>
          <a:off x="1447858" y="2707700"/>
          <a:ext cx="9524941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0633">
                  <a:extLst>
                    <a:ext uri="{9D8B030D-6E8A-4147-A177-3AD203B41FA5}">
                      <a16:colId xmlns:a16="http://schemas.microsoft.com/office/drawing/2014/main" val="320329438"/>
                    </a:ext>
                  </a:extLst>
                </a:gridCol>
                <a:gridCol w="6714308">
                  <a:extLst>
                    <a:ext uri="{9D8B030D-6E8A-4147-A177-3AD203B41FA5}">
                      <a16:colId xmlns:a16="http://schemas.microsoft.com/office/drawing/2014/main" val="2558581671"/>
                    </a:ext>
                  </a:extLst>
                </a:gridCol>
              </a:tblGrid>
              <a:tr h="184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521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rõ vấn đề nghiên cứu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829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vấn đề và quan điểm của người viết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932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057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569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50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343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744583" y="1707519"/>
            <a:ext cx="10802983" cy="4565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431800" algn="l"/>
              </a:tabLst>
            </a:pP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u="sng" kern="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2400" b="1" u="sng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spcBef>
                <a:spcPts val="600"/>
              </a:spcBef>
              <a:spcAft>
                <a:spcPts val="600"/>
              </a:spcAft>
              <a:tabLst>
                <a:tab pos="445135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248920" algn="l"/>
              </a:tabLst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Năng lực tự chủ và tự học: luôn chủ động, tích cực thực hiện những công việc của bản thân trong học tập và trong cuộc</a:t>
            </a:r>
            <a:r>
              <a:rPr lang="vi-VN" spc="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spcBef>
                <a:spcPts val="600"/>
              </a:spcBef>
              <a:spcAft>
                <a:spcPts val="600"/>
              </a:spcAft>
              <a:tabLst>
                <a:tab pos="445135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257810" algn="l"/>
              </a:tabLst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Năng lực giao tiếp và hợp tác: phân tích được các công việc cần thực hiện để hoàn thành nhiệm vụ 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454660" algn="l"/>
              </a:tabLst>
            </a:pPr>
            <a:r>
              <a:rPr lang="vi-VN" sz="18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Nội dung: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thực hành nói và</a:t>
            </a:r>
            <a:r>
              <a:rPr lang="vi-VN" sz="18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434340" algn="l"/>
              </a:tabLst>
            </a:pP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nghe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405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1902688"/>
            <a:ext cx="10038229" cy="4370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50"/>
              </a:spcBef>
              <a:buSzPts val="1300"/>
              <a:tabLst>
                <a:tab pos="454660" algn="l"/>
              </a:tabLst>
            </a:pPr>
            <a:r>
              <a:rPr lang="vi-VN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18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800" b="1" i="1" kern="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1800" b="1" i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050"/>
              </a:spcBef>
              <a:buSzPts val="1300"/>
              <a:tabLst>
                <a:tab pos="228600" algn="l"/>
                <a:tab pos="266700" algn="l"/>
              </a:tabLst>
            </a:pP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1050"/>
              </a:spcBef>
              <a:buSzPts val="1300"/>
              <a:tabLst>
                <a:tab pos="228600" algn="l"/>
                <a:tab pos="2667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9D017C0-A409-0BC1-05A7-5C4282895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5" y="2998694"/>
            <a:ext cx="5674659" cy="3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9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SỨC SỐNG CỦA SỬ THI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062319" y="1632091"/>
            <a:ext cx="10320616" cy="4607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510540" algn="ctr"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(CHUẨN BỊ BÀI NGHE)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endParaRPr lang="en-US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Lý do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endParaRPr lang="en-US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81BF114-2F6D-9A0B-AF75-C30EB4E5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7" y="2373406"/>
            <a:ext cx="3429000" cy="36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26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16105" y="1672059"/>
            <a:ext cx="10266829" cy="47492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510540" algn="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XÉT, ĐÁNH GIÁ</a:t>
            </a:r>
          </a:p>
          <a:p>
            <a:pPr marL="142875" marR="510540" algn="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(BẢN KIỂM SGK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tr120)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vi-V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635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668</Words>
  <Application>Microsoft Office PowerPoint</Application>
  <PresentationFormat>Widescreen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Arial</vt:lpstr>
      <vt:lpstr>Calibri</vt:lpstr>
      <vt:lpstr>Tahoma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Nguyễn Tường Vy (VSC-KTrH-MN)</cp:lastModifiedBy>
  <cp:revision>115</cp:revision>
  <dcterms:created xsi:type="dcterms:W3CDTF">2018-05-24T12:43:45Z</dcterms:created>
  <dcterms:modified xsi:type="dcterms:W3CDTF">2022-08-19T16:13:42Z</dcterms:modified>
</cp:coreProperties>
</file>