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83" r:id="rId2"/>
    <p:sldId id="284" r:id="rId3"/>
    <p:sldId id="311" r:id="rId4"/>
    <p:sldId id="286" r:id="rId5"/>
    <p:sldId id="308" r:id="rId6"/>
    <p:sldId id="312" r:id="rId7"/>
    <p:sldId id="291" r:id="rId8"/>
    <p:sldId id="293" r:id="rId9"/>
    <p:sldId id="313" r:id="rId10"/>
    <p:sldId id="314" r:id="rId11"/>
    <p:sldId id="315" r:id="rId12"/>
    <p:sldId id="296" r:id="rId13"/>
    <p:sldId id="299" r:id="rId14"/>
    <p:sldId id="309" r:id="rId15"/>
    <p:sldId id="322" r:id="rId16"/>
    <p:sldId id="323" r:id="rId17"/>
    <p:sldId id="285" r:id="rId18"/>
    <p:sldId id="316" r:id="rId19"/>
    <p:sldId id="317" r:id="rId20"/>
    <p:sldId id="318" r:id="rId21"/>
    <p:sldId id="319" r:id="rId22"/>
    <p:sldId id="326" r:id="rId23"/>
    <p:sldId id="327" r:id="rId24"/>
    <p:sldId id="328" r:id="rId25"/>
    <p:sldId id="324" r:id="rId26"/>
    <p:sldId id="329" r:id="rId27"/>
    <p:sldId id="330" r:id="rId28"/>
    <p:sldId id="331" r:id="rId29"/>
    <p:sldId id="332" r:id="rId30"/>
    <p:sldId id="333" r:id="rId31"/>
    <p:sldId id="335" r:id="rId32"/>
    <p:sldId id="336" r:id="rId33"/>
  </p:sldIdLst>
  <p:sldSz cx="12192000" cy="6858000"/>
  <p:notesSz cx="6858000" cy="9144000"/>
  <p:embeddedFontLst>
    <p:embeddedFont>
      <p:font typeface="#9Slide03 SFU Grenoble" panose="020B0604020202020204" charset="0"/>
      <p:regular r:id="rId35"/>
    </p:embeddedFont>
    <p:embeddedFont>
      <p:font typeface="等线" panose="020B0604020202020204" charset="-122"/>
      <p:regular r:id="rId36"/>
      <p:bold r:id="rId37"/>
    </p:embeddedFont>
    <p:embeddedFont>
      <p:font typeface="#9Slide02 Tieu de dai" panose="020B0604020202020204" charset="0"/>
      <p:bold r:id="rId38"/>
    </p:embeddedFont>
    <p:embeddedFont>
      <p:font typeface="#9Slide03 SFU Futura_05" panose="020B0604020202020204" charset="0"/>
      <p:bold r:id="rId39"/>
    </p:embeddedFont>
    <p:embeddedFont>
      <p:font typeface="#9Slide03 Arima Madurai ExtraBo" panose="020B0604020202020204" charset="0"/>
      <p:bold r:id="rId40"/>
    </p:embeddedFont>
    <p:embeddedFont>
      <p:font typeface="包图粗朗体" panose="020B0604020202020204" charset="-122"/>
      <p:regular r:id="rId41"/>
    </p:embeddedFont>
    <p:embeddedFont>
      <p:font typeface="等线 Light" panose="020B0604020202020204" charset="-122"/>
      <p:regular r:id="rId42"/>
    </p:embeddedFont>
    <p:embeddedFont>
      <p:font typeface="#9Slide03 AllRoundGothic" panose="020B0604020202020204" charset="0"/>
      <p:regular r:id="rId43"/>
    </p:embeddedFont>
    <p:embeddedFont>
      <p:font typeface="#9Slide05 Pattaya" panose="020B0604020202020204" charset="-34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7EC"/>
    <a:srgbClr val="D69DC8"/>
    <a:srgbClr val="3C9AD4"/>
    <a:srgbClr val="F7D8B1"/>
    <a:srgbClr val="7DBBE2"/>
    <a:srgbClr val="EE868D"/>
    <a:srgbClr val="69D1CC"/>
    <a:srgbClr val="DC766F"/>
    <a:srgbClr val="FEF6EA"/>
    <a:srgbClr val="FEF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C8D6-8378-491C-A88C-F5C0F1DDB3DF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1912-8CC0-4B9F-BE2A-5B54BD796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91243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50983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62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4483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7049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45851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26188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4558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6273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43541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2172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A2F3B47-B08B-4181-88A1-0D61C596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D1A009-55AC-40B1-BECE-C8E17CE74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556E-D11A-48D7-81C0-B1B5323EC136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6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9.svg"/><Relationship Id="rId4" Type="http://schemas.openxmlformats.org/officeDocument/2006/relationships/image" Target="../media/image14.sv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4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.svg"/><Relationship Id="rId5" Type="http://schemas.openxmlformats.org/officeDocument/2006/relationships/image" Target="../media/image17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9.svg"/><Relationship Id="rId4" Type="http://schemas.openxmlformats.org/officeDocument/2006/relationships/image" Target="../media/image14.sv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9.svg"/><Relationship Id="rId4" Type="http://schemas.openxmlformats.org/officeDocument/2006/relationships/image" Target="../media/image14.sv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951C64-17F7-4376-B9CB-01633D91F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07982D-322F-4DD7-973D-D36D4CA58092}"/>
              </a:ext>
            </a:extLst>
          </p:cNvPr>
          <p:cNvGrpSpPr/>
          <p:nvPr/>
        </p:nvGrpSpPr>
        <p:grpSpPr>
          <a:xfrm>
            <a:off x="1746140" y="929765"/>
            <a:ext cx="8699718" cy="5031396"/>
            <a:chOff x="1916753" y="991891"/>
            <a:chExt cx="8172513" cy="472649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359C09C-AA8F-4572-BD3F-3F4DA52D3A57}"/>
                </a:ext>
              </a:extLst>
            </p:cNvPr>
            <p:cNvSpPr/>
            <p:nvPr/>
          </p:nvSpPr>
          <p:spPr>
            <a:xfrm>
              <a:off x="1916753" y="1286359"/>
              <a:ext cx="8172513" cy="4432025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C5539B86-DA87-42C0-83B1-D01788E7504E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空心弧 7">
                <a:extLst>
                  <a:ext uri="{FF2B5EF4-FFF2-40B4-BE49-F238E27FC236}">
                    <a16:creationId xmlns:a16="http://schemas.microsoft.com/office/drawing/2014/main" id="{AE26272B-91B9-40B7-A735-583DCA81E553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空心弧 8">
                <a:extLst>
                  <a:ext uri="{FF2B5EF4-FFF2-40B4-BE49-F238E27FC236}">
                    <a16:creationId xmlns:a16="http://schemas.microsoft.com/office/drawing/2014/main" id="{4CE9463F-8B42-4125-BC33-C79E469EDBCD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空心弧 9">
                <a:extLst>
                  <a:ext uri="{FF2B5EF4-FFF2-40B4-BE49-F238E27FC236}">
                    <a16:creationId xmlns:a16="http://schemas.microsoft.com/office/drawing/2014/main" id="{680244BC-92AC-43CD-BC26-3C4FB78A51E0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38C9A4D-D74A-459A-886F-EC978084EE06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FAEE398-9A63-4DE0-AB69-840DD7BA5B9C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06EDF410-C8F3-465A-9711-76D29A06D62E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1698A95D-623F-459E-A250-37DB4CD90AA8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0F4BF6E1-4907-4B77-8D3B-9F443439CB2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95687E1D-A3F7-4C3F-8060-A2C3A40DB425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AC9248C-3373-46A1-9180-F332A085A02E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空心弧 32">
                <a:extLst>
                  <a:ext uri="{FF2B5EF4-FFF2-40B4-BE49-F238E27FC236}">
                    <a16:creationId xmlns:a16="http://schemas.microsoft.com/office/drawing/2014/main" id="{CCB52E8C-CAA0-43E6-A7CA-0B99AED016CB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空心弧 33">
                <a:extLst>
                  <a:ext uri="{FF2B5EF4-FFF2-40B4-BE49-F238E27FC236}">
                    <a16:creationId xmlns:a16="http://schemas.microsoft.com/office/drawing/2014/main" id="{60B9591B-ACDD-4379-A31A-94E25DFB153E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空心弧 34">
                <a:extLst>
                  <a:ext uri="{FF2B5EF4-FFF2-40B4-BE49-F238E27FC236}">
                    <a16:creationId xmlns:a16="http://schemas.microsoft.com/office/drawing/2014/main" id="{898A480B-1C1F-480C-B016-FE3399C1D70A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空心弧 35">
                <a:extLst>
                  <a:ext uri="{FF2B5EF4-FFF2-40B4-BE49-F238E27FC236}">
                    <a16:creationId xmlns:a16="http://schemas.microsoft.com/office/drawing/2014/main" id="{5C8C8EBC-021C-4D2C-834A-5B823EE8B8A7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空心弧 36">
                <a:extLst>
                  <a:ext uri="{FF2B5EF4-FFF2-40B4-BE49-F238E27FC236}">
                    <a16:creationId xmlns:a16="http://schemas.microsoft.com/office/drawing/2014/main" id="{C049B93D-2F34-467C-B5E0-30EE31401C4A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4583DA83-3725-490C-B3B3-D5DA0E065E08}"/>
              </a:ext>
            </a:extLst>
          </p:cNvPr>
          <p:cNvGrpSpPr/>
          <p:nvPr/>
        </p:nvGrpSpPr>
        <p:grpSpPr>
          <a:xfrm>
            <a:off x="11027330" y="5253643"/>
            <a:ext cx="337087" cy="1197451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18526757-09EB-4532-9268-8D9B5DC6DD9C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434E6845-FE12-4919-83AD-35210D725DF6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A20206A6-0D7C-4AD0-895C-85C4E2844212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圆: 空心 73">
            <a:extLst>
              <a:ext uri="{FF2B5EF4-FFF2-40B4-BE49-F238E27FC236}">
                <a16:creationId xmlns:a16="http://schemas.microsoft.com/office/drawing/2014/main" id="{64FBDD5B-0A5C-4D1D-8101-C043F5B353FB}"/>
              </a:ext>
            </a:extLst>
          </p:cNvPr>
          <p:cNvSpPr/>
          <p:nvPr/>
        </p:nvSpPr>
        <p:spPr>
          <a:xfrm>
            <a:off x="-840719" y="-729746"/>
            <a:ext cx="1726226" cy="1726226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F6513C0A-E1C9-49FB-85F5-EED808E54129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dkDnDiag">
            <a:fgClr>
              <a:srgbClr val="EE868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88C16DE6-42BA-4275-91FE-ACC7EA23D268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dkDnDiag">
            <a:fgClr>
              <a:srgbClr val="EE868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079D6AFB-438E-48B6-8410-D431A6556F0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dkDnDiag">
            <a:fgClr>
              <a:srgbClr val="EE868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直角三角形 77">
            <a:extLst>
              <a:ext uri="{FF2B5EF4-FFF2-40B4-BE49-F238E27FC236}">
                <a16:creationId xmlns:a16="http://schemas.microsoft.com/office/drawing/2014/main" id="{C6FDFF73-27B4-4B59-8D5E-4B96FAA42FBD}"/>
              </a:ext>
            </a:extLst>
          </p:cNvPr>
          <p:cNvSpPr/>
          <p:nvPr/>
        </p:nvSpPr>
        <p:spPr>
          <a:xfrm rot="11494627">
            <a:off x="1136050" y="2195523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B3924B1A-0E88-4F40-B67C-139E4C45DCED}"/>
              </a:ext>
            </a:extLst>
          </p:cNvPr>
          <p:cNvGrpSpPr/>
          <p:nvPr/>
        </p:nvGrpSpPr>
        <p:grpSpPr>
          <a:xfrm rot="16200000">
            <a:off x="10413404" y="1543025"/>
            <a:ext cx="1200011" cy="1925758"/>
            <a:chOff x="10955360" y="2082071"/>
            <a:chExt cx="1200011" cy="1925758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E6F0D64D-AC6A-48A3-BC24-9BA944B104BB}"/>
                </a:ext>
              </a:extLst>
            </p:cNvPr>
            <p:cNvGrpSpPr/>
            <p:nvPr/>
          </p:nvGrpSpPr>
          <p:grpSpPr>
            <a:xfrm>
              <a:off x="10967882" y="2082071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503CFE1D-DF12-4FBA-955C-4B89A4E014B4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AB8FF152-0D13-46A5-9949-F71AEF2D3A2F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C284A4F9-D243-4908-B1C4-EB563682A5BC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A3EB367B-46BA-488A-849F-712D348E5B56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69835C3-BD15-43D0-A607-D5222E29A929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0262E01C-C1F4-4B9A-81CB-4BA712A992DC}"/>
                </a:ext>
              </a:extLst>
            </p:cNvPr>
            <p:cNvGrpSpPr/>
            <p:nvPr/>
          </p:nvGrpSpPr>
          <p:grpSpPr>
            <a:xfrm>
              <a:off x="10967882" y="2366667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1B99DB61-2F9F-4DC2-89A4-C8C42B005F62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16BA92BD-DDC2-4337-855D-BA9853FCFC23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D1B715B6-9A0B-4804-8C07-280F8C21E958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52476950-C265-4D6D-99D2-698886764C15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B7ECE67D-30CA-4294-9681-9E8A5B19C2FF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9C7B3430-4848-403D-82B2-A235D2A2C039}"/>
                </a:ext>
              </a:extLst>
            </p:cNvPr>
            <p:cNvGrpSpPr/>
            <p:nvPr/>
          </p:nvGrpSpPr>
          <p:grpSpPr>
            <a:xfrm>
              <a:off x="10967882" y="2676335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70565255-E947-4B12-BCFC-0B218AB0C8C4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342EEC3D-73DF-49AD-BCA6-B5D5AE1FAFE0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12A212AC-0C2E-4AA3-AD75-993C9DD528C3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41E00654-F1BD-427E-84BE-F890D0DEE3B4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2E876344-A572-45B3-A8E6-E985C0D7584C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1075AA53-89E8-4E5D-AB1A-B461C9FAF575}"/>
                </a:ext>
              </a:extLst>
            </p:cNvPr>
            <p:cNvGrpSpPr/>
            <p:nvPr/>
          </p:nvGrpSpPr>
          <p:grpSpPr>
            <a:xfrm>
              <a:off x="10955360" y="2985618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AC1E1326-7B87-45AF-9D99-9511AEA777AE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65A91825-7C0B-4E93-A1AD-9BEB51918AFE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EE08DFF0-79CD-435C-AFC1-55D6A05CEEA7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298FB4F9-3323-4127-85CF-69E442079FD0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CE28A986-EB90-4717-9FBE-A349BCFD0677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961D1689-A440-4A0D-BEFA-3D7CB82629C4}"/>
                </a:ext>
              </a:extLst>
            </p:cNvPr>
            <p:cNvGrpSpPr/>
            <p:nvPr/>
          </p:nvGrpSpPr>
          <p:grpSpPr>
            <a:xfrm>
              <a:off x="10955807" y="3255374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B7B48BA-52CC-413A-9DF2-20AF3082F378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9A4B20E1-8C01-47CC-B01C-0E7495535166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0501E2ED-9558-43E2-85BF-E3549EFD3AB0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5731DF16-8C1B-43B1-874E-115A37052FF6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3BDA03A7-C08B-4C08-95BF-AC12BA58703F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23C0DAFC-C511-4E33-9039-0F3D9982B255}"/>
                </a:ext>
              </a:extLst>
            </p:cNvPr>
            <p:cNvGrpSpPr/>
            <p:nvPr/>
          </p:nvGrpSpPr>
          <p:grpSpPr>
            <a:xfrm>
              <a:off x="10955807" y="3533462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5A361EC2-4FEF-4B7A-9D68-D5725A86C45C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BDB85C61-3C2A-4F9B-8F25-403580F37C01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2C90F23-39A4-4F69-96CA-5B381A896606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132C5C02-7CD5-47C5-A69F-D7D9C02C5E3F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A633CB88-CFBB-4F68-89B2-FC50088FDE07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510E6722-611D-4D12-9352-307307CFE76F}"/>
                </a:ext>
              </a:extLst>
            </p:cNvPr>
            <p:cNvGrpSpPr/>
            <p:nvPr/>
          </p:nvGrpSpPr>
          <p:grpSpPr>
            <a:xfrm>
              <a:off x="10955807" y="3834203"/>
              <a:ext cx="1187489" cy="173626"/>
              <a:chOff x="9646195" y="2366667"/>
              <a:chExt cx="2374951" cy="347248"/>
            </a:xfrm>
            <a:grpFill/>
          </p:grpSpPr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72EA9198-B7A1-42E5-962D-3437EB067426}"/>
                  </a:ext>
                </a:extLst>
              </p:cNvPr>
              <p:cNvSpPr/>
              <p:nvPr/>
            </p:nvSpPr>
            <p:spPr>
              <a:xfrm>
                <a:off x="11673900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26CD8984-5A4D-4F9A-9B75-7E8B7F50B3A1}"/>
                  </a:ext>
                </a:extLst>
              </p:cNvPr>
              <p:cNvSpPr/>
              <p:nvPr/>
            </p:nvSpPr>
            <p:spPr>
              <a:xfrm>
                <a:off x="11177940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87A6EF8C-A540-429F-95A1-77B102271B45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id="{800B3E34-B060-4033-8583-FAFD3669542E}"/>
                  </a:ext>
                </a:extLst>
              </p:cNvPr>
              <p:cNvSpPr/>
              <p:nvPr/>
            </p:nvSpPr>
            <p:spPr>
              <a:xfrm>
                <a:off x="10157491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6CF35C22-2007-4197-8FAD-EEBD3BEF0D27}"/>
                  </a:ext>
                </a:extLst>
              </p:cNvPr>
              <p:cNvSpPr/>
              <p:nvPr/>
            </p:nvSpPr>
            <p:spPr>
              <a:xfrm>
                <a:off x="9646195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4" name="菱形 143">
            <a:extLst>
              <a:ext uri="{FF2B5EF4-FFF2-40B4-BE49-F238E27FC236}">
                <a16:creationId xmlns:a16="http://schemas.microsoft.com/office/drawing/2014/main" id="{0E049DDE-59D6-4B1E-BC6E-66CCDE769FD0}"/>
              </a:ext>
            </a:extLst>
          </p:cNvPr>
          <p:cNvSpPr/>
          <p:nvPr/>
        </p:nvSpPr>
        <p:spPr>
          <a:xfrm>
            <a:off x="8286602" y="5486781"/>
            <a:ext cx="999098" cy="999098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圆: 空心 144">
            <a:extLst>
              <a:ext uri="{FF2B5EF4-FFF2-40B4-BE49-F238E27FC236}">
                <a16:creationId xmlns:a16="http://schemas.microsoft.com/office/drawing/2014/main" id="{62A1F28A-1EEE-4B55-90EC-3A815A337E26}"/>
              </a:ext>
            </a:extLst>
          </p:cNvPr>
          <p:cNvSpPr/>
          <p:nvPr/>
        </p:nvSpPr>
        <p:spPr>
          <a:xfrm>
            <a:off x="10194614" y="396537"/>
            <a:ext cx="623806" cy="623806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6" name="圆: 空心 145">
            <a:extLst>
              <a:ext uri="{FF2B5EF4-FFF2-40B4-BE49-F238E27FC236}">
                <a16:creationId xmlns:a16="http://schemas.microsoft.com/office/drawing/2014/main" id="{4865189C-0B2E-4A97-9502-E808F756F6AB}"/>
              </a:ext>
            </a:extLst>
          </p:cNvPr>
          <p:cNvSpPr/>
          <p:nvPr/>
        </p:nvSpPr>
        <p:spPr>
          <a:xfrm>
            <a:off x="1081144" y="4513422"/>
            <a:ext cx="330955" cy="330955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17950329">
            <a:hlinkClick r:id="" action="ppaction://media"/>
            <a:extLst>
              <a:ext uri="{FF2B5EF4-FFF2-40B4-BE49-F238E27FC236}">
                <a16:creationId xmlns:a16="http://schemas.microsoft.com/office/drawing/2014/main" id="{AF23D1A1-B2E1-4768-BD5E-831BDE609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0460" y="-796596"/>
            <a:ext cx="609600" cy="60960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B288EA8F-7C6A-D376-FFF1-CD35126BF0D5}"/>
              </a:ext>
            </a:extLst>
          </p:cNvPr>
          <p:cNvSpPr txBox="1"/>
          <p:nvPr/>
        </p:nvSpPr>
        <p:spPr>
          <a:xfrm>
            <a:off x="2843124" y="346390"/>
            <a:ext cx="6518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#9Slide03 Arima Madurai ExtraBo" panose="00000900000000000000" pitchFamily="2" charset="0"/>
              </a:rPr>
              <a:t>KẾT</a:t>
            </a:r>
            <a:r>
              <a:rPr lang="en-US" altLang="zh-CN" sz="2400" b="1" dirty="0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#9Slide03 Arima Madurai ExtraBo" panose="00000900000000000000" pitchFamily="2" charset="0"/>
              </a:rPr>
              <a:t>NỐI</a:t>
            </a:r>
            <a:r>
              <a:rPr lang="en-US" altLang="zh-CN" sz="2400" b="1" dirty="0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#9Slide03 Arima Madurai ExtraBo" panose="00000900000000000000" pitchFamily="2" charset="0"/>
              </a:rPr>
              <a:t> TRI </a:t>
            </a:r>
            <a:r>
              <a:rPr lang="en-US" altLang="zh-CN" sz="2400" b="1" dirty="0" err="1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#9Slide03 Arima Madurai ExtraBo" panose="00000900000000000000" pitchFamily="2" charset="0"/>
              </a:rPr>
              <a:t>THỨC</a:t>
            </a:r>
            <a:r>
              <a:rPr lang="en-US" altLang="zh-CN" sz="2400" b="1" dirty="0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#9Slide03 Arima Madurai ExtraBo" panose="00000900000000000000" pitchFamily="2" charset="0"/>
              </a:rPr>
              <a:t>VỚI</a:t>
            </a:r>
            <a:r>
              <a:rPr lang="en-US" altLang="zh-CN" sz="2400" b="1" dirty="0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#9Slide03 Arima Madurai ExtraBo" panose="00000900000000000000" pitchFamily="2" charset="0"/>
              </a:rPr>
              <a:t>CUỘC</a:t>
            </a:r>
            <a:r>
              <a:rPr lang="en-US" altLang="zh-CN" sz="2400" b="1" dirty="0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#9Slide03 Arima Madurai ExtraBo" panose="00000900000000000000" pitchFamily="2" charset="0"/>
              </a:rPr>
              <a:t>SỐNG</a:t>
            </a:r>
            <a:endParaRPr lang="zh-CN" altLang="en-US" sz="2400" b="1" dirty="0">
              <a:solidFill>
                <a:schemeClr val="bg1"/>
              </a:solidFill>
              <a:latin typeface="#9Slide02 Tieu de dai" panose="020000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E214C1B-DC10-1A69-D900-F0FDB7693365}"/>
              </a:ext>
            </a:extLst>
          </p:cNvPr>
          <p:cNvSpPr txBox="1"/>
          <p:nvPr/>
        </p:nvSpPr>
        <p:spPr>
          <a:xfrm>
            <a:off x="2306711" y="2026236"/>
            <a:ext cx="7722370" cy="2687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Tiết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1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YÊU 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VÀ ĐỒNG CẢM </a:t>
            </a:r>
          </a:p>
        </p:txBody>
      </p:sp>
    </p:spTree>
    <p:extLst>
      <p:ext uri="{BB962C8B-B14F-4D97-AF65-F5344CB8AC3E}">
        <p14:creationId xmlns:p14="http://schemas.microsoft.com/office/powerpoint/2010/main" val="26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144" grpId="0" animBg="1"/>
      <p:bldP spid="145" grpId="0" animBg="1"/>
      <p:bldP spid="146" grpId="0" animBg="1"/>
      <p:bldP spid="1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A2DE90D2-B20A-474C-941E-8E8B3719B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1B35922B-AFDF-4E08-8108-7B89B835EFCC}"/>
              </a:ext>
            </a:extLst>
          </p:cNvPr>
          <p:cNvSpPr/>
          <p:nvPr/>
        </p:nvSpPr>
        <p:spPr>
          <a:xfrm rot="12425661">
            <a:off x="10891576" y="5102475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40B5F8D-2438-4731-8E9C-41ED0A73283F}"/>
              </a:ext>
            </a:extLst>
          </p:cNvPr>
          <p:cNvGrpSpPr/>
          <p:nvPr/>
        </p:nvGrpSpPr>
        <p:grpSpPr>
          <a:xfrm rot="10800000">
            <a:off x="11019280" y="61194"/>
            <a:ext cx="995674" cy="1597842"/>
            <a:chOff x="10955360" y="2082071"/>
            <a:chExt cx="1200011" cy="1925758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3F4E935-A001-4D77-9D78-0CB1A77E122B}"/>
                </a:ext>
              </a:extLst>
            </p:cNvPr>
            <p:cNvGrpSpPr/>
            <p:nvPr/>
          </p:nvGrpSpPr>
          <p:grpSpPr>
            <a:xfrm>
              <a:off x="10967882" y="2082071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0AE60565-41F3-4085-8F53-5CFABD3848B7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0270AAA0-D814-4D4D-B091-379F5F91ADFB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FBE845AC-A0A0-4FBE-BAE1-985EBED8C3A0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07D39A9E-8BC2-4854-8710-A5F358C4B5FB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5BED74F0-2E66-4B30-85E2-9A5289772757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40CBD04E-414F-4D82-B2E4-A353BC0BDE1C}"/>
                </a:ext>
              </a:extLst>
            </p:cNvPr>
            <p:cNvGrpSpPr/>
            <p:nvPr/>
          </p:nvGrpSpPr>
          <p:grpSpPr>
            <a:xfrm>
              <a:off x="10967882" y="2366667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C0512986-D171-422B-9456-35C51678545A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2A39E09B-053D-4785-BADF-BC91F130C02B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87E23FA0-22B6-47B7-8DC0-BB2EE0AB8125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E4C16E6-E728-4A6D-A5E2-F61EA001167A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DC24A38D-F258-4243-A833-CD62509CC964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37A1B58-EB37-4EB1-8EA8-9CF37637D63A}"/>
                </a:ext>
              </a:extLst>
            </p:cNvPr>
            <p:cNvGrpSpPr/>
            <p:nvPr/>
          </p:nvGrpSpPr>
          <p:grpSpPr>
            <a:xfrm>
              <a:off x="10967882" y="2676335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5301E18F-6BB8-418A-98A2-52A47BB73355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2E387B07-3F3B-4069-AE9B-C6C3076D603D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17D45163-4DF5-4B4B-9BCB-9AD273AA1787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B9FACB1-90F9-4B92-8E0B-84C6222ED11E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5077B993-D73A-42C1-9B38-08EC45C40F6A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BBB3ED59-67E6-4157-B8FC-32C28CF80D76}"/>
                </a:ext>
              </a:extLst>
            </p:cNvPr>
            <p:cNvGrpSpPr/>
            <p:nvPr/>
          </p:nvGrpSpPr>
          <p:grpSpPr>
            <a:xfrm>
              <a:off x="10955360" y="2985618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F96DDE32-AB01-41DC-B6B5-38AD99A77C96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7E9563D6-B84B-4BCD-A29C-839FF7B9EE5A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44663C80-A8BD-48A1-B383-1F4F4405891C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6348EB39-90E5-4332-8487-B2708A32DB93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188F7EA-F947-427F-9E3E-4E899F247149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A20373DE-9348-4581-B7C1-23B03AF40A63}"/>
                </a:ext>
              </a:extLst>
            </p:cNvPr>
            <p:cNvGrpSpPr/>
            <p:nvPr/>
          </p:nvGrpSpPr>
          <p:grpSpPr>
            <a:xfrm>
              <a:off x="10955807" y="3255374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ABF68C44-F82A-42E6-8CD5-3E5C8FFE3724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B04EF7FB-FDD6-4BDC-863E-6A98A09757EA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7ADF2156-DBDB-4CB8-B7B8-B5A119C10084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6313D413-F8C6-470E-86F6-66D4FA83AD20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8AC076DF-A94E-402B-8681-58BB18B4A8B9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078E6C2-7128-46F2-823D-2388BB683400}"/>
                </a:ext>
              </a:extLst>
            </p:cNvPr>
            <p:cNvGrpSpPr/>
            <p:nvPr/>
          </p:nvGrpSpPr>
          <p:grpSpPr>
            <a:xfrm>
              <a:off x="10955807" y="3533462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8C625D93-79B9-488B-8DF2-E2B64F74C427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717F189C-8793-41E2-AD2F-B76F6B97BD65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D6ACDD82-4069-4EE8-9D08-90CAA23A3F94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263E0659-6FAE-4BCA-911F-AC2C5C2656C7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BD13293B-9CB6-45E5-A054-C1659C950B9E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13987CBF-0D6B-489A-A4E7-137DF8D5ADEF}"/>
                </a:ext>
              </a:extLst>
            </p:cNvPr>
            <p:cNvGrpSpPr/>
            <p:nvPr/>
          </p:nvGrpSpPr>
          <p:grpSpPr>
            <a:xfrm>
              <a:off x="10955807" y="3834203"/>
              <a:ext cx="1187489" cy="173626"/>
              <a:chOff x="9646195" y="2366667"/>
              <a:chExt cx="2374951" cy="347248"/>
            </a:xfrm>
            <a:grpFill/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BBE665B7-F1DD-4D29-875F-68E6B56C0E9F}"/>
                  </a:ext>
                </a:extLst>
              </p:cNvPr>
              <p:cNvSpPr/>
              <p:nvPr/>
            </p:nvSpPr>
            <p:spPr>
              <a:xfrm>
                <a:off x="11673900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AA98D6F7-E1F2-4FF6-B0E8-33021053CAA2}"/>
                  </a:ext>
                </a:extLst>
              </p:cNvPr>
              <p:cNvSpPr/>
              <p:nvPr/>
            </p:nvSpPr>
            <p:spPr>
              <a:xfrm>
                <a:off x="11177940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A75A8DDE-B10A-4950-BA26-0A55539643D1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989E9CAC-D370-4D31-ABCF-8A87F85392F0}"/>
                  </a:ext>
                </a:extLst>
              </p:cNvPr>
              <p:cNvSpPr/>
              <p:nvPr/>
            </p:nvSpPr>
            <p:spPr>
              <a:xfrm>
                <a:off x="10157491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79C185DF-AD9E-4372-BA62-AF7E14BEC516}"/>
                  </a:ext>
                </a:extLst>
              </p:cNvPr>
              <p:cNvSpPr/>
              <p:nvPr/>
            </p:nvSpPr>
            <p:spPr>
              <a:xfrm>
                <a:off x="9646195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98" name="矩形 24">
            <a:extLst>
              <a:ext uri="{FF2B5EF4-FFF2-40B4-BE49-F238E27FC236}">
                <a16:creationId xmlns:a16="http://schemas.microsoft.com/office/drawing/2014/main" id="{2721F01C-9526-C40D-CDDA-1CAF67188AB1}"/>
              </a:ext>
            </a:extLst>
          </p:cNvPr>
          <p:cNvSpPr/>
          <p:nvPr/>
        </p:nvSpPr>
        <p:spPr>
          <a:xfrm>
            <a:off x="409572" y="228092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F76EC6E-E3C0-E0E8-2FE5-4E7ADCB84276}"/>
              </a:ext>
            </a:extLst>
          </p:cNvPr>
          <p:cNvSpPr txBox="1"/>
          <p:nvPr/>
        </p:nvSpPr>
        <p:spPr>
          <a:xfrm>
            <a:off x="2076343" y="60349"/>
            <a:ext cx="896413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I.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0" name="Picture 11">
            <a:extLst>
              <a:ext uri="{FF2B5EF4-FFF2-40B4-BE49-F238E27FC236}">
                <a16:creationId xmlns:a16="http://schemas.microsoft.com/office/drawing/2014/main" id="{42BE390C-AB56-7F91-DE87-700C18809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804" y="266446"/>
            <a:ext cx="7603904" cy="626843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46051415-7F8C-C6DD-04E4-3762024A5AB0}"/>
              </a:ext>
            </a:extLst>
          </p:cNvPr>
          <p:cNvSpPr txBox="1"/>
          <p:nvPr/>
        </p:nvSpPr>
        <p:spPr>
          <a:xfrm>
            <a:off x="310717" y="863582"/>
            <a:ext cx="6096000" cy="724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2" name="Picture 101" descr="A person with a long beard and glasses&#10;&#10;Description automatically generated with low confidence">
            <a:extLst>
              <a:ext uri="{FF2B5EF4-FFF2-40B4-BE49-F238E27FC236}">
                <a16:creationId xmlns:a16="http://schemas.microsoft.com/office/drawing/2014/main" id="{6100D688-C955-5BC3-FC31-20A4812BEC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2" b="98294" l="481" r="93109">
                        <a14:foregroundMark x1="52244" y1="21129" x2="55609" y2="34121"/>
                        <a14:foregroundMark x1="53365" y1="18241" x2="53365" y2="23228"/>
                        <a14:foregroundMark x1="60417" y1="29003" x2="59455" y2="31496"/>
                        <a14:foregroundMark x1="59135" y1="30446" x2="52244" y2="41601"/>
                        <a14:foregroundMark x1="52083" y1="36745" x2="52083" y2="46457"/>
                        <a14:foregroundMark x1="40545" y1="38583" x2="25481" y2="53412"/>
                        <a14:foregroundMark x1="27083" y1="46457" x2="21635" y2="58268"/>
                        <a14:foregroundMark x1="18910" y1="52100" x2="18750" y2="57480"/>
                        <a14:foregroundMark x1="18750" y1="54199" x2="16186" y2="60630"/>
                        <a14:foregroundMark x1="10577" y1="55118" x2="9936" y2="59711"/>
                        <a14:foregroundMark x1="8173" y1="56824" x2="8333" y2="59974"/>
                        <a14:foregroundMark x1="6090" y1="55906" x2="6090" y2="62730"/>
                        <a14:foregroundMark x1="1923" y1="52493" x2="3205" y2="61942"/>
                        <a14:foregroundMark x1="3205" y1="61942" x2="3205" y2="61942"/>
                        <a14:foregroundMark x1="481" y1="52887" x2="4487" y2="67848"/>
                        <a14:foregroundMark x1="4487" y1="67848" x2="4487" y2="67848"/>
                        <a14:foregroundMark x1="3365" y1="60892" x2="4647" y2="86483"/>
                        <a14:foregroundMark x1="4647" y1="86483" x2="4647" y2="86483"/>
                        <a14:foregroundMark x1="8173" y1="67848" x2="13141" y2="90157"/>
                        <a14:foregroundMark x1="17468" y1="95407" x2="18269" y2="98556"/>
                        <a14:foregroundMark x1="85737" y1="85171" x2="90385" y2="92782"/>
                        <a14:foregroundMark x1="89423" y1="78609" x2="90705" y2="90289"/>
                        <a14:foregroundMark x1="91186" y1="81102" x2="93429" y2="98163"/>
                        <a14:foregroundMark x1="88814" y1="74042" x2="90545" y2="77690"/>
                        <a14:foregroundMark x1="78526" y1="52362" x2="83507" y2="62859"/>
                        <a14:foregroundMark x1="42308" y1="39501" x2="43910" y2="48556"/>
                        <a14:foregroundMark x1="52885" y1="17979" x2="55449" y2="23360"/>
                        <a14:foregroundMark x1="56410" y1="20866" x2="56410" y2="22966"/>
                        <a14:foregroundMark x1="48397" y1="13911" x2="45994" y2="17979"/>
                        <a14:foregroundMark x1="47917" y1="14436" x2="47917" y2="14436"/>
                        <a14:foregroundMark x1="44391" y1="12467" x2="43429" y2="12467"/>
                        <a14:foregroundMark x1="42949" y1="12467" x2="37340" y2="19685"/>
                        <a14:foregroundMark x1="26736" y1="20506" x2="25661" y2="21826"/>
                        <a14:foregroundMark x1="28872" y1="42779" x2="29647" y2="45801"/>
                        <a14:foregroundMark x1="40751" y1="9432" x2="46635" y2="7480"/>
                        <a14:foregroundMark x1="46635" y1="7480" x2="56410" y2="13517"/>
                        <a14:foregroundMark x1="56410" y1="13517" x2="57051" y2="14304"/>
                        <a14:foregroundMark x1="52724" y1="9055" x2="40224" y2="7349"/>
                        <a14:foregroundMark x1="40224" y1="7349" x2="39419" y2="7965"/>
                        <a14:foregroundMark x1="27296" y1="20814" x2="27055" y2="21866"/>
                        <a14:foregroundMark x1="39668" y1="8101" x2="50321" y2="8399"/>
                        <a14:foregroundMark x1="50321" y1="8399" x2="50962" y2="8793"/>
                        <a14:foregroundMark x1="45673" y1="6562" x2="49840" y2="7218"/>
                        <a14:foregroundMark x1="35256" y1="10236" x2="32853" y2="13386"/>
                        <a14:foregroundMark x1="33173" y1="12598" x2="28365" y2="20866"/>
                        <a14:foregroundMark x1="28365" y1="20866" x2="28526" y2="22703"/>
                        <a14:foregroundMark x1="27083" y1="21916" x2="28686" y2="28740"/>
                        <a14:backgroundMark x1="23998" y1="26506" x2="23718" y2="33071"/>
                        <a14:backgroundMark x1="24199" y1="21785" x2="24174" y2="22369"/>
                        <a14:backgroundMark x1="24199" y1="30840" x2="26923" y2="38976"/>
                        <a14:backgroundMark x1="26603" y1="38451" x2="25160" y2="41207"/>
                        <a14:backgroundMark x1="24199" y1="41076" x2="24359" y2="41732"/>
                        <a14:backgroundMark x1="23718" y1="39895" x2="25321" y2="41995"/>
                        <a14:backgroundMark x1="24199" y1="42126" x2="26282" y2="44226"/>
                        <a14:backgroundMark x1="85737" y1="63517" x2="89583" y2="72047"/>
                        <a14:backgroundMark x1="83814" y1="63517" x2="83814" y2="63517"/>
                        <a14:backgroundMark x1="83494" y1="62861" x2="83814" y2="64173"/>
                        <a14:backgroundMark x1="87821" y1="71785" x2="89583" y2="73622"/>
                        <a14:backgroundMark x1="37821" y1="7087" x2="34918" y2="10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0295" y="1737964"/>
            <a:ext cx="4322242" cy="5278123"/>
          </a:xfrm>
          <a:prstGeom prst="rect">
            <a:avLst/>
          </a:prstGeom>
          <a:effectLst>
            <a:glow rad="101600">
              <a:schemeClr val="accent3">
                <a:satMod val="175000"/>
                <a:alpha val="51000"/>
              </a:schemeClr>
            </a:glow>
          </a:effectLst>
        </p:spPr>
      </p:pic>
      <p:pic>
        <p:nvPicPr>
          <p:cNvPr id="69" name="Picture 68" descr="A person with a long beard and glasses&#10;&#10;Description automatically generated with low confidence">
            <a:extLst>
              <a:ext uri="{FF2B5EF4-FFF2-40B4-BE49-F238E27FC236}">
                <a16:creationId xmlns:a16="http://schemas.microsoft.com/office/drawing/2014/main" id="{E2C041E1-9EEC-FAF5-B301-E2CECC17A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2" b="98294" l="481" r="93109">
                        <a14:foregroundMark x1="52244" y1="21129" x2="55609" y2="34121"/>
                        <a14:foregroundMark x1="53365" y1="18241" x2="53365" y2="23228"/>
                        <a14:foregroundMark x1="60417" y1="29003" x2="59455" y2="31496"/>
                        <a14:foregroundMark x1="59135" y1="30446" x2="52244" y2="41601"/>
                        <a14:foregroundMark x1="52083" y1="36745" x2="52083" y2="46457"/>
                        <a14:foregroundMark x1="40545" y1="38583" x2="25481" y2="53412"/>
                        <a14:foregroundMark x1="27083" y1="46457" x2="21635" y2="58268"/>
                        <a14:foregroundMark x1="18910" y1="52100" x2="18750" y2="57480"/>
                        <a14:foregroundMark x1="18750" y1="54199" x2="16186" y2="60630"/>
                        <a14:foregroundMark x1="10577" y1="55118" x2="9936" y2="59711"/>
                        <a14:foregroundMark x1="8173" y1="56824" x2="8333" y2="59974"/>
                        <a14:foregroundMark x1="6090" y1="55906" x2="6090" y2="62730"/>
                        <a14:foregroundMark x1="1923" y1="52493" x2="3205" y2="61942"/>
                        <a14:foregroundMark x1="3205" y1="61942" x2="3205" y2="61942"/>
                        <a14:foregroundMark x1="481" y1="52887" x2="4487" y2="67848"/>
                        <a14:foregroundMark x1="4487" y1="67848" x2="4487" y2="67848"/>
                        <a14:foregroundMark x1="3365" y1="60892" x2="4647" y2="86483"/>
                        <a14:foregroundMark x1="4647" y1="86483" x2="4647" y2="86483"/>
                        <a14:foregroundMark x1="8173" y1="67848" x2="13141" y2="90157"/>
                        <a14:foregroundMark x1="17468" y1="95407" x2="18269" y2="98556"/>
                        <a14:foregroundMark x1="85737" y1="85171" x2="90385" y2="92782"/>
                        <a14:foregroundMark x1="89423" y1="78609" x2="90705" y2="90289"/>
                        <a14:foregroundMark x1="91186" y1="81102" x2="93429" y2="98163"/>
                        <a14:foregroundMark x1="88814" y1="74042" x2="90545" y2="77690"/>
                        <a14:foregroundMark x1="78526" y1="52362" x2="83507" y2="62859"/>
                        <a14:foregroundMark x1="42308" y1="39501" x2="43910" y2="48556"/>
                        <a14:foregroundMark x1="52885" y1="17979" x2="55449" y2="23360"/>
                        <a14:foregroundMark x1="56410" y1="20866" x2="56410" y2="22966"/>
                        <a14:foregroundMark x1="48397" y1="13911" x2="45994" y2="17979"/>
                        <a14:foregroundMark x1="47917" y1="14436" x2="47917" y2="14436"/>
                        <a14:foregroundMark x1="44391" y1="12467" x2="43429" y2="12467"/>
                        <a14:foregroundMark x1="42949" y1="12467" x2="37340" y2="19685"/>
                        <a14:foregroundMark x1="26736" y1="20506" x2="25661" y2="21826"/>
                        <a14:foregroundMark x1="28872" y1="42779" x2="29647" y2="45801"/>
                        <a14:foregroundMark x1="40751" y1="9432" x2="46635" y2="7480"/>
                        <a14:foregroundMark x1="46635" y1="7480" x2="56410" y2="13517"/>
                        <a14:foregroundMark x1="56410" y1="13517" x2="57051" y2="14304"/>
                        <a14:foregroundMark x1="52724" y1="9055" x2="40224" y2="7349"/>
                        <a14:foregroundMark x1="40224" y1="7349" x2="39419" y2="7965"/>
                        <a14:foregroundMark x1="27296" y1="20814" x2="27055" y2="21866"/>
                        <a14:foregroundMark x1="39668" y1="8101" x2="50321" y2="8399"/>
                        <a14:foregroundMark x1="50321" y1="8399" x2="50962" y2="8793"/>
                        <a14:foregroundMark x1="45673" y1="6562" x2="49840" y2="7218"/>
                        <a14:foregroundMark x1="35256" y1="10236" x2="32853" y2="13386"/>
                        <a14:foregroundMark x1="33173" y1="12598" x2="28365" y2="20866"/>
                        <a14:foregroundMark x1="28365" y1="20866" x2="28526" y2="22703"/>
                        <a14:foregroundMark x1="27083" y1="21916" x2="28686" y2="28740"/>
                        <a14:backgroundMark x1="23998" y1="26506" x2="23718" y2="33071"/>
                        <a14:backgroundMark x1="24199" y1="21785" x2="24174" y2="22369"/>
                        <a14:backgroundMark x1="24199" y1="30840" x2="26923" y2="38976"/>
                        <a14:backgroundMark x1="26603" y1="38451" x2="25160" y2="41207"/>
                        <a14:backgroundMark x1="24199" y1="41076" x2="24359" y2="41732"/>
                        <a14:backgroundMark x1="23718" y1="39895" x2="25321" y2="41995"/>
                        <a14:backgroundMark x1="24199" y1="42126" x2="26282" y2="44226"/>
                        <a14:backgroundMark x1="85737" y1="63517" x2="89583" y2="72047"/>
                        <a14:backgroundMark x1="83814" y1="63517" x2="83814" y2="63517"/>
                        <a14:backgroundMark x1="83494" y1="62861" x2="83814" y2="64173"/>
                        <a14:backgroundMark x1="87821" y1="71785" x2="89583" y2="73622"/>
                        <a14:backgroundMark x1="37821" y1="7087" x2="34918" y2="10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3247" y="2209261"/>
            <a:ext cx="3627905" cy="4430231"/>
          </a:xfrm>
          <a:prstGeom prst="rect">
            <a:avLst/>
          </a:prstGeom>
          <a:effectLst>
            <a:glow rad="101600">
              <a:schemeClr val="accent3">
                <a:satMod val="175000"/>
              </a:schemeClr>
            </a:glow>
          </a:effectLst>
        </p:spPr>
      </p:pic>
      <p:pic>
        <p:nvPicPr>
          <p:cNvPr id="103" name="Picture 4">
            <a:extLst>
              <a:ext uri="{FF2B5EF4-FFF2-40B4-BE49-F238E27FC236}">
                <a16:creationId xmlns:a16="http://schemas.microsoft.com/office/drawing/2014/main" id="{DDAB198B-7EEF-0D93-D1D3-3AA89A7A02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11453" y="1368068"/>
            <a:ext cx="2872590" cy="1429113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DBA56C1B-22D6-96AE-CFD3-91DEBD94CB22}"/>
              </a:ext>
            </a:extLst>
          </p:cNvPr>
          <p:cNvSpPr txBox="1"/>
          <p:nvPr/>
        </p:nvSpPr>
        <p:spPr>
          <a:xfrm>
            <a:off x="3571209" y="1651879"/>
            <a:ext cx="2662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TÁC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FU Grenoble" panose="00000500000000000000" pitchFamily="2" charset="0"/>
              <a:ea typeface="+mn-ea"/>
              <a:cs typeface="#9Slide05 Pattaya" panose="00000500000000000000" pitchFamily="2" charset="-34"/>
            </a:endParaRPr>
          </a:p>
        </p:txBody>
      </p:sp>
      <p:pic>
        <p:nvPicPr>
          <p:cNvPr id="104" name="Picture 7">
            <a:extLst>
              <a:ext uri="{FF2B5EF4-FFF2-40B4-BE49-F238E27FC236}">
                <a16:creationId xmlns:a16="http://schemas.microsoft.com/office/drawing/2014/main" id="{435BA1DB-CDCF-5DFA-ED27-203525F1EE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347172">
            <a:off x="2333016" y="2238765"/>
            <a:ext cx="1350925" cy="525855"/>
          </a:xfrm>
          <a:prstGeom prst="rect">
            <a:avLst/>
          </a:prstGeom>
        </p:spPr>
      </p:pic>
      <p:pic>
        <p:nvPicPr>
          <p:cNvPr id="106" name="Picture 7">
            <a:extLst>
              <a:ext uri="{FF2B5EF4-FFF2-40B4-BE49-F238E27FC236}">
                <a16:creationId xmlns:a16="http://schemas.microsoft.com/office/drawing/2014/main" id="{C1A9D546-F3D6-8741-14D8-DE45705BA35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857280">
            <a:off x="4815610" y="3091459"/>
            <a:ext cx="1131625" cy="44049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A5B0411-F5BA-E871-84B9-9FA3DDFA9A55}"/>
              </a:ext>
            </a:extLst>
          </p:cNvPr>
          <p:cNvSpPr txBox="1"/>
          <p:nvPr/>
        </p:nvSpPr>
        <p:spPr>
          <a:xfrm>
            <a:off x="401804" y="2979940"/>
            <a:ext cx="3923071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sáng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ông luôn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đề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cao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lòng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thơ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trẻ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trong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nhìn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thực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nghệ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7A8377C-F54A-F26B-B4A7-10F9FFDEA60E}"/>
              </a:ext>
            </a:extLst>
          </p:cNvPr>
          <p:cNvSpPr txBox="1"/>
          <p:nvPr/>
        </p:nvSpPr>
        <p:spPr>
          <a:xfrm>
            <a:off x="4947748" y="3905873"/>
            <a:ext cx="362790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dỏm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lưu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rãi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yêu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sưu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tầm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9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A2DE90D2-B20A-474C-941E-8E8B3719B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1B35922B-AFDF-4E08-8108-7B89B835EFCC}"/>
              </a:ext>
            </a:extLst>
          </p:cNvPr>
          <p:cNvSpPr/>
          <p:nvPr/>
        </p:nvSpPr>
        <p:spPr>
          <a:xfrm rot="12425661">
            <a:off x="10891576" y="5102475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40B5F8D-2438-4731-8E9C-41ED0A73283F}"/>
              </a:ext>
            </a:extLst>
          </p:cNvPr>
          <p:cNvGrpSpPr/>
          <p:nvPr/>
        </p:nvGrpSpPr>
        <p:grpSpPr>
          <a:xfrm rot="10800000">
            <a:off x="11019280" y="61194"/>
            <a:ext cx="995674" cy="1597842"/>
            <a:chOff x="10955360" y="2082071"/>
            <a:chExt cx="1200011" cy="1925758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3F4E935-A001-4D77-9D78-0CB1A77E122B}"/>
                </a:ext>
              </a:extLst>
            </p:cNvPr>
            <p:cNvGrpSpPr/>
            <p:nvPr/>
          </p:nvGrpSpPr>
          <p:grpSpPr>
            <a:xfrm>
              <a:off x="10967882" y="2082071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0AE60565-41F3-4085-8F53-5CFABD3848B7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0270AAA0-D814-4D4D-B091-379F5F91ADFB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FBE845AC-A0A0-4FBE-BAE1-985EBED8C3A0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07D39A9E-8BC2-4854-8710-A5F358C4B5FB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5BED74F0-2E66-4B30-85E2-9A5289772757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40CBD04E-414F-4D82-B2E4-A353BC0BDE1C}"/>
                </a:ext>
              </a:extLst>
            </p:cNvPr>
            <p:cNvGrpSpPr/>
            <p:nvPr/>
          </p:nvGrpSpPr>
          <p:grpSpPr>
            <a:xfrm>
              <a:off x="10967882" y="2366667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C0512986-D171-422B-9456-35C51678545A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2A39E09B-053D-4785-BADF-BC91F130C02B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87E23FA0-22B6-47B7-8DC0-BB2EE0AB8125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E4C16E6-E728-4A6D-A5E2-F61EA001167A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DC24A38D-F258-4243-A833-CD62509CC964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37A1B58-EB37-4EB1-8EA8-9CF37637D63A}"/>
                </a:ext>
              </a:extLst>
            </p:cNvPr>
            <p:cNvGrpSpPr/>
            <p:nvPr/>
          </p:nvGrpSpPr>
          <p:grpSpPr>
            <a:xfrm>
              <a:off x="10967882" y="2676335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5301E18F-6BB8-418A-98A2-52A47BB73355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2E387B07-3F3B-4069-AE9B-C6C3076D603D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17D45163-4DF5-4B4B-9BCB-9AD273AA1787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B9FACB1-90F9-4B92-8E0B-84C6222ED11E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5077B993-D73A-42C1-9B38-08EC45C40F6A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BBB3ED59-67E6-4157-B8FC-32C28CF80D76}"/>
                </a:ext>
              </a:extLst>
            </p:cNvPr>
            <p:cNvGrpSpPr/>
            <p:nvPr/>
          </p:nvGrpSpPr>
          <p:grpSpPr>
            <a:xfrm>
              <a:off x="10955360" y="2985618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F96DDE32-AB01-41DC-B6B5-38AD99A77C96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7E9563D6-B84B-4BCD-A29C-839FF7B9EE5A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44663C80-A8BD-48A1-B383-1F4F4405891C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6348EB39-90E5-4332-8487-B2708A32DB93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188F7EA-F947-427F-9E3E-4E899F247149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A20373DE-9348-4581-B7C1-23B03AF40A63}"/>
                </a:ext>
              </a:extLst>
            </p:cNvPr>
            <p:cNvGrpSpPr/>
            <p:nvPr/>
          </p:nvGrpSpPr>
          <p:grpSpPr>
            <a:xfrm>
              <a:off x="10955807" y="3255374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ABF68C44-F82A-42E6-8CD5-3E5C8FFE3724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B04EF7FB-FDD6-4BDC-863E-6A98A09757EA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7ADF2156-DBDB-4CB8-B7B8-B5A119C10084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6313D413-F8C6-470E-86F6-66D4FA83AD20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8AC076DF-A94E-402B-8681-58BB18B4A8B9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078E6C2-7128-46F2-823D-2388BB683400}"/>
                </a:ext>
              </a:extLst>
            </p:cNvPr>
            <p:cNvGrpSpPr/>
            <p:nvPr/>
          </p:nvGrpSpPr>
          <p:grpSpPr>
            <a:xfrm>
              <a:off x="10955807" y="3533462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8C625D93-79B9-488B-8DF2-E2B64F74C427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717F189C-8793-41E2-AD2F-B76F6B97BD65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D6ACDD82-4069-4EE8-9D08-90CAA23A3F94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263E0659-6FAE-4BCA-911F-AC2C5C2656C7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BD13293B-9CB6-45E5-A054-C1659C950B9E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13987CBF-0D6B-489A-A4E7-137DF8D5ADEF}"/>
                </a:ext>
              </a:extLst>
            </p:cNvPr>
            <p:cNvGrpSpPr/>
            <p:nvPr/>
          </p:nvGrpSpPr>
          <p:grpSpPr>
            <a:xfrm>
              <a:off x="10955807" y="3834203"/>
              <a:ext cx="1187489" cy="173626"/>
              <a:chOff x="9646195" y="2366667"/>
              <a:chExt cx="2374951" cy="347248"/>
            </a:xfrm>
            <a:grpFill/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BBE665B7-F1DD-4D29-875F-68E6B56C0E9F}"/>
                  </a:ext>
                </a:extLst>
              </p:cNvPr>
              <p:cNvSpPr/>
              <p:nvPr/>
            </p:nvSpPr>
            <p:spPr>
              <a:xfrm>
                <a:off x="11673900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AA98D6F7-E1F2-4FF6-B0E8-33021053CAA2}"/>
                  </a:ext>
                </a:extLst>
              </p:cNvPr>
              <p:cNvSpPr/>
              <p:nvPr/>
            </p:nvSpPr>
            <p:spPr>
              <a:xfrm>
                <a:off x="11177940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A75A8DDE-B10A-4950-BA26-0A55539643D1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989E9CAC-D370-4D31-ABCF-8A87F85392F0}"/>
                  </a:ext>
                </a:extLst>
              </p:cNvPr>
              <p:cNvSpPr/>
              <p:nvPr/>
            </p:nvSpPr>
            <p:spPr>
              <a:xfrm>
                <a:off x="10157491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79C185DF-AD9E-4372-BA62-AF7E14BEC516}"/>
                  </a:ext>
                </a:extLst>
              </p:cNvPr>
              <p:cNvSpPr/>
              <p:nvPr/>
            </p:nvSpPr>
            <p:spPr>
              <a:xfrm>
                <a:off x="9646195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98" name="矩形 24">
            <a:extLst>
              <a:ext uri="{FF2B5EF4-FFF2-40B4-BE49-F238E27FC236}">
                <a16:creationId xmlns:a16="http://schemas.microsoft.com/office/drawing/2014/main" id="{2721F01C-9526-C40D-CDDA-1CAF67188AB1}"/>
              </a:ext>
            </a:extLst>
          </p:cNvPr>
          <p:cNvSpPr/>
          <p:nvPr/>
        </p:nvSpPr>
        <p:spPr>
          <a:xfrm>
            <a:off x="313499" y="133223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F76EC6E-E3C0-E0E8-2FE5-4E7ADCB84276}"/>
              </a:ext>
            </a:extLst>
          </p:cNvPr>
          <p:cNvSpPr txBox="1"/>
          <p:nvPr/>
        </p:nvSpPr>
        <p:spPr>
          <a:xfrm>
            <a:off x="2076343" y="60349"/>
            <a:ext cx="896413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I.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0" name="Picture 11">
            <a:extLst>
              <a:ext uri="{FF2B5EF4-FFF2-40B4-BE49-F238E27FC236}">
                <a16:creationId xmlns:a16="http://schemas.microsoft.com/office/drawing/2014/main" id="{42BE390C-AB56-7F91-DE87-700C18809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804" y="266446"/>
            <a:ext cx="7603904" cy="626843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46051415-7F8C-C6DD-04E4-3762024A5AB0}"/>
              </a:ext>
            </a:extLst>
          </p:cNvPr>
          <p:cNvSpPr txBox="1"/>
          <p:nvPr/>
        </p:nvSpPr>
        <p:spPr>
          <a:xfrm>
            <a:off x="310717" y="863582"/>
            <a:ext cx="6096000" cy="724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2.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72" name="Picture 5">
            <a:extLst>
              <a:ext uri="{FF2B5EF4-FFF2-40B4-BE49-F238E27FC236}">
                <a16:creationId xmlns:a16="http://schemas.microsoft.com/office/drawing/2014/main" id="{B2714E45-E2A6-7763-F983-C31E9CC909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57131" y="1472547"/>
            <a:ext cx="4190197" cy="435911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0976469-6EE0-3848-FC3C-591E0E9F4A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004"/>
          <a:stretch/>
        </p:blipFill>
        <p:spPr>
          <a:xfrm>
            <a:off x="7237136" y="1735954"/>
            <a:ext cx="2939251" cy="3832297"/>
          </a:xfrm>
          <a:prstGeom prst="rect">
            <a:avLst/>
          </a:prstGeom>
        </p:spPr>
      </p:pic>
      <p:pic>
        <p:nvPicPr>
          <p:cNvPr id="75" name="Picture 22">
            <a:extLst>
              <a:ext uri="{FF2B5EF4-FFF2-40B4-BE49-F238E27FC236}">
                <a16:creationId xmlns:a16="http://schemas.microsoft.com/office/drawing/2014/main" id="{5EFB8794-E5AE-95C2-32E1-D37906183FD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353553" y="1726527"/>
            <a:ext cx="3631802" cy="966712"/>
          </a:xfrm>
          <a:prstGeom prst="rect">
            <a:avLst/>
          </a:prstGeom>
          <a:noFill/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57B13C3-6B5C-B034-3E3B-794F9C7EACF1}"/>
              </a:ext>
            </a:extLst>
          </p:cNvPr>
          <p:cNvSpPr txBox="1"/>
          <p:nvPr/>
        </p:nvSpPr>
        <p:spPr>
          <a:xfrm>
            <a:off x="1897046" y="1592887"/>
            <a:ext cx="6096000" cy="88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chemeClr val="bg1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xứ</a:t>
            </a:r>
            <a:endParaRPr lang="en-US" sz="3600" dirty="0">
              <a:solidFill>
                <a:schemeClr val="bg1"/>
              </a:solidFill>
              <a:effectLst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0F3E5A-9C03-83EC-F58A-F9D263261750}"/>
              </a:ext>
            </a:extLst>
          </p:cNvPr>
          <p:cNvSpPr/>
          <p:nvPr/>
        </p:nvSpPr>
        <p:spPr>
          <a:xfrm>
            <a:off x="1209821" y="2944813"/>
            <a:ext cx="5404325" cy="1509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Yêu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trích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vốn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thuần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Phong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Khải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chương 5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tiêu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vi-VN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Freeform 81">
            <a:extLst>
              <a:ext uri="{FF2B5EF4-FFF2-40B4-BE49-F238E27FC236}">
                <a16:creationId xmlns:a16="http://schemas.microsoft.com/office/drawing/2014/main" id="{D2AF3798-DB71-EC06-99B3-04DEBC2726DD}"/>
              </a:ext>
            </a:extLst>
          </p:cNvPr>
          <p:cNvSpPr>
            <a:spLocks noEditPoints="1"/>
          </p:cNvSpPr>
          <p:nvPr/>
        </p:nvSpPr>
        <p:spPr bwMode="auto">
          <a:xfrm>
            <a:off x="1059343" y="2698260"/>
            <a:ext cx="476250" cy="484187"/>
          </a:xfrm>
          <a:custGeom>
            <a:avLst/>
            <a:gdLst/>
            <a:ahLst/>
            <a:cxnLst>
              <a:cxn ang="0">
                <a:pos x="100" y="21"/>
              </a:cxn>
              <a:cxn ang="0">
                <a:pos x="91" y="40"/>
              </a:cxn>
              <a:cxn ang="0">
                <a:pos x="55" y="103"/>
              </a:cxn>
              <a:cxn ang="0">
                <a:pos x="18" y="119"/>
              </a:cxn>
              <a:cxn ang="0">
                <a:pos x="22" y="82"/>
              </a:cxn>
              <a:cxn ang="0">
                <a:pos x="41" y="48"/>
              </a:cxn>
              <a:cxn ang="0">
                <a:pos x="47" y="38"/>
              </a:cxn>
              <a:cxn ang="0">
                <a:pos x="55" y="25"/>
              </a:cxn>
              <a:cxn ang="0">
                <a:pos x="72" y="1"/>
              </a:cxn>
              <a:cxn ang="0">
                <a:pos x="50" y="99"/>
              </a:cxn>
              <a:cxn ang="0">
                <a:pos x="60" y="79"/>
              </a:cxn>
              <a:cxn ang="0">
                <a:pos x="70" y="64"/>
              </a:cxn>
              <a:cxn ang="0">
                <a:pos x="80" y="47"/>
              </a:cxn>
              <a:cxn ang="0">
                <a:pos x="75" y="29"/>
              </a:cxn>
              <a:cxn ang="0">
                <a:pos x="61" y="52"/>
              </a:cxn>
              <a:cxn ang="0">
                <a:pos x="51" y="70"/>
              </a:cxn>
              <a:cxn ang="0">
                <a:pos x="41" y="89"/>
              </a:cxn>
              <a:cxn ang="0">
                <a:pos x="41" y="102"/>
              </a:cxn>
              <a:cxn ang="0">
                <a:pos x="34" y="92"/>
              </a:cxn>
              <a:cxn ang="0">
                <a:pos x="39" y="81"/>
              </a:cxn>
              <a:cxn ang="0">
                <a:pos x="45" y="72"/>
              </a:cxn>
              <a:cxn ang="0">
                <a:pos x="48" y="65"/>
              </a:cxn>
              <a:cxn ang="0">
                <a:pos x="59" y="45"/>
              </a:cxn>
              <a:cxn ang="0">
                <a:pos x="68" y="29"/>
              </a:cxn>
              <a:cxn ang="0">
                <a:pos x="63" y="27"/>
              </a:cxn>
              <a:cxn ang="0">
                <a:pos x="57" y="33"/>
              </a:cxn>
              <a:cxn ang="0">
                <a:pos x="54" y="41"/>
              </a:cxn>
              <a:cxn ang="0">
                <a:pos x="47" y="53"/>
              </a:cxn>
              <a:cxn ang="0">
                <a:pos x="43" y="62"/>
              </a:cxn>
              <a:cxn ang="0">
                <a:pos x="39" y="67"/>
              </a:cxn>
              <a:cxn ang="0">
                <a:pos x="33" y="78"/>
              </a:cxn>
              <a:cxn ang="0">
                <a:pos x="29" y="88"/>
              </a:cxn>
              <a:cxn ang="0">
                <a:pos x="25" y="102"/>
              </a:cxn>
              <a:cxn ang="0">
                <a:pos x="32" y="116"/>
              </a:cxn>
              <a:cxn ang="0">
                <a:pos x="27" y="104"/>
              </a:cxn>
              <a:cxn ang="0">
                <a:pos x="12" y="33"/>
              </a:cxn>
              <a:cxn ang="0">
                <a:pos x="32" y="43"/>
              </a:cxn>
              <a:cxn ang="0">
                <a:pos x="0" y="37"/>
              </a:cxn>
              <a:cxn ang="0">
                <a:pos x="19" y="2"/>
              </a:cxn>
              <a:cxn ang="0">
                <a:pos x="43" y="22"/>
              </a:cxn>
              <a:cxn ang="0">
                <a:pos x="26" y="15"/>
              </a:cxn>
              <a:cxn ang="0">
                <a:pos x="103" y="65"/>
              </a:cxn>
              <a:cxn ang="0">
                <a:pos x="121" y="57"/>
              </a:cxn>
              <a:cxn ang="0">
                <a:pos x="101" y="83"/>
              </a:cxn>
              <a:cxn ang="0">
                <a:pos x="103" y="96"/>
              </a:cxn>
              <a:cxn ang="0">
                <a:pos x="83" y="72"/>
              </a:cxn>
            </a:cxnLst>
            <a:rect l="0" t="0" r="r" b="b"/>
            <a:pathLst>
              <a:path w="127" h="129">
                <a:moveTo>
                  <a:pt x="72" y="1"/>
                </a:moveTo>
                <a:cubicBezTo>
                  <a:pt x="74" y="1"/>
                  <a:pt x="75" y="0"/>
                  <a:pt x="76" y="2"/>
                </a:cubicBezTo>
                <a:cubicBezTo>
                  <a:pt x="78" y="5"/>
                  <a:pt x="104" y="17"/>
                  <a:pt x="100" y="21"/>
                </a:cubicBezTo>
                <a:cubicBezTo>
                  <a:pt x="100" y="22"/>
                  <a:pt x="99" y="22"/>
                  <a:pt x="99" y="23"/>
                </a:cubicBezTo>
                <a:cubicBezTo>
                  <a:pt x="98" y="27"/>
                  <a:pt x="96" y="29"/>
                  <a:pt x="94" y="33"/>
                </a:cubicBezTo>
                <a:cubicBezTo>
                  <a:pt x="92" y="35"/>
                  <a:pt x="92" y="38"/>
                  <a:pt x="91" y="40"/>
                </a:cubicBezTo>
                <a:cubicBezTo>
                  <a:pt x="88" y="47"/>
                  <a:pt x="83" y="53"/>
                  <a:pt x="80" y="59"/>
                </a:cubicBezTo>
                <a:cubicBezTo>
                  <a:pt x="75" y="68"/>
                  <a:pt x="71" y="78"/>
                  <a:pt x="65" y="86"/>
                </a:cubicBezTo>
                <a:cubicBezTo>
                  <a:pt x="62" y="92"/>
                  <a:pt x="58" y="97"/>
                  <a:pt x="55" y="103"/>
                </a:cubicBezTo>
                <a:cubicBezTo>
                  <a:pt x="52" y="110"/>
                  <a:pt x="45" y="115"/>
                  <a:pt x="38" y="119"/>
                </a:cubicBezTo>
                <a:cubicBezTo>
                  <a:pt x="35" y="121"/>
                  <a:pt x="27" y="129"/>
                  <a:pt x="22" y="128"/>
                </a:cubicBezTo>
                <a:cubicBezTo>
                  <a:pt x="17" y="127"/>
                  <a:pt x="18" y="123"/>
                  <a:pt x="18" y="119"/>
                </a:cubicBezTo>
                <a:cubicBezTo>
                  <a:pt x="19" y="112"/>
                  <a:pt x="18" y="106"/>
                  <a:pt x="17" y="99"/>
                </a:cubicBezTo>
                <a:cubicBezTo>
                  <a:pt x="17" y="98"/>
                  <a:pt x="17" y="97"/>
                  <a:pt x="17" y="95"/>
                </a:cubicBezTo>
                <a:cubicBezTo>
                  <a:pt x="17" y="90"/>
                  <a:pt x="20" y="86"/>
                  <a:pt x="22" y="82"/>
                </a:cubicBezTo>
                <a:cubicBezTo>
                  <a:pt x="24" y="76"/>
                  <a:pt x="29" y="71"/>
                  <a:pt x="32" y="66"/>
                </a:cubicBezTo>
                <a:cubicBezTo>
                  <a:pt x="34" y="61"/>
                  <a:pt x="37" y="56"/>
                  <a:pt x="39" y="52"/>
                </a:cubicBezTo>
                <a:cubicBezTo>
                  <a:pt x="40" y="51"/>
                  <a:pt x="41" y="50"/>
                  <a:pt x="41" y="48"/>
                </a:cubicBezTo>
                <a:cubicBezTo>
                  <a:pt x="40" y="47"/>
                  <a:pt x="41" y="46"/>
                  <a:pt x="42" y="47"/>
                </a:cubicBezTo>
                <a:cubicBezTo>
                  <a:pt x="44" y="44"/>
                  <a:pt x="46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6"/>
                  <a:pt x="50" y="35"/>
                  <a:pt x="51" y="33"/>
                </a:cubicBezTo>
                <a:cubicBezTo>
                  <a:pt x="52" y="32"/>
                  <a:pt x="51" y="30"/>
                  <a:pt x="53" y="29"/>
                </a:cubicBezTo>
                <a:cubicBezTo>
                  <a:pt x="54" y="28"/>
                  <a:pt x="56" y="26"/>
                  <a:pt x="55" y="25"/>
                </a:cubicBezTo>
                <a:cubicBezTo>
                  <a:pt x="55" y="23"/>
                  <a:pt x="57" y="22"/>
                  <a:pt x="58" y="21"/>
                </a:cubicBezTo>
                <a:cubicBezTo>
                  <a:pt x="60" y="18"/>
                  <a:pt x="62" y="15"/>
                  <a:pt x="64" y="12"/>
                </a:cubicBezTo>
                <a:cubicBezTo>
                  <a:pt x="67" y="8"/>
                  <a:pt x="70" y="5"/>
                  <a:pt x="72" y="1"/>
                </a:cubicBezTo>
                <a:close/>
                <a:moveTo>
                  <a:pt x="46" y="105"/>
                </a:moveTo>
                <a:cubicBezTo>
                  <a:pt x="47" y="104"/>
                  <a:pt x="50" y="103"/>
                  <a:pt x="49" y="100"/>
                </a:cubicBezTo>
                <a:cubicBezTo>
                  <a:pt x="49" y="100"/>
                  <a:pt x="49" y="99"/>
                  <a:pt x="50" y="99"/>
                </a:cubicBezTo>
                <a:cubicBezTo>
                  <a:pt x="51" y="96"/>
                  <a:pt x="53" y="93"/>
                  <a:pt x="55" y="90"/>
                </a:cubicBezTo>
                <a:cubicBezTo>
                  <a:pt x="56" y="89"/>
                  <a:pt x="56" y="87"/>
                  <a:pt x="57" y="86"/>
                </a:cubicBezTo>
                <a:cubicBezTo>
                  <a:pt x="59" y="84"/>
                  <a:pt x="59" y="81"/>
                  <a:pt x="60" y="79"/>
                </a:cubicBezTo>
                <a:cubicBezTo>
                  <a:pt x="62" y="77"/>
                  <a:pt x="63" y="75"/>
                  <a:pt x="64" y="73"/>
                </a:cubicBezTo>
                <a:cubicBezTo>
                  <a:pt x="65" y="71"/>
                  <a:pt x="66" y="69"/>
                  <a:pt x="67" y="68"/>
                </a:cubicBezTo>
                <a:cubicBezTo>
                  <a:pt x="69" y="67"/>
                  <a:pt x="69" y="66"/>
                  <a:pt x="70" y="64"/>
                </a:cubicBezTo>
                <a:cubicBezTo>
                  <a:pt x="70" y="63"/>
                  <a:pt x="70" y="62"/>
                  <a:pt x="70" y="62"/>
                </a:cubicBezTo>
                <a:cubicBezTo>
                  <a:pt x="74" y="59"/>
                  <a:pt x="74" y="55"/>
                  <a:pt x="77" y="52"/>
                </a:cubicBezTo>
                <a:cubicBezTo>
                  <a:pt x="79" y="50"/>
                  <a:pt x="80" y="48"/>
                  <a:pt x="80" y="47"/>
                </a:cubicBezTo>
                <a:cubicBezTo>
                  <a:pt x="80" y="43"/>
                  <a:pt x="83" y="41"/>
                  <a:pt x="84" y="39"/>
                </a:cubicBezTo>
                <a:cubicBezTo>
                  <a:pt x="85" y="37"/>
                  <a:pt x="86" y="35"/>
                  <a:pt x="83" y="33"/>
                </a:cubicBezTo>
                <a:cubicBezTo>
                  <a:pt x="81" y="32"/>
                  <a:pt x="78" y="30"/>
                  <a:pt x="75" y="29"/>
                </a:cubicBezTo>
                <a:cubicBezTo>
                  <a:pt x="73" y="29"/>
                  <a:pt x="72" y="31"/>
                  <a:pt x="72" y="33"/>
                </a:cubicBezTo>
                <a:cubicBezTo>
                  <a:pt x="70" y="36"/>
                  <a:pt x="68" y="39"/>
                  <a:pt x="66" y="42"/>
                </a:cubicBezTo>
                <a:cubicBezTo>
                  <a:pt x="64" y="46"/>
                  <a:pt x="63" y="49"/>
                  <a:pt x="61" y="52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9"/>
                  <a:pt x="54" y="61"/>
                  <a:pt x="54" y="65"/>
                </a:cubicBezTo>
                <a:cubicBezTo>
                  <a:pt x="51" y="66"/>
                  <a:pt x="51" y="68"/>
                  <a:pt x="51" y="70"/>
                </a:cubicBezTo>
                <a:cubicBezTo>
                  <a:pt x="50" y="72"/>
                  <a:pt x="49" y="73"/>
                  <a:pt x="48" y="75"/>
                </a:cubicBezTo>
                <a:cubicBezTo>
                  <a:pt x="47" y="78"/>
                  <a:pt x="45" y="80"/>
                  <a:pt x="44" y="83"/>
                </a:cubicBezTo>
                <a:cubicBezTo>
                  <a:pt x="42" y="85"/>
                  <a:pt x="41" y="87"/>
                  <a:pt x="41" y="89"/>
                </a:cubicBezTo>
                <a:cubicBezTo>
                  <a:pt x="40" y="91"/>
                  <a:pt x="39" y="92"/>
                  <a:pt x="38" y="94"/>
                </a:cubicBezTo>
                <a:cubicBezTo>
                  <a:pt x="37" y="95"/>
                  <a:pt x="36" y="97"/>
                  <a:pt x="35" y="99"/>
                </a:cubicBezTo>
                <a:cubicBezTo>
                  <a:pt x="37" y="100"/>
                  <a:pt x="39" y="102"/>
                  <a:pt x="41" y="102"/>
                </a:cubicBezTo>
                <a:cubicBezTo>
                  <a:pt x="43" y="102"/>
                  <a:pt x="43" y="106"/>
                  <a:pt x="46" y="105"/>
                </a:cubicBezTo>
                <a:close/>
                <a:moveTo>
                  <a:pt x="32" y="97"/>
                </a:moveTo>
                <a:cubicBezTo>
                  <a:pt x="33" y="95"/>
                  <a:pt x="34" y="94"/>
                  <a:pt x="34" y="92"/>
                </a:cubicBezTo>
                <a:cubicBezTo>
                  <a:pt x="35" y="89"/>
                  <a:pt x="36" y="87"/>
                  <a:pt x="38" y="84"/>
                </a:cubicBezTo>
                <a:cubicBezTo>
                  <a:pt x="39" y="84"/>
                  <a:pt x="39" y="84"/>
                  <a:pt x="39" y="83"/>
                </a:cubicBezTo>
                <a:cubicBezTo>
                  <a:pt x="38" y="82"/>
                  <a:pt x="38" y="81"/>
                  <a:pt x="39" y="81"/>
                </a:cubicBezTo>
                <a:cubicBezTo>
                  <a:pt x="40" y="80"/>
                  <a:pt x="41" y="79"/>
                  <a:pt x="42" y="78"/>
                </a:cubicBezTo>
                <a:cubicBezTo>
                  <a:pt x="42" y="77"/>
                  <a:pt x="42" y="75"/>
                  <a:pt x="43" y="74"/>
                </a:cubicBezTo>
                <a:cubicBezTo>
                  <a:pt x="43" y="73"/>
                  <a:pt x="43" y="72"/>
                  <a:pt x="45" y="72"/>
                </a:cubicBezTo>
                <a:cubicBezTo>
                  <a:pt x="45" y="72"/>
                  <a:pt x="45" y="69"/>
                  <a:pt x="46" y="68"/>
                </a:cubicBezTo>
                <a:cubicBezTo>
                  <a:pt x="46" y="68"/>
                  <a:pt x="47" y="67"/>
                  <a:pt x="47" y="66"/>
                </a:cubicBezTo>
                <a:cubicBezTo>
                  <a:pt x="47" y="66"/>
                  <a:pt x="48" y="65"/>
                  <a:pt x="48" y="65"/>
                </a:cubicBezTo>
                <a:cubicBezTo>
                  <a:pt x="50" y="61"/>
                  <a:pt x="52" y="57"/>
                  <a:pt x="54" y="53"/>
                </a:cubicBezTo>
                <a:cubicBezTo>
                  <a:pt x="54" y="52"/>
                  <a:pt x="55" y="52"/>
                  <a:pt x="55" y="52"/>
                </a:cubicBezTo>
                <a:cubicBezTo>
                  <a:pt x="56" y="49"/>
                  <a:pt x="58" y="47"/>
                  <a:pt x="59" y="45"/>
                </a:cubicBezTo>
                <a:cubicBezTo>
                  <a:pt x="61" y="41"/>
                  <a:pt x="63" y="37"/>
                  <a:pt x="66" y="34"/>
                </a:cubicBezTo>
                <a:cubicBezTo>
                  <a:pt x="66" y="34"/>
                  <a:pt x="67" y="33"/>
                  <a:pt x="67" y="33"/>
                </a:cubicBezTo>
                <a:cubicBezTo>
                  <a:pt x="66" y="31"/>
                  <a:pt x="67" y="30"/>
                  <a:pt x="68" y="29"/>
                </a:cubicBezTo>
                <a:cubicBezTo>
                  <a:pt x="71" y="26"/>
                  <a:pt x="70" y="24"/>
                  <a:pt x="66" y="22"/>
                </a:cubicBezTo>
                <a:cubicBezTo>
                  <a:pt x="66" y="22"/>
                  <a:pt x="64" y="23"/>
                  <a:pt x="64" y="24"/>
                </a:cubicBezTo>
                <a:cubicBezTo>
                  <a:pt x="65" y="25"/>
                  <a:pt x="64" y="26"/>
                  <a:pt x="63" y="27"/>
                </a:cubicBezTo>
                <a:cubicBezTo>
                  <a:pt x="62" y="28"/>
                  <a:pt x="62" y="29"/>
                  <a:pt x="61" y="30"/>
                </a:cubicBezTo>
                <a:cubicBezTo>
                  <a:pt x="61" y="30"/>
                  <a:pt x="60" y="31"/>
                  <a:pt x="60" y="32"/>
                </a:cubicBezTo>
                <a:cubicBezTo>
                  <a:pt x="59" y="32"/>
                  <a:pt x="58" y="33"/>
                  <a:pt x="57" y="33"/>
                </a:cubicBezTo>
                <a:cubicBezTo>
                  <a:pt x="58" y="34"/>
                  <a:pt x="58" y="35"/>
                  <a:pt x="58" y="36"/>
                </a:cubicBezTo>
                <a:cubicBezTo>
                  <a:pt x="58" y="37"/>
                  <a:pt x="58" y="37"/>
                  <a:pt x="57" y="37"/>
                </a:cubicBezTo>
                <a:cubicBezTo>
                  <a:pt x="56" y="38"/>
                  <a:pt x="54" y="39"/>
                  <a:pt x="54" y="41"/>
                </a:cubicBezTo>
                <a:cubicBezTo>
                  <a:pt x="54" y="42"/>
                  <a:pt x="53" y="43"/>
                  <a:pt x="52" y="43"/>
                </a:cubicBezTo>
                <a:cubicBezTo>
                  <a:pt x="52" y="44"/>
                  <a:pt x="52" y="45"/>
                  <a:pt x="52" y="46"/>
                </a:cubicBezTo>
                <a:cubicBezTo>
                  <a:pt x="49" y="47"/>
                  <a:pt x="49" y="51"/>
                  <a:pt x="47" y="53"/>
                </a:cubicBezTo>
                <a:cubicBezTo>
                  <a:pt x="47" y="53"/>
                  <a:pt x="47" y="54"/>
                  <a:pt x="47" y="54"/>
                </a:cubicBezTo>
                <a:cubicBezTo>
                  <a:pt x="45" y="54"/>
                  <a:pt x="45" y="56"/>
                  <a:pt x="45" y="57"/>
                </a:cubicBezTo>
                <a:cubicBezTo>
                  <a:pt x="44" y="59"/>
                  <a:pt x="43" y="61"/>
                  <a:pt x="43" y="62"/>
                </a:cubicBezTo>
                <a:cubicBezTo>
                  <a:pt x="41" y="62"/>
                  <a:pt x="40" y="63"/>
                  <a:pt x="40" y="64"/>
                </a:cubicBezTo>
                <a:cubicBezTo>
                  <a:pt x="40" y="64"/>
                  <a:pt x="41" y="65"/>
                  <a:pt x="41" y="65"/>
                </a:cubicBezTo>
                <a:cubicBezTo>
                  <a:pt x="40" y="66"/>
                  <a:pt x="39" y="67"/>
                  <a:pt x="39" y="67"/>
                </a:cubicBezTo>
                <a:cubicBezTo>
                  <a:pt x="39" y="69"/>
                  <a:pt x="39" y="70"/>
                  <a:pt x="37" y="71"/>
                </a:cubicBezTo>
                <a:cubicBezTo>
                  <a:pt x="36" y="72"/>
                  <a:pt x="37" y="74"/>
                  <a:pt x="36" y="75"/>
                </a:cubicBezTo>
                <a:cubicBezTo>
                  <a:pt x="34" y="75"/>
                  <a:pt x="34" y="77"/>
                  <a:pt x="33" y="78"/>
                </a:cubicBezTo>
                <a:cubicBezTo>
                  <a:pt x="33" y="79"/>
                  <a:pt x="33" y="79"/>
                  <a:pt x="33" y="80"/>
                </a:cubicBezTo>
                <a:cubicBezTo>
                  <a:pt x="31" y="81"/>
                  <a:pt x="30" y="81"/>
                  <a:pt x="30" y="82"/>
                </a:cubicBezTo>
                <a:cubicBezTo>
                  <a:pt x="30" y="84"/>
                  <a:pt x="28" y="85"/>
                  <a:pt x="29" y="88"/>
                </a:cubicBezTo>
                <a:cubicBezTo>
                  <a:pt x="28" y="89"/>
                  <a:pt x="26" y="91"/>
                  <a:pt x="25" y="92"/>
                </a:cubicBezTo>
                <a:cubicBezTo>
                  <a:pt x="27" y="94"/>
                  <a:pt x="30" y="96"/>
                  <a:pt x="32" y="97"/>
                </a:cubicBezTo>
                <a:close/>
                <a:moveTo>
                  <a:pt x="25" y="102"/>
                </a:moveTo>
                <a:cubicBezTo>
                  <a:pt x="22" y="103"/>
                  <a:pt x="24" y="105"/>
                  <a:pt x="24" y="106"/>
                </a:cubicBezTo>
                <a:cubicBezTo>
                  <a:pt x="23" y="108"/>
                  <a:pt x="25" y="110"/>
                  <a:pt x="26" y="111"/>
                </a:cubicBezTo>
                <a:cubicBezTo>
                  <a:pt x="28" y="113"/>
                  <a:pt x="30" y="114"/>
                  <a:pt x="32" y="116"/>
                </a:cubicBezTo>
                <a:cubicBezTo>
                  <a:pt x="35" y="114"/>
                  <a:pt x="37" y="113"/>
                  <a:pt x="39" y="111"/>
                </a:cubicBezTo>
                <a:cubicBezTo>
                  <a:pt x="37" y="109"/>
                  <a:pt x="35" y="107"/>
                  <a:pt x="32" y="107"/>
                </a:cubicBezTo>
                <a:cubicBezTo>
                  <a:pt x="30" y="106"/>
                  <a:pt x="29" y="105"/>
                  <a:pt x="27" y="104"/>
                </a:cubicBezTo>
                <a:cubicBezTo>
                  <a:pt x="27" y="103"/>
                  <a:pt x="26" y="103"/>
                  <a:pt x="25" y="102"/>
                </a:cubicBezTo>
                <a:close/>
                <a:moveTo>
                  <a:pt x="0" y="37"/>
                </a:moveTo>
                <a:cubicBezTo>
                  <a:pt x="0" y="33"/>
                  <a:pt x="10" y="32"/>
                  <a:pt x="12" y="33"/>
                </a:cubicBezTo>
                <a:cubicBezTo>
                  <a:pt x="16" y="33"/>
                  <a:pt x="20" y="34"/>
                  <a:pt x="24" y="33"/>
                </a:cubicBezTo>
                <a:cubicBezTo>
                  <a:pt x="29" y="32"/>
                  <a:pt x="33" y="35"/>
                  <a:pt x="34" y="40"/>
                </a:cubicBezTo>
                <a:cubicBezTo>
                  <a:pt x="35" y="42"/>
                  <a:pt x="33" y="43"/>
                  <a:pt x="32" y="43"/>
                </a:cubicBezTo>
                <a:cubicBezTo>
                  <a:pt x="23" y="41"/>
                  <a:pt x="14" y="43"/>
                  <a:pt x="5" y="41"/>
                </a:cubicBezTo>
                <a:cubicBezTo>
                  <a:pt x="4" y="41"/>
                  <a:pt x="2" y="40"/>
                  <a:pt x="1" y="38"/>
                </a:cubicBezTo>
                <a:cubicBezTo>
                  <a:pt x="1" y="38"/>
                  <a:pt x="1" y="38"/>
                  <a:pt x="0" y="37"/>
                </a:cubicBezTo>
                <a:close/>
                <a:moveTo>
                  <a:pt x="26" y="15"/>
                </a:moveTo>
                <a:cubicBezTo>
                  <a:pt x="23" y="13"/>
                  <a:pt x="22" y="10"/>
                  <a:pt x="19" y="8"/>
                </a:cubicBezTo>
                <a:cubicBezTo>
                  <a:pt x="17" y="6"/>
                  <a:pt x="19" y="4"/>
                  <a:pt x="19" y="2"/>
                </a:cubicBezTo>
                <a:cubicBezTo>
                  <a:pt x="20" y="1"/>
                  <a:pt x="22" y="1"/>
                  <a:pt x="24" y="2"/>
                </a:cubicBezTo>
                <a:cubicBezTo>
                  <a:pt x="27" y="5"/>
                  <a:pt x="31" y="9"/>
                  <a:pt x="34" y="13"/>
                </a:cubicBezTo>
                <a:cubicBezTo>
                  <a:pt x="37" y="16"/>
                  <a:pt x="40" y="19"/>
                  <a:pt x="43" y="22"/>
                </a:cubicBezTo>
                <a:cubicBezTo>
                  <a:pt x="44" y="23"/>
                  <a:pt x="45" y="24"/>
                  <a:pt x="44" y="26"/>
                </a:cubicBezTo>
                <a:cubicBezTo>
                  <a:pt x="43" y="27"/>
                  <a:pt x="42" y="28"/>
                  <a:pt x="40" y="27"/>
                </a:cubicBezTo>
                <a:cubicBezTo>
                  <a:pt x="35" y="23"/>
                  <a:pt x="30" y="20"/>
                  <a:pt x="26" y="15"/>
                </a:cubicBezTo>
                <a:close/>
                <a:moveTo>
                  <a:pt x="126" y="60"/>
                </a:moveTo>
                <a:cubicBezTo>
                  <a:pt x="127" y="65"/>
                  <a:pt x="117" y="65"/>
                  <a:pt x="115" y="65"/>
                </a:cubicBezTo>
                <a:cubicBezTo>
                  <a:pt x="111" y="65"/>
                  <a:pt x="107" y="64"/>
                  <a:pt x="103" y="65"/>
                </a:cubicBezTo>
                <a:cubicBezTo>
                  <a:pt x="98" y="66"/>
                  <a:pt x="93" y="63"/>
                  <a:pt x="92" y="58"/>
                </a:cubicBezTo>
                <a:cubicBezTo>
                  <a:pt x="92" y="56"/>
                  <a:pt x="93" y="55"/>
                  <a:pt x="94" y="55"/>
                </a:cubicBezTo>
                <a:cubicBezTo>
                  <a:pt x="103" y="56"/>
                  <a:pt x="113" y="55"/>
                  <a:pt x="121" y="57"/>
                </a:cubicBezTo>
                <a:cubicBezTo>
                  <a:pt x="123" y="57"/>
                  <a:pt x="125" y="58"/>
                  <a:pt x="126" y="59"/>
                </a:cubicBezTo>
                <a:cubicBezTo>
                  <a:pt x="126" y="60"/>
                  <a:pt x="126" y="60"/>
                  <a:pt x="126" y="60"/>
                </a:cubicBezTo>
                <a:close/>
                <a:moveTo>
                  <a:pt x="101" y="83"/>
                </a:moveTo>
                <a:cubicBezTo>
                  <a:pt x="104" y="84"/>
                  <a:pt x="105" y="88"/>
                  <a:pt x="107" y="90"/>
                </a:cubicBezTo>
                <a:cubicBezTo>
                  <a:pt x="109" y="92"/>
                  <a:pt x="108" y="94"/>
                  <a:pt x="107" y="96"/>
                </a:cubicBezTo>
                <a:cubicBezTo>
                  <a:pt x="107" y="97"/>
                  <a:pt x="105" y="97"/>
                  <a:pt x="103" y="96"/>
                </a:cubicBezTo>
                <a:cubicBezTo>
                  <a:pt x="99" y="92"/>
                  <a:pt x="96" y="89"/>
                  <a:pt x="92" y="85"/>
                </a:cubicBezTo>
                <a:cubicBezTo>
                  <a:pt x="89" y="82"/>
                  <a:pt x="87" y="79"/>
                  <a:pt x="84" y="76"/>
                </a:cubicBezTo>
                <a:cubicBezTo>
                  <a:pt x="83" y="75"/>
                  <a:pt x="82" y="73"/>
                  <a:pt x="83" y="72"/>
                </a:cubicBezTo>
                <a:cubicBezTo>
                  <a:pt x="84" y="71"/>
                  <a:pt x="85" y="70"/>
                  <a:pt x="87" y="71"/>
                </a:cubicBezTo>
                <a:cubicBezTo>
                  <a:pt x="92" y="74"/>
                  <a:pt x="97" y="78"/>
                  <a:pt x="101" y="83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440A0B8-FBC2-AD82-6296-E9B7827EB6C2}"/>
              </a:ext>
            </a:extLst>
          </p:cNvPr>
          <p:cNvSpPr/>
          <p:nvPr/>
        </p:nvSpPr>
        <p:spPr>
          <a:xfrm>
            <a:off x="1164206" y="4735584"/>
            <a:ext cx="5404325" cy="1509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 vốn đơn thuần là tập văn - họa khá đặc trưng cho phong cách viết, vẽ của tác giả</a:t>
            </a:r>
            <a:endParaRPr lang="en-US" sz="2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Freeform 82">
            <a:extLst>
              <a:ext uri="{FF2B5EF4-FFF2-40B4-BE49-F238E27FC236}">
                <a16:creationId xmlns:a16="http://schemas.microsoft.com/office/drawing/2014/main" id="{260D2C1F-0D5E-C51F-B2DC-DA0ACE2D6C66}"/>
              </a:ext>
            </a:extLst>
          </p:cNvPr>
          <p:cNvSpPr>
            <a:spLocks noEditPoints="1"/>
          </p:cNvSpPr>
          <p:nvPr/>
        </p:nvSpPr>
        <p:spPr bwMode="auto">
          <a:xfrm>
            <a:off x="882941" y="4401491"/>
            <a:ext cx="458788" cy="595312"/>
          </a:xfrm>
          <a:custGeom>
            <a:avLst/>
            <a:gdLst/>
            <a:ahLst/>
            <a:cxnLst>
              <a:cxn ang="0">
                <a:pos x="106" y="95"/>
              </a:cxn>
              <a:cxn ang="0">
                <a:pos x="120" y="125"/>
              </a:cxn>
              <a:cxn ang="0">
                <a:pos x="110" y="145"/>
              </a:cxn>
              <a:cxn ang="0">
                <a:pos x="98" y="153"/>
              </a:cxn>
              <a:cxn ang="0">
                <a:pos x="66" y="149"/>
              </a:cxn>
              <a:cxn ang="0">
                <a:pos x="57" y="132"/>
              </a:cxn>
              <a:cxn ang="0">
                <a:pos x="45" y="118"/>
              </a:cxn>
              <a:cxn ang="0">
                <a:pos x="23" y="105"/>
              </a:cxn>
              <a:cxn ang="0">
                <a:pos x="3" y="73"/>
              </a:cxn>
              <a:cxn ang="0">
                <a:pos x="4" y="36"/>
              </a:cxn>
              <a:cxn ang="0">
                <a:pos x="18" y="14"/>
              </a:cxn>
              <a:cxn ang="0">
                <a:pos x="34" y="4"/>
              </a:cxn>
              <a:cxn ang="0">
                <a:pos x="44" y="3"/>
              </a:cxn>
              <a:cxn ang="0">
                <a:pos x="53" y="2"/>
              </a:cxn>
              <a:cxn ang="0">
                <a:pos x="83" y="13"/>
              </a:cxn>
              <a:cxn ang="0">
                <a:pos x="99" y="32"/>
              </a:cxn>
              <a:cxn ang="0">
                <a:pos x="106" y="64"/>
              </a:cxn>
              <a:cxn ang="0">
                <a:pos x="102" y="91"/>
              </a:cxn>
              <a:cxn ang="0">
                <a:pos x="30" y="100"/>
              </a:cxn>
              <a:cxn ang="0">
                <a:pos x="52" y="114"/>
              </a:cxn>
              <a:cxn ang="0">
                <a:pos x="65" y="109"/>
              </a:cxn>
              <a:cxn ang="0">
                <a:pos x="54" y="90"/>
              </a:cxn>
              <a:cxn ang="0">
                <a:pos x="34" y="71"/>
              </a:cxn>
              <a:cxn ang="0">
                <a:pos x="39" y="50"/>
              </a:cxn>
              <a:cxn ang="0">
                <a:pos x="53" y="39"/>
              </a:cxn>
              <a:cxn ang="0">
                <a:pos x="74" y="86"/>
              </a:cxn>
              <a:cxn ang="0">
                <a:pos x="81" y="98"/>
              </a:cxn>
              <a:cxn ang="0">
                <a:pos x="88" y="97"/>
              </a:cxn>
              <a:cxn ang="0">
                <a:pos x="98" y="92"/>
              </a:cxn>
              <a:cxn ang="0">
                <a:pos x="96" y="52"/>
              </a:cxn>
              <a:cxn ang="0">
                <a:pos x="71" y="17"/>
              </a:cxn>
              <a:cxn ang="0">
                <a:pos x="17" y="30"/>
              </a:cxn>
              <a:cxn ang="0">
                <a:pos x="10" y="72"/>
              </a:cxn>
              <a:cxn ang="0">
                <a:pos x="75" y="145"/>
              </a:cxn>
              <a:cxn ang="0">
                <a:pos x="103" y="138"/>
              </a:cxn>
              <a:cxn ang="0">
                <a:pos x="102" y="124"/>
              </a:cxn>
              <a:cxn ang="0">
                <a:pos x="74" y="138"/>
              </a:cxn>
              <a:cxn ang="0">
                <a:pos x="75" y="145"/>
              </a:cxn>
              <a:cxn ang="0">
                <a:pos x="70" y="133"/>
              </a:cxn>
              <a:cxn ang="0">
                <a:pos x="100" y="116"/>
              </a:cxn>
              <a:cxn ang="0">
                <a:pos x="97" y="105"/>
              </a:cxn>
              <a:cxn ang="0">
                <a:pos x="90" y="108"/>
              </a:cxn>
              <a:cxn ang="0">
                <a:pos x="65" y="128"/>
              </a:cxn>
              <a:cxn ang="0">
                <a:pos x="71" y="103"/>
              </a:cxn>
              <a:cxn ang="0">
                <a:pos x="76" y="103"/>
              </a:cxn>
              <a:cxn ang="0">
                <a:pos x="66" y="88"/>
              </a:cxn>
              <a:cxn ang="0">
                <a:pos x="52" y="55"/>
              </a:cxn>
              <a:cxn ang="0">
                <a:pos x="48" y="51"/>
              </a:cxn>
              <a:cxn ang="0">
                <a:pos x="41" y="68"/>
              </a:cxn>
              <a:cxn ang="0">
                <a:pos x="53" y="79"/>
              </a:cxn>
              <a:cxn ang="0">
                <a:pos x="71" y="103"/>
              </a:cxn>
            </a:cxnLst>
            <a:rect l="0" t="0" r="r" b="b"/>
            <a:pathLst>
              <a:path w="122" h="159">
                <a:moveTo>
                  <a:pt x="102" y="91"/>
                </a:moveTo>
                <a:cubicBezTo>
                  <a:pt x="104" y="90"/>
                  <a:pt x="105" y="92"/>
                  <a:pt x="106" y="95"/>
                </a:cubicBezTo>
                <a:cubicBezTo>
                  <a:pt x="106" y="99"/>
                  <a:pt x="106" y="103"/>
                  <a:pt x="109" y="106"/>
                </a:cubicBezTo>
                <a:cubicBezTo>
                  <a:pt x="113" y="113"/>
                  <a:pt x="117" y="119"/>
                  <a:pt x="120" y="125"/>
                </a:cubicBezTo>
                <a:cubicBezTo>
                  <a:pt x="122" y="129"/>
                  <a:pt x="121" y="136"/>
                  <a:pt x="117" y="139"/>
                </a:cubicBezTo>
                <a:cubicBezTo>
                  <a:pt x="115" y="141"/>
                  <a:pt x="113" y="143"/>
                  <a:pt x="110" y="145"/>
                </a:cubicBezTo>
                <a:cubicBezTo>
                  <a:pt x="108" y="148"/>
                  <a:pt x="104" y="149"/>
                  <a:pt x="101" y="151"/>
                </a:cubicBezTo>
                <a:cubicBezTo>
                  <a:pt x="100" y="151"/>
                  <a:pt x="99" y="152"/>
                  <a:pt x="98" y="153"/>
                </a:cubicBezTo>
                <a:cubicBezTo>
                  <a:pt x="94" y="155"/>
                  <a:pt x="90" y="155"/>
                  <a:pt x="86" y="156"/>
                </a:cubicBezTo>
                <a:cubicBezTo>
                  <a:pt x="79" y="159"/>
                  <a:pt x="71" y="155"/>
                  <a:pt x="66" y="149"/>
                </a:cubicBezTo>
                <a:cubicBezTo>
                  <a:pt x="64" y="146"/>
                  <a:pt x="62" y="143"/>
                  <a:pt x="60" y="140"/>
                </a:cubicBezTo>
                <a:cubicBezTo>
                  <a:pt x="58" y="138"/>
                  <a:pt x="58" y="135"/>
                  <a:pt x="57" y="132"/>
                </a:cubicBezTo>
                <a:cubicBezTo>
                  <a:pt x="54" y="129"/>
                  <a:pt x="53" y="126"/>
                  <a:pt x="51" y="122"/>
                </a:cubicBezTo>
                <a:cubicBezTo>
                  <a:pt x="50" y="120"/>
                  <a:pt x="49" y="118"/>
                  <a:pt x="45" y="118"/>
                </a:cubicBezTo>
                <a:cubicBezTo>
                  <a:pt x="42" y="118"/>
                  <a:pt x="40" y="115"/>
                  <a:pt x="37" y="113"/>
                </a:cubicBezTo>
                <a:cubicBezTo>
                  <a:pt x="32" y="111"/>
                  <a:pt x="27" y="108"/>
                  <a:pt x="23" y="105"/>
                </a:cubicBezTo>
                <a:cubicBezTo>
                  <a:pt x="19" y="101"/>
                  <a:pt x="14" y="97"/>
                  <a:pt x="11" y="92"/>
                </a:cubicBezTo>
                <a:cubicBezTo>
                  <a:pt x="8" y="86"/>
                  <a:pt x="4" y="80"/>
                  <a:pt x="3" y="73"/>
                </a:cubicBezTo>
                <a:cubicBezTo>
                  <a:pt x="1" y="67"/>
                  <a:pt x="0" y="60"/>
                  <a:pt x="1" y="54"/>
                </a:cubicBezTo>
                <a:cubicBezTo>
                  <a:pt x="1" y="48"/>
                  <a:pt x="2" y="42"/>
                  <a:pt x="4" y="36"/>
                </a:cubicBezTo>
                <a:cubicBezTo>
                  <a:pt x="5" y="32"/>
                  <a:pt x="7" y="27"/>
                  <a:pt x="9" y="23"/>
                </a:cubicBezTo>
                <a:cubicBezTo>
                  <a:pt x="11" y="20"/>
                  <a:pt x="15" y="16"/>
                  <a:pt x="18" y="14"/>
                </a:cubicBezTo>
                <a:cubicBezTo>
                  <a:pt x="21" y="12"/>
                  <a:pt x="24" y="10"/>
                  <a:pt x="25" y="8"/>
                </a:cubicBezTo>
                <a:cubicBezTo>
                  <a:pt x="27" y="4"/>
                  <a:pt x="31" y="6"/>
                  <a:pt x="34" y="4"/>
                </a:cubicBezTo>
                <a:cubicBezTo>
                  <a:pt x="35" y="3"/>
                  <a:pt x="38" y="3"/>
                  <a:pt x="40" y="2"/>
                </a:cubicBezTo>
                <a:cubicBezTo>
                  <a:pt x="42" y="2"/>
                  <a:pt x="43" y="1"/>
                  <a:pt x="44" y="3"/>
                </a:cubicBezTo>
                <a:cubicBezTo>
                  <a:pt x="44" y="3"/>
                  <a:pt x="45" y="3"/>
                  <a:pt x="45" y="3"/>
                </a:cubicBezTo>
                <a:cubicBezTo>
                  <a:pt x="48" y="0"/>
                  <a:pt x="51" y="2"/>
                  <a:pt x="53" y="2"/>
                </a:cubicBezTo>
                <a:cubicBezTo>
                  <a:pt x="58" y="2"/>
                  <a:pt x="63" y="4"/>
                  <a:pt x="67" y="5"/>
                </a:cubicBezTo>
                <a:cubicBezTo>
                  <a:pt x="73" y="6"/>
                  <a:pt x="78" y="9"/>
                  <a:pt x="83" y="13"/>
                </a:cubicBezTo>
                <a:cubicBezTo>
                  <a:pt x="86" y="15"/>
                  <a:pt x="88" y="17"/>
                  <a:pt x="90" y="19"/>
                </a:cubicBezTo>
                <a:cubicBezTo>
                  <a:pt x="93" y="23"/>
                  <a:pt x="97" y="27"/>
                  <a:pt x="99" y="32"/>
                </a:cubicBezTo>
                <a:cubicBezTo>
                  <a:pt x="103" y="39"/>
                  <a:pt x="106" y="47"/>
                  <a:pt x="105" y="55"/>
                </a:cubicBezTo>
                <a:cubicBezTo>
                  <a:pt x="105" y="58"/>
                  <a:pt x="106" y="61"/>
                  <a:pt x="106" y="64"/>
                </a:cubicBezTo>
                <a:cubicBezTo>
                  <a:pt x="105" y="70"/>
                  <a:pt x="105" y="76"/>
                  <a:pt x="104" y="82"/>
                </a:cubicBezTo>
                <a:cubicBezTo>
                  <a:pt x="103" y="85"/>
                  <a:pt x="104" y="88"/>
                  <a:pt x="102" y="91"/>
                </a:cubicBezTo>
                <a:close/>
                <a:moveTo>
                  <a:pt x="20" y="90"/>
                </a:moveTo>
                <a:cubicBezTo>
                  <a:pt x="22" y="95"/>
                  <a:pt x="27" y="96"/>
                  <a:pt x="30" y="100"/>
                </a:cubicBezTo>
                <a:cubicBezTo>
                  <a:pt x="32" y="101"/>
                  <a:pt x="34" y="104"/>
                  <a:pt x="36" y="105"/>
                </a:cubicBezTo>
                <a:cubicBezTo>
                  <a:pt x="43" y="106"/>
                  <a:pt x="47" y="111"/>
                  <a:pt x="52" y="114"/>
                </a:cubicBezTo>
                <a:cubicBezTo>
                  <a:pt x="53" y="115"/>
                  <a:pt x="55" y="117"/>
                  <a:pt x="56" y="115"/>
                </a:cubicBezTo>
                <a:cubicBezTo>
                  <a:pt x="59" y="112"/>
                  <a:pt x="62" y="110"/>
                  <a:pt x="65" y="109"/>
                </a:cubicBezTo>
                <a:cubicBezTo>
                  <a:pt x="66" y="108"/>
                  <a:pt x="67" y="107"/>
                  <a:pt x="65" y="105"/>
                </a:cubicBezTo>
                <a:cubicBezTo>
                  <a:pt x="61" y="100"/>
                  <a:pt x="57" y="95"/>
                  <a:pt x="54" y="90"/>
                </a:cubicBezTo>
                <a:cubicBezTo>
                  <a:pt x="51" y="87"/>
                  <a:pt x="48" y="85"/>
                  <a:pt x="46" y="82"/>
                </a:cubicBezTo>
                <a:cubicBezTo>
                  <a:pt x="42" y="78"/>
                  <a:pt x="38" y="74"/>
                  <a:pt x="34" y="71"/>
                </a:cubicBezTo>
                <a:cubicBezTo>
                  <a:pt x="29" y="68"/>
                  <a:pt x="29" y="67"/>
                  <a:pt x="31" y="61"/>
                </a:cubicBezTo>
                <a:cubicBezTo>
                  <a:pt x="33" y="57"/>
                  <a:pt x="37" y="54"/>
                  <a:pt x="39" y="50"/>
                </a:cubicBezTo>
                <a:cubicBezTo>
                  <a:pt x="42" y="46"/>
                  <a:pt x="45" y="43"/>
                  <a:pt x="48" y="39"/>
                </a:cubicBezTo>
                <a:cubicBezTo>
                  <a:pt x="49" y="38"/>
                  <a:pt x="51" y="37"/>
                  <a:pt x="53" y="39"/>
                </a:cubicBezTo>
                <a:cubicBezTo>
                  <a:pt x="57" y="43"/>
                  <a:pt x="58" y="48"/>
                  <a:pt x="59" y="52"/>
                </a:cubicBezTo>
                <a:cubicBezTo>
                  <a:pt x="64" y="64"/>
                  <a:pt x="67" y="75"/>
                  <a:pt x="74" y="86"/>
                </a:cubicBezTo>
                <a:cubicBezTo>
                  <a:pt x="75" y="87"/>
                  <a:pt x="75" y="88"/>
                  <a:pt x="76" y="89"/>
                </a:cubicBezTo>
                <a:cubicBezTo>
                  <a:pt x="77" y="92"/>
                  <a:pt x="78" y="96"/>
                  <a:pt x="81" y="98"/>
                </a:cubicBezTo>
                <a:cubicBezTo>
                  <a:pt x="81" y="99"/>
                  <a:pt x="81" y="99"/>
                  <a:pt x="82" y="99"/>
                </a:cubicBezTo>
                <a:cubicBezTo>
                  <a:pt x="84" y="98"/>
                  <a:pt x="86" y="98"/>
                  <a:pt x="88" y="97"/>
                </a:cubicBezTo>
                <a:cubicBezTo>
                  <a:pt x="89" y="95"/>
                  <a:pt x="91" y="93"/>
                  <a:pt x="94" y="94"/>
                </a:cubicBezTo>
                <a:cubicBezTo>
                  <a:pt x="96" y="95"/>
                  <a:pt x="98" y="93"/>
                  <a:pt x="98" y="92"/>
                </a:cubicBezTo>
                <a:cubicBezTo>
                  <a:pt x="96" y="86"/>
                  <a:pt x="97" y="80"/>
                  <a:pt x="97" y="75"/>
                </a:cubicBezTo>
                <a:cubicBezTo>
                  <a:pt x="98" y="67"/>
                  <a:pt x="97" y="59"/>
                  <a:pt x="96" y="52"/>
                </a:cubicBezTo>
                <a:cubicBezTo>
                  <a:pt x="95" y="43"/>
                  <a:pt x="93" y="35"/>
                  <a:pt x="86" y="28"/>
                </a:cubicBezTo>
                <a:cubicBezTo>
                  <a:pt x="81" y="24"/>
                  <a:pt x="77" y="20"/>
                  <a:pt x="71" y="17"/>
                </a:cubicBezTo>
                <a:cubicBezTo>
                  <a:pt x="62" y="13"/>
                  <a:pt x="53" y="10"/>
                  <a:pt x="42" y="12"/>
                </a:cubicBezTo>
                <a:cubicBezTo>
                  <a:pt x="31" y="14"/>
                  <a:pt x="22" y="21"/>
                  <a:pt x="17" y="30"/>
                </a:cubicBezTo>
                <a:cubicBezTo>
                  <a:pt x="11" y="40"/>
                  <a:pt x="7" y="51"/>
                  <a:pt x="9" y="63"/>
                </a:cubicBezTo>
                <a:cubicBezTo>
                  <a:pt x="10" y="66"/>
                  <a:pt x="9" y="69"/>
                  <a:pt x="10" y="72"/>
                </a:cubicBezTo>
                <a:cubicBezTo>
                  <a:pt x="13" y="78"/>
                  <a:pt x="15" y="85"/>
                  <a:pt x="20" y="90"/>
                </a:cubicBezTo>
                <a:close/>
                <a:moveTo>
                  <a:pt x="75" y="145"/>
                </a:moveTo>
                <a:cubicBezTo>
                  <a:pt x="76" y="148"/>
                  <a:pt x="78" y="148"/>
                  <a:pt x="81" y="148"/>
                </a:cubicBezTo>
                <a:cubicBezTo>
                  <a:pt x="89" y="146"/>
                  <a:pt x="96" y="144"/>
                  <a:pt x="103" y="138"/>
                </a:cubicBezTo>
                <a:cubicBezTo>
                  <a:pt x="109" y="133"/>
                  <a:pt x="110" y="133"/>
                  <a:pt x="108" y="126"/>
                </a:cubicBezTo>
                <a:cubicBezTo>
                  <a:pt x="107" y="122"/>
                  <a:pt x="105" y="121"/>
                  <a:pt x="102" y="124"/>
                </a:cubicBezTo>
                <a:cubicBezTo>
                  <a:pt x="96" y="129"/>
                  <a:pt x="88" y="133"/>
                  <a:pt x="81" y="136"/>
                </a:cubicBezTo>
                <a:cubicBezTo>
                  <a:pt x="79" y="137"/>
                  <a:pt x="76" y="137"/>
                  <a:pt x="74" y="138"/>
                </a:cubicBezTo>
                <a:cubicBezTo>
                  <a:pt x="71" y="140"/>
                  <a:pt x="71" y="140"/>
                  <a:pt x="73" y="143"/>
                </a:cubicBezTo>
                <a:cubicBezTo>
                  <a:pt x="74" y="144"/>
                  <a:pt x="73" y="145"/>
                  <a:pt x="75" y="145"/>
                </a:cubicBezTo>
                <a:close/>
                <a:moveTo>
                  <a:pt x="67" y="131"/>
                </a:moveTo>
                <a:cubicBezTo>
                  <a:pt x="67" y="132"/>
                  <a:pt x="68" y="133"/>
                  <a:pt x="70" y="133"/>
                </a:cubicBezTo>
                <a:cubicBezTo>
                  <a:pt x="75" y="130"/>
                  <a:pt x="80" y="128"/>
                  <a:pt x="84" y="125"/>
                </a:cubicBezTo>
                <a:cubicBezTo>
                  <a:pt x="89" y="122"/>
                  <a:pt x="94" y="118"/>
                  <a:pt x="100" y="116"/>
                </a:cubicBezTo>
                <a:cubicBezTo>
                  <a:pt x="101" y="116"/>
                  <a:pt x="102" y="115"/>
                  <a:pt x="102" y="114"/>
                </a:cubicBezTo>
                <a:cubicBezTo>
                  <a:pt x="100" y="111"/>
                  <a:pt x="98" y="108"/>
                  <a:pt x="97" y="105"/>
                </a:cubicBezTo>
                <a:cubicBezTo>
                  <a:pt x="97" y="104"/>
                  <a:pt x="96" y="104"/>
                  <a:pt x="96" y="105"/>
                </a:cubicBezTo>
                <a:cubicBezTo>
                  <a:pt x="94" y="106"/>
                  <a:pt x="92" y="107"/>
                  <a:pt x="90" y="108"/>
                </a:cubicBezTo>
                <a:cubicBezTo>
                  <a:pt x="82" y="113"/>
                  <a:pt x="74" y="117"/>
                  <a:pt x="67" y="121"/>
                </a:cubicBezTo>
                <a:cubicBezTo>
                  <a:pt x="63" y="123"/>
                  <a:pt x="62" y="124"/>
                  <a:pt x="65" y="128"/>
                </a:cubicBezTo>
                <a:cubicBezTo>
                  <a:pt x="65" y="129"/>
                  <a:pt x="66" y="130"/>
                  <a:pt x="67" y="131"/>
                </a:cubicBezTo>
                <a:close/>
                <a:moveTo>
                  <a:pt x="71" y="103"/>
                </a:moveTo>
                <a:cubicBezTo>
                  <a:pt x="72" y="104"/>
                  <a:pt x="72" y="105"/>
                  <a:pt x="73" y="104"/>
                </a:cubicBezTo>
                <a:cubicBezTo>
                  <a:pt x="74" y="104"/>
                  <a:pt x="75" y="103"/>
                  <a:pt x="76" y="103"/>
                </a:cubicBezTo>
                <a:cubicBezTo>
                  <a:pt x="76" y="102"/>
                  <a:pt x="75" y="101"/>
                  <a:pt x="75" y="100"/>
                </a:cubicBezTo>
                <a:cubicBezTo>
                  <a:pt x="71" y="97"/>
                  <a:pt x="69" y="92"/>
                  <a:pt x="66" y="88"/>
                </a:cubicBezTo>
                <a:cubicBezTo>
                  <a:pt x="63" y="82"/>
                  <a:pt x="61" y="76"/>
                  <a:pt x="58" y="71"/>
                </a:cubicBezTo>
                <a:cubicBezTo>
                  <a:pt x="56" y="65"/>
                  <a:pt x="54" y="60"/>
                  <a:pt x="52" y="55"/>
                </a:cubicBezTo>
                <a:cubicBezTo>
                  <a:pt x="52" y="53"/>
                  <a:pt x="51" y="52"/>
                  <a:pt x="50" y="51"/>
                </a:cubicBezTo>
                <a:cubicBezTo>
                  <a:pt x="49" y="50"/>
                  <a:pt x="49" y="49"/>
                  <a:pt x="48" y="51"/>
                </a:cubicBezTo>
                <a:cubicBezTo>
                  <a:pt x="46" y="55"/>
                  <a:pt x="44" y="58"/>
                  <a:pt x="41" y="61"/>
                </a:cubicBezTo>
                <a:cubicBezTo>
                  <a:pt x="38" y="64"/>
                  <a:pt x="39" y="65"/>
                  <a:pt x="41" y="68"/>
                </a:cubicBezTo>
                <a:cubicBezTo>
                  <a:pt x="43" y="70"/>
                  <a:pt x="46" y="72"/>
                  <a:pt x="48" y="73"/>
                </a:cubicBezTo>
                <a:cubicBezTo>
                  <a:pt x="50" y="75"/>
                  <a:pt x="50" y="77"/>
                  <a:pt x="53" y="79"/>
                </a:cubicBezTo>
                <a:cubicBezTo>
                  <a:pt x="57" y="82"/>
                  <a:pt x="60" y="87"/>
                  <a:pt x="64" y="91"/>
                </a:cubicBezTo>
                <a:cubicBezTo>
                  <a:pt x="67" y="95"/>
                  <a:pt x="69" y="99"/>
                  <a:pt x="71" y="103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753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76" grpId="0"/>
      <p:bldP spid="5" grpId="0" animBg="1"/>
      <p:bldP spid="73" grpId="0" animBg="1"/>
      <p:bldP spid="77" grpId="0" animBg="1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图片 170">
            <a:extLst>
              <a:ext uri="{FF2B5EF4-FFF2-40B4-BE49-F238E27FC236}">
                <a16:creationId xmlns:a16="http://schemas.microsoft.com/office/drawing/2014/main" id="{96EA7E73-DC83-43BC-896A-94C223BA3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BBBEF405-7829-4C22-82AC-FC375458B9AB}"/>
              </a:ext>
            </a:extLst>
          </p:cNvPr>
          <p:cNvGrpSpPr/>
          <p:nvPr/>
        </p:nvGrpSpPr>
        <p:grpSpPr>
          <a:xfrm>
            <a:off x="799673" y="365760"/>
            <a:ext cx="10592652" cy="6126156"/>
            <a:chOff x="1916753" y="991891"/>
            <a:chExt cx="8172513" cy="472649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3FC68A6-809B-4AA3-A447-0F9471680967}"/>
                </a:ext>
              </a:extLst>
            </p:cNvPr>
            <p:cNvSpPr/>
            <p:nvPr/>
          </p:nvSpPr>
          <p:spPr>
            <a:xfrm>
              <a:off x="1916753" y="1286359"/>
              <a:ext cx="8172513" cy="4432025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2D6C868-0894-41C5-BF6C-6D7AEB354E5E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空心弧 32">
                <a:extLst>
                  <a:ext uri="{FF2B5EF4-FFF2-40B4-BE49-F238E27FC236}">
                    <a16:creationId xmlns:a16="http://schemas.microsoft.com/office/drawing/2014/main" id="{2F7825B3-E73C-4281-A19E-B61B91EDACC9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空心弧 33">
                <a:extLst>
                  <a:ext uri="{FF2B5EF4-FFF2-40B4-BE49-F238E27FC236}">
                    <a16:creationId xmlns:a16="http://schemas.microsoft.com/office/drawing/2014/main" id="{B1EBBC6A-E9AB-4740-B108-D55380C4815F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空心弧 34">
                <a:extLst>
                  <a:ext uri="{FF2B5EF4-FFF2-40B4-BE49-F238E27FC236}">
                    <a16:creationId xmlns:a16="http://schemas.microsoft.com/office/drawing/2014/main" id="{54AAC5B5-D418-4AE6-BAA0-CCE4767AC58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空心弧 35">
                <a:extLst>
                  <a:ext uri="{FF2B5EF4-FFF2-40B4-BE49-F238E27FC236}">
                    <a16:creationId xmlns:a16="http://schemas.microsoft.com/office/drawing/2014/main" id="{5DAD959A-EB14-44F1-8486-A2019730651D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空心弧 36">
                <a:extLst>
                  <a:ext uri="{FF2B5EF4-FFF2-40B4-BE49-F238E27FC236}">
                    <a16:creationId xmlns:a16="http://schemas.microsoft.com/office/drawing/2014/main" id="{F8BDF5CD-7305-4467-AE27-5A67F706E68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空心弧 37">
                <a:extLst>
                  <a:ext uri="{FF2B5EF4-FFF2-40B4-BE49-F238E27FC236}">
                    <a16:creationId xmlns:a16="http://schemas.microsoft.com/office/drawing/2014/main" id="{58AE0B42-C918-4690-A081-09B139DA640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空心弧 38">
                <a:extLst>
                  <a:ext uri="{FF2B5EF4-FFF2-40B4-BE49-F238E27FC236}">
                    <a16:creationId xmlns:a16="http://schemas.microsoft.com/office/drawing/2014/main" id="{CF746483-147A-4113-B346-AA6ACD370617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空心弧 39">
                <a:extLst>
                  <a:ext uri="{FF2B5EF4-FFF2-40B4-BE49-F238E27FC236}">
                    <a16:creationId xmlns:a16="http://schemas.microsoft.com/office/drawing/2014/main" id="{54A00770-EF27-49D8-AEB1-D8FD6D1927C0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空心弧 40">
                <a:extLst>
                  <a:ext uri="{FF2B5EF4-FFF2-40B4-BE49-F238E27FC236}">
                    <a16:creationId xmlns:a16="http://schemas.microsoft.com/office/drawing/2014/main" id="{ABE2E192-4262-4BC3-B7E0-770DECBF946C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9B60722-620E-4838-8B4D-0780BB0D5438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空心弧 27">
                <a:extLst>
                  <a:ext uri="{FF2B5EF4-FFF2-40B4-BE49-F238E27FC236}">
                    <a16:creationId xmlns:a16="http://schemas.microsoft.com/office/drawing/2014/main" id="{20B55E3E-4D2A-4C2D-B49F-05D0F92A457A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空心弧 28">
                <a:extLst>
                  <a:ext uri="{FF2B5EF4-FFF2-40B4-BE49-F238E27FC236}">
                    <a16:creationId xmlns:a16="http://schemas.microsoft.com/office/drawing/2014/main" id="{85E4E77C-C1C1-49AB-BBBA-1F859FE9ABF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空心弧 29">
                <a:extLst>
                  <a:ext uri="{FF2B5EF4-FFF2-40B4-BE49-F238E27FC236}">
                    <a16:creationId xmlns:a16="http://schemas.microsoft.com/office/drawing/2014/main" id="{63F7563B-8CE0-47BD-9535-3B5A3466BEA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空心弧 30">
                <a:extLst>
                  <a:ext uri="{FF2B5EF4-FFF2-40B4-BE49-F238E27FC236}">
                    <a16:creationId xmlns:a16="http://schemas.microsoft.com/office/drawing/2014/main" id="{2EF2D9C7-23E0-408E-B508-C8E3D12E8A6D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空心弧 31">
                <a:extLst>
                  <a:ext uri="{FF2B5EF4-FFF2-40B4-BE49-F238E27FC236}">
                    <a16:creationId xmlns:a16="http://schemas.microsoft.com/office/drawing/2014/main" id="{92C93A72-349B-47A7-90F7-8C12B25C311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1" name="AutoShape 4">
            <a:extLst>
              <a:ext uri="{FF2B5EF4-FFF2-40B4-BE49-F238E27FC236}">
                <a16:creationId xmlns:a16="http://schemas.microsoft.com/office/drawing/2014/main" id="{36807A24-80FF-4B87-A049-18202E0952E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304368" y="1686415"/>
            <a:ext cx="3994150" cy="41957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F3D3E6BF-2696-40D2-A30A-DB298608B721}"/>
              </a:ext>
            </a:extLst>
          </p:cNvPr>
          <p:cNvSpPr/>
          <p:nvPr/>
        </p:nvSpPr>
        <p:spPr bwMode="auto">
          <a:xfrm>
            <a:off x="7064782" y="5209077"/>
            <a:ext cx="468313" cy="554037"/>
          </a:xfrm>
          <a:custGeom>
            <a:avLst/>
            <a:gdLst/>
            <a:ahLst/>
            <a:cxnLst>
              <a:cxn ang="0">
                <a:pos x="71" y="143"/>
              </a:cxn>
              <a:cxn ang="0">
                <a:pos x="67" y="144"/>
              </a:cxn>
              <a:cxn ang="0">
                <a:pos x="67" y="144"/>
              </a:cxn>
              <a:cxn ang="0">
                <a:pos x="61" y="144"/>
              </a:cxn>
              <a:cxn ang="0">
                <a:pos x="56" y="143"/>
              </a:cxn>
              <a:cxn ang="0">
                <a:pos x="53" y="143"/>
              </a:cxn>
              <a:cxn ang="0">
                <a:pos x="44" y="141"/>
              </a:cxn>
              <a:cxn ang="0">
                <a:pos x="35" y="136"/>
              </a:cxn>
              <a:cxn ang="0">
                <a:pos x="17" y="120"/>
              </a:cxn>
              <a:cxn ang="0">
                <a:pos x="12" y="113"/>
              </a:cxn>
              <a:cxn ang="0">
                <a:pos x="8" y="105"/>
              </a:cxn>
              <a:cxn ang="0">
                <a:pos x="4" y="94"/>
              </a:cxn>
              <a:cxn ang="0">
                <a:pos x="2" y="82"/>
              </a:cxn>
              <a:cxn ang="0">
                <a:pos x="0" y="76"/>
              </a:cxn>
              <a:cxn ang="0">
                <a:pos x="0" y="62"/>
              </a:cxn>
              <a:cxn ang="0">
                <a:pos x="0" y="51"/>
              </a:cxn>
              <a:cxn ang="0">
                <a:pos x="2" y="40"/>
              </a:cxn>
              <a:cxn ang="0">
                <a:pos x="4" y="27"/>
              </a:cxn>
              <a:cxn ang="0">
                <a:pos x="5" y="20"/>
              </a:cxn>
              <a:cxn ang="0">
                <a:pos x="8" y="10"/>
              </a:cxn>
              <a:cxn ang="0">
                <a:pos x="10" y="2"/>
              </a:cxn>
              <a:cxn ang="0">
                <a:pos x="14" y="0"/>
              </a:cxn>
              <a:cxn ang="0">
                <a:pos x="35" y="2"/>
              </a:cxn>
              <a:cxn ang="0">
                <a:pos x="58" y="8"/>
              </a:cxn>
              <a:cxn ang="0">
                <a:pos x="83" y="19"/>
              </a:cxn>
              <a:cxn ang="0">
                <a:pos x="102" y="32"/>
              </a:cxn>
              <a:cxn ang="0">
                <a:pos x="112" y="45"/>
              </a:cxn>
              <a:cxn ang="0">
                <a:pos x="123" y="71"/>
              </a:cxn>
              <a:cxn ang="0">
                <a:pos x="124" y="91"/>
              </a:cxn>
              <a:cxn ang="0">
                <a:pos x="120" y="108"/>
              </a:cxn>
              <a:cxn ang="0">
                <a:pos x="114" y="118"/>
              </a:cxn>
              <a:cxn ang="0">
                <a:pos x="106" y="128"/>
              </a:cxn>
              <a:cxn ang="0">
                <a:pos x="98" y="134"/>
              </a:cxn>
              <a:cxn ang="0">
                <a:pos x="92" y="138"/>
              </a:cxn>
              <a:cxn ang="0">
                <a:pos x="86" y="141"/>
              </a:cxn>
              <a:cxn ang="0">
                <a:pos x="81" y="142"/>
              </a:cxn>
              <a:cxn ang="0">
                <a:pos x="76" y="144"/>
              </a:cxn>
              <a:cxn ang="0">
                <a:pos x="74" y="144"/>
              </a:cxn>
              <a:cxn ang="0">
                <a:pos x="73" y="143"/>
              </a:cxn>
              <a:cxn ang="0">
                <a:pos x="71" y="143"/>
              </a:cxn>
            </a:cxnLst>
            <a:rect l="0" t="0" r="r" b="b"/>
            <a:pathLst>
              <a:path w="125" h="148">
                <a:moveTo>
                  <a:pt x="71" y="143"/>
                </a:moveTo>
                <a:cubicBezTo>
                  <a:pt x="70" y="144"/>
                  <a:pt x="70" y="148"/>
                  <a:pt x="67" y="144"/>
                </a:cubicBezTo>
                <a:cubicBezTo>
                  <a:pt x="67" y="144"/>
                  <a:pt x="67" y="144"/>
                  <a:pt x="67" y="144"/>
                </a:cubicBezTo>
                <a:cubicBezTo>
                  <a:pt x="65" y="146"/>
                  <a:pt x="63" y="143"/>
                  <a:pt x="61" y="144"/>
                </a:cubicBezTo>
                <a:cubicBezTo>
                  <a:pt x="59" y="144"/>
                  <a:pt x="57" y="146"/>
                  <a:pt x="56" y="143"/>
                </a:cubicBezTo>
                <a:cubicBezTo>
                  <a:pt x="55" y="145"/>
                  <a:pt x="54" y="143"/>
                  <a:pt x="53" y="143"/>
                </a:cubicBezTo>
                <a:cubicBezTo>
                  <a:pt x="50" y="143"/>
                  <a:pt x="47" y="140"/>
                  <a:pt x="44" y="141"/>
                </a:cubicBezTo>
                <a:cubicBezTo>
                  <a:pt x="42" y="138"/>
                  <a:pt x="38" y="138"/>
                  <a:pt x="35" y="136"/>
                </a:cubicBezTo>
                <a:cubicBezTo>
                  <a:pt x="28" y="131"/>
                  <a:pt x="22" y="126"/>
                  <a:pt x="17" y="120"/>
                </a:cubicBezTo>
                <a:cubicBezTo>
                  <a:pt x="16" y="118"/>
                  <a:pt x="12" y="116"/>
                  <a:pt x="12" y="113"/>
                </a:cubicBezTo>
                <a:cubicBezTo>
                  <a:pt x="12" y="109"/>
                  <a:pt x="8" y="108"/>
                  <a:pt x="8" y="105"/>
                </a:cubicBezTo>
                <a:cubicBezTo>
                  <a:pt x="7" y="101"/>
                  <a:pt x="5" y="98"/>
                  <a:pt x="4" y="94"/>
                </a:cubicBezTo>
                <a:cubicBezTo>
                  <a:pt x="3" y="90"/>
                  <a:pt x="0" y="87"/>
                  <a:pt x="2" y="82"/>
                </a:cubicBezTo>
                <a:cubicBezTo>
                  <a:pt x="2" y="80"/>
                  <a:pt x="0" y="78"/>
                  <a:pt x="0" y="76"/>
                </a:cubicBezTo>
                <a:cubicBezTo>
                  <a:pt x="0" y="72"/>
                  <a:pt x="0" y="67"/>
                  <a:pt x="0" y="62"/>
                </a:cubicBezTo>
                <a:cubicBezTo>
                  <a:pt x="0" y="59"/>
                  <a:pt x="0" y="55"/>
                  <a:pt x="0" y="51"/>
                </a:cubicBezTo>
                <a:cubicBezTo>
                  <a:pt x="0" y="47"/>
                  <a:pt x="1" y="43"/>
                  <a:pt x="2" y="40"/>
                </a:cubicBezTo>
                <a:cubicBezTo>
                  <a:pt x="3" y="36"/>
                  <a:pt x="2" y="31"/>
                  <a:pt x="4" y="27"/>
                </a:cubicBezTo>
                <a:cubicBezTo>
                  <a:pt x="5" y="25"/>
                  <a:pt x="5" y="23"/>
                  <a:pt x="5" y="20"/>
                </a:cubicBezTo>
                <a:cubicBezTo>
                  <a:pt x="6" y="17"/>
                  <a:pt x="7" y="14"/>
                  <a:pt x="8" y="10"/>
                </a:cubicBezTo>
                <a:cubicBezTo>
                  <a:pt x="8" y="7"/>
                  <a:pt x="8" y="5"/>
                  <a:pt x="10" y="2"/>
                </a:cubicBezTo>
                <a:cubicBezTo>
                  <a:pt x="11" y="0"/>
                  <a:pt x="12" y="0"/>
                  <a:pt x="14" y="0"/>
                </a:cubicBezTo>
                <a:cubicBezTo>
                  <a:pt x="21" y="0"/>
                  <a:pt x="28" y="0"/>
                  <a:pt x="35" y="2"/>
                </a:cubicBezTo>
                <a:cubicBezTo>
                  <a:pt x="43" y="3"/>
                  <a:pt x="51" y="5"/>
                  <a:pt x="58" y="8"/>
                </a:cubicBezTo>
                <a:cubicBezTo>
                  <a:pt x="67" y="10"/>
                  <a:pt x="76" y="14"/>
                  <a:pt x="83" y="19"/>
                </a:cubicBezTo>
                <a:cubicBezTo>
                  <a:pt x="90" y="23"/>
                  <a:pt x="97" y="27"/>
                  <a:pt x="102" y="32"/>
                </a:cubicBezTo>
                <a:cubicBezTo>
                  <a:pt x="106" y="36"/>
                  <a:pt x="110" y="40"/>
                  <a:pt x="112" y="45"/>
                </a:cubicBezTo>
                <a:cubicBezTo>
                  <a:pt x="117" y="53"/>
                  <a:pt x="121" y="62"/>
                  <a:pt x="123" y="71"/>
                </a:cubicBezTo>
                <a:cubicBezTo>
                  <a:pt x="124" y="77"/>
                  <a:pt x="125" y="84"/>
                  <a:pt x="124" y="91"/>
                </a:cubicBezTo>
                <a:cubicBezTo>
                  <a:pt x="124" y="97"/>
                  <a:pt x="122" y="103"/>
                  <a:pt x="120" y="108"/>
                </a:cubicBezTo>
                <a:cubicBezTo>
                  <a:pt x="118" y="111"/>
                  <a:pt x="117" y="115"/>
                  <a:pt x="114" y="118"/>
                </a:cubicBezTo>
                <a:cubicBezTo>
                  <a:pt x="111" y="121"/>
                  <a:pt x="109" y="126"/>
                  <a:pt x="106" y="128"/>
                </a:cubicBezTo>
                <a:cubicBezTo>
                  <a:pt x="103" y="130"/>
                  <a:pt x="101" y="132"/>
                  <a:pt x="98" y="134"/>
                </a:cubicBezTo>
                <a:cubicBezTo>
                  <a:pt x="97" y="135"/>
                  <a:pt x="94" y="136"/>
                  <a:pt x="92" y="138"/>
                </a:cubicBezTo>
                <a:cubicBezTo>
                  <a:pt x="90" y="139"/>
                  <a:pt x="87" y="139"/>
                  <a:pt x="86" y="141"/>
                </a:cubicBezTo>
                <a:cubicBezTo>
                  <a:pt x="84" y="139"/>
                  <a:pt x="83" y="142"/>
                  <a:pt x="81" y="142"/>
                </a:cubicBezTo>
                <a:cubicBezTo>
                  <a:pt x="79" y="143"/>
                  <a:pt x="77" y="143"/>
                  <a:pt x="76" y="144"/>
                </a:cubicBezTo>
                <a:cubicBezTo>
                  <a:pt x="75" y="144"/>
                  <a:pt x="74" y="145"/>
                  <a:pt x="74" y="144"/>
                </a:cubicBezTo>
                <a:cubicBezTo>
                  <a:pt x="74" y="142"/>
                  <a:pt x="73" y="143"/>
                  <a:pt x="73" y="143"/>
                </a:cubicBezTo>
                <a:cubicBezTo>
                  <a:pt x="72" y="146"/>
                  <a:pt x="71" y="144"/>
                  <a:pt x="71" y="143"/>
                </a:cubicBezTo>
                <a:close/>
              </a:path>
            </a:pathLst>
          </a:custGeom>
          <a:solidFill>
            <a:srgbClr val="DEEDC4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24B5F51-EF63-4B90-9784-A55980156D0B}"/>
              </a:ext>
            </a:extLst>
          </p:cNvPr>
          <p:cNvSpPr/>
          <p:nvPr/>
        </p:nvSpPr>
        <p:spPr bwMode="auto">
          <a:xfrm>
            <a:off x="4462869" y="4529627"/>
            <a:ext cx="569913" cy="465137"/>
          </a:xfrm>
          <a:custGeom>
            <a:avLst/>
            <a:gdLst/>
            <a:ahLst/>
            <a:cxnLst>
              <a:cxn ang="0">
                <a:pos x="65" y="123"/>
              </a:cxn>
              <a:cxn ang="0">
                <a:pos x="52" y="123"/>
              </a:cxn>
              <a:cxn ang="0">
                <a:pos x="41" y="120"/>
              </a:cxn>
              <a:cxn ang="0">
                <a:pos x="32" y="116"/>
              </a:cxn>
              <a:cxn ang="0">
                <a:pos x="21" y="108"/>
              </a:cxn>
              <a:cxn ang="0">
                <a:pos x="12" y="97"/>
              </a:cxn>
              <a:cxn ang="0">
                <a:pos x="8" y="90"/>
              </a:cxn>
              <a:cxn ang="0">
                <a:pos x="4" y="83"/>
              </a:cxn>
              <a:cxn ang="0">
                <a:pos x="2" y="78"/>
              </a:cxn>
              <a:cxn ang="0">
                <a:pos x="2" y="77"/>
              </a:cxn>
              <a:cxn ang="0">
                <a:pos x="1" y="71"/>
              </a:cxn>
              <a:cxn ang="0">
                <a:pos x="0" y="66"/>
              </a:cxn>
              <a:cxn ang="0">
                <a:pos x="1" y="66"/>
              </a:cxn>
              <a:cxn ang="0">
                <a:pos x="2" y="65"/>
              </a:cxn>
              <a:cxn ang="0">
                <a:pos x="1" y="61"/>
              </a:cxn>
              <a:cxn ang="0">
                <a:pos x="0" y="60"/>
              </a:cxn>
              <a:cxn ang="0">
                <a:pos x="2" y="55"/>
              </a:cxn>
              <a:cxn ang="0">
                <a:pos x="3" y="50"/>
              </a:cxn>
              <a:cxn ang="0">
                <a:pos x="2" y="49"/>
              </a:cxn>
              <a:cxn ang="0">
                <a:pos x="8" y="36"/>
              </a:cxn>
              <a:cxn ang="0">
                <a:pos x="17" y="24"/>
              </a:cxn>
              <a:cxn ang="0">
                <a:pos x="32" y="12"/>
              </a:cxn>
              <a:cxn ang="0">
                <a:pos x="39" y="8"/>
              </a:cxn>
              <a:cxn ang="0">
                <a:pos x="54" y="3"/>
              </a:cxn>
              <a:cxn ang="0">
                <a:pos x="64" y="1"/>
              </a:cxn>
              <a:cxn ang="0">
                <a:pos x="82" y="1"/>
              </a:cxn>
              <a:cxn ang="0">
                <a:pos x="93" y="2"/>
              </a:cxn>
              <a:cxn ang="0">
                <a:pos x="104" y="4"/>
              </a:cxn>
              <a:cxn ang="0">
                <a:pos x="113" y="6"/>
              </a:cxn>
              <a:cxn ang="0">
                <a:pos x="116" y="7"/>
              </a:cxn>
              <a:cxn ang="0">
                <a:pos x="118" y="8"/>
              </a:cxn>
              <a:cxn ang="0">
                <a:pos x="124" y="10"/>
              </a:cxn>
              <a:cxn ang="0">
                <a:pos x="142" y="16"/>
              </a:cxn>
              <a:cxn ang="0">
                <a:pos x="150" y="19"/>
              </a:cxn>
              <a:cxn ang="0">
                <a:pos x="151" y="24"/>
              </a:cxn>
              <a:cxn ang="0">
                <a:pos x="147" y="45"/>
              </a:cxn>
              <a:cxn ang="0">
                <a:pos x="139" y="64"/>
              </a:cxn>
              <a:cxn ang="0">
                <a:pos x="132" y="79"/>
              </a:cxn>
              <a:cxn ang="0">
                <a:pos x="122" y="92"/>
              </a:cxn>
              <a:cxn ang="0">
                <a:pos x="112" y="103"/>
              </a:cxn>
              <a:cxn ang="0">
                <a:pos x="95" y="115"/>
              </a:cxn>
              <a:cxn ang="0">
                <a:pos x="67" y="123"/>
              </a:cxn>
              <a:cxn ang="0">
                <a:pos x="65" y="123"/>
              </a:cxn>
            </a:cxnLst>
            <a:rect l="0" t="0" r="r" b="b"/>
            <a:pathLst>
              <a:path w="152" h="124">
                <a:moveTo>
                  <a:pt x="65" y="123"/>
                </a:moveTo>
                <a:cubicBezTo>
                  <a:pt x="61" y="124"/>
                  <a:pt x="57" y="123"/>
                  <a:pt x="52" y="123"/>
                </a:cubicBezTo>
                <a:cubicBezTo>
                  <a:pt x="48" y="122"/>
                  <a:pt x="44" y="122"/>
                  <a:pt x="41" y="120"/>
                </a:cubicBezTo>
                <a:cubicBezTo>
                  <a:pt x="38" y="118"/>
                  <a:pt x="34" y="118"/>
                  <a:pt x="32" y="116"/>
                </a:cubicBezTo>
                <a:cubicBezTo>
                  <a:pt x="28" y="113"/>
                  <a:pt x="24" y="111"/>
                  <a:pt x="21" y="108"/>
                </a:cubicBezTo>
                <a:cubicBezTo>
                  <a:pt x="19" y="104"/>
                  <a:pt x="14" y="102"/>
                  <a:pt x="12" y="97"/>
                </a:cubicBezTo>
                <a:cubicBezTo>
                  <a:pt x="11" y="95"/>
                  <a:pt x="8" y="93"/>
                  <a:pt x="8" y="90"/>
                </a:cubicBezTo>
                <a:cubicBezTo>
                  <a:pt x="5" y="89"/>
                  <a:pt x="6" y="86"/>
                  <a:pt x="4" y="83"/>
                </a:cubicBezTo>
                <a:cubicBezTo>
                  <a:pt x="4" y="82"/>
                  <a:pt x="4" y="79"/>
                  <a:pt x="2" y="78"/>
                </a:cubicBezTo>
                <a:cubicBezTo>
                  <a:pt x="2" y="78"/>
                  <a:pt x="2" y="77"/>
                  <a:pt x="2" y="77"/>
                </a:cubicBezTo>
                <a:cubicBezTo>
                  <a:pt x="6" y="75"/>
                  <a:pt x="1" y="73"/>
                  <a:pt x="1" y="71"/>
                </a:cubicBezTo>
                <a:cubicBezTo>
                  <a:pt x="1" y="70"/>
                  <a:pt x="1" y="68"/>
                  <a:pt x="0" y="66"/>
                </a:cubicBezTo>
                <a:cubicBezTo>
                  <a:pt x="0" y="65"/>
                  <a:pt x="0" y="65"/>
                  <a:pt x="1" y="66"/>
                </a:cubicBezTo>
                <a:cubicBezTo>
                  <a:pt x="1" y="66"/>
                  <a:pt x="2" y="65"/>
                  <a:pt x="2" y="65"/>
                </a:cubicBezTo>
                <a:cubicBezTo>
                  <a:pt x="0" y="64"/>
                  <a:pt x="2" y="62"/>
                  <a:pt x="1" y="61"/>
                </a:cubicBezTo>
                <a:cubicBezTo>
                  <a:pt x="1" y="61"/>
                  <a:pt x="0" y="60"/>
                  <a:pt x="0" y="60"/>
                </a:cubicBezTo>
                <a:cubicBezTo>
                  <a:pt x="2" y="59"/>
                  <a:pt x="1" y="56"/>
                  <a:pt x="2" y="55"/>
                </a:cubicBezTo>
                <a:cubicBezTo>
                  <a:pt x="3" y="53"/>
                  <a:pt x="3" y="52"/>
                  <a:pt x="3" y="50"/>
                </a:cubicBezTo>
                <a:cubicBezTo>
                  <a:pt x="2" y="50"/>
                  <a:pt x="2" y="49"/>
                  <a:pt x="2" y="49"/>
                </a:cubicBezTo>
                <a:cubicBezTo>
                  <a:pt x="4" y="45"/>
                  <a:pt x="5" y="40"/>
                  <a:pt x="8" y="36"/>
                </a:cubicBezTo>
                <a:cubicBezTo>
                  <a:pt x="10" y="32"/>
                  <a:pt x="14" y="27"/>
                  <a:pt x="17" y="24"/>
                </a:cubicBezTo>
                <a:cubicBezTo>
                  <a:pt x="22" y="19"/>
                  <a:pt x="27" y="16"/>
                  <a:pt x="32" y="12"/>
                </a:cubicBezTo>
                <a:cubicBezTo>
                  <a:pt x="34" y="11"/>
                  <a:pt x="36" y="8"/>
                  <a:pt x="39" y="8"/>
                </a:cubicBezTo>
                <a:cubicBezTo>
                  <a:pt x="44" y="7"/>
                  <a:pt x="49" y="4"/>
                  <a:pt x="54" y="3"/>
                </a:cubicBezTo>
                <a:cubicBezTo>
                  <a:pt x="58" y="3"/>
                  <a:pt x="61" y="1"/>
                  <a:pt x="64" y="1"/>
                </a:cubicBezTo>
                <a:cubicBezTo>
                  <a:pt x="70" y="1"/>
                  <a:pt x="76" y="0"/>
                  <a:pt x="82" y="1"/>
                </a:cubicBezTo>
                <a:cubicBezTo>
                  <a:pt x="86" y="2"/>
                  <a:pt x="90" y="1"/>
                  <a:pt x="93" y="2"/>
                </a:cubicBezTo>
                <a:cubicBezTo>
                  <a:pt x="97" y="3"/>
                  <a:pt x="100" y="2"/>
                  <a:pt x="104" y="4"/>
                </a:cubicBezTo>
                <a:cubicBezTo>
                  <a:pt x="106" y="5"/>
                  <a:pt x="109" y="7"/>
                  <a:pt x="113" y="6"/>
                </a:cubicBezTo>
                <a:cubicBezTo>
                  <a:pt x="114" y="6"/>
                  <a:pt x="115" y="6"/>
                  <a:pt x="116" y="7"/>
                </a:cubicBezTo>
                <a:cubicBezTo>
                  <a:pt x="116" y="8"/>
                  <a:pt x="117" y="9"/>
                  <a:pt x="118" y="8"/>
                </a:cubicBezTo>
                <a:cubicBezTo>
                  <a:pt x="120" y="8"/>
                  <a:pt x="122" y="9"/>
                  <a:pt x="124" y="10"/>
                </a:cubicBezTo>
                <a:cubicBezTo>
                  <a:pt x="130" y="13"/>
                  <a:pt x="136" y="13"/>
                  <a:pt x="142" y="16"/>
                </a:cubicBezTo>
                <a:cubicBezTo>
                  <a:pt x="144" y="18"/>
                  <a:pt x="147" y="17"/>
                  <a:pt x="150" y="19"/>
                </a:cubicBezTo>
                <a:cubicBezTo>
                  <a:pt x="151" y="21"/>
                  <a:pt x="152" y="22"/>
                  <a:pt x="151" y="24"/>
                </a:cubicBezTo>
                <a:cubicBezTo>
                  <a:pt x="151" y="31"/>
                  <a:pt x="149" y="38"/>
                  <a:pt x="147" y="45"/>
                </a:cubicBezTo>
                <a:cubicBezTo>
                  <a:pt x="144" y="52"/>
                  <a:pt x="142" y="57"/>
                  <a:pt x="139" y="64"/>
                </a:cubicBezTo>
                <a:cubicBezTo>
                  <a:pt x="137" y="69"/>
                  <a:pt x="134" y="74"/>
                  <a:pt x="132" y="79"/>
                </a:cubicBezTo>
                <a:cubicBezTo>
                  <a:pt x="130" y="84"/>
                  <a:pt x="126" y="88"/>
                  <a:pt x="122" y="92"/>
                </a:cubicBezTo>
                <a:cubicBezTo>
                  <a:pt x="119" y="95"/>
                  <a:pt x="116" y="100"/>
                  <a:pt x="112" y="103"/>
                </a:cubicBezTo>
                <a:cubicBezTo>
                  <a:pt x="107" y="109"/>
                  <a:pt x="101" y="112"/>
                  <a:pt x="95" y="115"/>
                </a:cubicBezTo>
                <a:cubicBezTo>
                  <a:pt x="86" y="120"/>
                  <a:pt x="76" y="121"/>
                  <a:pt x="67" y="123"/>
                </a:cubicBezTo>
                <a:cubicBezTo>
                  <a:pt x="66" y="123"/>
                  <a:pt x="66" y="123"/>
                  <a:pt x="65" y="123"/>
                </a:cubicBezTo>
                <a:close/>
              </a:path>
            </a:pathLst>
          </a:custGeom>
          <a:solidFill>
            <a:srgbClr val="FDBB9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8">
            <a:extLst>
              <a:ext uri="{FF2B5EF4-FFF2-40B4-BE49-F238E27FC236}">
                <a16:creationId xmlns:a16="http://schemas.microsoft.com/office/drawing/2014/main" id="{FD6F24D4-226D-4B26-ACA5-ECA4608D41B2}"/>
              </a:ext>
            </a:extLst>
          </p:cNvPr>
          <p:cNvSpPr/>
          <p:nvPr/>
        </p:nvSpPr>
        <p:spPr bwMode="auto">
          <a:xfrm>
            <a:off x="5088344" y="1819764"/>
            <a:ext cx="465138" cy="565150"/>
          </a:xfrm>
          <a:custGeom>
            <a:avLst/>
            <a:gdLst/>
            <a:ahLst/>
            <a:cxnLst>
              <a:cxn ang="0">
                <a:pos x="1" y="69"/>
              </a:cxn>
              <a:cxn ang="0">
                <a:pos x="1" y="56"/>
              </a:cxn>
              <a:cxn ang="0">
                <a:pos x="4" y="41"/>
              </a:cxn>
              <a:cxn ang="0">
                <a:pos x="12" y="28"/>
              </a:cxn>
              <a:cxn ang="0">
                <a:pos x="25" y="15"/>
              </a:cxn>
              <a:cxn ang="0">
                <a:pos x="32" y="9"/>
              </a:cxn>
              <a:cxn ang="0">
                <a:pos x="39" y="7"/>
              </a:cxn>
              <a:cxn ang="0">
                <a:pos x="41" y="6"/>
              </a:cxn>
              <a:cxn ang="0">
                <a:pos x="45" y="6"/>
              </a:cxn>
              <a:cxn ang="0">
                <a:pos x="46" y="5"/>
              </a:cxn>
              <a:cxn ang="0">
                <a:pos x="55" y="4"/>
              </a:cxn>
              <a:cxn ang="0">
                <a:pos x="57" y="3"/>
              </a:cxn>
              <a:cxn ang="0">
                <a:pos x="58" y="3"/>
              </a:cxn>
              <a:cxn ang="0">
                <a:pos x="59" y="4"/>
              </a:cxn>
              <a:cxn ang="0">
                <a:pos x="64" y="2"/>
              </a:cxn>
              <a:cxn ang="0">
                <a:pos x="66" y="3"/>
              </a:cxn>
              <a:cxn ang="0">
                <a:pos x="68" y="4"/>
              </a:cxn>
              <a:cxn ang="0">
                <a:pos x="82" y="7"/>
              </a:cxn>
              <a:cxn ang="0">
                <a:pos x="98" y="18"/>
              </a:cxn>
              <a:cxn ang="0">
                <a:pos x="110" y="31"/>
              </a:cxn>
              <a:cxn ang="0">
                <a:pos x="115" y="38"/>
              </a:cxn>
              <a:cxn ang="0">
                <a:pos x="120" y="51"/>
              </a:cxn>
              <a:cxn ang="0">
                <a:pos x="123" y="64"/>
              </a:cxn>
              <a:cxn ang="0">
                <a:pos x="124" y="83"/>
              </a:cxn>
              <a:cxn ang="0">
                <a:pos x="123" y="92"/>
              </a:cxn>
              <a:cxn ang="0">
                <a:pos x="122" y="103"/>
              </a:cxn>
              <a:cxn ang="0">
                <a:pos x="120" y="111"/>
              </a:cxn>
              <a:cxn ang="0">
                <a:pos x="120" y="113"/>
              </a:cxn>
              <a:cxn ang="0">
                <a:pos x="116" y="125"/>
              </a:cxn>
              <a:cxn ang="0">
                <a:pos x="113" y="136"/>
              </a:cxn>
              <a:cxn ang="0">
                <a:pos x="109" y="149"/>
              </a:cxn>
              <a:cxn ang="0">
                <a:pos x="104" y="151"/>
              </a:cxn>
              <a:cxn ang="0">
                <a:pos x="83" y="147"/>
              </a:cxn>
              <a:cxn ang="0">
                <a:pos x="61" y="140"/>
              </a:cxn>
              <a:cxn ang="0">
                <a:pos x="37" y="127"/>
              </a:cxn>
              <a:cxn ang="0">
                <a:pos x="18" y="111"/>
              </a:cxn>
              <a:cxn ang="0">
                <a:pos x="5" y="85"/>
              </a:cxn>
              <a:cxn ang="0">
                <a:pos x="1" y="69"/>
              </a:cxn>
            </a:cxnLst>
            <a:rect l="0" t="0" r="r" b="b"/>
            <a:pathLst>
              <a:path w="124" h="151">
                <a:moveTo>
                  <a:pt x="1" y="69"/>
                </a:moveTo>
                <a:cubicBezTo>
                  <a:pt x="0" y="65"/>
                  <a:pt x="0" y="61"/>
                  <a:pt x="1" y="56"/>
                </a:cubicBezTo>
                <a:cubicBezTo>
                  <a:pt x="1" y="51"/>
                  <a:pt x="2" y="46"/>
                  <a:pt x="4" y="41"/>
                </a:cubicBezTo>
                <a:cubicBezTo>
                  <a:pt x="6" y="36"/>
                  <a:pt x="9" y="31"/>
                  <a:pt x="12" y="28"/>
                </a:cubicBezTo>
                <a:cubicBezTo>
                  <a:pt x="15" y="23"/>
                  <a:pt x="19" y="18"/>
                  <a:pt x="25" y="15"/>
                </a:cubicBezTo>
                <a:cubicBezTo>
                  <a:pt x="27" y="13"/>
                  <a:pt x="30" y="11"/>
                  <a:pt x="32" y="9"/>
                </a:cubicBezTo>
                <a:cubicBezTo>
                  <a:pt x="34" y="8"/>
                  <a:pt x="36" y="6"/>
                  <a:pt x="39" y="7"/>
                </a:cubicBezTo>
                <a:cubicBezTo>
                  <a:pt x="40" y="7"/>
                  <a:pt x="41" y="6"/>
                  <a:pt x="41" y="6"/>
                </a:cubicBezTo>
                <a:cubicBezTo>
                  <a:pt x="43" y="6"/>
                  <a:pt x="43" y="2"/>
                  <a:pt x="45" y="6"/>
                </a:cubicBezTo>
                <a:cubicBezTo>
                  <a:pt x="45" y="6"/>
                  <a:pt x="45" y="6"/>
                  <a:pt x="46" y="5"/>
                </a:cubicBezTo>
                <a:cubicBezTo>
                  <a:pt x="49" y="4"/>
                  <a:pt x="51" y="1"/>
                  <a:pt x="55" y="4"/>
                </a:cubicBezTo>
                <a:cubicBezTo>
                  <a:pt x="55" y="4"/>
                  <a:pt x="56" y="4"/>
                  <a:pt x="57" y="3"/>
                </a:cubicBezTo>
                <a:cubicBezTo>
                  <a:pt x="57" y="3"/>
                  <a:pt x="58" y="1"/>
                  <a:pt x="58" y="3"/>
                </a:cubicBezTo>
                <a:cubicBezTo>
                  <a:pt x="58" y="3"/>
                  <a:pt x="59" y="3"/>
                  <a:pt x="59" y="4"/>
                </a:cubicBezTo>
                <a:cubicBezTo>
                  <a:pt x="60" y="0"/>
                  <a:pt x="63" y="4"/>
                  <a:pt x="64" y="2"/>
                </a:cubicBezTo>
                <a:cubicBezTo>
                  <a:pt x="65" y="2"/>
                  <a:pt x="66" y="2"/>
                  <a:pt x="66" y="3"/>
                </a:cubicBezTo>
                <a:cubicBezTo>
                  <a:pt x="67" y="4"/>
                  <a:pt x="67" y="4"/>
                  <a:pt x="68" y="4"/>
                </a:cubicBezTo>
                <a:cubicBezTo>
                  <a:pt x="73" y="3"/>
                  <a:pt x="77" y="6"/>
                  <a:pt x="82" y="7"/>
                </a:cubicBezTo>
                <a:cubicBezTo>
                  <a:pt x="88" y="9"/>
                  <a:pt x="93" y="14"/>
                  <a:pt x="98" y="18"/>
                </a:cubicBezTo>
                <a:cubicBezTo>
                  <a:pt x="103" y="21"/>
                  <a:pt x="106" y="27"/>
                  <a:pt x="110" y="31"/>
                </a:cubicBezTo>
                <a:cubicBezTo>
                  <a:pt x="112" y="33"/>
                  <a:pt x="114" y="35"/>
                  <a:pt x="115" y="38"/>
                </a:cubicBezTo>
                <a:cubicBezTo>
                  <a:pt x="116" y="42"/>
                  <a:pt x="119" y="47"/>
                  <a:pt x="120" y="51"/>
                </a:cubicBezTo>
                <a:cubicBezTo>
                  <a:pt x="121" y="56"/>
                  <a:pt x="123" y="59"/>
                  <a:pt x="123" y="64"/>
                </a:cubicBezTo>
                <a:cubicBezTo>
                  <a:pt x="123" y="70"/>
                  <a:pt x="124" y="77"/>
                  <a:pt x="124" y="83"/>
                </a:cubicBezTo>
                <a:cubicBezTo>
                  <a:pt x="123" y="86"/>
                  <a:pt x="124" y="89"/>
                  <a:pt x="123" y="92"/>
                </a:cubicBezTo>
                <a:cubicBezTo>
                  <a:pt x="122" y="95"/>
                  <a:pt x="123" y="99"/>
                  <a:pt x="122" y="103"/>
                </a:cubicBezTo>
                <a:cubicBezTo>
                  <a:pt x="121" y="105"/>
                  <a:pt x="119" y="108"/>
                  <a:pt x="120" y="111"/>
                </a:cubicBezTo>
                <a:cubicBezTo>
                  <a:pt x="120" y="112"/>
                  <a:pt x="120" y="112"/>
                  <a:pt x="120" y="113"/>
                </a:cubicBezTo>
                <a:cubicBezTo>
                  <a:pt x="117" y="116"/>
                  <a:pt x="118" y="121"/>
                  <a:pt x="116" y="125"/>
                </a:cubicBezTo>
                <a:cubicBezTo>
                  <a:pt x="115" y="128"/>
                  <a:pt x="115" y="133"/>
                  <a:pt x="113" y="136"/>
                </a:cubicBezTo>
                <a:cubicBezTo>
                  <a:pt x="111" y="140"/>
                  <a:pt x="112" y="145"/>
                  <a:pt x="109" y="149"/>
                </a:cubicBezTo>
                <a:cubicBezTo>
                  <a:pt x="108" y="151"/>
                  <a:pt x="106" y="151"/>
                  <a:pt x="104" y="151"/>
                </a:cubicBezTo>
                <a:cubicBezTo>
                  <a:pt x="97" y="150"/>
                  <a:pt x="90" y="149"/>
                  <a:pt x="83" y="147"/>
                </a:cubicBezTo>
                <a:cubicBezTo>
                  <a:pt x="76" y="145"/>
                  <a:pt x="68" y="143"/>
                  <a:pt x="61" y="140"/>
                </a:cubicBezTo>
                <a:cubicBezTo>
                  <a:pt x="52" y="136"/>
                  <a:pt x="44" y="133"/>
                  <a:pt x="37" y="127"/>
                </a:cubicBezTo>
                <a:cubicBezTo>
                  <a:pt x="30" y="122"/>
                  <a:pt x="23" y="118"/>
                  <a:pt x="18" y="111"/>
                </a:cubicBezTo>
                <a:cubicBezTo>
                  <a:pt x="12" y="104"/>
                  <a:pt x="7" y="95"/>
                  <a:pt x="5" y="85"/>
                </a:cubicBezTo>
                <a:cubicBezTo>
                  <a:pt x="3" y="80"/>
                  <a:pt x="2" y="75"/>
                  <a:pt x="1" y="69"/>
                </a:cubicBezTo>
                <a:close/>
              </a:path>
            </a:pathLst>
          </a:custGeom>
          <a:solidFill>
            <a:srgbClr val="A6DFDA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DC87BDF3-518C-4C50-ADB9-3F320FAA1A79}"/>
              </a:ext>
            </a:extLst>
          </p:cNvPr>
          <p:cNvSpPr/>
          <p:nvPr/>
        </p:nvSpPr>
        <p:spPr bwMode="auto">
          <a:xfrm>
            <a:off x="7593419" y="2453177"/>
            <a:ext cx="544513" cy="476250"/>
          </a:xfrm>
          <a:custGeom>
            <a:avLst/>
            <a:gdLst/>
            <a:ahLst/>
            <a:cxnLst>
              <a:cxn ang="0">
                <a:pos x="144" y="51"/>
              </a:cxn>
              <a:cxn ang="0">
                <a:pos x="144" y="54"/>
              </a:cxn>
              <a:cxn ang="0">
                <a:pos x="144" y="54"/>
              </a:cxn>
              <a:cxn ang="0">
                <a:pos x="144" y="60"/>
              </a:cxn>
              <a:cxn ang="0">
                <a:pos x="143" y="62"/>
              </a:cxn>
              <a:cxn ang="0">
                <a:pos x="142" y="72"/>
              </a:cxn>
              <a:cxn ang="0">
                <a:pos x="139" y="82"/>
              </a:cxn>
              <a:cxn ang="0">
                <a:pos x="131" y="96"/>
              </a:cxn>
              <a:cxn ang="0">
                <a:pos x="125" y="102"/>
              </a:cxn>
              <a:cxn ang="0">
                <a:pos x="114" y="112"/>
              </a:cxn>
              <a:cxn ang="0">
                <a:pos x="101" y="119"/>
              </a:cxn>
              <a:cxn ang="0">
                <a:pos x="90" y="123"/>
              </a:cxn>
              <a:cxn ang="0">
                <a:pos x="84" y="124"/>
              </a:cxn>
              <a:cxn ang="0">
                <a:pos x="79" y="125"/>
              </a:cxn>
              <a:cxn ang="0">
                <a:pos x="64" y="126"/>
              </a:cxn>
              <a:cxn ang="0">
                <a:pos x="56" y="126"/>
              </a:cxn>
              <a:cxn ang="0">
                <a:pos x="53" y="126"/>
              </a:cxn>
              <a:cxn ang="0">
                <a:pos x="44" y="125"/>
              </a:cxn>
              <a:cxn ang="0">
                <a:pos x="40" y="125"/>
              </a:cxn>
              <a:cxn ang="0">
                <a:pos x="19" y="122"/>
              </a:cxn>
              <a:cxn ang="0">
                <a:pos x="6" y="119"/>
              </a:cxn>
              <a:cxn ang="0">
                <a:pos x="1" y="113"/>
              </a:cxn>
              <a:cxn ang="0">
                <a:pos x="5" y="80"/>
              </a:cxn>
              <a:cxn ang="0">
                <a:pos x="10" y="61"/>
              </a:cxn>
              <a:cxn ang="0">
                <a:pos x="17" y="44"/>
              </a:cxn>
              <a:cxn ang="0">
                <a:pos x="28" y="27"/>
              </a:cxn>
              <a:cxn ang="0">
                <a:pos x="48" y="11"/>
              </a:cxn>
              <a:cxn ang="0">
                <a:pos x="77" y="1"/>
              </a:cxn>
              <a:cxn ang="0">
                <a:pos x="99" y="3"/>
              </a:cxn>
              <a:cxn ang="0">
                <a:pos x="113" y="8"/>
              </a:cxn>
              <a:cxn ang="0">
                <a:pos x="127" y="20"/>
              </a:cxn>
              <a:cxn ang="0">
                <a:pos x="133" y="27"/>
              </a:cxn>
              <a:cxn ang="0">
                <a:pos x="136" y="34"/>
              </a:cxn>
              <a:cxn ang="0">
                <a:pos x="137" y="36"/>
              </a:cxn>
              <a:cxn ang="0">
                <a:pos x="138" y="39"/>
              </a:cxn>
              <a:cxn ang="0">
                <a:pos x="139" y="40"/>
              </a:cxn>
              <a:cxn ang="0">
                <a:pos x="143" y="48"/>
              </a:cxn>
              <a:cxn ang="0">
                <a:pos x="142" y="49"/>
              </a:cxn>
              <a:cxn ang="0">
                <a:pos x="144" y="51"/>
              </a:cxn>
            </a:cxnLst>
            <a:rect l="0" t="0" r="r" b="b"/>
            <a:pathLst>
              <a:path w="145" h="127">
                <a:moveTo>
                  <a:pt x="144" y="51"/>
                </a:moveTo>
                <a:cubicBezTo>
                  <a:pt x="143" y="52"/>
                  <a:pt x="140" y="53"/>
                  <a:pt x="144" y="54"/>
                </a:cubicBezTo>
                <a:cubicBezTo>
                  <a:pt x="144" y="54"/>
                  <a:pt x="144" y="54"/>
                  <a:pt x="144" y="54"/>
                </a:cubicBezTo>
                <a:cubicBezTo>
                  <a:pt x="142" y="56"/>
                  <a:pt x="145" y="58"/>
                  <a:pt x="144" y="60"/>
                </a:cubicBezTo>
                <a:cubicBezTo>
                  <a:pt x="143" y="60"/>
                  <a:pt x="143" y="61"/>
                  <a:pt x="143" y="62"/>
                </a:cubicBezTo>
                <a:cubicBezTo>
                  <a:pt x="145" y="65"/>
                  <a:pt x="143" y="69"/>
                  <a:pt x="142" y="72"/>
                </a:cubicBezTo>
                <a:cubicBezTo>
                  <a:pt x="142" y="75"/>
                  <a:pt x="141" y="79"/>
                  <a:pt x="139" y="82"/>
                </a:cubicBezTo>
                <a:cubicBezTo>
                  <a:pt x="137" y="87"/>
                  <a:pt x="134" y="91"/>
                  <a:pt x="131" y="96"/>
                </a:cubicBezTo>
                <a:cubicBezTo>
                  <a:pt x="130" y="99"/>
                  <a:pt x="127" y="100"/>
                  <a:pt x="125" y="102"/>
                </a:cubicBezTo>
                <a:cubicBezTo>
                  <a:pt x="122" y="106"/>
                  <a:pt x="118" y="110"/>
                  <a:pt x="114" y="112"/>
                </a:cubicBezTo>
                <a:cubicBezTo>
                  <a:pt x="110" y="114"/>
                  <a:pt x="106" y="117"/>
                  <a:pt x="101" y="119"/>
                </a:cubicBezTo>
                <a:cubicBezTo>
                  <a:pt x="97" y="120"/>
                  <a:pt x="94" y="122"/>
                  <a:pt x="90" y="123"/>
                </a:cubicBezTo>
                <a:cubicBezTo>
                  <a:pt x="88" y="124"/>
                  <a:pt x="86" y="125"/>
                  <a:pt x="84" y="124"/>
                </a:cubicBezTo>
                <a:cubicBezTo>
                  <a:pt x="82" y="123"/>
                  <a:pt x="81" y="125"/>
                  <a:pt x="79" y="125"/>
                </a:cubicBezTo>
                <a:cubicBezTo>
                  <a:pt x="74" y="125"/>
                  <a:pt x="69" y="125"/>
                  <a:pt x="64" y="126"/>
                </a:cubicBezTo>
                <a:cubicBezTo>
                  <a:pt x="61" y="127"/>
                  <a:pt x="59" y="125"/>
                  <a:pt x="56" y="126"/>
                </a:cubicBezTo>
                <a:cubicBezTo>
                  <a:pt x="55" y="127"/>
                  <a:pt x="54" y="126"/>
                  <a:pt x="53" y="126"/>
                </a:cubicBezTo>
                <a:cubicBezTo>
                  <a:pt x="50" y="125"/>
                  <a:pt x="47" y="126"/>
                  <a:pt x="44" y="125"/>
                </a:cubicBezTo>
                <a:cubicBezTo>
                  <a:pt x="43" y="124"/>
                  <a:pt x="42" y="126"/>
                  <a:pt x="40" y="125"/>
                </a:cubicBezTo>
                <a:cubicBezTo>
                  <a:pt x="33" y="123"/>
                  <a:pt x="26" y="123"/>
                  <a:pt x="19" y="122"/>
                </a:cubicBezTo>
                <a:cubicBezTo>
                  <a:pt x="15" y="121"/>
                  <a:pt x="10" y="120"/>
                  <a:pt x="6" y="119"/>
                </a:cubicBezTo>
                <a:cubicBezTo>
                  <a:pt x="3" y="119"/>
                  <a:pt x="1" y="116"/>
                  <a:pt x="1" y="113"/>
                </a:cubicBezTo>
                <a:cubicBezTo>
                  <a:pt x="0" y="102"/>
                  <a:pt x="2" y="91"/>
                  <a:pt x="5" y="80"/>
                </a:cubicBezTo>
                <a:cubicBezTo>
                  <a:pt x="6" y="73"/>
                  <a:pt x="8" y="67"/>
                  <a:pt x="10" y="61"/>
                </a:cubicBezTo>
                <a:cubicBezTo>
                  <a:pt x="11" y="55"/>
                  <a:pt x="14" y="49"/>
                  <a:pt x="17" y="44"/>
                </a:cubicBezTo>
                <a:cubicBezTo>
                  <a:pt x="21" y="38"/>
                  <a:pt x="24" y="32"/>
                  <a:pt x="28" y="27"/>
                </a:cubicBezTo>
                <a:cubicBezTo>
                  <a:pt x="34" y="20"/>
                  <a:pt x="41" y="15"/>
                  <a:pt x="48" y="11"/>
                </a:cubicBezTo>
                <a:cubicBezTo>
                  <a:pt x="57" y="6"/>
                  <a:pt x="67" y="2"/>
                  <a:pt x="77" y="1"/>
                </a:cubicBezTo>
                <a:cubicBezTo>
                  <a:pt x="84" y="0"/>
                  <a:pt x="92" y="1"/>
                  <a:pt x="99" y="3"/>
                </a:cubicBezTo>
                <a:cubicBezTo>
                  <a:pt x="104" y="4"/>
                  <a:pt x="109" y="6"/>
                  <a:pt x="113" y="8"/>
                </a:cubicBezTo>
                <a:cubicBezTo>
                  <a:pt x="118" y="11"/>
                  <a:pt x="124" y="15"/>
                  <a:pt x="127" y="20"/>
                </a:cubicBezTo>
                <a:cubicBezTo>
                  <a:pt x="129" y="22"/>
                  <a:pt x="132" y="24"/>
                  <a:pt x="133" y="27"/>
                </a:cubicBezTo>
                <a:cubicBezTo>
                  <a:pt x="135" y="29"/>
                  <a:pt x="137" y="30"/>
                  <a:pt x="136" y="34"/>
                </a:cubicBezTo>
                <a:cubicBezTo>
                  <a:pt x="136" y="35"/>
                  <a:pt x="137" y="35"/>
                  <a:pt x="137" y="36"/>
                </a:cubicBezTo>
                <a:cubicBezTo>
                  <a:pt x="138" y="37"/>
                  <a:pt x="141" y="37"/>
                  <a:pt x="138" y="39"/>
                </a:cubicBezTo>
                <a:cubicBezTo>
                  <a:pt x="138" y="39"/>
                  <a:pt x="139" y="39"/>
                  <a:pt x="139" y="40"/>
                </a:cubicBezTo>
                <a:cubicBezTo>
                  <a:pt x="140" y="42"/>
                  <a:pt x="142" y="45"/>
                  <a:pt x="143" y="48"/>
                </a:cubicBezTo>
                <a:cubicBezTo>
                  <a:pt x="143" y="49"/>
                  <a:pt x="145" y="49"/>
                  <a:pt x="142" y="49"/>
                </a:cubicBezTo>
                <a:cubicBezTo>
                  <a:pt x="141" y="50"/>
                  <a:pt x="143" y="51"/>
                  <a:pt x="144" y="51"/>
                </a:cubicBezTo>
                <a:close/>
              </a:path>
            </a:pathLst>
          </a:custGeom>
          <a:solidFill>
            <a:srgbClr val="FED58A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95102C8C-9E89-494A-AAFC-0664163C7916}"/>
              </a:ext>
            </a:extLst>
          </p:cNvPr>
          <p:cNvSpPr/>
          <p:nvPr/>
        </p:nvSpPr>
        <p:spPr bwMode="auto">
          <a:xfrm>
            <a:off x="4293007" y="2978639"/>
            <a:ext cx="1549400" cy="1795462"/>
          </a:xfrm>
          <a:custGeom>
            <a:avLst/>
            <a:gdLst/>
            <a:ahLst/>
            <a:cxnLst>
              <a:cxn ang="0">
                <a:pos x="370" y="364"/>
              </a:cxn>
              <a:cxn ang="0">
                <a:pos x="332" y="413"/>
              </a:cxn>
              <a:cxn ang="0">
                <a:pos x="297" y="444"/>
              </a:cxn>
              <a:cxn ang="0">
                <a:pos x="276" y="459"/>
              </a:cxn>
              <a:cxn ang="0">
                <a:pos x="254" y="471"/>
              </a:cxn>
              <a:cxn ang="0">
                <a:pos x="224" y="478"/>
              </a:cxn>
              <a:cxn ang="0">
                <a:pos x="222" y="458"/>
              </a:cxn>
              <a:cxn ang="0">
                <a:pos x="222" y="411"/>
              </a:cxn>
              <a:cxn ang="0">
                <a:pos x="197" y="406"/>
              </a:cxn>
              <a:cxn ang="0">
                <a:pos x="154" y="399"/>
              </a:cxn>
              <a:cxn ang="0">
                <a:pos x="129" y="391"/>
              </a:cxn>
              <a:cxn ang="0">
                <a:pos x="113" y="382"/>
              </a:cxn>
              <a:cxn ang="0">
                <a:pos x="79" y="360"/>
              </a:cxn>
              <a:cxn ang="0">
                <a:pos x="56" y="338"/>
              </a:cxn>
              <a:cxn ang="0">
                <a:pos x="36" y="311"/>
              </a:cxn>
              <a:cxn ang="0">
                <a:pos x="13" y="264"/>
              </a:cxn>
              <a:cxn ang="0">
                <a:pos x="1" y="201"/>
              </a:cxn>
              <a:cxn ang="0">
                <a:pos x="4" y="157"/>
              </a:cxn>
              <a:cxn ang="0">
                <a:pos x="8" y="141"/>
              </a:cxn>
              <a:cxn ang="0">
                <a:pos x="22" y="106"/>
              </a:cxn>
              <a:cxn ang="0">
                <a:pos x="36" y="83"/>
              </a:cxn>
              <a:cxn ang="0">
                <a:pos x="51" y="66"/>
              </a:cxn>
              <a:cxn ang="0">
                <a:pos x="71" y="47"/>
              </a:cxn>
              <a:cxn ang="0">
                <a:pos x="81" y="40"/>
              </a:cxn>
              <a:cxn ang="0">
                <a:pos x="101" y="27"/>
              </a:cxn>
              <a:cxn ang="0">
                <a:pos x="125" y="16"/>
              </a:cxn>
              <a:cxn ang="0">
                <a:pos x="166" y="5"/>
              </a:cxn>
              <a:cxn ang="0">
                <a:pos x="206" y="1"/>
              </a:cxn>
              <a:cxn ang="0">
                <a:pos x="239" y="4"/>
              </a:cxn>
              <a:cxn ang="0">
                <a:pos x="264" y="11"/>
              </a:cxn>
              <a:cxn ang="0">
                <a:pos x="278" y="16"/>
              </a:cxn>
              <a:cxn ang="0">
                <a:pos x="301" y="27"/>
              </a:cxn>
              <a:cxn ang="0">
                <a:pos x="350" y="65"/>
              </a:cxn>
              <a:cxn ang="0">
                <a:pos x="381" y="107"/>
              </a:cxn>
              <a:cxn ang="0">
                <a:pos x="385" y="115"/>
              </a:cxn>
              <a:cxn ang="0">
                <a:pos x="393" y="132"/>
              </a:cxn>
              <a:cxn ang="0">
                <a:pos x="399" y="150"/>
              </a:cxn>
              <a:cxn ang="0">
                <a:pos x="407" y="180"/>
              </a:cxn>
              <a:cxn ang="0">
                <a:pos x="410" y="200"/>
              </a:cxn>
              <a:cxn ang="0">
                <a:pos x="412" y="227"/>
              </a:cxn>
              <a:cxn ang="0">
                <a:pos x="410" y="242"/>
              </a:cxn>
              <a:cxn ang="0">
                <a:pos x="410" y="254"/>
              </a:cxn>
              <a:cxn ang="0">
                <a:pos x="404" y="283"/>
              </a:cxn>
              <a:cxn ang="0">
                <a:pos x="400" y="299"/>
              </a:cxn>
              <a:cxn ang="0">
                <a:pos x="387" y="333"/>
              </a:cxn>
            </a:cxnLst>
            <a:rect l="0" t="0" r="r" b="b"/>
            <a:pathLst>
              <a:path w="413" h="479">
                <a:moveTo>
                  <a:pt x="377" y="349"/>
                </a:moveTo>
                <a:cubicBezTo>
                  <a:pt x="379" y="350"/>
                  <a:pt x="379" y="351"/>
                  <a:pt x="378" y="353"/>
                </a:cubicBezTo>
                <a:cubicBezTo>
                  <a:pt x="375" y="356"/>
                  <a:pt x="373" y="360"/>
                  <a:pt x="370" y="364"/>
                </a:cubicBezTo>
                <a:cubicBezTo>
                  <a:pt x="368" y="369"/>
                  <a:pt x="365" y="373"/>
                  <a:pt x="362" y="377"/>
                </a:cubicBezTo>
                <a:cubicBezTo>
                  <a:pt x="357" y="384"/>
                  <a:pt x="352" y="390"/>
                  <a:pt x="346" y="397"/>
                </a:cubicBezTo>
                <a:cubicBezTo>
                  <a:pt x="341" y="402"/>
                  <a:pt x="337" y="408"/>
                  <a:pt x="332" y="413"/>
                </a:cubicBezTo>
                <a:cubicBezTo>
                  <a:pt x="328" y="417"/>
                  <a:pt x="324" y="421"/>
                  <a:pt x="319" y="425"/>
                </a:cubicBezTo>
                <a:cubicBezTo>
                  <a:pt x="315" y="429"/>
                  <a:pt x="311" y="433"/>
                  <a:pt x="306" y="436"/>
                </a:cubicBezTo>
                <a:cubicBezTo>
                  <a:pt x="302" y="438"/>
                  <a:pt x="300" y="442"/>
                  <a:pt x="297" y="444"/>
                </a:cubicBezTo>
                <a:cubicBezTo>
                  <a:pt x="292" y="447"/>
                  <a:pt x="289" y="451"/>
                  <a:pt x="284" y="453"/>
                </a:cubicBezTo>
                <a:cubicBezTo>
                  <a:pt x="282" y="454"/>
                  <a:pt x="279" y="455"/>
                  <a:pt x="279" y="458"/>
                </a:cubicBezTo>
                <a:cubicBezTo>
                  <a:pt x="279" y="459"/>
                  <a:pt x="277" y="458"/>
                  <a:pt x="276" y="459"/>
                </a:cubicBezTo>
                <a:cubicBezTo>
                  <a:pt x="273" y="462"/>
                  <a:pt x="269" y="462"/>
                  <a:pt x="266" y="466"/>
                </a:cubicBezTo>
                <a:cubicBezTo>
                  <a:pt x="265" y="467"/>
                  <a:pt x="264" y="466"/>
                  <a:pt x="263" y="467"/>
                </a:cubicBezTo>
                <a:cubicBezTo>
                  <a:pt x="260" y="468"/>
                  <a:pt x="257" y="470"/>
                  <a:pt x="254" y="471"/>
                </a:cubicBezTo>
                <a:cubicBezTo>
                  <a:pt x="250" y="473"/>
                  <a:pt x="247" y="475"/>
                  <a:pt x="243" y="475"/>
                </a:cubicBezTo>
                <a:cubicBezTo>
                  <a:pt x="241" y="475"/>
                  <a:pt x="240" y="476"/>
                  <a:pt x="239" y="476"/>
                </a:cubicBezTo>
                <a:cubicBezTo>
                  <a:pt x="234" y="478"/>
                  <a:pt x="229" y="479"/>
                  <a:pt x="224" y="478"/>
                </a:cubicBezTo>
                <a:cubicBezTo>
                  <a:pt x="224" y="478"/>
                  <a:pt x="222" y="478"/>
                  <a:pt x="223" y="477"/>
                </a:cubicBezTo>
                <a:cubicBezTo>
                  <a:pt x="223" y="474"/>
                  <a:pt x="222" y="472"/>
                  <a:pt x="222" y="469"/>
                </a:cubicBezTo>
                <a:cubicBezTo>
                  <a:pt x="223" y="465"/>
                  <a:pt x="222" y="461"/>
                  <a:pt x="222" y="458"/>
                </a:cubicBezTo>
                <a:cubicBezTo>
                  <a:pt x="223" y="450"/>
                  <a:pt x="221" y="443"/>
                  <a:pt x="222" y="435"/>
                </a:cubicBezTo>
                <a:cubicBezTo>
                  <a:pt x="222" y="432"/>
                  <a:pt x="222" y="429"/>
                  <a:pt x="222" y="425"/>
                </a:cubicBezTo>
                <a:cubicBezTo>
                  <a:pt x="222" y="420"/>
                  <a:pt x="222" y="416"/>
                  <a:pt x="222" y="411"/>
                </a:cubicBezTo>
                <a:cubicBezTo>
                  <a:pt x="222" y="407"/>
                  <a:pt x="222" y="406"/>
                  <a:pt x="218" y="406"/>
                </a:cubicBezTo>
                <a:cubicBezTo>
                  <a:pt x="212" y="406"/>
                  <a:pt x="207" y="407"/>
                  <a:pt x="201" y="406"/>
                </a:cubicBezTo>
                <a:cubicBezTo>
                  <a:pt x="200" y="405"/>
                  <a:pt x="198" y="405"/>
                  <a:pt x="197" y="406"/>
                </a:cubicBezTo>
                <a:cubicBezTo>
                  <a:pt x="192" y="406"/>
                  <a:pt x="187" y="405"/>
                  <a:pt x="182" y="405"/>
                </a:cubicBezTo>
                <a:cubicBezTo>
                  <a:pt x="177" y="404"/>
                  <a:pt x="170" y="405"/>
                  <a:pt x="165" y="402"/>
                </a:cubicBezTo>
                <a:cubicBezTo>
                  <a:pt x="161" y="401"/>
                  <a:pt x="157" y="402"/>
                  <a:pt x="154" y="399"/>
                </a:cubicBezTo>
                <a:cubicBezTo>
                  <a:pt x="153" y="398"/>
                  <a:pt x="151" y="398"/>
                  <a:pt x="149" y="398"/>
                </a:cubicBezTo>
                <a:cubicBezTo>
                  <a:pt x="145" y="398"/>
                  <a:pt x="142" y="396"/>
                  <a:pt x="138" y="395"/>
                </a:cubicBezTo>
                <a:cubicBezTo>
                  <a:pt x="135" y="394"/>
                  <a:pt x="132" y="392"/>
                  <a:pt x="129" y="391"/>
                </a:cubicBezTo>
                <a:cubicBezTo>
                  <a:pt x="126" y="390"/>
                  <a:pt x="124" y="386"/>
                  <a:pt x="119" y="386"/>
                </a:cubicBezTo>
                <a:cubicBezTo>
                  <a:pt x="118" y="386"/>
                  <a:pt x="114" y="385"/>
                  <a:pt x="113" y="382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108" y="382"/>
                  <a:pt x="106" y="378"/>
                  <a:pt x="103" y="376"/>
                </a:cubicBezTo>
                <a:cubicBezTo>
                  <a:pt x="99" y="375"/>
                  <a:pt x="95" y="373"/>
                  <a:pt x="92" y="370"/>
                </a:cubicBezTo>
                <a:cubicBezTo>
                  <a:pt x="87" y="366"/>
                  <a:pt x="84" y="362"/>
                  <a:pt x="79" y="360"/>
                </a:cubicBezTo>
                <a:cubicBezTo>
                  <a:pt x="77" y="359"/>
                  <a:pt x="76" y="357"/>
                  <a:pt x="74" y="356"/>
                </a:cubicBezTo>
                <a:cubicBezTo>
                  <a:pt x="70" y="353"/>
                  <a:pt x="67" y="350"/>
                  <a:pt x="64" y="347"/>
                </a:cubicBezTo>
                <a:cubicBezTo>
                  <a:pt x="61" y="344"/>
                  <a:pt x="59" y="341"/>
                  <a:pt x="56" y="338"/>
                </a:cubicBezTo>
                <a:cubicBezTo>
                  <a:pt x="52" y="333"/>
                  <a:pt x="47" y="327"/>
                  <a:pt x="44" y="322"/>
                </a:cubicBezTo>
                <a:cubicBezTo>
                  <a:pt x="43" y="320"/>
                  <a:pt x="42" y="319"/>
                  <a:pt x="40" y="318"/>
                </a:cubicBezTo>
                <a:cubicBezTo>
                  <a:pt x="38" y="316"/>
                  <a:pt x="38" y="313"/>
                  <a:pt x="36" y="311"/>
                </a:cubicBezTo>
                <a:cubicBezTo>
                  <a:pt x="34" y="309"/>
                  <a:pt x="33" y="307"/>
                  <a:pt x="32" y="305"/>
                </a:cubicBezTo>
                <a:cubicBezTo>
                  <a:pt x="29" y="300"/>
                  <a:pt x="26" y="295"/>
                  <a:pt x="24" y="290"/>
                </a:cubicBezTo>
                <a:cubicBezTo>
                  <a:pt x="19" y="282"/>
                  <a:pt x="16" y="273"/>
                  <a:pt x="13" y="264"/>
                </a:cubicBezTo>
                <a:cubicBezTo>
                  <a:pt x="10" y="258"/>
                  <a:pt x="8" y="252"/>
                  <a:pt x="7" y="245"/>
                </a:cubicBezTo>
                <a:cubicBezTo>
                  <a:pt x="5" y="237"/>
                  <a:pt x="3" y="228"/>
                  <a:pt x="3" y="219"/>
                </a:cubicBezTo>
                <a:cubicBezTo>
                  <a:pt x="2" y="213"/>
                  <a:pt x="1" y="207"/>
                  <a:pt x="1" y="201"/>
                </a:cubicBezTo>
                <a:cubicBezTo>
                  <a:pt x="0" y="197"/>
                  <a:pt x="1" y="192"/>
                  <a:pt x="1" y="187"/>
                </a:cubicBezTo>
                <a:cubicBezTo>
                  <a:pt x="1" y="182"/>
                  <a:pt x="2" y="177"/>
                  <a:pt x="2" y="171"/>
                </a:cubicBezTo>
                <a:cubicBezTo>
                  <a:pt x="3" y="167"/>
                  <a:pt x="4" y="162"/>
                  <a:pt x="4" y="157"/>
                </a:cubicBezTo>
                <a:cubicBezTo>
                  <a:pt x="5" y="154"/>
                  <a:pt x="7" y="152"/>
                  <a:pt x="6" y="148"/>
                </a:cubicBezTo>
                <a:cubicBezTo>
                  <a:pt x="6" y="148"/>
                  <a:pt x="6" y="144"/>
                  <a:pt x="8" y="143"/>
                </a:cubicBezTo>
                <a:cubicBezTo>
                  <a:pt x="9" y="143"/>
                  <a:pt x="8" y="142"/>
                  <a:pt x="8" y="141"/>
                </a:cubicBezTo>
                <a:cubicBezTo>
                  <a:pt x="9" y="137"/>
                  <a:pt x="10" y="132"/>
                  <a:pt x="12" y="128"/>
                </a:cubicBezTo>
                <a:cubicBezTo>
                  <a:pt x="13" y="126"/>
                  <a:pt x="13" y="125"/>
                  <a:pt x="14" y="123"/>
                </a:cubicBezTo>
                <a:cubicBezTo>
                  <a:pt x="17" y="117"/>
                  <a:pt x="19" y="112"/>
                  <a:pt x="22" y="106"/>
                </a:cubicBezTo>
                <a:cubicBezTo>
                  <a:pt x="25" y="101"/>
                  <a:pt x="29" y="96"/>
                  <a:pt x="31" y="90"/>
                </a:cubicBezTo>
                <a:cubicBezTo>
                  <a:pt x="31" y="89"/>
                  <a:pt x="32" y="89"/>
                  <a:pt x="32" y="88"/>
                </a:cubicBezTo>
                <a:cubicBezTo>
                  <a:pt x="34" y="87"/>
                  <a:pt x="35" y="85"/>
                  <a:pt x="36" y="83"/>
                </a:cubicBezTo>
                <a:cubicBezTo>
                  <a:pt x="38" y="79"/>
                  <a:pt x="42" y="75"/>
                  <a:pt x="45" y="72"/>
                </a:cubicBezTo>
                <a:cubicBezTo>
                  <a:pt x="47" y="70"/>
                  <a:pt x="48" y="68"/>
                  <a:pt x="51" y="67"/>
                </a:cubicBezTo>
                <a:cubicBezTo>
                  <a:pt x="51" y="67"/>
                  <a:pt x="51" y="67"/>
                  <a:pt x="51" y="66"/>
                </a:cubicBezTo>
                <a:cubicBezTo>
                  <a:pt x="50" y="65"/>
                  <a:pt x="51" y="65"/>
                  <a:pt x="51" y="64"/>
                </a:cubicBezTo>
                <a:cubicBezTo>
                  <a:pt x="56" y="62"/>
                  <a:pt x="59" y="57"/>
                  <a:pt x="63" y="53"/>
                </a:cubicBezTo>
                <a:cubicBezTo>
                  <a:pt x="65" y="50"/>
                  <a:pt x="68" y="49"/>
                  <a:pt x="71" y="47"/>
                </a:cubicBezTo>
                <a:cubicBezTo>
                  <a:pt x="73" y="47"/>
                  <a:pt x="73" y="46"/>
                  <a:pt x="74" y="45"/>
                </a:cubicBezTo>
                <a:cubicBezTo>
                  <a:pt x="74" y="44"/>
                  <a:pt x="75" y="43"/>
                  <a:pt x="76" y="43"/>
                </a:cubicBezTo>
                <a:cubicBezTo>
                  <a:pt x="78" y="42"/>
                  <a:pt x="80" y="41"/>
                  <a:pt x="81" y="40"/>
                </a:cubicBezTo>
                <a:cubicBezTo>
                  <a:pt x="82" y="38"/>
                  <a:pt x="84" y="37"/>
                  <a:pt x="86" y="37"/>
                </a:cubicBezTo>
                <a:cubicBezTo>
                  <a:pt x="89" y="36"/>
                  <a:pt x="90" y="32"/>
                  <a:pt x="93" y="32"/>
                </a:cubicBezTo>
                <a:cubicBezTo>
                  <a:pt x="96" y="32"/>
                  <a:pt x="98" y="28"/>
                  <a:pt x="101" y="27"/>
                </a:cubicBezTo>
                <a:cubicBezTo>
                  <a:pt x="104" y="26"/>
                  <a:pt x="108" y="24"/>
                  <a:pt x="111" y="22"/>
                </a:cubicBezTo>
                <a:cubicBezTo>
                  <a:pt x="112" y="21"/>
                  <a:pt x="114" y="20"/>
                  <a:pt x="115" y="20"/>
                </a:cubicBezTo>
                <a:cubicBezTo>
                  <a:pt x="118" y="19"/>
                  <a:pt x="121" y="17"/>
                  <a:pt x="125" y="16"/>
                </a:cubicBezTo>
                <a:cubicBezTo>
                  <a:pt x="130" y="15"/>
                  <a:pt x="134" y="12"/>
                  <a:pt x="139" y="12"/>
                </a:cubicBezTo>
                <a:cubicBezTo>
                  <a:pt x="142" y="11"/>
                  <a:pt x="145" y="10"/>
                  <a:pt x="148" y="9"/>
                </a:cubicBezTo>
                <a:cubicBezTo>
                  <a:pt x="154" y="6"/>
                  <a:pt x="160" y="6"/>
                  <a:pt x="166" y="5"/>
                </a:cubicBezTo>
                <a:cubicBezTo>
                  <a:pt x="170" y="3"/>
                  <a:pt x="176" y="4"/>
                  <a:pt x="181" y="3"/>
                </a:cubicBezTo>
                <a:cubicBezTo>
                  <a:pt x="185" y="2"/>
                  <a:pt x="189" y="2"/>
                  <a:pt x="193" y="1"/>
                </a:cubicBezTo>
                <a:cubicBezTo>
                  <a:pt x="197" y="0"/>
                  <a:pt x="202" y="1"/>
                  <a:pt x="206" y="1"/>
                </a:cubicBezTo>
                <a:cubicBezTo>
                  <a:pt x="212" y="1"/>
                  <a:pt x="218" y="1"/>
                  <a:pt x="224" y="2"/>
                </a:cubicBezTo>
                <a:cubicBezTo>
                  <a:pt x="227" y="2"/>
                  <a:pt x="230" y="2"/>
                  <a:pt x="233" y="3"/>
                </a:cubicBezTo>
                <a:cubicBezTo>
                  <a:pt x="235" y="4"/>
                  <a:pt x="237" y="3"/>
                  <a:pt x="239" y="4"/>
                </a:cubicBezTo>
                <a:cubicBezTo>
                  <a:pt x="242" y="4"/>
                  <a:pt x="244" y="5"/>
                  <a:pt x="246" y="5"/>
                </a:cubicBezTo>
                <a:cubicBezTo>
                  <a:pt x="249" y="6"/>
                  <a:pt x="253" y="6"/>
                  <a:pt x="256" y="8"/>
                </a:cubicBezTo>
                <a:cubicBezTo>
                  <a:pt x="259" y="9"/>
                  <a:pt x="261" y="11"/>
                  <a:pt x="264" y="11"/>
                </a:cubicBezTo>
                <a:cubicBezTo>
                  <a:pt x="267" y="11"/>
                  <a:pt x="269" y="11"/>
                  <a:pt x="271" y="12"/>
                </a:cubicBezTo>
                <a:cubicBezTo>
                  <a:pt x="272" y="12"/>
                  <a:pt x="274" y="12"/>
                  <a:pt x="273" y="14"/>
                </a:cubicBezTo>
                <a:cubicBezTo>
                  <a:pt x="275" y="14"/>
                  <a:pt x="277" y="15"/>
                  <a:pt x="278" y="16"/>
                </a:cubicBezTo>
                <a:cubicBezTo>
                  <a:pt x="281" y="17"/>
                  <a:pt x="283" y="19"/>
                  <a:pt x="285" y="19"/>
                </a:cubicBezTo>
                <a:cubicBezTo>
                  <a:pt x="289" y="19"/>
                  <a:pt x="292" y="23"/>
                  <a:pt x="296" y="23"/>
                </a:cubicBezTo>
                <a:cubicBezTo>
                  <a:pt x="298" y="23"/>
                  <a:pt x="299" y="26"/>
                  <a:pt x="301" y="27"/>
                </a:cubicBezTo>
                <a:cubicBezTo>
                  <a:pt x="305" y="29"/>
                  <a:pt x="310" y="31"/>
                  <a:pt x="314" y="35"/>
                </a:cubicBezTo>
                <a:cubicBezTo>
                  <a:pt x="320" y="39"/>
                  <a:pt x="326" y="43"/>
                  <a:pt x="332" y="48"/>
                </a:cubicBezTo>
                <a:cubicBezTo>
                  <a:pt x="338" y="53"/>
                  <a:pt x="344" y="59"/>
                  <a:pt x="350" y="65"/>
                </a:cubicBezTo>
                <a:cubicBezTo>
                  <a:pt x="353" y="68"/>
                  <a:pt x="356" y="72"/>
                  <a:pt x="359" y="76"/>
                </a:cubicBezTo>
                <a:cubicBezTo>
                  <a:pt x="366" y="82"/>
                  <a:pt x="371" y="90"/>
                  <a:pt x="376" y="98"/>
                </a:cubicBezTo>
                <a:cubicBezTo>
                  <a:pt x="377" y="101"/>
                  <a:pt x="379" y="104"/>
                  <a:pt x="381" y="107"/>
                </a:cubicBezTo>
                <a:cubicBezTo>
                  <a:pt x="382" y="108"/>
                  <a:pt x="382" y="108"/>
                  <a:pt x="382" y="109"/>
                </a:cubicBezTo>
                <a:cubicBezTo>
                  <a:pt x="381" y="111"/>
                  <a:pt x="381" y="111"/>
                  <a:pt x="383" y="111"/>
                </a:cubicBezTo>
                <a:cubicBezTo>
                  <a:pt x="385" y="111"/>
                  <a:pt x="385" y="113"/>
                  <a:pt x="385" y="115"/>
                </a:cubicBezTo>
                <a:cubicBezTo>
                  <a:pt x="386" y="117"/>
                  <a:pt x="386" y="119"/>
                  <a:pt x="388" y="121"/>
                </a:cubicBezTo>
                <a:cubicBezTo>
                  <a:pt x="390" y="121"/>
                  <a:pt x="389" y="123"/>
                  <a:pt x="389" y="125"/>
                </a:cubicBezTo>
                <a:cubicBezTo>
                  <a:pt x="389" y="128"/>
                  <a:pt x="392" y="129"/>
                  <a:pt x="393" y="132"/>
                </a:cubicBezTo>
                <a:cubicBezTo>
                  <a:pt x="394" y="134"/>
                  <a:pt x="393" y="137"/>
                  <a:pt x="396" y="138"/>
                </a:cubicBezTo>
                <a:cubicBezTo>
                  <a:pt x="394" y="142"/>
                  <a:pt x="398" y="144"/>
                  <a:pt x="399" y="146"/>
                </a:cubicBezTo>
                <a:cubicBezTo>
                  <a:pt x="399" y="148"/>
                  <a:pt x="397" y="149"/>
                  <a:pt x="399" y="150"/>
                </a:cubicBezTo>
                <a:cubicBezTo>
                  <a:pt x="399" y="152"/>
                  <a:pt x="401" y="153"/>
                  <a:pt x="401" y="154"/>
                </a:cubicBezTo>
                <a:cubicBezTo>
                  <a:pt x="402" y="159"/>
                  <a:pt x="403" y="164"/>
                  <a:pt x="404" y="169"/>
                </a:cubicBezTo>
                <a:cubicBezTo>
                  <a:pt x="405" y="172"/>
                  <a:pt x="407" y="176"/>
                  <a:pt x="407" y="180"/>
                </a:cubicBezTo>
                <a:cubicBezTo>
                  <a:pt x="407" y="183"/>
                  <a:pt x="410" y="186"/>
                  <a:pt x="408" y="188"/>
                </a:cubicBezTo>
                <a:cubicBezTo>
                  <a:pt x="409" y="189"/>
                  <a:pt x="409" y="191"/>
                  <a:pt x="409" y="192"/>
                </a:cubicBezTo>
                <a:cubicBezTo>
                  <a:pt x="409" y="195"/>
                  <a:pt x="410" y="197"/>
                  <a:pt x="410" y="200"/>
                </a:cubicBezTo>
                <a:cubicBezTo>
                  <a:pt x="410" y="202"/>
                  <a:pt x="412" y="205"/>
                  <a:pt x="410" y="207"/>
                </a:cubicBezTo>
                <a:cubicBezTo>
                  <a:pt x="409" y="209"/>
                  <a:pt x="411" y="210"/>
                  <a:pt x="411" y="212"/>
                </a:cubicBezTo>
                <a:cubicBezTo>
                  <a:pt x="411" y="217"/>
                  <a:pt x="412" y="222"/>
                  <a:pt x="412" y="227"/>
                </a:cubicBezTo>
                <a:cubicBezTo>
                  <a:pt x="412" y="229"/>
                  <a:pt x="413" y="232"/>
                  <a:pt x="411" y="234"/>
                </a:cubicBezTo>
                <a:cubicBezTo>
                  <a:pt x="410" y="235"/>
                  <a:pt x="412" y="236"/>
                  <a:pt x="411" y="238"/>
                </a:cubicBezTo>
                <a:cubicBezTo>
                  <a:pt x="411" y="239"/>
                  <a:pt x="412" y="241"/>
                  <a:pt x="410" y="242"/>
                </a:cubicBezTo>
                <a:cubicBezTo>
                  <a:pt x="413" y="244"/>
                  <a:pt x="410" y="246"/>
                  <a:pt x="411" y="248"/>
                </a:cubicBezTo>
                <a:cubicBezTo>
                  <a:pt x="411" y="249"/>
                  <a:pt x="411" y="251"/>
                  <a:pt x="409" y="252"/>
                </a:cubicBezTo>
                <a:cubicBezTo>
                  <a:pt x="408" y="253"/>
                  <a:pt x="410" y="253"/>
                  <a:pt x="410" y="254"/>
                </a:cubicBezTo>
                <a:cubicBezTo>
                  <a:pt x="409" y="258"/>
                  <a:pt x="409" y="263"/>
                  <a:pt x="407" y="266"/>
                </a:cubicBezTo>
                <a:cubicBezTo>
                  <a:pt x="407" y="268"/>
                  <a:pt x="408" y="269"/>
                  <a:pt x="408" y="271"/>
                </a:cubicBezTo>
                <a:cubicBezTo>
                  <a:pt x="406" y="275"/>
                  <a:pt x="407" y="279"/>
                  <a:pt x="404" y="283"/>
                </a:cubicBezTo>
                <a:cubicBezTo>
                  <a:pt x="403" y="284"/>
                  <a:pt x="403" y="287"/>
                  <a:pt x="403" y="288"/>
                </a:cubicBezTo>
                <a:cubicBezTo>
                  <a:pt x="403" y="291"/>
                  <a:pt x="401" y="294"/>
                  <a:pt x="402" y="297"/>
                </a:cubicBezTo>
                <a:cubicBezTo>
                  <a:pt x="402" y="298"/>
                  <a:pt x="402" y="299"/>
                  <a:pt x="400" y="299"/>
                </a:cubicBezTo>
                <a:cubicBezTo>
                  <a:pt x="400" y="299"/>
                  <a:pt x="399" y="300"/>
                  <a:pt x="399" y="300"/>
                </a:cubicBezTo>
                <a:cubicBezTo>
                  <a:pt x="400" y="308"/>
                  <a:pt x="395" y="314"/>
                  <a:pt x="393" y="321"/>
                </a:cubicBezTo>
                <a:cubicBezTo>
                  <a:pt x="392" y="325"/>
                  <a:pt x="389" y="329"/>
                  <a:pt x="387" y="333"/>
                </a:cubicBezTo>
                <a:cubicBezTo>
                  <a:pt x="385" y="338"/>
                  <a:pt x="383" y="342"/>
                  <a:pt x="381" y="347"/>
                </a:cubicBezTo>
                <a:cubicBezTo>
                  <a:pt x="380" y="348"/>
                  <a:pt x="379" y="349"/>
                  <a:pt x="377" y="349"/>
                </a:cubicBezTo>
                <a:close/>
              </a:path>
            </a:pathLst>
          </a:custGeom>
          <a:solidFill>
            <a:srgbClr val="FDBB9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42196E7B-A1A9-47D7-9F04-7E9DFE5F1B19}"/>
              </a:ext>
            </a:extLst>
          </p:cNvPr>
          <p:cNvSpPr/>
          <p:nvPr/>
        </p:nvSpPr>
        <p:spPr bwMode="auto">
          <a:xfrm>
            <a:off x="5470932" y="4342302"/>
            <a:ext cx="1792288" cy="1544637"/>
          </a:xfrm>
          <a:custGeom>
            <a:avLst/>
            <a:gdLst/>
            <a:ahLst/>
            <a:cxnLst>
              <a:cxn ang="0">
                <a:pos x="364" y="42"/>
              </a:cxn>
              <a:cxn ang="0">
                <a:pos x="393" y="64"/>
              </a:cxn>
              <a:cxn ang="0">
                <a:pos x="432" y="102"/>
              </a:cxn>
              <a:cxn ang="0">
                <a:pos x="456" y="133"/>
              </a:cxn>
              <a:cxn ang="0">
                <a:pos x="471" y="159"/>
              </a:cxn>
              <a:cxn ang="0">
                <a:pos x="478" y="189"/>
              </a:cxn>
              <a:cxn ang="0">
                <a:pos x="457" y="190"/>
              </a:cxn>
              <a:cxn ang="0">
                <a:pos x="410" y="191"/>
              </a:cxn>
              <a:cxn ang="0">
                <a:pos x="405" y="213"/>
              </a:cxn>
              <a:cxn ang="0">
                <a:pos x="398" y="259"/>
              </a:cxn>
              <a:cxn ang="0">
                <a:pos x="390" y="283"/>
              </a:cxn>
              <a:cxn ang="0">
                <a:pos x="381" y="302"/>
              </a:cxn>
              <a:cxn ang="0">
                <a:pos x="370" y="321"/>
              </a:cxn>
              <a:cxn ang="0">
                <a:pos x="347" y="348"/>
              </a:cxn>
              <a:cxn ang="0">
                <a:pos x="318" y="373"/>
              </a:cxn>
              <a:cxn ang="0">
                <a:pos x="290" y="389"/>
              </a:cxn>
              <a:cxn ang="0">
                <a:pos x="221" y="410"/>
              </a:cxn>
              <a:cxn ang="0">
                <a:pos x="171" y="411"/>
              </a:cxn>
              <a:cxn ang="0">
                <a:pos x="143" y="405"/>
              </a:cxn>
              <a:cxn ang="0">
                <a:pos x="100" y="387"/>
              </a:cxn>
              <a:cxn ang="0">
                <a:pos x="83" y="377"/>
              </a:cxn>
              <a:cxn ang="0">
                <a:pos x="66" y="362"/>
              </a:cxn>
              <a:cxn ang="0">
                <a:pos x="47" y="342"/>
              </a:cxn>
              <a:cxn ang="0">
                <a:pos x="31" y="317"/>
              </a:cxn>
              <a:cxn ang="0">
                <a:pos x="21" y="302"/>
              </a:cxn>
              <a:cxn ang="0">
                <a:pos x="14" y="282"/>
              </a:cxn>
              <a:cxn ang="0">
                <a:pos x="6" y="253"/>
              </a:cxn>
              <a:cxn ang="0">
                <a:pos x="2" y="224"/>
              </a:cxn>
              <a:cxn ang="0">
                <a:pos x="2" y="185"/>
              </a:cxn>
              <a:cxn ang="0">
                <a:pos x="7" y="157"/>
              </a:cxn>
              <a:cxn ang="0">
                <a:pos x="14" y="139"/>
              </a:cxn>
              <a:cxn ang="0">
                <a:pos x="27" y="111"/>
              </a:cxn>
              <a:cxn ang="0">
                <a:pos x="41" y="90"/>
              </a:cxn>
              <a:cxn ang="0">
                <a:pos x="68" y="60"/>
              </a:cxn>
              <a:cxn ang="0">
                <a:pos x="95" y="39"/>
              </a:cxn>
              <a:cxn ang="0">
                <a:pos x="110" y="31"/>
              </a:cxn>
              <a:cxn ang="0">
                <a:pos x="120" y="25"/>
              </a:cxn>
              <a:cxn ang="0">
                <a:pos x="140" y="17"/>
              </a:cxn>
              <a:cxn ang="0">
                <a:pos x="165" y="9"/>
              </a:cxn>
              <a:cxn ang="0">
                <a:pos x="188" y="5"/>
              </a:cxn>
              <a:cxn ang="0">
                <a:pos x="206" y="2"/>
              </a:cxn>
              <a:cxn ang="0">
                <a:pos x="232" y="1"/>
              </a:cxn>
              <a:cxn ang="0">
                <a:pos x="257" y="3"/>
              </a:cxn>
              <a:cxn ang="0">
                <a:pos x="283" y="9"/>
              </a:cxn>
              <a:cxn ang="0">
                <a:pos x="299" y="12"/>
              </a:cxn>
              <a:cxn ang="0">
                <a:pos x="344" y="31"/>
              </a:cxn>
            </a:cxnLst>
            <a:rect l="0" t="0" r="r" b="b"/>
            <a:pathLst>
              <a:path w="478" h="412">
                <a:moveTo>
                  <a:pt x="348" y="36"/>
                </a:moveTo>
                <a:cubicBezTo>
                  <a:pt x="350" y="34"/>
                  <a:pt x="351" y="34"/>
                  <a:pt x="352" y="35"/>
                </a:cubicBezTo>
                <a:cubicBezTo>
                  <a:pt x="356" y="38"/>
                  <a:pt x="360" y="40"/>
                  <a:pt x="364" y="42"/>
                </a:cubicBezTo>
                <a:cubicBezTo>
                  <a:pt x="369" y="46"/>
                  <a:pt x="373" y="49"/>
                  <a:pt x="378" y="53"/>
                </a:cubicBezTo>
                <a:cubicBezTo>
                  <a:pt x="381" y="54"/>
                  <a:pt x="383" y="56"/>
                  <a:pt x="386" y="58"/>
                </a:cubicBezTo>
                <a:cubicBezTo>
                  <a:pt x="389" y="59"/>
                  <a:pt x="391" y="62"/>
                  <a:pt x="393" y="64"/>
                </a:cubicBezTo>
                <a:cubicBezTo>
                  <a:pt x="400" y="69"/>
                  <a:pt x="406" y="75"/>
                  <a:pt x="412" y="81"/>
                </a:cubicBezTo>
                <a:cubicBezTo>
                  <a:pt x="415" y="84"/>
                  <a:pt x="418" y="87"/>
                  <a:pt x="421" y="90"/>
                </a:cubicBezTo>
                <a:cubicBezTo>
                  <a:pt x="425" y="94"/>
                  <a:pt x="429" y="98"/>
                  <a:pt x="432" y="102"/>
                </a:cubicBezTo>
                <a:cubicBezTo>
                  <a:pt x="436" y="107"/>
                  <a:pt x="440" y="111"/>
                  <a:pt x="443" y="116"/>
                </a:cubicBezTo>
                <a:cubicBezTo>
                  <a:pt x="445" y="119"/>
                  <a:pt x="448" y="122"/>
                  <a:pt x="450" y="125"/>
                </a:cubicBezTo>
                <a:cubicBezTo>
                  <a:pt x="453" y="127"/>
                  <a:pt x="453" y="131"/>
                  <a:pt x="456" y="133"/>
                </a:cubicBezTo>
                <a:cubicBezTo>
                  <a:pt x="459" y="135"/>
                  <a:pt x="458" y="139"/>
                  <a:pt x="462" y="140"/>
                </a:cubicBezTo>
                <a:cubicBezTo>
                  <a:pt x="461" y="144"/>
                  <a:pt x="466" y="146"/>
                  <a:pt x="466" y="150"/>
                </a:cubicBezTo>
                <a:cubicBezTo>
                  <a:pt x="467" y="153"/>
                  <a:pt x="469" y="156"/>
                  <a:pt x="471" y="159"/>
                </a:cubicBezTo>
                <a:cubicBezTo>
                  <a:pt x="473" y="162"/>
                  <a:pt x="474" y="166"/>
                  <a:pt x="475" y="170"/>
                </a:cubicBezTo>
                <a:cubicBezTo>
                  <a:pt x="475" y="172"/>
                  <a:pt x="475" y="173"/>
                  <a:pt x="476" y="174"/>
                </a:cubicBezTo>
                <a:cubicBezTo>
                  <a:pt x="478" y="179"/>
                  <a:pt x="478" y="184"/>
                  <a:pt x="478" y="189"/>
                </a:cubicBezTo>
                <a:cubicBezTo>
                  <a:pt x="478" y="189"/>
                  <a:pt x="477" y="190"/>
                  <a:pt x="477" y="190"/>
                </a:cubicBezTo>
                <a:cubicBezTo>
                  <a:pt x="474" y="189"/>
                  <a:pt x="472" y="191"/>
                  <a:pt x="469" y="190"/>
                </a:cubicBezTo>
                <a:cubicBezTo>
                  <a:pt x="465" y="190"/>
                  <a:pt x="461" y="191"/>
                  <a:pt x="457" y="190"/>
                </a:cubicBezTo>
                <a:cubicBezTo>
                  <a:pt x="450" y="190"/>
                  <a:pt x="443" y="191"/>
                  <a:pt x="435" y="191"/>
                </a:cubicBezTo>
                <a:cubicBezTo>
                  <a:pt x="432" y="190"/>
                  <a:pt x="428" y="191"/>
                  <a:pt x="425" y="191"/>
                </a:cubicBezTo>
                <a:cubicBezTo>
                  <a:pt x="420" y="191"/>
                  <a:pt x="415" y="191"/>
                  <a:pt x="410" y="191"/>
                </a:cubicBezTo>
                <a:cubicBezTo>
                  <a:pt x="406" y="191"/>
                  <a:pt x="406" y="191"/>
                  <a:pt x="406" y="195"/>
                </a:cubicBezTo>
                <a:cubicBezTo>
                  <a:pt x="406" y="199"/>
                  <a:pt x="407" y="203"/>
                  <a:pt x="406" y="208"/>
                </a:cubicBezTo>
                <a:cubicBezTo>
                  <a:pt x="405" y="209"/>
                  <a:pt x="405" y="212"/>
                  <a:pt x="405" y="213"/>
                </a:cubicBezTo>
                <a:cubicBezTo>
                  <a:pt x="406" y="222"/>
                  <a:pt x="405" y="230"/>
                  <a:pt x="404" y="238"/>
                </a:cubicBezTo>
                <a:cubicBezTo>
                  <a:pt x="403" y="242"/>
                  <a:pt x="404" y="245"/>
                  <a:pt x="402" y="248"/>
                </a:cubicBezTo>
                <a:cubicBezTo>
                  <a:pt x="400" y="251"/>
                  <a:pt x="402" y="256"/>
                  <a:pt x="398" y="259"/>
                </a:cubicBezTo>
                <a:cubicBezTo>
                  <a:pt x="398" y="260"/>
                  <a:pt x="399" y="261"/>
                  <a:pt x="398" y="264"/>
                </a:cubicBezTo>
                <a:cubicBezTo>
                  <a:pt x="397" y="265"/>
                  <a:pt x="397" y="268"/>
                  <a:pt x="396" y="270"/>
                </a:cubicBezTo>
                <a:cubicBezTo>
                  <a:pt x="394" y="275"/>
                  <a:pt x="392" y="279"/>
                  <a:pt x="390" y="283"/>
                </a:cubicBezTo>
                <a:cubicBezTo>
                  <a:pt x="388" y="288"/>
                  <a:pt x="386" y="292"/>
                  <a:pt x="384" y="296"/>
                </a:cubicBezTo>
                <a:cubicBezTo>
                  <a:pt x="384" y="298"/>
                  <a:pt x="383" y="299"/>
                  <a:pt x="382" y="300"/>
                </a:cubicBezTo>
                <a:cubicBezTo>
                  <a:pt x="381" y="300"/>
                  <a:pt x="380" y="301"/>
                  <a:pt x="381" y="302"/>
                </a:cubicBezTo>
                <a:cubicBezTo>
                  <a:pt x="382" y="302"/>
                  <a:pt x="382" y="303"/>
                  <a:pt x="381" y="303"/>
                </a:cubicBezTo>
                <a:cubicBezTo>
                  <a:pt x="377" y="306"/>
                  <a:pt x="377" y="310"/>
                  <a:pt x="374" y="314"/>
                </a:cubicBezTo>
                <a:cubicBezTo>
                  <a:pt x="373" y="316"/>
                  <a:pt x="371" y="319"/>
                  <a:pt x="370" y="321"/>
                </a:cubicBezTo>
                <a:cubicBezTo>
                  <a:pt x="366" y="325"/>
                  <a:pt x="362" y="329"/>
                  <a:pt x="359" y="334"/>
                </a:cubicBezTo>
                <a:cubicBezTo>
                  <a:pt x="358" y="336"/>
                  <a:pt x="355" y="338"/>
                  <a:pt x="354" y="340"/>
                </a:cubicBezTo>
                <a:cubicBezTo>
                  <a:pt x="353" y="344"/>
                  <a:pt x="349" y="345"/>
                  <a:pt x="347" y="348"/>
                </a:cubicBezTo>
                <a:cubicBezTo>
                  <a:pt x="344" y="352"/>
                  <a:pt x="340" y="354"/>
                  <a:pt x="337" y="357"/>
                </a:cubicBezTo>
                <a:cubicBezTo>
                  <a:pt x="332" y="361"/>
                  <a:pt x="327" y="365"/>
                  <a:pt x="322" y="369"/>
                </a:cubicBezTo>
                <a:cubicBezTo>
                  <a:pt x="320" y="370"/>
                  <a:pt x="319" y="371"/>
                  <a:pt x="318" y="373"/>
                </a:cubicBezTo>
                <a:cubicBezTo>
                  <a:pt x="316" y="375"/>
                  <a:pt x="313" y="375"/>
                  <a:pt x="311" y="377"/>
                </a:cubicBezTo>
                <a:cubicBezTo>
                  <a:pt x="309" y="378"/>
                  <a:pt x="307" y="380"/>
                  <a:pt x="304" y="381"/>
                </a:cubicBezTo>
                <a:cubicBezTo>
                  <a:pt x="300" y="384"/>
                  <a:pt x="295" y="387"/>
                  <a:pt x="290" y="389"/>
                </a:cubicBezTo>
                <a:cubicBezTo>
                  <a:pt x="281" y="393"/>
                  <a:pt x="273" y="397"/>
                  <a:pt x="264" y="400"/>
                </a:cubicBezTo>
                <a:cubicBezTo>
                  <a:pt x="257" y="403"/>
                  <a:pt x="249" y="405"/>
                  <a:pt x="241" y="407"/>
                </a:cubicBezTo>
                <a:cubicBezTo>
                  <a:pt x="235" y="408"/>
                  <a:pt x="228" y="409"/>
                  <a:pt x="221" y="410"/>
                </a:cubicBezTo>
                <a:cubicBezTo>
                  <a:pt x="214" y="411"/>
                  <a:pt x="207" y="412"/>
                  <a:pt x="200" y="412"/>
                </a:cubicBezTo>
                <a:cubicBezTo>
                  <a:pt x="196" y="412"/>
                  <a:pt x="191" y="412"/>
                  <a:pt x="186" y="412"/>
                </a:cubicBezTo>
                <a:cubicBezTo>
                  <a:pt x="181" y="412"/>
                  <a:pt x="176" y="411"/>
                  <a:pt x="171" y="411"/>
                </a:cubicBezTo>
                <a:cubicBezTo>
                  <a:pt x="166" y="410"/>
                  <a:pt x="162" y="409"/>
                  <a:pt x="157" y="408"/>
                </a:cubicBezTo>
                <a:cubicBezTo>
                  <a:pt x="154" y="408"/>
                  <a:pt x="152" y="406"/>
                  <a:pt x="148" y="407"/>
                </a:cubicBezTo>
                <a:cubicBezTo>
                  <a:pt x="148" y="407"/>
                  <a:pt x="144" y="407"/>
                  <a:pt x="143" y="405"/>
                </a:cubicBezTo>
                <a:cubicBezTo>
                  <a:pt x="142" y="404"/>
                  <a:pt x="140" y="404"/>
                  <a:pt x="138" y="404"/>
                </a:cubicBezTo>
                <a:cubicBezTo>
                  <a:pt x="132" y="403"/>
                  <a:pt x="126" y="400"/>
                  <a:pt x="120" y="398"/>
                </a:cubicBezTo>
                <a:cubicBezTo>
                  <a:pt x="113" y="395"/>
                  <a:pt x="106" y="392"/>
                  <a:pt x="100" y="387"/>
                </a:cubicBezTo>
                <a:cubicBezTo>
                  <a:pt x="96" y="385"/>
                  <a:pt x="93" y="384"/>
                  <a:pt x="90" y="382"/>
                </a:cubicBezTo>
                <a:cubicBezTo>
                  <a:pt x="89" y="382"/>
                  <a:pt x="89" y="381"/>
                  <a:pt x="88" y="381"/>
                </a:cubicBezTo>
                <a:cubicBezTo>
                  <a:pt x="87" y="379"/>
                  <a:pt x="85" y="378"/>
                  <a:pt x="83" y="377"/>
                </a:cubicBezTo>
                <a:cubicBezTo>
                  <a:pt x="78" y="374"/>
                  <a:pt x="75" y="371"/>
                  <a:pt x="72" y="367"/>
                </a:cubicBezTo>
                <a:cubicBezTo>
                  <a:pt x="70" y="366"/>
                  <a:pt x="67" y="365"/>
                  <a:pt x="67" y="362"/>
                </a:cubicBezTo>
                <a:cubicBezTo>
                  <a:pt x="67" y="362"/>
                  <a:pt x="66" y="362"/>
                  <a:pt x="66" y="362"/>
                </a:cubicBezTo>
                <a:cubicBezTo>
                  <a:pt x="65" y="363"/>
                  <a:pt x="64" y="362"/>
                  <a:pt x="64" y="362"/>
                </a:cubicBezTo>
                <a:cubicBezTo>
                  <a:pt x="63" y="357"/>
                  <a:pt x="58" y="355"/>
                  <a:pt x="55" y="351"/>
                </a:cubicBezTo>
                <a:cubicBezTo>
                  <a:pt x="52" y="348"/>
                  <a:pt x="50" y="345"/>
                  <a:pt x="47" y="342"/>
                </a:cubicBezTo>
                <a:cubicBezTo>
                  <a:pt x="44" y="339"/>
                  <a:pt x="42" y="334"/>
                  <a:pt x="39" y="332"/>
                </a:cubicBezTo>
                <a:cubicBezTo>
                  <a:pt x="38" y="331"/>
                  <a:pt x="36" y="329"/>
                  <a:pt x="36" y="328"/>
                </a:cubicBezTo>
                <a:cubicBezTo>
                  <a:pt x="36" y="323"/>
                  <a:pt x="30" y="322"/>
                  <a:pt x="31" y="317"/>
                </a:cubicBezTo>
                <a:cubicBezTo>
                  <a:pt x="31" y="317"/>
                  <a:pt x="31" y="316"/>
                  <a:pt x="30" y="316"/>
                </a:cubicBezTo>
                <a:cubicBezTo>
                  <a:pt x="28" y="316"/>
                  <a:pt x="28" y="314"/>
                  <a:pt x="28" y="314"/>
                </a:cubicBezTo>
                <a:cubicBezTo>
                  <a:pt x="26" y="310"/>
                  <a:pt x="23" y="306"/>
                  <a:pt x="21" y="302"/>
                </a:cubicBezTo>
                <a:cubicBezTo>
                  <a:pt x="20" y="298"/>
                  <a:pt x="17" y="295"/>
                  <a:pt x="17" y="291"/>
                </a:cubicBezTo>
                <a:cubicBezTo>
                  <a:pt x="18" y="290"/>
                  <a:pt x="16" y="290"/>
                  <a:pt x="16" y="289"/>
                </a:cubicBezTo>
                <a:cubicBezTo>
                  <a:pt x="15" y="286"/>
                  <a:pt x="15" y="283"/>
                  <a:pt x="14" y="282"/>
                </a:cubicBezTo>
                <a:cubicBezTo>
                  <a:pt x="11" y="277"/>
                  <a:pt x="11" y="272"/>
                  <a:pt x="9" y="267"/>
                </a:cubicBezTo>
                <a:cubicBezTo>
                  <a:pt x="8" y="264"/>
                  <a:pt x="5" y="261"/>
                  <a:pt x="7" y="257"/>
                </a:cubicBezTo>
                <a:cubicBezTo>
                  <a:pt x="8" y="256"/>
                  <a:pt x="7" y="254"/>
                  <a:pt x="6" y="253"/>
                </a:cubicBezTo>
                <a:cubicBezTo>
                  <a:pt x="4" y="250"/>
                  <a:pt x="4" y="246"/>
                  <a:pt x="4" y="243"/>
                </a:cubicBezTo>
                <a:cubicBezTo>
                  <a:pt x="3" y="239"/>
                  <a:pt x="3" y="235"/>
                  <a:pt x="2" y="231"/>
                </a:cubicBezTo>
                <a:cubicBezTo>
                  <a:pt x="2" y="228"/>
                  <a:pt x="2" y="226"/>
                  <a:pt x="2" y="224"/>
                </a:cubicBezTo>
                <a:cubicBezTo>
                  <a:pt x="1" y="221"/>
                  <a:pt x="1" y="218"/>
                  <a:pt x="1" y="216"/>
                </a:cubicBezTo>
                <a:cubicBezTo>
                  <a:pt x="0" y="211"/>
                  <a:pt x="2" y="207"/>
                  <a:pt x="0" y="203"/>
                </a:cubicBezTo>
                <a:cubicBezTo>
                  <a:pt x="3" y="197"/>
                  <a:pt x="0" y="191"/>
                  <a:pt x="2" y="185"/>
                </a:cubicBezTo>
                <a:cubicBezTo>
                  <a:pt x="3" y="181"/>
                  <a:pt x="4" y="177"/>
                  <a:pt x="4" y="173"/>
                </a:cubicBezTo>
                <a:cubicBezTo>
                  <a:pt x="3" y="171"/>
                  <a:pt x="4" y="169"/>
                  <a:pt x="5" y="167"/>
                </a:cubicBezTo>
                <a:cubicBezTo>
                  <a:pt x="6" y="164"/>
                  <a:pt x="6" y="160"/>
                  <a:pt x="7" y="157"/>
                </a:cubicBezTo>
                <a:cubicBezTo>
                  <a:pt x="11" y="152"/>
                  <a:pt x="10" y="146"/>
                  <a:pt x="12" y="141"/>
                </a:cubicBezTo>
                <a:cubicBezTo>
                  <a:pt x="12" y="140"/>
                  <a:pt x="12" y="139"/>
                  <a:pt x="13" y="139"/>
                </a:cubicBezTo>
                <a:cubicBezTo>
                  <a:pt x="14" y="140"/>
                  <a:pt x="14" y="139"/>
                  <a:pt x="14" y="139"/>
                </a:cubicBezTo>
                <a:cubicBezTo>
                  <a:pt x="15" y="134"/>
                  <a:pt x="19" y="131"/>
                  <a:pt x="19" y="126"/>
                </a:cubicBezTo>
                <a:cubicBezTo>
                  <a:pt x="20" y="123"/>
                  <a:pt x="24" y="121"/>
                  <a:pt x="23" y="117"/>
                </a:cubicBezTo>
                <a:cubicBezTo>
                  <a:pt x="23" y="115"/>
                  <a:pt x="26" y="114"/>
                  <a:pt x="27" y="111"/>
                </a:cubicBezTo>
                <a:cubicBezTo>
                  <a:pt x="28" y="110"/>
                  <a:pt x="28" y="108"/>
                  <a:pt x="29" y="107"/>
                </a:cubicBezTo>
                <a:cubicBezTo>
                  <a:pt x="32" y="105"/>
                  <a:pt x="32" y="100"/>
                  <a:pt x="36" y="97"/>
                </a:cubicBezTo>
                <a:cubicBezTo>
                  <a:pt x="38" y="96"/>
                  <a:pt x="39" y="93"/>
                  <a:pt x="41" y="90"/>
                </a:cubicBezTo>
                <a:cubicBezTo>
                  <a:pt x="43" y="87"/>
                  <a:pt x="46" y="83"/>
                  <a:pt x="49" y="81"/>
                </a:cubicBezTo>
                <a:cubicBezTo>
                  <a:pt x="50" y="80"/>
                  <a:pt x="50" y="79"/>
                  <a:pt x="50" y="78"/>
                </a:cubicBezTo>
                <a:cubicBezTo>
                  <a:pt x="56" y="72"/>
                  <a:pt x="62" y="65"/>
                  <a:pt x="68" y="60"/>
                </a:cubicBezTo>
                <a:cubicBezTo>
                  <a:pt x="71" y="57"/>
                  <a:pt x="74" y="55"/>
                  <a:pt x="77" y="52"/>
                </a:cubicBezTo>
                <a:cubicBezTo>
                  <a:pt x="79" y="50"/>
                  <a:pt x="82" y="47"/>
                  <a:pt x="85" y="46"/>
                </a:cubicBezTo>
                <a:cubicBezTo>
                  <a:pt x="88" y="43"/>
                  <a:pt x="91" y="41"/>
                  <a:pt x="95" y="39"/>
                </a:cubicBezTo>
                <a:cubicBezTo>
                  <a:pt x="97" y="38"/>
                  <a:pt x="99" y="36"/>
                  <a:pt x="101" y="35"/>
                </a:cubicBezTo>
                <a:cubicBezTo>
                  <a:pt x="103" y="35"/>
                  <a:pt x="105" y="33"/>
                  <a:pt x="107" y="32"/>
                </a:cubicBezTo>
                <a:cubicBezTo>
                  <a:pt x="108" y="31"/>
                  <a:pt x="108" y="30"/>
                  <a:pt x="110" y="31"/>
                </a:cubicBezTo>
                <a:cubicBezTo>
                  <a:pt x="110" y="32"/>
                  <a:pt x="111" y="31"/>
                  <a:pt x="111" y="31"/>
                </a:cubicBezTo>
                <a:cubicBezTo>
                  <a:pt x="111" y="27"/>
                  <a:pt x="115" y="28"/>
                  <a:pt x="117" y="27"/>
                </a:cubicBezTo>
                <a:cubicBezTo>
                  <a:pt x="118" y="27"/>
                  <a:pt x="119" y="27"/>
                  <a:pt x="120" y="25"/>
                </a:cubicBezTo>
                <a:cubicBezTo>
                  <a:pt x="120" y="24"/>
                  <a:pt x="121" y="24"/>
                  <a:pt x="122" y="24"/>
                </a:cubicBezTo>
                <a:cubicBezTo>
                  <a:pt x="124" y="23"/>
                  <a:pt x="127" y="23"/>
                  <a:pt x="130" y="21"/>
                </a:cubicBezTo>
                <a:cubicBezTo>
                  <a:pt x="132" y="19"/>
                  <a:pt x="136" y="18"/>
                  <a:pt x="140" y="17"/>
                </a:cubicBezTo>
                <a:cubicBezTo>
                  <a:pt x="142" y="17"/>
                  <a:pt x="143" y="15"/>
                  <a:pt x="145" y="15"/>
                </a:cubicBezTo>
                <a:cubicBezTo>
                  <a:pt x="149" y="14"/>
                  <a:pt x="152" y="12"/>
                  <a:pt x="156" y="11"/>
                </a:cubicBezTo>
                <a:cubicBezTo>
                  <a:pt x="159" y="11"/>
                  <a:pt x="162" y="10"/>
                  <a:pt x="165" y="9"/>
                </a:cubicBezTo>
                <a:cubicBezTo>
                  <a:pt x="168" y="9"/>
                  <a:pt x="170" y="7"/>
                  <a:pt x="173" y="7"/>
                </a:cubicBezTo>
                <a:cubicBezTo>
                  <a:pt x="175" y="7"/>
                  <a:pt x="178" y="5"/>
                  <a:pt x="180" y="6"/>
                </a:cubicBezTo>
                <a:cubicBezTo>
                  <a:pt x="183" y="6"/>
                  <a:pt x="185" y="3"/>
                  <a:pt x="188" y="5"/>
                </a:cubicBezTo>
                <a:cubicBezTo>
                  <a:pt x="189" y="5"/>
                  <a:pt x="190" y="4"/>
                  <a:pt x="191" y="4"/>
                </a:cubicBezTo>
                <a:cubicBezTo>
                  <a:pt x="195" y="3"/>
                  <a:pt x="200" y="3"/>
                  <a:pt x="204" y="2"/>
                </a:cubicBezTo>
                <a:cubicBezTo>
                  <a:pt x="205" y="1"/>
                  <a:pt x="205" y="2"/>
                  <a:pt x="206" y="2"/>
                </a:cubicBezTo>
                <a:cubicBezTo>
                  <a:pt x="207" y="3"/>
                  <a:pt x="208" y="3"/>
                  <a:pt x="208" y="3"/>
                </a:cubicBezTo>
                <a:cubicBezTo>
                  <a:pt x="210" y="1"/>
                  <a:pt x="211" y="2"/>
                  <a:pt x="213" y="2"/>
                </a:cubicBezTo>
                <a:cubicBezTo>
                  <a:pt x="219" y="1"/>
                  <a:pt x="225" y="0"/>
                  <a:pt x="232" y="1"/>
                </a:cubicBezTo>
                <a:cubicBezTo>
                  <a:pt x="234" y="1"/>
                  <a:pt x="237" y="1"/>
                  <a:pt x="240" y="1"/>
                </a:cubicBezTo>
                <a:cubicBezTo>
                  <a:pt x="243" y="2"/>
                  <a:pt x="246" y="1"/>
                  <a:pt x="248" y="2"/>
                </a:cubicBezTo>
                <a:cubicBezTo>
                  <a:pt x="251" y="3"/>
                  <a:pt x="254" y="2"/>
                  <a:pt x="257" y="3"/>
                </a:cubicBezTo>
                <a:cubicBezTo>
                  <a:pt x="260" y="4"/>
                  <a:pt x="263" y="4"/>
                  <a:pt x="266" y="5"/>
                </a:cubicBezTo>
                <a:cubicBezTo>
                  <a:pt x="268" y="6"/>
                  <a:pt x="271" y="6"/>
                  <a:pt x="274" y="6"/>
                </a:cubicBezTo>
                <a:cubicBezTo>
                  <a:pt x="277" y="6"/>
                  <a:pt x="280" y="7"/>
                  <a:pt x="283" y="9"/>
                </a:cubicBezTo>
                <a:cubicBezTo>
                  <a:pt x="284" y="10"/>
                  <a:pt x="285" y="9"/>
                  <a:pt x="287" y="9"/>
                </a:cubicBezTo>
                <a:cubicBezTo>
                  <a:pt x="289" y="10"/>
                  <a:pt x="292" y="11"/>
                  <a:pt x="295" y="11"/>
                </a:cubicBezTo>
                <a:cubicBezTo>
                  <a:pt x="296" y="11"/>
                  <a:pt x="298" y="11"/>
                  <a:pt x="299" y="12"/>
                </a:cubicBezTo>
                <a:cubicBezTo>
                  <a:pt x="301" y="14"/>
                  <a:pt x="304" y="14"/>
                  <a:pt x="307" y="15"/>
                </a:cubicBezTo>
                <a:cubicBezTo>
                  <a:pt x="314" y="17"/>
                  <a:pt x="321" y="19"/>
                  <a:pt x="327" y="23"/>
                </a:cubicBezTo>
                <a:cubicBezTo>
                  <a:pt x="333" y="26"/>
                  <a:pt x="339" y="28"/>
                  <a:pt x="344" y="31"/>
                </a:cubicBezTo>
                <a:cubicBezTo>
                  <a:pt x="346" y="32"/>
                  <a:pt x="349" y="31"/>
                  <a:pt x="348" y="36"/>
                </a:cubicBezTo>
                <a:close/>
              </a:path>
            </a:pathLst>
          </a:custGeom>
          <a:solidFill>
            <a:srgbClr val="DEEDC4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9ABE6DA7-0353-49C7-81B7-AC215BB88C42}"/>
              </a:ext>
            </a:extLst>
          </p:cNvPr>
          <p:cNvSpPr/>
          <p:nvPr/>
        </p:nvSpPr>
        <p:spPr bwMode="auto">
          <a:xfrm>
            <a:off x="6753632" y="2778614"/>
            <a:ext cx="1541463" cy="1792287"/>
          </a:xfrm>
          <a:custGeom>
            <a:avLst/>
            <a:gdLst/>
            <a:ahLst/>
            <a:cxnLst>
              <a:cxn ang="0">
                <a:pos x="42" y="114"/>
              </a:cxn>
              <a:cxn ang="0">
                <a:pos x="81" y="65"/>
              </a:cxn>
              <a:cxn ang="0">
                <a:pos x="116" y="34"/>
              </a:cxn>
              <a:cxn ang="0">
                <a:pos x="136" y="20"/>
              </a:cxn>
              <a:cxn ang="0">
                <a:pos x="158" y="7"/>
              </a:cxn>
              <a:cxn ang="0">
                <a:pos x="189" y="0"/>
              </a:cxn>
              <a:cxn ang="0">
                <a:pos x="190" y="35"/>
              </a:cxn>
              <a:cxn ang="0">
                <a:pos x="195" y="72"/>
              </a:cxn>
              <a:cxn ang="0">
                <a:pos x="238" y="74"/>
              </a:cxn>
              <a:cxn ang="0">
                <a:pos x="262" y="80"/>
              </a:cxn>
              <a:cxn ang="0">
                <a:pos x="293" y="92"/>
              </a:cxn>
              <a:cxn ang="0">
                <a:pos x="321" y="109"/>
              </a:cxn>
              <a:cxn ang="0">
                <a:pos x="347" y="131"/>
              </a:cxn>
              <a:cxn ang="0">
                <a:pos x="372" y="160"/>
              </a:cxn>
              <a:cxn ang="0">
                <a:pos x="392" y="195"/>
              </a:cxn>
              <a:cxn ang="0">
                <a:pos x="410" y="257"/>
              </a:cxn>
              <a:cxn ang="0">
                <a:pos x="410" y="307"/>
              </a:cxn>
              <a:cxn ang="0">
                <a:pos x="401" y="348"/>
              </a:cxn>
              <a:cxn ang="0">
                <a:pos x="386" y="381"/>
              </a:cxn>
              <a:cxn ang="0">
                <a:pos x="366" y="407"/>
              </a:cxn>
              <a:cxn ang="0">
                <a:pos x="361" y="414"/>
              </a:cxn>
              <a:cxn ang="0">
                <a:pos x="331" y="439"/>
              </a:cxn>
              <a:cxn ang="0">
                <a:pos x="318" y="447"/>
              </a:cxn>
              <a:cxn ang="0">
                <a:pos x="302" y="456"/>
              </a:cxn>
              <a:cxn ang="0">
                <a:pos x="273" y="467"/>
              </a:cxn>
              <a:cxn ang="0">
                <a:pos x="248" y="473"/>
              </a:cxn>
              <a:cxn ang="0">
                <a:pos x="226" y="476"/>
              </a:cxn>
              <a:cxn ang="0">
                <a:pos x="187" y="476"/>
              </a:cxn>
              <a:cxn ang="0">
                <a:pos x="157" y="471"/>
              </a:cxn>
              <a:cxn ang="0">
                <a:pos x="139" y="464"/>
              </a:cxn>
              <a:cxn ang="0">
                <a:pos x="126" y="458"/>
              </a:cxn>
              <a:cxn ang="0">
                <a:pos x="99" y="444"/>
              </a:cxn>
              <a:cxn ang="0">
                <a:pos x="66" y="417"/>
              </a:cxn>
              <a:cxn ang="0">
                <a:pos x="32" y="372"/>
              </a:cxn>
              <a:cxn ang="0">
                <a:pos x="27" y="361"/>
              </a:cxn>
              <a:cxn ang="0">
                <a:pos x="20" y="347"/>
              </a:cxn>
              <a:cxn ang="0">
                <a:pos x="12" y="326"/>
              </a:cxn>
              <a:cxn ang="0">
                <a:pos x="3" y="289"/>
              </a:cxn>
              <a:cxn ang="0">
                <a:pos x="1" y="274"/>
              </a:cxn>
              <a:cxn ang="0">
                <a:pos x="1" y="244"/>
              </a:cxn>
              <a:cxn ang="0">
                <a:pos x="3" y="224"/>
              </a:cxn>
              <a:cxn ang="0">
                <a:pos x="8" y="196"/>
              </a:cxn>
              <a:cxn ang="0">
                <a:pos x="14" y="173"/>
              </a:cxn>
              <a:cxn ang="0">
                <a:pos x="31" y="131"/>
              </a:cxn>
            </a:cxnLst>
            <a:rect l="0" t="0" r="r" b="b"/>
            <a:pathLst>
              <a:path w="411" h="478">
                <a:moveTo>
                  <a:pt x="35" y="130"/>
                </a:moveTo>
                <a:cubicBezTo>
                  <a:pt x="34" y="128"/>
                  <a:pt x="33" y="128"/>
                  <a:pt x="34" y="126"/>
                </a:cubicBezTo>
                <a:cubicBezTo>
                  <a:pt x="37" y="122"/>
                  <a:pt x="39" y="118"/>
                  <a:pt x="42" y="114"/>
                </a:cubicBezTo>
                <a:cubicBezTo>
                  <a:pt x="44" y="110"/>
                  <a:pt x="47" y="106"/>
                  <a:pt x="50" y="102"/>
                </a:cubicBezTo>
                <a:cubicBezTo>
                  <a:pt x="55" y="95"/>
                  <a:pt x="60" y="88"/>
                  <a:pt x="66" y="82"/>
                </a:cubicBezTo>
                <a:cubicBezTo>
                  <a:pt x="71" y="76"/>
                  <a:pt x="75" y="71"/>
                  <a:pt x="81" y="65"/>
                </a:cubicBezTo>
                <a:cubicBezTo>
                  <a:pt x="85" y="61"/>
                  <a:pt x="89" y="57"/>
                  <a:pt x="93" y="53"/>
                </a:cubicBezTo>
                <a:cubicBezTo>
                  <a:pt x="97" y="50"/>
                  <a:pt x="101" y="45"/>
                  <a:pt x="106" y="42"/>
                </a:cubicBezTo>
                <a:cubicBezTo>
                  <a:pt x="110" y="40"/>
                  <a:pt x="112" y="36"/>
                  <a:pt x="116" y="34"/>
                </a:cubicBezTo>
                <a:cubicBezTo>
                  <a:pt x="120" y="31"/>
                  <a:pt x="124" y="27"/>
                  <a:pt x="128" y="25"/>
                </a:cubicBezTo>
                <a:cubicBezTo>
                  <a:pt x="130" y="24"/>
                  <a:pt x="133" y="24"/>
                  <a:pt x="134" y="20"/>
                </a:cubicBezTo>
                <a:cubicBezTo>
                  <a:pt x="134" y="19"/>
                  <a:pt x="136" y="21"/>
                  <a:pt x="136" y="20"/>
                </a:cubicBezTo>
                <a:cubicBezTo>
                  <a:pt x="139" y="17"/>
                  <a:pt x="144" y="16"/>
                  <a:pt x="146" y="12"/>
                </a:cubicBezTo>
                <a:cubicBezTo>
                  <a:pt x="147" y="11"/>
                  <a:pt x="148" y="12"/>
                  <a:pt x="149" y="12"/>
                </a:cubicBezTo>
                <a:cubicBezTo>
                  <a:pt x="153" y="11"/>
                  <a:pt x="155" y="9"/>
                  <a:pt x="158" y="7"/>
                </a:cubicBezTo>
                <a:cubicBezTo>
                  <a:pt x="161" y="6"/>
                  <a:pt x="165" y="4"/>
                  <a:pt x="169" y="3"/>
                </a:cubicBezTo>
                <a:cubicBezTo>
                  <a:pt x="173" y="3"/>
                  <a:pt x="176" y="1"/>
                  <a:pt x="180" y="0"/>
                </a:cubicBezTo>
                <a:cubicBezTo>
                  <a:pt x="183" y="0"/>
                  <a:pt x="186" y="0"/>
                  <a:pt x="189" y="0"/>
                </a:cubicBezTo>
                <a:cubicBezTo>
                  <a:pt x="190" y="0"/>
                  <a:pt x="190" y="1"/>
                  <a:pt x="190" y="2"/>
                </a:cubicBezTo>
                <a:cubicBezTo>
                  <a:pt x="190" y="8"/>
                  <a:pt x="190" y="14"/>
                  <a:pt x="190" y="20"/>
                </a:cubicBezTo>
                <a:cubicBezTo>
                  <a:pt x="190" y="25"/>
                  <a:pt x="191" y="30"/>
                  <a:pt x="190" y="35"/>
                </a:cubicBezTo>
                <a:cubicBezTo>
                  <a:pt x="190" y="43"/>
                  <a:pt x="191" y="50"/>
                  <a:pt x="190" y="58"/>
                </a:cubicBezTo>
                <a:cubicBezTo>
                  <a:pt x="190" y="62"/>
                  <a:pt x="190" y="66"/>
                  <a:pt x="190" y="70"/>
                </a:cubicBezTo>
                <a:cubicBezTo>
                  <a:pt x="190" y="73"/>
                  <a:pt x="193" y="72"/>
                  <a:pt x="195" y="72"/>
                </a:cubicBezTo>
                <a:cubicBezTo>
                  <a:pt x="199" y="73"/>
                  <a:pt x="203" y="72"/>
                  <a:pt x="207" y="72"/>
                </a:cubicBezTo>
                <a:cubicBezTo>
                  <a:pt x="210" y="73"/>
                  <a:pt x="213" y="73"/>
                  <a:pt x="216" y="73"/>
                </a:cubicBezTo>
                <a:cubicBezTo>
                  <a:pt x="223" y="72"/>
                  <a:pt x="230" y="74"/>
                  <a:pt x="238" y="74"/>
                </a:cubicBezTo>
                <a:cubicBezTo>
                  <a:pt x="241" y="75"/>
                  <a:pt x="245" y="74"/>
                  <a:pt x="248" y="76"/>
                </a:cubicBezTo>
                <a:cubicBezTo>
                  <a:pt x="251" y="78"/>
                  <a:pt x="256" y="76"/>
                  <a:pt x="259" y="80"/>
                </a:cubicBezTo>
                <a:cubicBezTo>
                  <a:pt x="259" y="81"/>
                  <a:pt x="261" y="77"/>
                  <a:pt x="262" y="80"/>
                </a:cubicBezTo>
                <a:cubicBezTo>
                  <a:pt x="266" y="79"/>
                  <a:pt x="268" y="82"/>
                  <a:pt x="272" y="83"/>
                </a:cubicBezTo>
                <a:cubicBezTo>
                  <a:pt x="275" y="84"/>
                  <a:pt x="279" y="86"/>
                  <a:pt x="282" y="87"/>
                </a:cubicBezTo>
                <a:cubicBezTo>
                  <a:pt x="286" y="88"/>
                  <a:pt x="288" y="92"/>
                  <a:pt x="293" y="92"/>
                </a:cubicBezTo>
                <a:cubicBezTo>
                  <a:pt x="293" y="92"/>
                  <a:pt x="294" y="92"/>
                  <a:pt x="294" y="92"/>
                </a:cubicBezTo>
                <a:cubicBezTo>
                  <a:pt x="299" y="95"/>
                  <a:pt x="304" y="99"/>
                  <a:pt x="310" y="102"/>
                </a:cubicBezTo>
                <a:cubicBezTo>
                  <a:pt x="313" y="104"/>
                  <a:pt x="317" y="106"/>
                  <a:pt x="321" y="109"/>
                </a:cubicBezTo>
                <a:cubicBezTo>
                  <a:pt x="325" y="112"/>
                  <a:pt x="329" y="116"/>
                  <a:pt x="334" y="119"/>
                </a:cubicBezTo>
                <a:cubicBezTo>
                  <a:pt x="336" y="120"/>
                  <a:pt x="339" y="122"/>
                  <a:pt x="340" y="124"/>
                </a:cubicBezTo>
                <a:cubicBezTo>
                  <a:pt x="344" y="124"/>
                  <a:pt x="345" y="129"/>
                  <a:pt x="347" y="131"/>
                </a:cubicBezTo>
                <a:cubicBezTo>
                  <a:pt x="351" y="133"/>
                  <a:pt x="354" y="137"/>
                  <a:pt x="356" y="141"/>
                </a:cubicBezTo>
                <a:cubicBezTo>
                  <a:pt x="361" y="146"/>
                  <a:pt x="365" y="151"/>
                  <a:pt x="368" y="156"/>
                </a:cubicBezTo>
                <a:cubicBezTo>
                  <a:pt x="369" y="158"/>
                  <a:pt x="371" y="159"/>
                  <a:pt x="372" y="160"/>
                </a:cubicBezTo>
                <a:cubicBezTo>
                  <a:pt x="375" y="162"/>
                  <a:pt x="375" y="165"/>
                  <a:pt x="376" y="168"/>
                </a:cubicBezTo>
                <a:cubicBezTo>
                  <a:pt x="379" y="171"/>
                  <a:pt x="382" y="174"/>
                  <a:pt x="383" y="178"/>
                </a:cubicBezTo>
                <a:cubicBezTo>
                  <a:pt x="386" y="184"/>
                  <a:pt x="390" y="189"/>
                  <a:pt x="392" y="195"/>
                </a:cubicBezTo>
                <a:cubicBezTo>
                  <a:pt x="394" y="201"/>
                  <a:pt x="398" y="207"/>
                  <a:pt x="400" y="214"/>
                </a:cubicBezTo>
                <a:cubicBezTo>
                  <a:pt x="402" y="221"/>
                  <a:pt x="404" y="229"/>
                  <a:pt x="406" y="236"/>
                </a:cubicBezTo>
                <a:cubicBezTo>
                  <a:pt x="407" y="243"/>
                  <a:pt x="409" y="250"/>
                  <a:pt x="410" y="257"/>
                </a:cubicBezTo>
                <a:cubicBezTo>
                  <a:pt x="410" y="263"/>
                  <a:pt x="411" y="269"/>
                  <a:pt x="411" y="275"/>
                </a:cubicBezTo>
                <a:cubicBezTo>
                  <a:pt x="411" y="280"/>
                  <a:pt x="411" y="286"/>
                  <a:pt x="411" y="292"/>
                </a:cubicBezTo>
                <a:cubicBezTo>
                  <a:pt x="411" y="297"/>
                  <a:pt x="410" y="302"/>
                  <a:pt x="410" y="307"/>
                </a:cubicBezTo>
                <a:cubicBezTo>
                  <a:pt x="410" y="313"/>
                  <a:pt x="409" y="319"/>
                  <a:pt x="407" y="324"/>
                </a:cubicBezTo>
                <a:cubicBezTo>
                  <a:pt x="407" y="327"/>
                  <a:pt x="408" y="330"/>
                  <a:pt x="405" y="332"/>
                </a:cubicBezTo>
                <a:cubicBezTo>
                  <a:pt x="405" y="338"/>
                  <a:pt x="402" y="343"/>
                  <a:pt x="401" y="348"/>
                </a:cubicBezTo>
                <a:cubicBezTo>
                  <a:pt x="400" y="352"/>
                  <a:pt x="398" y="356"/>
                  <a:pt x="396" y="359"/>
                </a:cubicBezTo>
                <a:cubicBezTo>
                  <a:pt x="395" y="361"/>
                  <a:pt x="395" y="363"/>
                  <a:pt x="394" y="364"/>
                </a:cubicBezTo>
                <a:cubicBezTo>
                  <a:pt x="392" y="370"/>
                  <a:pt x="389" y="375"/>
                  <a:pt x="386" y="381"/>
                </a:cubicBezTo>
                <a:cubicBezTo>
                  <a:pt x="383" y="385"/>
                  <a:pt x="382" y="390"/>
                  <a:pt x="377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5" y="399"/>
                  <a:pt x="370" y="403"/>
                  <a:pt x="366" y="407"/>
                </a:cubicBezTo>
                <a:cubicBezTo>
                  <a:pt x="365" y="409"/>
                  <a:pt x="364" y="411"/>
                  <a:pt x="362" y="411"/>
                </a:cubicBezTo>
                <a:cubicBezTo>
                  <a:pt x="361" y="411"/>
                  <a:pt x="361" y="412"/>
                  <a:pt x="362" y="412"/>
                </a:cubicBezTo>
                <a:cubicBezTo>
                  <a:pt x="362" y="413"/>
                  <a:pt x="362" y="414"/>
                  <a:pt x="361" y="414"/>
                </a:cubicBezTo>
                <a:cubicBezTo>
                  <a:pt x="356" y="417"/>
                  <a:pt x="353" y="421"/>
                  <a:pt x="349" y="425"/>
                </a:cubicBezTo>
                <a:cubicBezTo>
                  <a:pt x="347" y="428"/>
                  <a:pt x="343" y="429"/>
                  <a:pt x="341" y="431"/>
                </a:cubicBezTo>
                <a:cubicBezTo>
                  <a:pt x="338" y="435"/>
                  <a:pt x="334" y="436"/>
                  <a:pt x="331" y="439"/>
                </a:cubicBezTo>
                <a:cubicBezTo>
                  <a:pt x="330" y="440"/>
                  <a:pt x="327" y="443"/>
                  <a:pt x="324" y="443"/>
                </a:cubicBezTo>
                <a:cubicBezTo>
                  <a:pt x="322" y="443"/>
                  <a:pt x="323" y="446"/>
                  <a:pt x="320" y="446"/>
                </a:cubicBezTo>
                <a:cubicBezTo>
                  <a:pt x="320" y="446"/>
                  <a:pt x="319" y="448"/>
                  <a:pt x="318" y="447"/>
                </a:cubicBezTo>
                <a:cubicBezTo>
                  <a:pt x="317" y="447"/>
                  <a:pt x="317" y="447"/>
                  <a:pt x="316" y="447"/>
                </a:cubicBezTo>
                <a:cubicBezTo>
                  <a:pt x="314" y="450"/>
                  <a:pt x="313" y="452"/>
                  <a:pt x="309" y="451"/>
                </a:cubicBezTo>
                <a:cubicBezTo>
                  <a:pt x="309" y="455"/>
                  <a:pt x="304" y="453"/>
                  <a:pt x="302" y="456"/>
                </a:cubicBezTo>
                <a:cubicBezTo>
                  <a:pt x="301" y="458"/>
                  <a:pt x="298" y="456"/>
                  <a:pt x="298" y="459"/>
                </a:cubicBezTo>
                <a:cubicBezTo>
                  <a:pt x="292" y="459"/>
                  <a:pt x="287" y="463"/>
                  <a:pt x="281" y="464"/>
                </a:cubicBezTo>
                <a:cubicBezTo>
                  <a:pt x="279" y="465"/>
                  <a:pt x="276" y="466"/>
                  <a:pt x="273" y="467"/>
                </a:cubicBezTo>
                <a:cubicBezTo>
                  <a:pt x="270" y="468"/>
                  <a:pt x="268" y="469"/>
                  <a:pt x="265" y="469"/>
                </a:cubicBezTo>
                <a:cubicBezTo>
                  <a:pt x="263" y="469"/>
                  <a:pt x="263" y="472"/>
                  <a:pt x="260" y="471"/>
                </a:cubicBezTo>
                <a:cubicBezTo>
                  <a:pt x="256" y="470"/>
                  <a:pt x="252" y="473"/>
                  <a:pt x="248" y="473"/>
                </a:cubicBezTo>
                <a:cubicBezTo>
                  <a:pt x="242" y="474"/>
                  <a:pt x="237" y="475"/>
                  <a:pt x="232" y="475"/>
                </a:cubicBezTo>
                <a:cubicBezTo>
                  <a:pt x="231" y="475"/>
                  <a:pt x="229" y="475"/>
                  <a:pt x="228" y="477"/>
                </a:cubicBezTo>
                <a:cubicBezTo>
                  <a:pt x="228" y="478"/>
                  <a:pt x="227" y="476"/>
                  <a:pt x="226" y="476"/>
                </a:cubicBezTo>
                <a:cubicBezTo>
                  <a:pt x="221" y="476"/>
                  <a:pt x="218" y="477"/>
                  <a:pt x="213" y="478"/>
                </a:cubicBezTo>
                <a:cubicBezTo>
                  <a:pt x="211" y="478"/>
                  <a:pt x="209" y="477"/>
                  <a:pt x="207" y="477"/>
                </a:cubicBezTo>
                <a:cubicBezTo>
                  <a:pt x="200" y="477"/>
                  <a:pt x="193" y="477"/>
                  <a:pt x="187" y="476"/>
                </a:cubicBezTo>
                <a:cubicBezTo>
                  <a:pt x="185" y="476"/>
                  <a:pt x="182" y="476"/>
                  <a:pt x="181" y="476"/>
                </a:cubicBezTo>
                <a:cubicBezTo>
                  <a:pt x="178" y="474"/>
                  <a:pt x="175" y="475"/>
                  <a:pt x="171" y="475"/>
                </a:cubicBezTo>
                <a:cubicBezTo>
                  <a:pt x="166" y="473"/>
                  <a:pt x="162" y="472"/>
                  <a:pt x="157" y="471"/>
                </a:cubicBezTo>
                <a:cubicBezTo>
                  <a:pt x="154" y="470"/>
                  <a:pt x="151" y="467"/>
                  <a:pt x="148" y="468"/>
                </a:cubicBezTo>
                <a:cubicBezTo>
                  <a:pt x="146" y="468"/>
                  <a:pt x="144" y="467"/>
                  <a:pt x="141" y="466"/>
                </a:cubicBezTo>
                <a:cubicBezTo>
                  <a:pt x="140" y="466"/>
                  <a:pt x="138" y="467"/>
                  <a:pt x="139" y="464"/>
                </a:cubicBezTo>
                <a:cubicBezTo>
                  <a:pt x="139" y="464"/>
                  <a:pt x="138" y="463"/>
                  <a:pt x="138" y="464"/>
                </a:cubicBezTo>
                <a:cubicBezTo>
                  <a:pt x="136" y="465"/>
                  <a:pt x="134" y="462"/>
                  <a:pt x="132" y="462"/>
                </a:cubicBezTo>
                <a:cubicBezTo>
                  <a:pt x="130" y="460"/>
                  <a:pt x="127" y="460"/>
                  <a:pt x="126" y="458"/>
                </a:cubicBezTo>
                <a:cubicBezTo>
                  <a:pt x="122" y="460"/>
                  <a:pt x="120" y="454"/>
                  <a:pt x="116" y="455"/>
                </a:cubicBezTo>
                <a:cubicBezTo>
                  <a:pt x="114" y="455"/>
                  <a:pt x="113" y="452"/>
                  <a:pt x="111" y="451"/>
                </a:cubicBezTo>
                <a:cubicBezTo>
                  <a:pt x="107" y="449"/>
                  <a:pt x="103" y="447"/>
                  <a:pt x="99" y="444"/>
                </a:cubicBezTo>
                <a:cubicBezTo>
                  <a:pt x="97" y="443"/>
                  <a:pt x="96" y="441"/>
                  <a:pt x="94" y="440"/>
                </a:cubicBezTo>
                <a:cubicBezTo>
                  <a:pt x="89" y="437"/>
                  <a:pt x="85" y="434"/>
                  <a:pt x="81" y="431"/>
                </a:cubicBezTo>
                <a:cubicBezTo>
                  <a:pt x="76" y="426"/>
                  <a:pt x="71" y="422"/>
                  <a:pt x="66" y="417"/>
                </a:cubicBezTo>
                <a:cubicBezTo>
                  <a:pt x="62" y="413"/>
                  <a:pt x="58" y="409"/>
                  <a:pt x="55" y="405"/>
                </a:cubicBezTo>
                <a:cubicBezTo>
                  <a:pt x="48" y="397"/>
                  <a:pt x="42" y="390"/>
                  <a:pt x="37" y="381"/>
                </a:cubicBezTo>
                <a:cubicBezTo>
                  <a:pt x="35" y="378"/>
                  <a:pt x="33" y="375"/>
                  <a:pt x="32" y="372"/>
                </a:cubicBezTo>
                <a:cubicBezTo>
                  <a:pt x="31" y="371"/>
                  <a:pt x="29" y="370"/>
                  <a:pt x="31" y="368"/>
                </a:cubicBezTo>
                <a:cubicBezTo>
                  <a:pt x="31" y="368"/>
                  <a:pt x="31" y="367"/>
                  <a:pt x="31" y="367"/>
                </a:cubicBezTo>
                <a:cubicBezTo>
                  <a:pt x="26" y="367"/>
                  <a:pt x="28" y="363"/>
                  <a:pt x="27" y="361"/>
                </a:cubicBezTo>
                <a:cubicBezTo>
                  <a:pt x="26" y="360"/>
                  <a:pt x="26" y="358"/>
                  <a:pt x="25" y="358"/>
                </a:cubicBezTo>
                <a:cubicBezTo>
                  <a:pt x="24" y="358"/>
                  <a:pt x="23" y="357"/>
                  <a:pt x="23" y="357"/>
                </a:cubicBezTo>
                <a:cubicBezTo>
                  <a:pt x="23" y="353"/>
                  <a:pt x="21" y="350"/>
                  <a:pt x="20" y="347"/>
                </a:cubicBezTo>
                <a:cubicBezTo>
                  <a:pt x="19" y="344"/>
                  <a:pt x="17" y="341"/>
                  <a:pt x="17" y="338"/>
                </a:cubicBezTo>
                <a:cubicBezTo>
                  <a:pt x="17" y="336"/>
                  <a:pt x="15" y="335"/>
                  <a:pt x="14" y="333"/>
                </a:cubicBezTo>
                <a:cubicBezTo>
                  <a:pt x="14" y="331"/>
                  <a:pt x="13" y="329"/>
                  <a:pt x="12" y="326"/>
                </a:cubicBezTo>
                <a:cubicBezTo>
                  <a:pt x="10" y="322"/>
                  <a:pt x="10" y="317"/>
                  <a:pt x="9" y="313"/>
                </a:cubicBezTo>
                <a:cubicBezTo>
                  <a:pt x="7" y="307"/>
                  <a:pt x="5" y="302"/>
                  <a:pt x="5" y="296"/>
                </a:cubicBezTo>
                <a:cubicBezTo>
                  <a:pt x="5" y="294"/>
                  <a:pt x="5" y="291"/>
                  <a:pt x="3" y="289"/>
                </a:cubicBezTo>
                <a:cubicBezTo>
                  <a:pt x="5" y="287"/>
                  <a:pt x="3" y="284"/>
                  <a:pt x="3" y="282"/>
                </a:cubicBezTo>
                <a:cubicBezTo>
                  <a:pt x="3" y="280"/>
                  <a:pt x="2" y="277"/>
                  <a:pt x="2" y="275"/>
                </a:cubicBezTo>
                <a:cubicBezTo>
                  <a:pt x="2" y="275"/>
                  <a:pt x="1" y="274"/>
                  <a:pt x="1" y="274"/>
                </a:cubicBezTo>
                <a:cubicBezTo>
                  <a:pt x="4" y="270"/>
                  <a:pt x="0" y="266"/>
                  <a:pt x="1" y="262"/>
                </a:cubicBezTo>
                <a:cubicBezTo>
                  <a:pt x="2" y="259"/>
                  <a:pt x="0" y="255"/>
                  <a:pt x="1" y="252"/>
                </a:cubicBezTo>
                <a:cubicBezTo>
                  <a:pt x="1" y="249"/>
                  <a:pt x="0" y="247"/>
                  <a:pt x="1" y="244"/>
                </a:cubicBezTo>
                <a:cubicBezTo>
                  <a:pt x="2" y="243"/>
                  <a:pt x="1" y="241"/>
                  <a:pt x="1" y="239"/>
                </a:cubicBezTo>
                <a:cubicBezTo>
                  <a:pt x="2" y="235"/>
                  <a:pt x="0" y="230"/>
                  <a:pt x="3" y="226"/>
                </a:cubicBezTo>
                <a:cubicBezTo>
                  <a:pt x="4" y="226"/>
                  <a:pt x="4" y="225"/>
                  <a:pt x="3" y="224"/>
                </a:cubicBezTo>
                <a:cubicBezTo>
                  <a:pt x="2" y="220"/>
                  <a:pt x="4" y="216"/>
                  <a:pt x="5" y="212"/>
                </a:cubicBezTo>
                <a:cubicBezTo>
                  <a:pt x="5" y="209"/>
                  <a:pt x="5" y="206"/>
                  <a:pt x="6" y="203"/>
                </a:cubicBezTo>
                <a:cubicBezTo>
                  <a:pt x="6" y="201"/>
                  <a:pt x="7" y="198"/>
                  <a:pt x="8" y="196"/>
                </a:cubicBezTo>
                <a:cubicBezTo>
                  <a:pt x="9" y="194"/>
                  <a:pt x="9" y="192"/>
                  <a:pt x="9" y="191"/>
                </a:cubicBezTo>
                <a:cubicBezTo>
                  <a:pt x="9" y="188"/>
                  <a:pt x="10" y="186"/>
                  <a:pt x="11" y="183"/>
                </a:cubicBezTo>
                <a:cubicBezTo>
                  <a:pt x="11" y="180"/>
                  <a:pt x="12" y="176"/>
                  <a:pt x="14" y="173"/>
                </a:cubicBezTo>
                <a:cubicBezTo>
                  <a:pt x="15" y="170"/>
                  <a:pt x="16" y="167"/>
                  <a:pt x="17" y="164"/>
                </a:cubicBezTo>
                <a:cubicBezTo>
                  <a:pt x="19" y="157"/>
                  <a:pt x="22" y="151"/>
                  <a:pt x="25" y="145"/>
                </a:cubicBezTo>
                <a:cubicBezTo>
                  <a:pt x="28" y="141"/>
                  <a:pt x="29" y="136"/>
                  <a:pt x="31" y="131"/>
                </a:cubicBezTo>
                <a:cubicBezTo>
                  <a:pt x="32" y="130"/>
                  <a:pt x="33" y="129"/>
                  <a:pt x="35" y="130"/>
                </a:cubicBezTo>
                <a:close/>
              </a:path>
            </a:pathLst>
          </a:custGeom>
          <a:solidFill>
            <a:srgbClr val="FED58A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13">
            <a:extLst>
              <a:ext uri="{FF2B5EF4-FFF2-40B4-BE49-F238E27FC236}">
                <a16:creationId xmlns:a16="http://schemas.microsoft.com/office/drawing/2014/main" id="{C6413A43-A94A-4005-BC3E-50382B5C37B9}"/>
              </a:ext>
            </a:extLst>
          </p:cNvPr>
          <p:cNvSpPr/>
          <p:nvPr/>
        </p:nvSpPr>
        <p:spPr bwMode="auto">
          <a:xfrm>
            <a:off x="5321707" y="1688002"/>
            <a:ext cx="1795463" cy="1541462"/>
          </a:xfrm>
          <a:custGeom>
            <a:avLst/>
            <a:gdLst/>
            <a:ahLst/>
            <a:cxnLst>
              <a:cxn ang="0">
                <a:pos x="450" y="305"/>
              </a:cxn>
              <a:cxn ang="0">
                <a:pos x="412" y="351"/>
              </a:cxn>
              <a:cxn ang="0">
                <a:pos x="381" y="375"/>
              </a:cxn>
              <a:cxn ang="0">
                <a:pos x="368" y="381"/>
              </a:cxn>
              <a:cxn ang="0">
                <a:pos x="354" y="389"/>
              </a:cxn>
              <a:cxn ang="0">
                <a:pos x="334" y="397"/>
              </a:cxn>
              <a:cxn ang="0">
                <a:pos x="317" y="402"/>
              </a:cxn>
              <a:cxn ang="0">
                <a:pos x="294" y="407"/>
              </a:cxn>
              <a:cxn ang="0">
                <a:pos x="275" y="410"/>
              </a:cxn>
              <a:cxn ang="0">
                <a:pos x="263" y="410"/>
              </a:cxn>
              <a:cxn ang="0">
                <a:pos x="240" y="410"/>
              </a:cxn>
              <a:cxn ang="0">
                <a:pos x="217" y="408"/>
              </a:cxn>
              <a:cxn ang="0">
                <a:pos x="191" y="402"/>
              </a:cxn>
              <a:cxn ang="0">
                <a:pos x="176" y="399"/>
              </a:cxn>
              <a:cxn ang="0">
                <a:pos x="132" y="380"/>
              </a:cxn>
              <a:cxn ang="0">
                <a:pos x="127" y="377"/>
              </a:cxn>
              <a:cxn ang="0">
                <a:pos x="103" y="361"/>
              </a:cxn>
              <a:cxn ang="0">
                <a:pos x="54" y="318"/>
              </a:cxn>
              <a:cxn ang="0">
                <a:pos x="26" y="283"/>
              </a:cxn>
              <a:cxn ang="0">
                <a:pos x="13" y="265"/>
              </a:cxn>
              <a:cxn ang="0">
                <a:pos x="4" y="241"/>
              </a:cxn>
              <a:cxn ang="0">
                <a:pos x="2" y="222"/>
              </a:cxn>
              <a:cxn ang="0">
                <a:pos x="43" y="221"/>
              </a:cxn>
              <a:cxn ang="0">
                <a:pos x="73" y="217"/>
              </a:cxn>
              <a:cxn ang="0">
                <a:pos x="74" y="180"/>
              </a:cxn>
              <a:cxn ang="0">
                <a:pos x="79" y="156"/>
              </a:cxn>
              <a:cxn ang="0">
                <a:pos x="88" y="127"/>
              </a:cxn>
              <a:cxn ang="0">
                <a:pos x="102" y="103"/>
              </a:cxn>
              <a:cxn ang="0">
                <a:pos x="118" y="79"/>
              </a:cxn>
              <a:cxn ang="0">
                <a:pos x="152" y="46"/>
              </a:cxn>
              <a:cxn ang="0">
                <a:pos x="193" y="21"/>
              </a:cxn>
              <a:cxn ang="0">
                <a:pos x="226" y="9"/>
              </a:cxn>
              <a:cxn ang="0">
                <a:pos x="278" y="0"/>
              </a:cxn>
              <a:cxn ang="0">
                <a:pos x="322" y="4"/>
              </a:cxn>
              <a:cxn ang="0">
                <a:pos x="341" y="8"/>
              </a:cxn>
              <a:cxn ang="0">
                <a:pos x="393" y="34"/>
              </a:cxn>
              <a:cxn ang="0">
                <a:pos x="412" y="50"/>
              </a:cxn>
              <a:cxn ang="0">
                <a:pos x="426" y="62"/>
              </a:cxn>
              <a:cxn ang="0">
                <a:pos x="437" y="78"/>
              </a:cxn>
              <a:cxn ang="0">
                <a:pos x="447" y="92"/>
              </a:cxn>
              <a:cxn ang="0">
                <a:pos x="451" y="97"/>
              </a:cxn>
              <a:cxn ang="0">
                <a:pos x="465" y="130"/>
              </a:cxn>
              <a:cxn ang="0">
                <a:pos x="472" y="151"/>
              </a:cxn>
              <a:cxn ang="0">
                <a:pos x="478" y="193"/>
              </a:cxn>
              <a:cxn ang="0">
                <a:pos x="475" y="239"/>
              </a:cxn>
              <a:cxn ang="0">
                <a:pos x="469" y="259"/>
              </a:cxn>
              <a:cxn ang="0">
                <a:pos x="463" y="278"/>
              </a:cxn>
              <a:cxn ang="0">
                <a:pos x="454" y="295"/>
              </a:cxn>
            </a:cxnLst>
            <a:rect l="0" t="0" r="r" b="b"/>
            <a:pathLst>
              <a:path w="479" h="411">
                <a:moveTo>
                  <a:pt x="454" y="295"/>
                </a:moveTo>
                <a:cubicBezTo>
                  <a:pt x="454" y="297"/>
                  <a:pt x="453" y="298"/>
                  <a:pt x="453" y="299"/>
                </a:cubicBezTo>
                <a:cubicBezTo>
                  <a:pt x="451" y="301"/>
                  <a:pt x="448" y="302"/>
                  <a:pt x="450" y="305"/>
                </a:cubicBezTo>
                <a:cubicBezTo>
                  <a:pt x="447" y="307"/>
                  <a:pt x="447" y="311"/>
                  <a:pt x="444" y="314"/>
                </a:cubicBezTo>
                <a:cubicBezTo>
                  <a:pt x="440" y="319"/>
                  <a:pt x="436" y="325"/>
                  <a:pt x="431" y="330"/>
                </a:cubicBezTo>
                <a:cubicBezTo>
                  <a:pt x="425" y="337"/>
                  <a:pt x="419" y="345"/>
                  <a:pt x="412" y="351"/>
                </a:cubicBezTo>
                <a:cubicBezTo>
                  <a:pt x="409" y="353"/>
                  <a:pt x="406" y="356"/>
                  <a:pt x="403" y="358"/>
                </a:cubicBezTo>
                <a:cubicBezTo>
                  <a:pt x="400" y="361"/>
                  <a:pt x="398" y="363"/>
                  <a:pt x="395" y="365"/>
                </a:cubicBezTo>
                <a:cubicBezTo>
                  <a:pt x="391" y="369"/>
                  <a:pt x="386" y="372"/>
                  <a:pt x="381" y="375"/>
                </a:cubicBezTo>
                <a:cubicBezTo>
                  <a:pt x="378" y="377"/>
                  <a:pt x="375" y="378"/>
                  <a:pt x="372" y="380"/>
                </a:cubicBezTo>
                <a:cubicBezTo>
                  <a:pt x="371" y="381"/>
                  <a:pt x="370" y="382"/>
                  <a:pt x="369" y="381"/>
                </a:cubicBezTo>
                <a:cubicBezTo>
                  <a:pt x="369" y="380"/>
                  <a:pt x="368" y="381"/>
                  <a:pt x="368" y="381"/>
                </a:cubicBezTo>
                <a:cubicBezTo>
                  <a:pt x="368" y="385"/>
                  <a:pt x="364" y="384"/>
                  <a:pt x="362" y="385"/>
                </a:cubicBezTo>
                <a:cubicBezTo>
                  <a:pt x="361" y="385"/>
                  <a:pt x="360" y="385"/>
                  <a:pt x="359" y="387"/>
                </a:cubicBezTo>
                <a:cubicBezTo>
                  <a:pt x="358" y="389"/>
                  <a:pt x="355" y="388"/>
                  <a:pt x="354" y="389"/>
                </a:cubicBezTo>
                <a:cubicBezTo>
                  <a:pt x="351" y="389"/>
                  <a:pt x="350" y="391"/>
                  <a:pt x="349" y="392"/>
                </a:cubicBezTo>
                <a:cubicBezTo>
                  <a:pt x="345" y="393"/>
                  <a:pt x="342" y="394"/>
                  <a:pt x="339" y="395"/>
                </a:cubicBezTo>
                <a:cubicBezTo>
                  <a:pt x="337" y="395"/>
                  <a:pt x="336" y="397"/>
                  <a:pt x="334" y="397"/>
                </a:cubicBezTo>
                <a:cubicBezTo>
                  <a:pt x="331" y="397"/>
                  <a:pt x="328" y="398"/>
                  <a:pt x="327" y="399"/>
                </a:cubicBezTo>
                <a:cubicBezTo>
                  <a:pt x="325" y="401"/>
                  <a:pt x="322" y="400"/>
                  <a:pt x="320" y="402"/>
                </a:cubicBezTo>
                <a:cubicBezTo>
                  <a:pt x="319" y="403"/>
                  <a:pt x="318" y="401"/>
                  <a:pt x="317" y="402"/>
                </a:cubicBezTo>
                <a:cubicBezTo>
                  <a:pt x="314" y="404"/>
                  <a:pt x="310" y="404"/>
                  <a:pt x="307" y="405"/>
                </a:cubicBezTo>
                <a:cubicBezTo>
                  <a:pt x="304" y="405"/>
                  <a:pt x="300" y="408"/>
                  <a:pt x="296" y="406"/>
                </a:cubicBezTo>
                <a:cubicBezTo>
                  <a:pt x="296" y="406"/>
                  <a:pt x="295" y="407"/>
                  <a:pt x="294" y="407"/>
                </a:cubicBezTo>
                <a:cubicBezTo>
                  <a:pt x="294" y="407"/>
                  <a:pt x="293" y="408"/>
                  <a:pt x="293" y="408"/>
                </a:cubicBezTo>
                <a:cubicBezTo>
                  <a:pt x="291" y="406"/>
                  <a:pt x="289" y="408"/>
                  <a:pt x="287" y="408"/>
                </a:cubicBezTo>
                <a:cubicBezTo>
                  <a:pt x="283" y="409"/>
                  <a:pt x="279" y="409"/>
                  <a:pt x="275" y="410"/>
                </a:cubicBezTo>
                <a:cubicBezTo>
                  <a:pt x="274" y="410"/>
                  <a:pt x="273" y="410"/>
                  <a:pt x="273" y="410"/>
                </a:cubicBezTo>
                <a:cubicBezTo>
                  <a:pt x="272" y="409"/>
                  <a:pt x="271" y="409"/>
                  <a:pt x="270" y="409"/>
                </a:cubicBezTo>
                <a:cubicBezTo>
                  <a:pt x="268" y="411"/>
                  <a:pt x="266" y="410"/>
                  <a:pt x="263" y="410"/>
                </a:cubicBezTo>
                <a:cubicBezTo>
                  <a:pt x="260" y="410"/>
                  <a:pt x="256" y="411"/>
                  <a:pt x="252" y="411"/>
                </a:cubicBezTo>
                <a:cubicBezTo>
                  <a:pt x="250" y="411"/>
                  <a:pt x="248" y="411"/>
                  <a:pt x="245" y="410"/>
                </a:cubicBezTo>
                <a:cubicBezTo>
                  <a:pt x="244" y="410"/>
                  <a:pt x="242" y="411"/>
                  <a:pt x="240" y="410"/>
                </a:cubicBezTo>
                <a:cubicBezTo>
                  <a:pt x="236" y="410"/>
                  <a:pt x="231" y="411"/>
                  <a:pt x="227" y="409"/>
                </a:cubicBezTo>
                <a:cubicBezTo>
                  <a:pt x="226" y="408"/>
                  <a:pt x="226" y="410"/>
                  <a:pt x="225" y="409"/>
                </a:cubicBezTo>
                <a:cubicBezTo>
                  <a:pt x="223" y="409"/>
                  <a:pt x="220" y="409"/>
                  <a:pt x="217" y="408"/>
                </a:cubicBezTo>
                <a:cubicBezTo>
                  <a:pt x="213" y="407"/>
                  <a:pt x="209" y="407"/>
                  <a:pt x="204" y="406"/>
                </a:cubicBezTo>
                <a:cubicBezTo>
                  <a:pt x="202" y="405"/>
                  <a:pt x="199" y="405"/>
                  <a:pt x="196" y="403"/>
                </a:cubicBezTo>
                <a:cubicBezTo>
                  <a:pt x="195" y="402"/>
                  <a:pt x="193" y="402"/>
                  <a:pt x="191" y="402"/>
                </a:cubicBezTo>
                <a:cubicBezTo>
                  <a:pt x="189" y="403"/>
                  <a:pt x="186" y="401"/>
                  <a:pt x="183" y="401"/>
                </a:cubicBezTo>
                <a:cubicBezTo>
                  <a:pt x="182" y="401"/>
                  <a:pt x="180" y="401"/>
                  <a:pt x="180" y="399"/>
                </a:cubicBezTo>
                <a:cubicBezTo>
                  <a:pt x="179" y="400"/>
                  <a:pt x="177" y="396"/>
                  <a:pt x="176" y="399"/>
                </a:cubicBezTo>
                <a:cubicBezTo>
                  <a:pt x="176" y="399"/>
                  <a:pt x="176" y="399"/>
                  <a:pt x="175" y="399"/>
                </a:cubicBezTo>
                <a:cubicBezTo>
                  <a:pt x="167" y="395"/>
                  <a:pt x="159" y="394"/>
                  <a:pt x="151" y="389"/>
                </a:cubicBezTo>
                <a:cubicBezTo>
                  <a:pt x="145" y="385"/>
                  <a:pt x="138" y="383"/>
                  <a:pt x="132" y="380"/>
                </a:cubicBezTo>
                <a:cubicBezTo>
                  <a:pt x="131" y="380"/>
                  <a:pt x="130" y="379"/>
                  <a:pt x="130" y="378"/>
                </a:cubicBezTo>
                <a:cubicBezTo>
                  <a:pt x="130" y="377"/>
                  <a:pt x="131" y="376"/>
                  <a:pt x="129" y="378"/>
                </a:cubicBezTo>
                <a:cubicBezTo>
                  <a:pt x="128" y="378"/>
                  <a:pt x="128" y="378"/>
                  <a:pt x="127" y="377"/>
                </a:cubicBezTo>
                <a:cubicBezTo>
                  <a:pt x="124" y="375"/>
                  <a:pt x="119" y="372"/>
                  <a:pt x="115" y="370"/>
                </a:cubicBezTo>
                <a:cubicBezTo>
                  <a:pt x="112" y="368"/>
                  <a:pt x="110" y="365"/>
                  <a:pt x="106" y="364"/>
                </a:cubicBezTo>
                <a:cubicBezTo>
                  <a:pt x="105" y="363"/>
                  <a:pt x="104" y="362"/>
                  <a:pt x="103" y="361"/>
                </a:cubicBezTo>
                <a:cubicBezTo>
                  <a:pt x="95" y="356"/>
                  <a:pt x="89" y="351"/>
                  <a:pt x="82" y="345"/>
                </a:cubicBezTo>
                <a:cubicBezTo>
                  <a:pt x="77" y="341"/>
                  <a:pt x="71" y="336"/>
                  <a:pt x="66" y="331"/>
                </a:cubicBezTo>
                <a:cubicBezTo>
                  <a:pt x="62" y="327"/>
                  <a:pt x="58" y="323"/>
                  <a:pt x="54" y="318"/>
                </a:cubicBezTo>
                <a:cubicBezTo>
                  <a:pt x="50" y="314"/>
                  <a:pt x="46" y="310"/>
                  <a:pt x="43" y="305"/>
                </a:cubicBezTo>
                <a:cubicBezTo>
                  <a:pt x="41" y="301"/>
                  <a:pt x="37" y="299"/>
                  <a:pt x="35" y="296"/>
                </a:cubicBezTo>
                <a:cubicBezTo>
                  <a:pt x="32" y="291"/>
                  <a:pt x="28" y="288"/>
                  <a:pt x="26" y="283"/>
                </a:cubicBezTo>
                <a:cubicBezTo>
                  <a:pt x="25" y="281"/>
                  <a:pt x="24" y="278"/>
                  <a:pt x="21" y="278"/>
                </a:cubicBezTo>
                <a:cubicBezTo>
                  <a:pt x="20" y="278"/>
                  <a:pt x="21" y="276"/>
                  <a:pt x="20" y="275"/>
                </a:cubicBezTo>
                <a:cubicBezTo>
                  <a:pt x="17" y="272"/>
                  <a:pt x="17" y="268"/>
                  <a:pt x="13" y="265"/>
                </a:cubicBezTo>
                <a:cubicBezTo>
                  <a:pt x="12" y="265"/>
                  <a:pt x="13" y="263"/>
                  <a:pt x="12" y="262"/>
                </a:cubicBezTo>
                <a:cubicBezTo>
                  <a:pt x="11" y="259"/>
                  <a:pt x="9" y="256"/>
                  <a:pt x="8" y="253"/>
                </a:cubicBezTo>
                <a:cubicBezTo>
                  <a:pt x="6" y="249"/>
                  <a:pt x="5" y="245"/>
                  <a:pt x="4" y="241"/>
                </a:cubicBezTo>
                <a:cubicBezTo>
                  <a:pt x="3" y="237"/>
                  <a:pt x="1" y="233"/>
                  <a:pt x="1" y="228"/>
                </a:cubicBezTo>
                <a:cubicBezTo>
                  <a:pt x="0" y="227"/>
                  <a:pt x="2" y="225"/>
                  <a:pt x="1" y="223"/>
                </a:cubicBezTo>
                <a:cubicBezTo>
                  <a:pt x="1" y="223"/>
                  <a:pt x="1" y="222"/>
                  <a:pt x="2" y="222"/>
                </a:cubicBezTo>
                <a:cubicBezTo>
                  <a:pt x="5" y="223"/>
                  <a:pt x="8" y="221"/>
                  <a:pt x="11" y="222"/>
                </a:cubicBezTo>
                <a:cubicBezTo>
                  <a:pt x="14" y="222"/>
                  <a:pt x="18" y="221"/>
                  <a:pt x="21" y="221"/>
                </a:cubicBezTo>
                <a:cubicBezTo>
                  <a:pt x="29" y="222"/>
                  <a:pt x="36" y="220"/>
                  <a:pt x="43" y="221"/>
                </a:cubicBezTo>
                <a:cubicBezTo>
                  <a:pt x="47" y="221"/>
                  <a:pt x="50" y="221"/>
                  <a:pt x="54" y="221"/>
                </a:cubicBezTo>
                <a:cubicBezTo>
                  <a:pt x="59" y="221"/>
                  <a:pt x="64" y="221"/>
                  <a:pt x="69" y="221"/>
                </a:cubicBezTo>
                <a:cubicBezTo>
                  <a:pt x="72" y="221"/>
                  <a:pt x="73" y="220"/>
                  <a:pt x="73" y="217"/>
                </a:cubicBezTo>
                <a:cubicBezTo>
                  <a:pt x="73" y="211"/>
                  <a:pt x="72" y="206"/>
                  <a:pt x="73" y="201"/>
                </a:cubicBezTo>
                <a:cubicBezTo>
                  <a:pt x="74" y="199"/>
                  <a:pt x="74" y="197"/>
                  <a:pt x="73" y="195"/>
                </a:cubicBezTo>
                <a:cubicBezTo>
                  <a:pt x="72" y="190"/>
                  <a:pt x="74" y="185"/>
                  <a:pt x="74" y="180"/>
                </a:cubicBezTo>
                <a:cubicBezTo>
                  <a:pt x="74" y="176"/>
                  <a:pt x="75" y="171"/>
                  <a:pt x="76" y="167"/>
                </a:cubicBezTo>
                <a:cubicBezTo>
                  <a:pt x="76" y="165"/>
                  <a:pt x="76" y="164"/>
                  <a:pt x="77" y="162"/>
                </a:cubicBezTo>
                <a:cubicBezTo>
                  <a:pt x="79" y="160"/>
                  <a:pt x="77" y="158"/>
                  <a:pt x="79" y="156"/>
                </a:cubicBezTo>
                <a:cubicBezTo>
                  <a:pt x="81" y="152"/>
                  <a:pt x="80" y="148"/>
                  <a:pt x="81" y="145"/>
                </a:cubicBezTo>
                <a:cubicBezTo>
                  <a:pt x="83" y="142"/>
                  <a:pt x="83" y="139"/>
                  <a:pt x="85" y="136"/>
                </a:cubicBezTo>
                <a:cubicBezTo>
                  <a:pt x="87" y="133"/>
                  <a:pt x="88" y="130"/>
                  <a:pt x="88" y="127"/>
                </a:cubicBezTo>
                <a:cubicBezTo>
                  <a:pt x="89" y="127"/>
                  <a:pt x="88" y="126"/>
                  <a:pt x="89" y="126"/>
                </a:cubicBezTo>
                <a:cubicBezTo>
                  <a:pt x="94" y="123"/>
                  <a:pt x="92" y="115"/>
                  <a:pt x="97" y="112"/>
                </a:cubicBezTo>
                <a:cubicBezTo>
                  <a:pt x="97" y="108"/>
                  <a:pt x="101" y="106"/>
                  <a:pt x="102" y="103"/>
                </a:cubicBezTo>
                <a:cubicBezTo>
                  <a:pt x="103" y="101"/>
                  <a:pt x="103" y="98"/>
                  <a:pt x="106" y="97"/>
                </a:cubicBezTo>
                <a:cubicBezTo>
                  <a:pt x="106" y="97"/>
                  <a:pt x="106" y="94"/>
                  <a:pt x="107" y="93"/>
                </a:cubicBezTo>
                <a:cubicBezTo>
                  <a:pt x="111" y="88"/>
                  <a:pt x="114" y="84"/>
                  <a:pt x="118" y="79"/>
                </a:cubicBezTo>
                <a:cubicBezTo>
                  <a:pt x="122" y="75"/>
                  <a:pt x="126" y="71"/>
                  <a:pt x="130" y="66"/>
                </a:cubicBezTo>
                <a:cubicBezTo>
                  <a:pt x="134" y="62"/>
                  <a:pt x="139" y="58"/>
                  <a:pt x="143" y="53"/>
                </a:cubicBezTo>
                <a:cubicBezTo>
                  <a:pt x="145" y="51"/>
                  <a:pt x="149" y="49"/>
                  <a:pt x="152" y="46"/>
                </a:cubicBezTo>
                <a:cubicBezTo>
                  <a:pt x="155" y="44"/>
                  <a:pt x="159" y="43"/>
                  <a:pt x="161" y="39"/>
                </a:cubicBezTo>
                <a:cubicBezTo>
                  <a:pt x="163" y="37"/>
                  <a:pt x="165" y="37"/>
                  <a:pt x="167" y="36"/>
                </a:cubicBezTo>
                <a:cubicBezTo>
                  <a:pt x="175" y="30"/>
                  <a:pt x="184" y="25"/>
                  <a:pt x="193" y="21"/>
                </a:cubicBezTo>
                <a:cubicBezTo>
                  <a:pt x="198" y="18"/>
                  <a:pt x="202" y="16"/>
                  <a:pt x="207" y="15"/>
                </a:cubicBezTo>
                <a:cubicBezTo>
                  <a:pt x="210" y="14"/>
                  <a:pt x="213" y="13"/>
                  <a:pt x="216" y="12"/>
                </a:cubicBezTo>
                <a:cubicBezTo>
                  <a:pt x="219" y="10"/>
                  <a:pt x="223" y="10"/>
                  <a:pt x="226" y="9"/>
                </a:cubicBezTo>
                <a:cubicBezTo>
                  <a:pt x="229" y="7"/>
                  <a:pt x="231" y="7"/>
                  <a:pt x="234" y="6"/>
                </a:cubicBezTo>
                <a:cubicBezTo>
                  <a:pt x="242" y="4"/>
                  <a:pt x="250" y="2"/>
                  <a:pt x="258" y="2"/>
                </a:cubicBezTo>
                <a:cubicBezTo>
                  <a:pt x="265" y="1"/>
                  <a:pt x="271" y="0"/>
                  <a:pt x="278" y="0"/>
                </a:cubicBezTo>
                <a:cubicBezTo>
                  <a:pt x="283" y="0"/>
                  <a:pt x="288" y="0"/>
                  <a:pt x="292" y="0"/>
                </a:cubicBezTo>
                <a:cubicBezTo>
                  <a:pt x="298" y="0"/>
                  <a:pt x="303" y="1"/>
                  <a:pt x="308" y="1"/>
                </a:cubicBezTo>
                <a:cubicBezTo>
                  <a:pt x="313" y="2"/>
                  <a:pt x="317" y="3"/>
                  <a:pt x="322" y="4"/>
                </a:cubicBezTo>
                <a:cubicBezTo>
                  <a:pt x="325" y="4"/>
                  <a:pt x="327" y="6"/>
                  <a:pt x="330" y="5"/>
                </a:cubicBezTo>
                <a:cubicBezTo>
                  <a:pt x="331" y="5"/>
                  <a:pt x="334" y="5"/>
                  <a:pt x="336" y="7"/>
                </a:cubicBezTo>
                <a:cubicBezTo>
                  <a:pt x="337" y="8"/>
                  <a:pt x="339" y="8"/>
                  <a:pt x="341" y="8"/>
                </a:cubicBezTo>
                <a:cubicBezTo>
                  <a:pt x="347" y="10"/>
                  <a:pt x="353" y="12"/>
                  <a:pt x="359" y="14"/>
                </a:cubicBezTo>
                <a:cubicBezTo>
                  <a:pt x="367" y="17"/>
                  <a:pt x="374" y="21"/>
                  <a:pt x="381" y="26"/>
                </a:cubicBezTo>
                <a:cubicBezTo>
                  <a:pt x="385" y="28"/>
                  <a:pt x="391" y="29"/>
                  <a:pt x="393" y="34"/>
                </a:cubicBezTo>
                <a:cubicBezTo>
                  <a:pt x="393" y="34"/>
                  <a:pt x="394" y="35"/>
                  <a:pt x="394" y="35"/>
                </a:cubicBezTo>
                <a:cubicBezTo>
                  <a:pt x="400" y="36"/>
                  <a:pt x="403" y="41"/>
                  <a:pt x="408" y="45"/>
                </a:cubicBezTo>
                <a:cubicBezTo>
                  <a:pt x="409" y="46"/>
                  <a:pt x="411" y="47"/>
                  <a:pt x="412" y="50"/>
                </a:cubicBezTo>
                <a:cubicBezTo>
                  <a:pt x="412" y="50"/>
                  <a:pt x="412" y="50"/>
                  <a:pt x="413" y="50"/>
                </a:cubicBezTo>
                <a:cubicBezTo>
                  <a:pt x="414" y="49"/>
                  <a:pt x="414" y="50"/>
                  <a:pt x="415" y="50"/>
                </a:cubicBezTo>
                <a:cubicBezTo>
                  <a:pt x="417" y="56"/>
                  <a:pt x="422" y="59"/>
                  <a:pt x="426" y="62"/>
                </a:cubicBezTo>
                <a:cubicBezTo>
                  <a:pt x="429" y="65"/>
                  <a:pt x="430" y="68"/>
                  <a:pt x="432" y="71"/>
                </a:cubicBezTo>
                <a:cubicBezTo>
                  <a:pt x="432" y="71"/>
                  <a:pt x="432" y="72"/>
                  <a:pt x="432" y="72"/>
                </a:cubicBezTo>
                <a:cubicBezTo>
                  <a:pt x="435" y="73"/>
                  <a:pt x="436" y="75"/>
                  <a:pt x="437" y="78"/>
                </a:cubicBezTo>
                <a:cubicBezTo>
                  <a:pt x="438" y="80"/>
                  <a:pt x="440" y="81"/>
                  <a:pt x="441" y="83"/>
                </a:cubicBezTo>
                <a:cubicBezTo>
                  <a:pt x="442" y="85"/>
                  <a:pt x="443" y="86"/>
                  <a:pt x="444" y="88"/>
                </a:cubicBezTo>
                <a:cubicBezTo>
                  <a:pt x="444" y="90"/>
                  <a:pt x="447" y="89"/>
                  <a:pt x="447" y="92"/>
                </a:cubicBezTo>
                <a:cubicBezTo>
                  <a:pt x="448" y="92"/>
                  <a:pt x="448" y="93"/>
                  <a:pt x="448" y="94"/>
                </a:cubicBezTo>
                <a:cubicBezTo>
                  <a:pt x="448" y="95"/>
                  <a:pt x="448" y="96"/>
                  <a:pt x="450" y="96"/>
                </a:cubicBezTo>
                <a:cubicBezTo>
                  <a:pt x="451" y="96"/>
                  <a:pt x="451" y="97"/>
                  <a:pt x="451" y="97"/>
                </a:cubicBezTo>
                <a:cubicBezTo>
                  <a:pt x="451" y="101"/>
                  <a:pt x="454" y="104"/>
                  <a:pt x="456" y="108"/>
                </a:cubicBezTo>
                <a:cubicBezTo>
                  <a:pt x="458" y="111"/>
                  <a:pt x="459" y="115"/>
                  <a:pt x="461" y="119"/>
                </a:cubicBezTo>
                <a:cubicBezTo>
                  <a:pt x="463" y="122"/>
                  <a:pt x="464" y="126"/>
                  <a:pt x="465" y="130"/>
                </a:cubicBezTo>
                <a:cubicBezTo>
                  <a:pt x="465" y="133"/>
                  <a:pt x="466" y="136"/>
                  <a:pt x="468" y="138"/>
                </a:cubicBezTo>
                <a:cubicBezTo>
                  <a:pt x="469" y="141"/>
                  <a:pt x="469" y="144"/>
                  <a:pt x="470" y="147"/>
                </a:cubicBezTo>
                <a:cubicBezTo>
                  <a:pt x="470" y="148"/>
                  <a:pt x="472" y="149"/>
                  <a:pt x="472" y="151"/>
                </a:cubicBezTo>
                <a:cubicBezTo>
                  <a:pt x="471" y="156"/>
                  <a:pt x="474" y="160"/>
                  <a:pt x="474" y="165"/>
                </a:cubicBezTo>
                <a:cubicBezTo>
                  <a:pt x="475" y="170"/>
                  <a:pt x="475" y="175"/>
                  <a:pt x="476" y="180"/>
                </a:cubicBezTo>
                <a:cubicBezTo>
                  <a:pt x="477" y="184"/>
                  <a:pt x="477" y="188"/>
                  <a:pt x="478" y="193"/>
                </a:cubicBezTo>
                <a:cubicBezTo>
                  <a:pt x="479" y="197"/>
                  <a:pt x="478" y="202"/>
                  <a:pt x="478" y="207"/>
                </a:cubicBezTo>
                <a:cubicBezTo>
                  <a:pt x="477" y="213"/>
                  <a:pt x="478" y="219"/>
                  <a:pt x="477" y="225"/>
                </a:cubicBezTo>
                <a:cubicBezTo>
                  <a:pt x="476" y="230"/>
                  <a:pt x="476" y="235"/>
                  <a:pt x="475" y="239"/>
                </a:cubicBezTo>
                <a:cubicBezTo>
                  <a:pt x="475" y="242"/>
                  <a:pt x="475" y="244"/>
                  <a:pt x="474" y="247"/>
                </a:cubicBezTo>
                <a:cubicBezTo>
                  <a:pt x="473" y="249"/>
                  <a:pt x="472" y="250"/>
                  <a:pt x="472" y="252"/>
                </a:cubicBezTo>
                <a:cubicBezTo>
                  <a:pt x="472" y="255"/>
                  <a:pt x="470" y="257"/>
                  <a:pt x="469" y="259"/>
                </a:cubicBezTo>
                <a:cubicBezTo>
                  <a:pt x="469" y="261"/>
                  <a:pt x="469" y="263"/>
                  <a:pt x="469" y="265"/>
                </a:cubicBezTo>
                <a:cubicBezTo>
                  <a:pt x="469" y="268"/>
                  <a:pt x="468" y="271"/>
                  <a:pt x="466" y="272"/>
                </a:cubicBezTo>
                <a:cubicBezTo>
                  <a:pt x="464" y="274"/>
                  <a:pt x="464" y="276"/>
                  <a:pt x="463" y="278"/>
                </a:cubicBezTo>
                <a:cubicBezTo>
                  <a:pt x="461" y="280"/>
                  <a:pt x="459" y="283"/>
                  <a:pt x="459" y="286"/>
                </a:cubicBezTo>
                <a:cubicBezTo>
                  <a:pt x="459" y="290"/>
                  <a:pt x="455" y="291"/>
                  <a:pt x="455" y="295"/>
                </a:cubicBezTo>
                <a:cubicBezTo>
                  <a:pt x="456" y="298"/>
                  <a:pt x="455" y="295"/>
                  <a:pt x="454" y="295"/>
                </a:cubicBezTo>
                <a:close/>
              </a:path>
            </a:pathLst>
          </a:custGeom>
          <a:solidFill>
            <a:srgbClr val="A6DFDA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Freeform 33">
            <a:extLst>
              <a:ext uri="{FF2B5EF4-FFF2-40B4-BE49-F238E27FC236}">
                <a16:creationId xmlns:a16="http://schemas.microsoft.com/office/drawing/2014/main" id="{2C795E7E-58A3-47AB-B002-F35C4EFF5C8F}"/>
              </a:ext>
            </a:extLst>
          </p:cNvPr>
          <p:cNvSpPr>
            <a:spLocks noEditPoints="1"/>
          </p:cNvSpPr>
          <p:nvPr/>
        </p:nvSpPr>
        <p:spPr bwMode="auto">
          <a:xfrm>
            <a:off x="5519827" y="4339127"/>
            <a:ext cx="1792288" cy="1544637"/>
          </a:xfrm>
          <a:custGeom>
            <a:avLst/>
            <a:gdLst/>
            <a:ahLst/>
            <a:cxnLst>
              <a:cxn ang="0">
                <a:pos x="386" y="58"/>
              </a:cxn>
              <a:cxn ang="0">
                <a:pos x="443" y="116"/>
              </a:cxn>
              <a:cxn ang="0">
                <a:pos x="471" y="159"/>
              </a:cxn>
              <a:cxn ang="0">
                <a:pos x="469" y="190"/>
              </a:cxn>
              <a:cxn ang="0">
                <a:pos x="406" y="195"/>
              </a:cxn>
              <a:cxn ang="0">
                <a:pos x="398" y="259"/>
              </a:cxn>
              <a:cxn ang="0">
                <a:pos x="382" y="300"/>
              </a:cxn>
              <a:cxn ang="0">
                <a:pos x="359" y="334"/>
              </a:cxn>
              <a:cxn ang="0">
                <a:pos x="318" y="373"/>
              </a:cxn>
              <a:cxn ang="0">
                <a:pos x="241" y="407"/>
              </a:cxn>
              <a:cxn ang="0">
                <a:pos x="157" y="408"/>
              </a:cxn>
              <a:cxn ang="0">
                <a:pos x="100" y="387"/>
              </a:cxn>
              <a:cxn ang="0">
                <a:pos x="67" y="362"/>
              </a:cxn>
              <a:cxn ang="0">
                <a:pos x="39" y="332"/>
              </a:cxn>
              <a:cxn ang="0">
                <a:pos x="21" y="302"/>
              </a:cxn>
              <a:cxn ang="0">
                <a:pos x="7" y="257"/>
              </a:cxn>
              <a:cxn ang="0">
                <a:pos x="1" y="216"/>
              </a:cxn>
              <a:cxn ang="0">
                <a:pos x="7" y="157"/>
              </a:cxn>
              <a:cxn ang="0">
                <a:pos x="23" y="117"/>
              </a:cxn>
              <a:cxn ang="0">
                <a:pos x="49" y="81"/>
              </a:cxn>
              <a:cxn ang="0">
                <a:pos x="95" y="39"/>
              </a:cxn>
              <a:cxn ang="0">
                <a:pos x="117" y="27"/>
              </a:cxn>
              <a:cxn ang="0">
                <a:pos x="145" y="15"/>
              </a:cxn>
              <a:cxn ang="0">
                <a:pos x="188" y="5"/>
              </a:cxn>
              <a:cxn ang="0">
                <a:pos x="213" y="2"/>
              </a:cxn>
              <a:cxn ang="0">
                <a:pos x="266" y="5"/>
              </a:cxn>
              <a:cxn ang="0">
                <a:pos x="299" y="12"/>
              </a:cxn>
              <a:cxn ang="0">
                <a:pos x="398" y="189"/>
              </a:cxn>
              <a:cxn ang="0">
                <a:pos x="413" y="181"/>
              </a:cxn>
              <a:cxn ang="0">
                <a:pos x="450" y="181"/>
              </a:cxn>
              <a:cxn ang="0">
                <a:pos x="465" y="169"/>
              </a:cxn>
              <a:cxn ang="0">
                <a:pos x="450" y="142"/>
              </a:cxn>
              <a:cxn ang="0">
                <a:pos x="432" y="118"/>
              </a:cxn>
              <a:cxn ang="0">
                <a:pos x="407" y="90"/>
              </a:cxn>
              <a:cxn ang="0">
                <a:pos x="378" y="65"/>
              </a:cxn>
              <a:cxn ang="0">
                <a:pos x="315" y="28"/>
              </a:cxn>
              <a:cxn ang="0">
                <a:pos x="254" y="12"/>
              </a:cxn>
              <a:cxn ang="0">
                <a:pos x="154" y="21"/>
              </a:cxn>
              <a:cxn ang="0">
                <a:pos x="91" y="51"/>
              </a:cxn>
              <a:cxn ang="0">
                <a:pos x="49" y="94"/>
              </a:cxn>
              <a:cxn ang="0">
                <a:pos x="21" y="143"/>
              </a:cxn>
              <a:cxn ang="0">
                <a:pos x="10" y="215"/>
              </a:cxn>
              <a:cxn ang="0">
                <a:pos x="27" y="290"/>
              </a:cxn>
              <a:cxn ang="0">
                <a:pos x="51" y="331"/>
              </a:cxn>
              <a:cxn ang="0">
                <a:pos x="119" y="386"/>
              </a:cxn>
              <a:cxn ang="0">
                <a:pos x="169" y="401"/>
              </a:cxn>
              <a:cxn ang="0">
                <a:pos x="206" y="403"/>
              </a:cxn>
              <a:cxn ang="0">
                <a:pos x="246" y="396"/>
              </a:cxn>
              <a:cxn ang="0">
                <a:pos x="294" y="377"/>
              </a:cxn>
              <a:cxn ang="0">
                <a:pos x="360" y="318"/>
              </a:cxn>
              <a:cxn ang="0">
                <a:pos x="384" y="275"/>
              </a:cxn>
              <a:cxn ang="0">
                <a:pos x="396" y="228"/>
              </a:cxn>
            </a:cxnLst>
            <a:rect l="0" t="0" r="r" b="b"/>
            <a:pathLst>
              <a:path w="478" h="412">
                <a:moveTo>
                  <a:pt x="348" y="36"/>
                </a:moveTo>
                <a:cubicBezTo>
                  <a:pt x="350" y="34"/>
                  <a:pt x="351" y="34"/>
                  <a:pt x="352" y="35"/>
                </a:cubicBezTo>
                <a:cubicBezTo>
                  <a:pt x="356" y="38"/>
                  <a:pt x="360" y="40"/>
                  <a:pt x="364" y="42"/>
                </a:cubicBezTo>
                <a:cubicBezTo>
                  <a:pt x="369" y="46"/>
                  <a:pt x="373" y="49"/>
                  <a:pt x="378" y="53"/>
                </a:cubicBezTo>
                <a:cubicBezTo>
                  <a:pt x="381" y="54"/>
                  <a:pt x="383" y="56"/>
                  <a:pt x="386" y="58"/>
                </a:cubicBezTo>
                <a:cubicBezTo>
                  <a:pt x="389" y="59"/>
                  <a:pt x="391" y="62"/>
                  <a:pt x="393" y="64"/>
                </a:cubicBezTo>
                <a:cubicBezTo>
                  <a:pt x="400" y="69"/>
                  <a:pt x="406" y="75"/>
                  <a:pt x="412" y="81"/>
                </a:cubicBezTo>
                <a:cubicBezTo>
                  <a:pt x="415" y="84"/>
                  <a:pt x="418" y="87"/>
                  <a:pt x="421" y="90"/>
                </a:cubicBezTo>
                <a:cubicBezTo>
                  <a:pt x="425" y="94"/>
                  <a:pt x="429" y="98"/>
                  <a:pt x="432" y="102"/>
                </a:cubicBezTo>
                <a:cubicBezTo>
                  <a:pt x="436" y="107"/>
                  <a:pt x="440" y="111"/>
                  <a:pt x="443" y="116"/>
                </a:cubicBezTo>
                <a:cubicBezTo>
                  <a:pt x="445" y="119"/>
                  <a:pt x="448" y="122"/>
                  <a:pt x="450" y="125"/>
                </a:cubicBezTo>
                <a:cubicBezTo>
                  <a:pt x="453" y="127"/>
                  <a:pt x="453" y="131"/>
                  <a:pt x="456" y="133"/>
                </a:cubicBezTo>
                <a:cubicBezTo>
                  <a:pt x="459" y="135"/>
                  <a:pt x="458" y="139"/>
                  <a:pt x="462" y="140"/>
                </a:cubicBezTo>
                <a:cubicBezTo>
                  <a:pt x="461" y="144"/>
                  <a:pt x="466" y="146"/>
                  <a:pt x="466" y="150"/>
                </a:cubicBezTo>
                <a:cubicBezTo>
                  <a:pt x="467" y="153"/>
                  <a:pt x="469" y="156"/>
                  <a:pt x="471" y="159"/>
                </a:cubicBezTo>
                <a:cubicBezTo>
                  <a:pt x="473" y="162"/>
                  <a:pt x="474" y="166"/>
                  <a:pt x="475" y="170"/>
                </a:cubicBezTo>
                <a:cubicBezTo>
                  <a:pt x="475" y="172"/>
                  <a:pt x="475" y="173"/>
                  <a:pt x="476" y="174"/>
                </a:cubicBezTo>
                <a:cubicBezTo>
                  <a:pt x="478" y="179"/>
                  <a:pt x="478" y="184"/>
                  <a:pt x="478" y="189"/>
                </a:cubicBezTo>
                <a:cubicBezTo>
                  <a:pt x="478" y="189"/>
                  <a:pt x="477" y="190"/>
                  <a:pt x="477" y="190"/>
                </a:cubicBezTo>
                <a:cubicBezTo>
                  <a:pt x="474" y="189"/>
                  <a:pt x="472" y="191"/>
                  <a:pt x="469" y="190"/>
                </a:cubicBezTo>
                <a:cubicBezTo>
                  <a:pt x="465" y="190"/>
                  <a:pt x="461" y="191"/>
                  <a:pt x="457" y="190"/>
                </a:cubicBezTo>
                <a:cubicBezTo>
                  <a:pt x="450" y="190"/>
                  <a:pt x="443" y="191"/>
                  <a:pt x="435" y="191"/>
                </a:cubicBezTo>
                <a:cubicBezTo>
                  <a:pt x="432" y="190"/>
                  <a:pt x="428" y="191"/>
                  <a:pt x="425" y="191"/>
                </a:cubicBezTo>
                <a:cubicBezTo>
                  <a:pt x="420" y="191"/>
                  <a:pt x="415" y="191"/>
                  <a:pt x="410" y="191"/>
                </a:cubicBezTo>
                <a:cubicBezTo>
                  <a:pt x="406" y="191"/>
                  <a:pt x="406" y="191"/>
                  <a:pt x="406" y="195"/>
                </a:cubicBezTo>
                <a:cubicBezTo>
                  <a:pt x="406" y="199"/>
                  <a:pt x="407" y="203"/>
                  <a:pt x="406" y="208"/>
                </a:cubicBezTo>
                <a:cubicBezTo>
                  <a:pt x="405" y="209"/>
                  <a:pt x="405" y="212"/>
                  <a:pt x="405" y="213"/>
                </a:cubicBezTo>
                <a:cubicBezTo>
                  <a:pt x="406" y="222"/>
                  <a:pt x="405" y="230"/>
                  <a:pt x="404" y="238"/>
                </a:cubicBezTo>
                <a:cubicBezTo>
                  <a:pt x="403" y="242"/>
                  <a:pt x="404" y="245"/>
                  <a:pt x="402" y="248"/>
                </a:cubicBezTo>
                <a:cubicBezTo>
                  <a:pt x="400" y="251"/>
                  <a:pt x="402" y="256"/>
                  <a:pt x="398" y="259"/>
                </a:cubicBezTo>
                <a:cubicBezTo>
                  <a:pt x="398" y="260"/>
                  <a:pt x="399" y="261"/>
                  <a:pt x="398" y="264"/>
                </a:cubicBezTo>
                <a:cubicBezTo>
                  <a:pt x="397" y="265"/>
                  <a:pt x="397" y="268"/>
                  <a:pt x="396" y="270"/>
                </a:cubicBezTo>
                <a:cubicBezTo>
                  <a:pt x="394" y="275"/>
                  <a:pt x="392" y="279"/>
                  <a:pt x="390" y="283"/>
                </a:cubicBezTo>
                <a:cubicBezTo>
                  <a:pt x="388" y="288"/>
                  <a:pt x="386" y="292"/>
                  <a:pt x="384" y="296"/>
                </a:cubicBezTo>
                <a:cubicBezTo>
                  <a:pt x="384" y="298"/>
                  <a:pt x="383" y="299"/>
                  <a:pt x="382" y="300"/>
                </a:cubicBezTo>
                <a:cubicBezTo>
                  <a:pt x="381" y="300"/>
                  <a:pt x="380" y="301"/>
                  <a:pt x="381" y="302"/>
                </a:cubicBezTo>
                <a:cubicBezTo>
                  <a:pt x="382" y="302"/>
                  <a:pt x="382" y="303"/>
                  <a:pt x="381" y="303"/>
                </a:cubicBezTo>
                <a:cubicBezTo>
                  <a:pt x="377" y="306"/>
                  <a:pt x="377" y="310"/>
                  <a:pt x="374" y="314"/>
                </a:cubicBezTo>
                <a:cubicBezTo>
                  <a:pt x="373" y="316"/>
                  <a:pt x="371" y="319"/>
                  <a:pt x="370" y="321"/>
                </a:cubicBezTo>
                <a:cubicBezTo>
                  <a:pt x="366" y="325"/>
                  <a:pt x="362" y="329"/>
                  <a:pt x="359" y="334"/>
                </a:cubicBezTo>
                <a:cubicBezTo>
                  <a:pt x="358" y="336"/>
                  <a:pt x="355" y="338"/>
                  <a:pt x="354" y="340"/>
                </a:cubicBezTo>
                <a:cubicBezTo>
                  <a:pt x="353" y="344"/>
                  <a:pt x="349" y="345"/>
                  <a:pt x="347" y="348"/>
                </a:cubicBezTo>
                <a:cubicBezTo>
                  <a:pt x="344" y="352"/>
                  <a:pt x="340" y="354"/>
                  <a:pt x="337" y="357"/>
                </a:cubicBezTo>
                <a:cubicBezTo>
                  <a:pt x="332" y="361"/>
                  <a:pt x="327" y="365"/>
                  <a:pt x="322" y="369"/>
                </a:cubicBezTo>
                <a:cubicBezTo>
                  <a:pt x="320" y="370"/>
                  <a:pt x="319" y="371"/>
                  <a:pt x="318" y="373"/>
                </a:cubicBezTo>
                <a:cubicBezTo>
                  <a:pt x="316" y="375"/>
                  <a:pt x="313" y="375"/>
                  <a:pt x="311" y="377"/>
                </a:cubicBezTo>
                <a:cubicBezTo>
                  <a:pt x="309" y="378"/>
                  <a:pt x="307" y="380"/>
                  <a:pt x="304" y="381"/>
                </a:cubicBezTo>
                <a:cubicBezTo>
                  <a:pt x="300" y="384"/>
                  <a:pt x="295" y="387"/>
                  <a:pt x="290" y="389"/>
                </a:cubicBezTo>
                <a:cubicBezTo>
                  <a:pt x="281" y="393"/>
                  <a:pt x="273" y="397"/>
                  <a:pt x="264" y="400"/>
                </a:cubicBezTo>
                <a:cubicBezTo>
                  <a:pt x="257" y="403"/>
                  <a:pt x="249" y="405"/>
                  <a:pt x="241" y="407"/>
                </a:cubicBezTo>
                <a:cubicBezTo>
                  <a:pt x="235" y="408"/>
                  <a:pt x="228" y="409"/>
                  <a:pt x="221" y="410"/>
                </a:cubicBezTo>
                <a:cubicBezTo>
                  <a:pt x="214" y="411"/>
                  <a:pt x="207" y="412"/>
                  <a:pt x="200" y="412"/>
                </a:cubicBezTo>
                <a:cubicBezTo>
                  <a:pt x="196" y="412"/>
                  <a:pt x="191" y="412"/>
                  <a:pt x="186" y="412"/>
                </a:cubicBezTo>
                <a:cubicBezTo>
                  <a:pt x="181" y="412"/>
                  <a:pt x="176" y="411"/>
                  <a:pt x="171" y="411"/>
                </a:cubicBezTo>
                <a:cubicBezTo>
                  <a:pt x="166" y="410"/>
                  <a:pt x="162" y="409"/>
                  <a:pt x="157" y="408"/>
                </a:cubicBezTo>
                <a:cubicBezTo>
                  <a:pt x="154" y="408"/>
                  <a:pt x="152" y="406"/>
                  <a:pt x="148" y="407"/>
                </a:cubicBezTo>
                <a:cubicBezTo>
                  <a:pt x="148" y="407"/>
                  <a:pt x="144" y="407"/>
                  <a:pt x="143" y="405"/>
                </a:cubicBezTo>
                <a:cubicBezTo>
                  <a:pt x="142" y="404"/>
                  <a:pt x="140" y="404"/>
                  <a:pt x="138" y="404"/>
                </a:cubicBezTo>
                <a:cubicBezTo>
                  <a:pt x="132" y="403"/>
                  <a:pt x="126" y="400"/>
                  <a:pt x="120" y="398"/>
                </a:cubicBezTo>
                <a:cubicBezTo>
                  <a:pt x="113" y="395"/>
                  <a:pt x="106" y="392"/>
                  <a:pt x="100" y="387"/>
                </a:cubicBezTo>
                <a:cubicBezTo>
                  <a:pt x="96" y="385"/>
                  <a:pt x="93" y="384"/>
                  <a:pt x="90" y="382"/>
                </a:cubicBezTo>
                <a:cubicBezTo>
                  <a:pt x="89" y="382"/>
                  <a:pt x="89" y="381"/>
                  <a:pt x="88" y="381"/>
                </a:cubicBezTo>
                <a:cubicBezTo>
                  <a:pt x="87" y="379"/>
                  <a:pt x="85" y="378"/>
                  <a:pt x="83" y="377"/>
                </a:cubicBezTo>
                <a:cubicBezTo>
                  <a:pt x="78" y="374"/>
                  <a:pt x="75" y="371"/>
                  <a:pt x="72" y="367"/>
                </a:cubicBezTo>
                <a:cubicBezTo>
                  <a:pt x="70" y="366"/>
                  <a:pt x="67" y="365"/>
                  <a:pt x="67" y="362"/>
                </a:cubicBezTo>
                <a:cubicBezTo>
                  <a:pt x="67" y="362"/>
                  <a:pt x="66" y="362"/>
                  <a:pt x="66" y="362"/>
                </a:cubicBezTo>
                <a:cubicBezTo>
                  <a:pt x="65" y="363"/>
                  <a:pt x="64" y="362"/>
                  <a:pt x="64" y="362"/>
                </a:cubicBezTo>
                <a:cubicBezTo>
                  <a:pt x="63" y="357"/>
                  <a:pt x="58" y="355"/>
                  <a:pt x="55" y="351"/>
                </a:cubicBezTo>
                <a:cubicBezTo>
                  <a:pt x="52" y="348"/>
                  <a:pt x="50" y="345"/>
                  <a:pt x="47" y="342"/>
                </a:cubicBezTo>
                <a:cubicBezTo>
                  <a:pt x="44" y="339"/>
                  <a:pt x="42" y="334"/>
                  <a:pt x="39" y="332"/>
                </a:cubicBezTo>
                <a:cubicBezTo>
                  <a:pt x="38" y="331"/>
                  <a:pt x="36" y="329"/>
                  <a:pt x="36" y="328"/>
                </a:cubicBezTo>
                <a:cubicBezTo>
                  <a:pt x="36" y="323"/>
                  <a:pt x="30" y="322"/>
                  <a:pt x="31" y="317"/>
                </a:cubicBezTo>
                <a:cubicBezTo>
                  <a:pt x="31" y="317"/>
                  <a:pt x="31" y="316"/>
                  <a:pt x="30" y="316"/>
                </a:cubicBezTo>
                <a:cubicBezTo>
                  <a:pt x="28" y="316"/>
                  <a:pt x="28" y="314"/>
                  <a:pt x="28" y="314"/>
                </a:cubicBezTo>
                <a:cubicBezTo>
                  <a:pt x="26" y="310"/>
                  <a:pt x="23" y="306"/>
                  <a:pt x="21" y="302"/>
                </a:cubicBezTo>
                <a:cubicBezTo>
                  <a:pt x="20" y="298"/>
                  <a:pt x="17" y="295"/>
                  <a:pt x="17" y="291"/>
                </a:cubicBezTo>
                <a:cubicBezTo>
                  <a:pt x="18" y="290"/>
                  <a:pt x="16" y="290"/>
                  <a:pt x="16" y="289"/>
                </a:cubicBezTo>
                <a:cubicBezTo>
                  <a:pt x="15" y="286"/>
                  <a:pt x="15" y="283"/>
                  <a:pt x="14" y="282"/>
                </a:cubicBezTo>
                <a:cubicBezTo>
                  <a:pt x="11" y="277"/>
                  <a:pt x="11" y="272"/>
                  <a:pt x="9" y="267"/>
                </a:cubicBezTo>
                <a:cubicBezTo>
                  <a:pt x="8" y="264"/>
                  <a:pt x="5" y="261"/>
                  <a:pt x="7" y="257"/>
                </a:cubicBezTo>
                <a:cubicBezTo>
                  <a:pt x="8" y="256"/>
                  <a:pt x="7" y="254"/>
                  <a:pt x="6" y="253"/>
                </a:cubicBezTo>
                <a:cubicBezTo>
                  <a:pt x="4" y="250"/>
                  <a:pt x="4" y="246"/>
                  <a:pt x="4" y="243"/>
                </a:cubicBezTo>
                <a:cubicBezTo>
                  <a:pt x="3" y="239"/>
                  <a:pt x="3" y="235"/>
                  <a:pt x="2" y="231"/>
                </a:cubicBezTo>
                <a:cubicBezTo>
                  <a:pt x="2" y="228"/>
                  <a:pt x="2" y="226"/>
                  <a:pt x="2" y="224"/>
                </a:cubicBezTo>
                <a:cubicBezTo>
                  <a:pt x="1" y="221"/>
                  <a:pt x="1" y="218"/>
                  <a:pt x="1" y="216"/>
                </a:cubicBezTo>
                <a:cubicBezTo>
                  <a:pt x="0" y="211"/>
                  <a:pt x="2" y="207"/>
                  <a:pt x="0" y="203"/>
                </a:cubicBezTo>
                <a:cubicBezTo>
                  <a:pt x="3" y="197"/>
                  <a:pt x="0" y="191"/>
                  <a:pt x="2" y="185"/>
                </a:cubicBezTo>
                <a:cubicBezTo>
                  <a:pt x="3" y="181"/>
                  <a:pt x="4" y="177"/>
                  <a:pt x="4" y="173"/>
                </a:cubicBezTo>
                <a:cubicBezTo>
                  <a:pt x="3" y="171"/>
                  <a:pt x="4" y="169"/>
                  <a:pt x="5" y="167"/>
                </a:cubicBezTo>
                <a:cubicBezTo>
                  <a:pt x="6" y="164"/>
                  <a:pt x="6" y="160"/>
                  <a:pt x="7" y="157"/>
                </a:cubicBezTo>
                <a:cubicBezTo>
                  <a:pt x="11" y="152"/>
                  <a:pt x="10" y="146"/>
                  <a:pt x="12" y="141"/>
                </a:cubicBezTo>
                <a:cubicBezTo>
                  <a:pt x="12" y="140"/>
                  <a:pt x="12" y="139"/>
                  <a:pt x="13" y="139"/>
                </a:cubicBezTo>
                <a:cubicBezTo>
                  <a:pt x="14" y="140"/>
                  <a:pt x="14" y="139"/>
                  <a:pt x="14" y="139"/>
                </a:cubicBezTo>
                <a:cubicBezTo>
                  <a:pt x="15" y="134"/>
                  <a:pt x="19" y="131"/>
                  <a:pt x="19" y="126"/>
                </a:cubicBezTo>
                <a:cubicBezTo>
                  <a:pt x="20" y="123"/>
                  <a:pt x="24" y="121"/>
                  <a:pt x="23" y="117"/>
                </a:cubicBezTo>
                <a:cubicBezTo>
                  <a:pt x="23" y="115"/>
                  <a:pt x="26" y="114"/>
                  <a:pt x="27" y="111"/>
                </a:cubicBezTo>
                <a:cubicBezTo>
                  <a:pt x="28" y="110"/>
                  <a:pt x="28" y="108"/>
                  <a:pt x="29" y="107"/>
                </a:cubicBezTo>
                <a:cubicBezTo>
                  <a:pt x="32" y="105"/>
                  <a:pt x="32" y="100"/>
                  <a:pt x="36" y="97"/>
                </a:cubicBezTo>
                <a:cubicBezTo>
                  <a:pt x="38" y="96"/>
                  <a:pt x="39" y="93"/>
                  <a:pt x="41" y="90"/>
                </a:cubicBezTo>
                <a:cubicBezTo>
                  <a:pt x="43" y="87"/>
                  <a:pt x="46" y="83"/>
                  <a:pt x="49" y="81"/>
                </a:cubicBezTo>
                <a:cubicBezTo>
                  <a:pt x="50" y="80"/>
                  <a:pt x="50" y="79"/>
                  <a:pt x="50" y="78"/>
                </a:cubicBezTo>
                <a:cubicBezTo>
                  <a:pt x="56" y="72"/>
                  <a:pt x="62" y="65"/>
                  <a:pt x="68" y="60"/>
                </a:cubicBezTo>
                <a:cubicBezTo>
                  <a:pt x="71" y="57"/>
                  <a:pt x="74" y="55"/>
                  <a:pt x="77" y="52"/>
                </a:cubicBezTo>
                <a:cubicBezTo>
                  <a:pt x="79" y="50"/>
                  <a:pt x="82" y="47"/>
                  <a:pt x="85" y="46"/>
                </a:cubicBezTo>
                <a:cubicBezTo>
                  <a:pt x="88" y="43"/>
                  <a:pt x="91" y="41"/>
                  <a:pt x="95" y="39"/>
                </a:cubicBezTo>
                <a:cubicBezTo>
                  <a:pt x="97" y="38"/>
                  <a:pt x="99" y="36"/>
                  <a:pt x="101" y="35"/>
                </a:cubicBezTo>
                <a:cubicBezTo>
                  <a:pt x="103" y="35"/>
                  <a:pt x="105" y="33"/>
                  <a:pt x="107" y="32"/>
                </a:cubicBezTo>
                <a:cubicBezTo>
                  <a:pt x="108" y="31"/>
                  <a:pt x="108" y="30"/>
                  <a:pt x="110" y="31"/>
                </a:cubicBezTo>
                <a:cubicBezTo>
                  <a:pt x="110" y="32"/>
                  <a:pt x="111" y="31"/>
                  <a:pt x="111" y="31"/>
                </a:cubicBezTo>
                <a:cubicBezTo>
                  <a:pt x="111" y="27"/>
                  <a:pt x="115" y="28"/>
                  <a:pt x="117" y="27"/>
                </a:cubicBezTo>
                <a:cubicBezTo>
                  <a:pt x="118" y="27"/>
                  <a:pt x="119" y="27"/>
                  <a:pt x="120" y="25"/>
                </a:cubicBezTo>
                <a:cubicBezTo>
                  <a:pt x="120" y="24"/>
                  <a:pt x="121" y="24"/>
                  <a:pt x="122" y="24"/>
                </a:cubicBezTo>
                <a:cubicBezTo>
                  <a:pt x="124" y="23"/>
                  <a:pt x="127" y="23"/>
                  <a:pt x="130" y="21"/>
                </a:cubicBezTo>
                <a:cubicBezTo>
                  <a:pt x="132" y="19"/>
                  <a:pt x="136" y="18"/>
                  <a:pt x="140" y="17"/>
                </a:cubicBezTo>
                <a:cubicBezTo>
                  <a:pt x="142" y="17"/>
                  <a:pt x="143" y="15"/>
                  <a:pt x="145" y="15"/>
                </a:cubicBezTo>
                <a:cubicBezTo>
                  <a:pt x="149" y="14"/>
                  <a:pt x="152" y="12"/>
                  <a:pt x="156" y="11"/>
                </a:cubicBezTo>
                <a:cubicBezTo>
                  <a:pt x="159" y="11"/>
                  <a:pt x="162" y="10"/>
                  <a:pt x="165" y="9"/>
                </a:cubicBezTo>
                <a:cubicBezTo>
                  <a:pt x="168" y="9"/>
                  <a:pt x="170" y="7"/>
                  <a:pt x="173" y="7"/>
                </a:cubicBezTo>
                <a:cubicBezTo>
                  <a:pt x="175" y="7"/>
                  <a:pt x="178" y="5"/>
                  <a:pt x="180" y="6"/>
                </a:cubicBezTo>
                <a:cubicBezTo>
                  <a:pt x="183" y="6"/>
                  <a:pt x="185" y="3"/>
                  <a:pt x="188" y="5"/>
                </a:cubicBezTo>
                <a:cubicBezTo>
                  <a:pt x="189" y="5"/>
                  <a:pt x="190" y="4"/>
                  <a:pt x="191" y="4"/>
                </a:cubicBezTo>
                <a:cubicBezTo>
                  <a:pt x="195" y="3"/>
                  <a:pt x="200" y="3"/>
                  <a:pt x="204" y="2"/>
                </a:cubicBezTo>
                <a:cubicBezTo>
                  <a:pt x="205" y="1"/>
                  <a:pt x="205" y="2"/>
                  <a:pt x="206" y="2"/>
                </a:cubicBezTo>
                <a:cubicBezTo>
                  <a:pt x="207" y="3"/>
                  <a:pt x="208" y="3"/>
                  <a:pt x="208" y="3"/>
                </a:cubicBezTo>
                <a:cubicBezTo>
                  <a:pt x="210" y="1"/>
                  <a:pt x="211" y="2"/>
                  <a:pt x="213" y="2"/>
                </a:cubicBezTo>
                <a:cubicBezTo>
                  <a:pt x="219" y="1"/>
                  <a:pt x="225" y="0"/>
                  <a:pt x="232" y="1"/>
                </a:cubicBezTo>
                <a:cubicBezTo>
                  <a:pt x="234" y="1"/>
                  <a:pt x="237" y="1"/>
                  <a:pt x="240" y="1"/>
                </a:cubicBezTo>
                <a:cubicBezTo>
                  <a:pt x="243" y="2"/>
                  <a:pt x="246" y="1"/>
                  <a:pt x="248" y="2"/>
                </a:cubicBezTo>
                <a:cubicBezTo>
                  <a:pt x="251" y="3"/>
                  <a:pt x="254" y="2"/>
                  <a:pt x="257" y="3"/>
                </a:cubicBezTo>
                <a:cubicBezTo>
                  <a:pt x="260" y="4"/>
                  <a:pt x="263" y="4"/>
                  <a:pt x="266" y="5"/>
                </a:cubicBezTo>
                <a:cubicBezTo>
                  <a:pt x="268" y="6"/>
                  <a:pt x="271" y="6"/>
                  <a:pt x="274" y="6"/>
                </a:cubicBezTo>
                <a:cubicBezTo>
                  <a:pt x="277" y="6"/>
                  <a:pt x="280" y="7"/>
                  <a:pt x="283" y="9"/>
                </a:cubicBezTo>
                <a:cubicBezTo>
                  <a:pt x="284" y="10"/>
                  <a:pt x="285" y="9"/>
                  <a:pt x="287" y="9"/>
                </a:cubicBezTo>
                <a:cubicBezTo>
                  <a:pt x="289" y="10"/>
                  <a:pt x="292" y="11"/>
                  <a:pt x="295" y="11"/>
                </a:cubicBezTo>
                <a:cubicBezTo>
                  <a:pt x="296" y="11"/>
                  <a:pt x="298" y="11"/>
                  <a:pt x="299" y="12"/>
                </a:cubicBezTo>
                <a:cubicBezTo>
                  <a:pt x="301" y="14"/>
                  <a:pt x="304" y="14"/>
                  <a:pt x="307" y="15"/>
                </a:cubicBezTo>
                <a:cubicBezTo>
                  <a:pt x="314" y="17"/>
                  <a:pt x="321" y="19"/>
                  <a:pt x="327" y="23"/>
                </a:cubicBezTo>
                <a:cubicBezTo>
                  <a:pt x="333" y="26"/>
                  <a:pt x="339" y="28"/>
                  <a:pt x="344" y="31"/>
                </a:cubicBezTo>
                <a:cubicBezTo>
                  <a:pt x="346" y="32"/>
                  <a:pt x="349" y="31"/>
                  <a:pt x="348" y="36"/>
                </a:cubicBezTo>
                <a:close/>
                <a:moveTo>
                  <a:pt x="398" y="189"/>
                </a:moveTo>
                <a:cubicBezTo>
                  <a:pt x="397" y="187"/>
                  <a:pt x="399" y="184"/>
                  <a:pt x="399" y="182"/>
                </a:cubicBezTo>
                <a:cubicBezTo>
                  <a:pt x="399" y="181"/>
                  <a:pt x="401" y="181"/>
                  <a:pt x="402" y="181"/>
                </a:cubicBezTo>
                <a:cubicBezTo>
                  <a:pt x="404" y="181"/>
                  <a:pt x="407" y="184"/>
                  <a:pt x="409" y="181"/>
                </a:cubicBezTo>
                <a:cubicBezTo>
                  <a:pt x="409" y="181"/>
                  <a:pt x="410" y="181"/>
                  <a:pt x="410" y="181"/>
                </a:cubicBezTo>
                <a:cubicBezTo>
                  <a:pt x="411" y="182"/>
                  <a:pt x="412" y="182"/>
                  <a:pt x="413" y="181"/>
                </a:cubicBezTo>
                <a:cubicBezTo>
                  <a:pt x="413" y="180"/>
                  <a:pt x="414" y="180"/>
                  <a:pt x="415" y="181"/>
                </a:cubicBezTo>
                <a:cubicBezTo>
                  <a:pt x="417" y="182"/>
                  <a:pt x="420" y="180"/>
                  <a:pt x="422" y="181"/>
                </a:cubicBezTo>
                <a:cubicBezTo>
                  <a:pt x="425" y="183"/>
                  <a:pt x="429" y="181"/>
                  <a:pt x="433" y="181"/>
                </a:cubicBezTo>
                <a:cubicBezTo>
                  <a:pt x="435" y="182"/>
                  <a:pt x="438" y="181"/>
                  <a:pt x="441" y="181"/>
                </a:cubicBezTo>
                <a:cubicBezTo>
                  <a:pt x="444" y="182"/>
                  <a:pt x="447" y="181"/>
                  <a:pt x="450" y="181"/>
                </a:cubicBezTo>
                <a:cubicBezTo>
                  <a:pt x="452" y="181"/>
                  <a:pt x="453" y="182"/>
                  <a:pt x="455" y="182"/>
                </a:cubicBezTo>
                <a:cubicBezTo>
                  <a:pt x="459" y="181"/>
                  <a:pt x="462" y="181"/>
                  <a:pt x="466" y="182"/>
                </a:cubicBezTo>
                <a:cubicBezTo>
                  <a:pt x="467" y="182"/>
                  <a:pt x="468" y="182"/>
                  <a:pt x="468" y="180"/>
                </a:cubicBezTo>
                <a:cubicBezTo>
                  <a:pt x="468" y="179"/>
                  <a:pt x="468" y="177"/>
                  <a:pt x="468" y="176"/>
                </a:cubicBezTo>
                <a:cubicBezTo>
                  <a:pt x="466" y="174"/>
                  <a:pt x="465" y="171"/>
                  <a:pt x="465" y="169"/>
                </a:cubicBezTo>
                <a:cubicBezTo>
                  <a:pt x="464" y="166"/>
                  <a:pt x="464" y="163"/>
                  <a:pt x="461" y="161"/>
                </a:cubicBezTo>
                <a:cubicBezTo>
                  <a:pt x="460" y="160"/>
                  <a:pt x="460" y="157"/>
                  <a:pt x="457" y="155"/>
                </a:cubicBezTo>
                <a:cubicBezTo>
                  <a:pt x="457" y="155"/>
                  <a:pt x="457" y="154"/>
                  <a:pt x="457" y="153"/>
                </a:cubicBezTo>
                <a:cubicBezTo>
                  <a:pt x="457" y="152"/>
                  <a:pt x="456" y="151"/>
                  <a:pt x="456" y="150"/>
                </a:cubicBezTo>
                <a:cubicBezTo>
                  <a:pt x="454" y="148"/>
                  <a:pt x="451" y="145"/>
                  <a:pt x="450" y="142"/>
                </a:cubicBezTo>
                <a:cubicBezTo>
                  <a:pt x="449" y="140"/>
                  <a:pt x="448" y="137"/>
                  <a:pt x="445" y="136"/>
                </a:cubicBezTo>
                <a:cubicBezTo>
                  <a:pt x="445" y="136"/>
                  <a:pt x="444" y="135"/>
                  <a:pt x="444" y="134"/>
                </a:cubicBezTo>
                <a:cubicBezTo>
                  <a:pt x="445" y="132"/>
                  <a:pt x="444" y="131"/>
                  <a:pt x="442" y="131"/>
                </a:cubicBezTo>
                <a:cubicBezTo>
                  <a:pt x="441" y="130"/>
                  <a:pt x="441" y="130"/>
                  <a:pt x="440" y="129"/>
                </a:cubicBezTo>
                <a:cubicBezTo>
                  <a:pt x="438" y="125"/>
                  <a:pt x="436" y="121"/>
                  <a:pt x="432" y="118"/>
                </a:cubicBezTo>
                <a:cubicBezTo>
                  <a:pt x="431" y="118"/>
                  <a:pt x="431" y="118"/>
                  <a:pt x="431" y="117"/>
                </a:cubicBezTo>
                <a:cubicBezTo>
                  <a:pt x="430" y="114"/>
                  <a:pt x="427" y="113"/>
                  <a:pt x="426" y="111"/>
                </a:cubicBezTo>
                <a:cubicBezTo>
                  <a:pt x="423" y="108"/>
                  <a:pt x="422" y="106"/>
                  <a:pt x="419" y="104"/>
                </a:cubicBezTo>
                <a:cubicBezTo>
                  <a:pt x="417" y="102"/>
                  <a:pt x="416" y="99"/>
                  <a:pt x="414" y="97"/>
                </a:cubicBezTo>
                <a:cubicBezTo>
                  <a:pt x="411" y="95"/>
                  <a:pt x="409" y="93"/>
                  <a:pt x="407" y="90"/>
                </a:cubicBezTo>
                <a:cubicBezTo>
                  <a:pt x="404" y="87"/>
                  <a:pt x="401" y="85"/>
                  <a:pt x="399" y="82"/>
                </a:cubicBezTo>
                <a:cubicBezTo>
                  <a:pt x="397" y="80"/>
                  <a:pt x="396" y="78"/>
                  <a:pt x="393" y="78"/>
                </a:cubicBezTo>
                <a:cubicBezTo>
                  <a:pt x="392" y="78"/>
                  <a:pt x="392" y="78"/>
                  <a:pt x="392" y="77"/>
                </a:cubicBezTo>
                <a:cubicBezTo>
                  <a:pt x="392" y="73"/>
                  <a:pt x="386" y="74"/>
                  <a:pt x="387" y="70"/>
                </a:cubicBezTo>
                <a:cubicBezTo>
                  <a:pt x="383" y="70"/>
                  <a:pt x="380" y="67"/>
                  <a:pt x="378" y="65"/>
                </a:cubicBezTo>
                <a:cubicBezTo>
                  <a:pt x="374" y="61"/>
                  <a:pt x="369" y="59"/>
                  <a:pt x="365" y="55"/>
                </a:cubicBezTo>
                <a:cubicBezTo>
                  <a:pt x="363" y="53"/>
                  <a:pt x="359" y="52"/>
                  <a:pt x="356" y="49"/>
                </a:cubicBezTo>
                <a:cubicBezTo>
                  <a:pt x="352" y="46"/>
                  <a:pt x="347" y="44"/>
                  <a:pt x="343" y="42"/>
                </a:cubicBezTo>
                <a:cubicBezTo>
                  <a:pt x="338" y="39"/>
                  <a:pt x="334" y="37"/>
                  <a:pt x="329" y="34"/>
                </a:cubicBezTo>
                <a:cubicBezTo>
                  <a:pt x="324" y="32"/>
                  <a:pt x="319" y="31"/>
                  <a:pt x="315" y="28"/>
                </a:cubicBezTo>
                <a:cubicBezTo>
                  <a:pt x="312" y="27"/>
                  <a:pt x="309" y="26"/>
                  <a:pt x="307" y="25"/>
                </a:cubicBezTo>
                <a:cubicBezTo>
                  <a:pt x="300" y="23"/>
                  <a:pt x="294" y="21"/>
                  <a:pt x="288" y="19"/>
                </a:cubicBezTo>
                <a:cubicBezTo>
                  <a:pt x="282" y="18"/>
                  <a:pt x="275" y="15"/>
                  <a:pt x="269" y="15"/>
                </a:cubicBezTo>
                <a:cubicBezTo>
                  <a:pt x="268" y="15"/>
                  <a:pt x="267" y="15"/>
                  <a:pt x="266" y="15"/>
                </a:cubicBezTo>
                <a:cubicBezTo>
                  <a:pt x="262" y="13"/>
                  <a:pt x="259" y="12"/>
                  <a:pt x="254" y="12"/>
                </a:cubicBezTo>
                <a:cubicBezTo>
                  <a:pt x="249" y="12"/>
                  <a:pt x="244" y="11"/>
                  <a:pt x="239" y="11"/>
                </a:cubicBezTo>
                <a:cubicBezTo>
                  <a:pt x="232" y="9"/>
                  <a:pt x="224" y="10"/>
                  <a:pt x="216" y="10"/>
                </a:cubicBezTo>
                <a:cubicBezTo>
                  <a:pt x="207" y="10"/>
                  <a:pt x="199" y="11"/>
                  <a:pt x="190" y="13"/>
                </a:cubicBezTo>
                <a:cubicBezTo>
                  <a:pt x="187" y="13"/>
                  <a:pt x="184" y="13"/>
                  <a:pt x="181" y="14"/>
                </a:cubicBezTo>
                <a:cubicBezTo>
                  <a:pt x="172" y="16"/>
                  <a:pt x="163" y="18"/>
                  <a:pt x="154" y="21"/>
                </a:cubicBezTo>
                <a:cubicBezTo>
                  <a:pt x="151" y="22"/>
                  <a:pt x="148" y="22"/>
                  <a:pt x="145" y="24"/>
                </a:cubicBezTo>
                <a:cubicBezTo>
                  <a:pt x="142" y="26"/>
                  <a:pt x="137" y="27"/>
                  <a:pt x="133" y="28"/>
                </a:cubicBezTo>
                <a:cubicBezTo>
                  <a:pt x="128" y="30"/>
                  <a:pt x="123" y="32"/>
                  <a:pt x="119" y="35"/>
                </a:cubicBezTo>
                <a:cubicBezTo>
                  <a:pt x="113" y="38"/>
                  <a:pt x="108" y="41"/>
                  <a:pt x="103" y="44"/>
                </a:cubicBezTo>
                <a:cubicBezTo>
                  <a:pt x="99" y="47"/>
                  <a:pt x="95" y="48"/>
                  <a:pt x="91" y="51"/>
                </a:cubicBezTo>
                <a:cubicBezTo>
                  <a:pt x="89" y="54"/>
                  <a:pt x="85" y="54"/>
                  <a:pt x="83" y="57"/>
                </a:cubicBezTo>
                <a:cubicBezTo>
                  <a:pt x="79" y="63"/>
                  <a:pt x="73" y="66"/>
                  <a:pt x="69" y="71"/>
                </a:cubicBezTo>
                <a:cubicBezTo>
                  <a:pt x="64" y="75"/>
                  <a:pt x="60" y="80"/>
                  <a:pt x="55" y="85"/>
                </a:cubicBezTo>
                <a:cubicBezTo>
                  <a:pt x="55" y="85"/>
                  <a:pt x="54" y="85"/>
                  <a:pt x="54" y="85"/>
                </a:cubicBezTo>
                <a:cubicBezTo>
                  <a:pt x="53" y="89"/>
                  <a:pt x="50" y="91"/>
                  <a:pt x="49" y="94"/>
                </a:cubicBezTo>
                <a:cubicBezTo>
                  <a:pt x="46" y="99"/>
                  <a:pt x="42" y="103"/>
                  <a:pt x="39" y="107"/>
                </a:cubicBezTo>
                <a:cubicBezTo>
                  <a:pt x="38" y="109"/>
                  <a:pt x="37" y="112"/>
                  <a:pt x="36" y="113"/>
                </a:cubicBezTo>
                <a:cubicBezTo>
                  <a:pt x="32" y="119"/>
                  <a:pt x="30" y="125"/>
                  <a:pt x="26" y="130"/>
                </a:cubicBezTo>
                <a:cubicBezTo>
                  <a:pt x="24" y="134"/>
                  <a:pt x="25" y="139"/>
                  <a:pt x="21" y="141"/>
                </a:cubicBezTo>
                <a:cubicBezTo>
                  <a:pt x="21" y="141"/>
                  <a:pt x="21" y="142"/>
                  <a:pt x="21" y="143"/>
                </a:cubicBezTo>
                <a:cubicBezTo>
                  <a:pt x="21" y="144"/>
                  <a:pt x="21" y="145"/>
                  <a:pt x="20" y="147"/>
                </a:cubicBezTo>
                <a:cubicBezTo>
                  <a:pt x="18" y="155"/>
                  <a:pt x="15" y="162"/>
                  <a:pt x="13" y="171"/>
                </a:cubicBezTo>
                <a:cubicBezTo>
                  <a:pt x="12" y="175"/>
                  <a:pt x="12" y="180"/>
                  <a:pt x="11" y="185"/>
                </a:cubicBezTo>
                <a:cubicBezTo>
                  <a:pt x="11" y="189"/>
                  <a:pt x="10" y="193"/>
                  <a:pt x="10" y="197"/>
                </a:cubicBezTo>
                <a:cubicBezTo>
                  <a:pt x="11" y="203"/>
                  <a:pt x="10" y="209"/>
                  <a:pt x="10" y="215"/>
                </a:cubicBezTo>
                <a:cubicBezTo>
                  <a:pt x="11" y="220"/>
                  <a:pt x="11" y="224"/>
                  <a:pt x="12" y="229"/>
                </a:cubicBezTo>
                <a:cubicBezTo>
                  <a:pt x="12" y="233"/>
                  <a:pt x="13" y="236"/>
                  <a:pt x="13" y="240"/>
                </a:cubicBezTo>
                <a:cubicBezTo>
                  <a:pt x="14" y="245"/>
                  <a:pt x="15" y="250"/>
                  <a:pt x="16" y="256"/>
                </a:cubicBezTo>
                <a:cubicBezTo>
                  <a:pt x="17" y="261"/>
                  <a:pt x="19" y="267"/>
                  <a:pt x="21" y="272"/>
                </a:cubicBezTo>
                <a:cubicBezTo>
                  <a:pt x="23" y="278"/>
                  <a:pt x="26" y="284"/>
                  <a:pt x="27" y="290"/>
                </a:cubicBezTo>
                <a:cubicBezTo>
                  <a:pt x="27" y="292"/>
                  <a:pt x="29" y="294"/>
                  <a:pt x="30" y="295"/>
                </a:cubicBezTo>
                <a:cubicBezTo>
                  <a:pt x="32" y="299"/>
                  <a:pt x="32" y="303"/>
                  <a:pt x="35" y="306"/>
                </a:cubicBezTo>
                <a:cubicBezTo>
                  <a:pt x="39" y="310"/>
                  <a:pt x="39" y="315"/>
                  <a:pt x="43" y="319"/>
                </a:cubicBezTo>
                <a:cubicBezTo>
                  <a:pt x="44" y="320"/>
                  <a:pt x="45" y="322"/>
                  <a:pt x="46" y="323"/>
                </a:cubicBezTo>
                <a:cubicBezTo>
                  <a:pt x="48" y="326"/>
                  <a:pt x="50" y="329"/>
                  <a:pt x="51" y="331"/>
                </a:cubicBezTo>
                <a:cubicBezTo>
                  <a:pt x="56" y="337"/>
                  <a:pt x="61" y="342"/>
                  <a:pt x="66" y="348"/>
                </a:cubicBezTo>
                <a:cubicBezTo>
                  <a:pt x="71" y="353"/>
                  <a:pt x="76" y="358"/>
                  <a:pt x="82" y="363"/>
                </a:cubicBezTo>
                <a:cubicBezTo>
                  <a:pt x="87" y="366"/>
                  <a:pt x="91" y="370"/>
                  <a:pt x="96" y="373"/>
                </a:cubicBezTo>
                <a:cubicBezTo>
                  <a:pt x="100" y="375"/>
                  <a:pt x="103" y="378"/>
                  <a:pt x="107" y="380"/>
                </a:cubicBezTo>
                <a:cubicBezTo>
                  <a:pt x="111" y="382"/>
                  <a:pt x="116" y="384"/>
                  <a:pt x="119" y="386"/>
                </a:cubicBezTo>
                <a:cubicBezTo>
                  <a:pt x="123" y="389"/>
                  <a:pt x="127" y="390"/>
                  <a:pt x="130" y="391"/>
                </a:cubicBezTo>
                <a:cubicBezTo>
                  <a:pt x="134" y="393"/>
                  <a:pt x="138" y="394"/>
                  <a:pt x="142" y="395"/>
                </a:cubicBezTo>
                <a:cubicBezTo>
                  <a:pt x="149" y="397"/>
                  <a:pt x="156" y="398"/>
                  <a:pt x="163" y="401"/>
                </a:cubicBezTo>
                <a:cubicBezTo>
                  <a:pt x="165" y="401"/>
                  <a:pt x="167" y="399"/>
                  <a:pt x="168" y="402"/>
                </a:cubicBezTo>
                <a:cubicBezTo>
                  <a:pt x="168" y="402"/>
                  <a:pt x="169" y="402"/>
                  <a:pt x="169" y="401"/>
                </a:cubicBezTo>
                <a:cubicBezTo>
                  <a:pt x="170" y="400"/>
                  <a:pt x="170" y="400"/>
                  <a:pt x="171" y="401"/>
                </a:cubicBezTo>
                <a:cubicBezTo>
                  <a:pt x="173" y="403"/>
                  <a:pt x="175" y="401"/>
                  <a:pt x="178" y="402"/>
                </a:cubicBezTo>
                <a:cubicBezTo>
                  <a:pt x="181" y="403"/>
                  <a:pt x="184" y="402"/>
                  <a:pt x="187" y="402"/>
                </a:cubicBezTo>
                <a:cubicBezTo>
                  <a:pt x="191" y="403"/>
                  <a:pt x="195" y="402"/>
                  <a:pt x="199" y="403"/>
                </a:cubicBezTo>
                <a:cubicBezTo>
                  <a:pt x="201" y="403"/>
                  <a:pt x="204" y="403"/>
                  <a:pt x="206" y="403"/>
                </a:cubicBezTo>
                <a:cubicBezTo>
                  <a:pt x="209" y="403"/>
                  <a:pt x="211" y="404"/>
                  <a:pt x="213" y="402"/>
                </a:cubicBezTo>
                <a:cubicBezTo>
                  <a:pt x="214" y="401"/>
                  <a:pt x="216" y="401"/>
                  <a:pt x="217" y="401"/>
                </a:cubicBezTo>
                <a:cubicBezTo>
                  <a:pt x="219" y="402"/>
                  <a:pt x="221" y="402"/>
                  <a:pt x="223" y="401"/>
                </a:cubicBezTo>
                <a:cubicBezTo>
                  <a:pt x="225" y="401"/>
                  <a:pt x="228" y="400"/>
                  <a:pt x="231" y="400"/>
                </a:cubicBezTo>
                <a:cubicBezTo>
                  <a:pt x="236" y="400"/>
                  <a:pt x="241" y="397"/>
                  <a:pt x="246" y="396"/>
                </a:cubicBezTo>
                <a:cubicBezTo>
                  <a:pt x="249" y="396"/>
                  <a:pt x="251" y="394"/>
                  <a:pt x="253" y="394"/>
                </a:cubicBezTo>
                <a:cubicBezTo>
                  <a:pt x="257" y="394"/>
                  <a:pt x="260" y="392"/>
                  <a:pt x="264" y="391"/>
                </a:cubicBezTo>
                <a:cubicBezTo>
                  <a:pt x="268" y="390"/>
                  <a:pt x="272" y="386"/>
                  <a:pt x="278" y="386"/>
                </a:cubicBezTo>
                <a:cubicBezTo>
                  <a:pt x="280" y="385"/>
                  <a:pt x="280" y="383"/>
                  <a:pt x="282" y="383"/>
                </a:cubicBezTo>
                <a:cubicBezTo>
                  <a:pt x="286" y="382"/>
                  <a:pt x="290" y="379"/>
                  <a:pt x="294" y="377"/>
                </a:cubicBezTo>
                <a:cubicBezTo>
                  <a:pt x="300" y="374"/>
                  <a:pt x="307" y="369"/>
                  <a:pt x="313" y="365"/>
                </a:cubicBezTo>
                <a:cubicBezTo>
                  <a:pt x="318" y="362"/>
                  <a:pt x="323" y="358"/>
                  <a:pt x="328" y="353"/>
                </a:cubicBezTo>
                <a:cubicBezTo>
                  <a:pt x="331" y="350"/>
                  <a:pt x="335" y="348"/>
                  <a:pt x="338" y="344"/>
                </a:cubicBezTo>
                <a:cubicBezTo>
                  <a:pt x="340" y="342"/>
                  <a:pt x="343" y="340"/>
                  <a:pt x="345" y="337"/>
                </a:cubicBezTo>
                <a:cubicBezTo>
                  <a:pt x="350" y="331"/>
                  <a:pt x="356" y="325"/>
                  <a:pt x="360" y="318"/>
                </a:cubicBezTo>
                <a:cubicBezTo>
                  <a:pt x="362" y="315"/>
                  <a:pt x="366" y="313"/>
                  <a:pt x="367" y="309"/>
                </a:cubicBezTo>
                <a:cubicBezTo>
                  <a:pt x="367" y="306"/>
                  <a:pt x="371" y="305"/>
                  <a:pt x="371" y="301"/>
                </a:cubicBezTo>
                <a:cubicBezTo>
                  <a:pt x="371" y="300"/>
                  <a:pt x="373" y="297"/>
                  <a:pt x="373" y="297"/>
                </a:cubicBezTo>
                <a:cubicBezTo>
                  <a:pt x="377" y="297"/>
                  <a:pt x="376" y="293"/>
                  <a:pt x="377" y="292"/>
                </a:cubicBezTo>
                <a:cubicBezTo>
                  <a:pt x="380" y="287"/>
                  <a:pt x="382" y="281"/>
                  <a:pt x="384" y="275"/>
                </a:cubicBezTo>
                <a:cubicBezTo>
                  <a:pt x="385" y="271"/>
                  <a:pt x="388" y="266"/>
                  <a:pt x="389" y="261"/>
                </a:cubicBezTo>
                <a:cubicBezTo>
                  <a:pt x="389" y="257"/>
                  <a:pt x="391" y="253"/>
                  <a:pt x="392" y="249"/>
                </a:cubicBezTo>
                <a:cubicBezTo>
                  <a:pt x="393" y="248"/>
                  <a:pt x="393" y="247"/>
                  <a:pt x="394" y="246"/>
                </a:cubicBezTo>
                <a:cubicBezTo>
                  <a:pt x="395" y="242"/>
                  <a:pt x="394" y="238"/>
                  <a:pt x="395" y="234"/>
                </a:cubicBezTo>
                <a:cubicBezTo>
                  <a:pt x="395" y="232"/>
                  <a:pt x="396" y="230"/>
                  <a:pt x="396" y="228"/>
                </a:cubicBezTo>
                <a:cubicBezTo>
                  <a:pt x="396" y="221"/>
                  <a:pt x="396" y="215"/>
                  <a:pt x="396" y="208"/>
                </a:cubicBezTo>
                <a:cubicBezTo>
                  <a:pt x="397" y="202"/>
                  <a:pt x="396" y="196"/>
                  <a:pt x="398" y="190"/>
                </a:cubicBezTo>
                <a:cubicBezTo>
                  <a:pt x="398" y="190"/>
                  <a:pt x="398" y="189"/>
                  <a:pt x="398" y="189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8" name="Freeform 34">
            <a:extLst>
              <a:ext uri="{FF2B5EF4-FFF2-40B4-BE49-F238E27FC236}">
                <a16:creationId xmlns:a16="http://schemas.microsoft.com/office/drawing/2014/main" id="{9E02B947-EFB8-44DE-A1E0-FBE925020C59}"/>
              </a:ext>
            </a:extLst>
          </p:cNvPr>
          <p:cNvSpPr/>
          <p:nvPr/>
        </p:nvSpPr>
        <p:spPr bwMode="auto">
          <a:xfrm>
            <a:off x="4446994" y="2194414"/>
            <a:ext cx="506413" cy="768350"/>
          </a:xfrm>
          <a:custGeom>
            <a:avLst/>
            <a:gdLst/>
            <a:ahLst/>
            <a:cxnLst>
              <a:cxn ang="0">
                <a:pos x="26" y="101"/>
              </a:cxn>
              <a:cxn ang="0">
                <a:pos x="34" y="84"/>
              </a:cxn>
              <a:cxn ang="0">
                <a:pos x="50" y="63"/>
              </a:cxn>
              <a:cxn ang="0">
                <a:pos x="65" y="46"/>
              </a:cxn>
              <a:cxn ang="0">
                <a:pos x="75" y="38"/>
              </a:cxn>
              <a:cxn ang="0">
                <a:pos x="86" y="29"/>
              </a:cxn>
              <a:cxn ang="0">
                <a:pos x="99" y="18"/>
              </a:cxn>
              <a:cxn ang="0">
                <a:pos x="64" y="16"/>
              </a:cxn>
              <a:cxn ang="0">
                <a:pos x="55" y="10"/>
              </a:cxn>
              <a:cxn ang="0">
                <a:pos x="56" y="6"/>
              </a:cxn>
              <a:cxn ang="0">
                <a:pos x="79" y="1"/>
              </a:cxn>
              <a:cxn ang="0">
                <a:pos x="97" y="0"/>
              </a:cxn>
              <a:cxn ang="0">
                <a:pos x="128" y="2"/>
              </a:cxn>
              <a:cxn ang="0">
                <a:pos x="130" y="24"/>
              </a:cxn>
              <a:cxn ang="0">
                <a:pos x="117" y="51"/>
              </a:cxn>
              <a:cxn ang="0">
                <a:pos x="110" y="67"/>
              </a:cxn>
              <a:cxn ang="0">
                <a:pos x="106" y="72"/>
              </a:cxn>
              <a:cxn ang="0">
                <a:pos x="96" y="74"/>
              </a:cxn>
              <a:cxn ang="0">
                <a:pos x="100" y="52"/>
              </a:cxn>
              <a:cxn ang="0">
                <a:pos x="105" y="32"/>
              </a:cxn>
              <a:cxn ang="0">
                <a:pos x="100" y="35"/>
              </a:cxn>
              <a:cxn ang="0">
                <a:pos x="86" y="47"/>
              </a:cxn>
              <a:cxn ang="0">
                <a:pos x="68" y="65"/>
              </a:cxn>
              <a:cxn ang="0">
                <a:pos x="39" y="107"/>
              </a:cxn>
              <a:cxn ang="0">
                <a:pos x="23" y="152"/>
              </a:cxn>
              <a:cxn ang="0">
                <a:pos x="21" y="167"/>
              </a:cxn>
              <a:cxn ang="0">
                <a:pos x="21" y="196"/>
              </a:cxn>
              <a:cxn ang="0">
                <a:pos x="9" y="204"/>
              </a:cxn>
              <a:cxn ang="0">
                <a:pos x="1" y="181"/>
              </a:cxn>
              <a:cxn ang="0">
                <a:pos x="4" y="162"/>
              </a:cxn>
              <a:cxn ang="0">
                <a:pos x="6" y="154"/>
              </a:cxn>
              <a:cxn ang="0">
                <a:pos x="9" y="143"/>
              </a:cxn>
              <a:cxn ang="0">
                <a:pos x="15" y="126"/>
              </a:cxn>
              <a:cxn ang="0">
                <a:pos x="21" y="112"/>
              </a:cxn>
              <a:cxn ang="0">
                <a:pos x="23" y="103"/>
              </a:cxn>
            </a:cxnLst>
            <a:rect l="0" t="0" r="r" b="b"/>
            <a:pathLst>
              <a:path w="135" h="205">
                <a:moveTo>
                  <a:pt x="23" y="103"/>
                </a:moveTo>
                <a:cubicBezTo>
                  <a:pt x="25" y="103"/>
                  <a:pt x="26" y="103"/>
                  <a:pt x="26" y="101"/>
                </a:cubicBezTo>
                <a:cubicBezTo>
                  <a:pt x="26" y="99"/>
                  <a:pt x="28" y="97"/>
                  <a:pt x="29" y="95"/>
                </a:cubicBezTo>
                <a:cubicBezTo>
                  <a:pt x="30" y="91"/>
                  <a:pt x="32" y="87"/>
                  <a:pt x="34" y="84"/>
                </a:cubicBezTo>
                <a:cubicBezTo>
                  <a:pt x="37" y="82"/>
                  <a:pt x="39" y="78"/>
                  <a:pt x="41" y="75"/>
                </a:cubicBezTo>
                <a:cubicBezTo>
                  <a:pt x="43" y="70"/>
                  <a:pt x="47" y="67"/>
                  <a:pt x="50" y="63"/>
                </a:cubicBezTo>
                <a:cubicBezTo>
                  <a:pt x="52" y="60"/>
                  <a:pt x="55" y="57"/>
                  <a:pt x="57" y="54"/>
                </a:cubicBezTo>
                <a:cubicBezTo>
                  <a:pt x="59" y="51"/>
                  <a:pt x="63" y="49"/>
                  <a:pt x="65" y="46"/>
                </a:cubicBezTo>
                <a:cubicBezTo>
                  <a:pt x="67" y="44"/>
                  <a:pt x="70" y="43"/>
                  <a:pt x="71" y="40"/>
                </a:cubicBezTo>
                <a:cubicBezTo>
                  <a:pt x="72" y="40"/>
                  <a:pt x="74" y="39"/>
                  <a:pt x="75" y="38"/>
                </a:cubicBezTo>
                <a:cubicBezTo>
                  <a:pt x="77" y="36"/>
                  <a:pt x="80" y="33"/>
                  <a:pt x="83" y="31"/>
                </a:cubicBezTo>
                <a:cubicBezTo>
                  <a:pt x="83" y="30"/>
                  <a:pt x="85" y="30"/>
                  <a:pt x="86" y="29"/>
                </a:cubicBezTo>
                <a:cubicBezTo>
                  <a:pt x="89" y="27"/>
                  <a:pt x="91" y="23"/>
                  <a:pt x="96" y="22"/>
                </a:cubicBezTo>
                <a:cubicBezTo>
                  <a:pt x="98" y="22"/>
                  <a:pt x="98" y="20"/>
                  <a:pt x="99" y="18"/>
                </a:cubicBezTo>
                <a:cubicBezTo>
                  <a:pt x="93" y="18"/>
                  <a:pt x="87" y="18"/>
                  <a:pt x="82" y="17"/>
                </a:cubicBezTo>
                <a:cubicBezTo>
                  <a:pt x="76" y="17"/>
                  <a:pt x="70" y="16"/>
                  <a:pt x="64" y="16"/>
                </a:cubicBezTo>
                <a:cubicBezTo>
                  <a:pt x="61" y="16"/>
                  <a:pt x="59" y="15"/>
                  <a:pt x="56" y="13"/>
                </a:cubicBezTo>
                <a:cubicBezTo>
                  <a:pt x="55" y="13"/>
                  <a:pt x="54" y="12"/>
                  <a:pt x="55" y="10"/>
                </a:cubicBezTo>
                <a:cubicBezTo>
                  <a:pt x="56" y="10"/>
                  <a:pt x="56" y="10"/>
                  <a:pt x="56" y="10"/>
                </a:cubicBezTo>
                <a:cubicBezTo>
                  <a:pt x="56" y="9"/>
                  <a:pt x="54" y="8"/>
                  <a:pt x="56" y="6"/>
                </a:cubicBezTo>
                <a:cubicBezTo>
                  <a:pt x="58" y="4"/>
                  <a:pt x="61" y="3"/>
                  <a:pt x="64" y="2"/>
                </a:cubicBezTo>
                <a:cubicBezTo>
                  <a:pt x="69" y="2"/>
                  <a:pt x="74" y="0"/>
                  <a:pt x="79" y="1"/>
                </a:cubicBezTo>
                <a:cubicBezTo>
                  <a:pt x="81" y="1"/>
                  <a:pt x="84" y="0"/>
                  <a:pt x="87" y="0"/>
                </a:cubicBezTo>
                <a:cubicBezTo>
                  <a:pt x="90" y="1"/>
                  <a:pt x="93" y="1"/>
                  <a:pt x="97" y="0"/>
                </a:cubicBezTo>
                <a:cubicBezTo>
                  <a:pt x="103" y="0"/>
                  <a:pt x="109" y="0"/>
                  <a:pt x="115" y="0"/>
                </a:cubicBezTo>
                <a:cubicBezTo>
                  <a:pt x="119" y="1"/>
                  <a:pt x="124" y="1"/>
                  <a:pt x="128" y="2"/>
                </a:cubicBezTo>
                <a:cubicBezTo>
                  <a:pt x="134" y="3"/>
                  <a:pt x="135" y="6"/>
                  <a:pt x="134" y="11"/>
                </a:cubicBezTo>
                <a:cubicBezTo>
                  <a:pt x="133" y="16"/>
                  <a:pt x="131" y="20"/>
                  <a:pt x="130" y="24"/>
                </a:cubicBezTo>
                <a:cubicBezTo>
                  <a:pt x="130" y="26"/>
                  <a:pt x="127" y="28"/>
                  <a:pt x="127" y="31"/>
                </a:cubicBezTo>
                <a:cubicBezTo>
                  <a:pt x="124" y="38"/>
                  <a:pt x="120" y="44"/>
                  <a:pt x="117" y="51"/>
                </a:cubicBezTo>
                <a:cubicBezTo>
                  <a:pt x="117" y="53"/>
                  <a:pt x="115" y="56"/>
                  <a:pt x="114" y="58"/>
                </a:cubicBezTo>
                <a:cubicBezTo>
                  <a:pt x="112" y="61"/>
                  <a:pt x="111" y="64"/>
                  <a:pt x="110" y="67"/>
                </a:cubicBezTo>
                <a:cubicBezTo>
                  <a:pt x="109" y="69"/>
                  <a:pt x="109" y="70"/>
                  <a:pt x="107" y="71"/>
                </a:cubicBezTo>
                <a:cubicBezTo>
                  <a:pt x="107" y="71"/>
                  <a:pt x="106" y="71"/>
                  <a:pt x="106" y="72"/>
                </a:cubicBezTo>
                <a:cubicBezTo>
                  <a:pt x="107" y="76"/>
                  <a:pt x="103" y="76"/>
                  <a:pt x="102" y="76"/>
                </a:cubicBezTo>
                <a:cubicBezTo>
                  <a:pt x="100" y="76"/>
                  <a:pt x="97" y="75"/>
                  <a:pt x="96" y="74"/>
                </a:cubicBezTo>
                <a:cubicBezTo>
                  <a:pt x="94" y="72"/>
                  <a:pt x="94" y="68"/>
                  <a:pt x="94" y="66"/>
                </a:cubicBezTo>
                <a:cubicBezTo>
                  <a:pt x="95" y="61"/>
                  <a:pt x="98" y="56"/>
                  <a:pt x="100" y="52"/>
                </a:cubicBezTo>
                <a:cubicBezTo>
                  <a:pt x="101" y="46"/>
                  <a:pt x="104" y="40"/>
                  <a:pt x="106" y="35"/>
                </a:cubicBezTo>
                <a:cubicBezTo>
                  <a:pt x="106" y="34"/>
                  <a:pt x="106" y="33"/>
                  <a:pt x="105" y="32"/>
                </a:cubicBezTo>
                <a:cubicBezTo>
                  <a:pt x="103" y="31"/>
                  <a:pt x="103" y="33"/>
                  <a:pt x="103" y="33"/>
                </a:cubicBezTo>
                <a:cubicBezTo>
                  <a:pt x="102" y="34"/>
                  <a:pt x="102" y="35"/>
                  <a:pt x="100" y="35"/>
                </a:cubicBezTo>
                <a:cubicBezTo>
                  <a:pt x="98" y="35"/>
                  <a:pt x="97" y="38"/>
                  <a:pt x="95" y="39"/>
                </a:cubicBezTo>
                <a:cubicBezTo>
                  <a:pt x="92" y="41"/>
                  <a:pt x="89" y="44"/>
                  <a:pt x="86" y="47"/>
                </a:cubicBezTo>
                <a:cubicBezTo>
                  <a:pt x="83" y="50"/>
                  <a:pt x="79" y="52"/>
                  <a:pt x="76" y="56"/>
                </a:cubicBezTo>
                <a:cubicBezTo>
                  <a:pt x="74" y="59"/>
                  <a:pt x="71" y="62"/>
                  <a:pt x="68" y="65"/>
                </a:cubicBezTo>
                <a:cubicBezTo>
                  <a:pt x="62" y="72"/>
                  <a:pt x="57" y="79"/>
                  <a:pt x="52" y="85"/>
                </a:cubicBezTo>
                <a:cubicBezTo>
                  <a:pt x="47" y="92"/>
                  <a:pt x="43" y="99"/>
                  <a:pt x="39" y="107"/>
                </a:cubicBezTo>
                <a:cubicBezTo>
                  <a:pt x="35" y="114"/>
                  <a:pt x="31" y="123"/>
                  <a:pt x="29" y="131"/>
                </a:cubicBezTo>
                <a:cubicBezTo>
                  <a:pt x="26" y="138"/>
                  <a:pt x="24" y="145"/>
                  <a:pt x="23" y="152"/>
                </a:cubicBezTo>
                <a:cubicBezTo>
                  <a:pt x="22" y="156"/>
                  <a:pt x="21" y="160"/>
                  <a:pt x="22" y="164"/>
                </a:cubicBezTo>
                <a:cubicBezTo>
                  <a:pt x="22" y="165"/>
                  <a:pt x="21" y="166"/>
                  <a:pt x="21" y="167"/>
                </a:cubicBezTo>
                <a:cubicBezTo>
                  <a:pt x="20" y="171"/>
                  <a:pt x="20" y="175"/>
                  <a:pt x="20" y="179"/>
                </a:cubicBezTo>
                <a:cubicBezTo>
                  <a:pt x="20" y="185"/>
                  <a:pt x="20" y="190"/>
                  <a:pt x="21" y="196"/>
                </a:cubicBezTo>
                <a:cubicBezTo>
                  <a:pt x="21" y="198"/>
                  <a:pt x="18" y="199"/>
                  <a:pt x="17" y="201"/>
                </a:cubicBezTo>
                <a:cubicBezTo>
                  <a:pt x="17" y="203"/>
                  <a:pt x="11" y="205"/>
                  <a:pt x="9" y="204"/>
                </a:cubicBezTo>
                <a:cubicBezTo>
                  <a:pt x="6" y="202"/>
                  <a:pt x="2" y="200"/>
                  <a:pt x="1" y="195"/>
                </a:cubicBezTo>
                <a:cubicBezTo>
                  <a:pt x="0" y="190"/>
                  <a:pt x="1" y="185"/>
                  <a:pt x="1" y="181"/>
                </a:cubicBezTo>
                <a:cubicBezTo>
                  <a:pt x="1" y="177"/>
                  <a:pt x="3" y="175"/>
                  <a:pt x="3" y="171"/>
                </a:cubicBezTo>
                <a:cubicBezTo>
                  <a:pt x="4" y="168"/>
                  <a:pt x="4" y="165"/>
                  <a:pt x="4" y="162"/>
                </a:cubicBezTo>
                <a:cubicBezTo>
                  <a:pt x="5" y="161"/>
                  <a:pt x="6" y="160"/>
                  <a:pt x="6" y="158"/>
                </a:cubicBezTo>
                <a:cubicBezTo>
                  <a:pt x="6" y="157"/>
                  <a:pt x="7" y="155"/>
                  <a:pt x="6" y="154"/>
                </a:cubicBezTo>
                <a:cubicBezTo>
                  <a:pt x="5" y="152"/>
                  <a:pt x="8" y="150"/>
                  <a:pt x="8" y="148"/>
                </a:cubicBezTo>
                <a:cubicBezTo>
                  <a:pt x="9" y="147"/>
                  <a:pt x="10" y="144"/>
                  <a:pt x="9" y="143"/>
                </a:cubicBezTo>
                <a:cubicBezTo>
                  <a:pt x="8" y="139"/>
                  <a:pt x="13" y="136"/>
                  <a:pt x="13" y="132"/>
                </a:cubicBezTo>
                <a:cubicBezTo>
                  <a:pt x="13" y="130"/>
                  <a:pt x="14" y="128"/>
                  <a:pt x="15" y="126"/>
                </a:cubicBezTo>
                <a:cubicBezTo>
                  <a:pt x="15" y="124"/>
                  <a:pt x="15" y="122"/>
                  <a:pt x="17" y="121"/>
                </a:cubicBezTo>
                <a:cubicBezTo>
                  <a:pt x="20" y="119"/>
                  <a:pt x="20" y="115"/>
                  <a:pt x="21" y="112"/>
                </a:cubicBezTo>
                <a:cubicBezTo>
                  <a:pt x="21" y="111"/>
                  <a:pt x="21" y="110"/>
                  <a:pt x="22" y="109"/>
                </a:cubicBezTo>
                <a:cubicBezTo>
                  <a:pt x="23" y="108"/>
                  <a:pt x="26" y="106"/>
                  <a:pt x="23" y="103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Freeform 35">
            <a:extLst>
              <a:ext uri="{FF2B5EF4-FFF2-40B4-BE49-F238E27FC236}">
                <a16:creationId xmlns:a16="http://schemas.microsoft.com/office/drawing/2014/main" id="{34D279D0-0B76-4ADD-9E39-3285A60E6D41}"/>
              </a:ext>
            </a:extLst>
          </p:cNvPr>
          <p:cNvSpPr>
            <a:spLocks noEditPoints="1"/>
          </p:cNvSpPr>
          <p:nvPr/>
        </p:nvSpPr>
        <p:spPr bwMode="auto">
          <a:xfrm>
            <a:off x="4446994" y="4548677"/>
            <a:ext cx="569913" cy="465137"/>
          </a:xfrm>
          <a:custGeom>
            <a:avLst/>
            <a:gdLst/>
            <a:ahLst/>
            <a:cxnLst>
              <a:cxn ang="0">
                <a:pos x="52" y="123"/>
              </a:cxn>
              <a:cxn ang="0">
                <a:pos x="32" y="116"/>
              </a:cxn>
              <a:cxn ang="0">
                <a:pos x="12" y="97"/>
              </a:cxn>
              <a:cxn ang="0">
                <a:pos x="4" y="83"/>
              </a:cxn>
              <a:cxn ang="0">
                <a:pos x="2" y="77"/>
              </a:cxn>
              <a:cxn ang="0">
                <a:pos x="0" y="66"/>
              </a:cxn>
              <a:cxn ang="0">
                <a:pos x="2" y="65"/>
              </a:cxn>
              <a:cxn ang="0">
                <a:pos x="0" y="60"/>
              </a:cxn>
              <a:cxn ang="0">
                <a:pos x="3" y="50"/>
              </a:cxn>
              <a:cxn ang="0">
                <a:pos x="8" y="36"/>
              </a:cxn>
              <a:cxn ang="0">
                <a:pos x="32" y="12"/>
              </a:cxn>
              <a:cxn ang="0">
                <a:pos x="54" y="3"/>
              </a:cxn>
              <a:cxn ang="0">
                <a:pos x="82" y="1"/>
              </a:cxn>
              <a:cxn ang="0">
                <a:pos x="104" y="4"/>
              </a:cxn>
              <a:cxn ang="0">
                <a:pos x="116" y="7"/>
              </a:cxn>
              <a:cxn ang="0">
                <a:pos x="124" y="10"/>
              </a:cxn>
              <a:cxn ang="0">
                <a:pos x="150" y="19"/>
              </a:cxn>
              <a:cxn ang="0">
                <a:pos x="147" y="45"/>
              </a:cxn>
              <a:cxn ang="0">
                <a:pos x="132" y="79"/>
              </a:cxn>
              <a:cxn ang="0">
                <a:pos x="112" y="103"/>
              </a:cxn>
              <a:cxn ang="0">
                <a:pos x="67" y="123"/>
              </a:cxn>
              <a:cxn ang="0">
                <a:pos x="9" y="67"/>
              </a:cxn>
              <a:cxn ang="0">
                <a:pos x="16" y="88"/>
              </a:cxn>
              <a:cxn ang="0">
                <a:pos x="35" y="110"/>
              </a:cxn>
              <a:cxn ang="0">
                <a:pos x="52" y="116"/>
              </a:cxn>
              <a:cxn ang="0">
                <a:pos x="79" y="113"/>
              </a:cxn>
              <a:cxn ang="0">
                <a:pos x="91" y="106"/>
              </a:cxn>
              <a:cxn ang="0">
                <a:pos x="97" y="104"/>
              </a:cxn>
              <a:cxn ang="0">
                <a:pos x="119" y="82"/>
              </a:cxn>
              <a:cxn ang="0">
                <a:pos x="126" y="72"/>
              </a:cxn>
              <a:cxn ang="0">
                <a:pos x="132" y="60"/>
              </a:cxn>
              <a:cxn ang="0">
                <a:pos x="139" y="44"/>
              </a:cxn>
              <a:cxn ang="0">
                <a:pos x="143" y="28"/>
              </a:cxn>
              <a:cxn ang="0">
                <a:pos x="133" y="20"/>
              </a:cxn>
              <a:cxn ang="0">
                <a:pos x="102" y="11"/>
              </a:cxn>
              <a:cxn ang="0">
                <a:pos x="87" y="9"/>
              </a:cxn>
              <a:cxn ang="0">
                <a:pos x="71" y="8"/>
              </a:cxn>
              <a:cxn ang="0">
                <a:pos x="46" y="13"/>
              </a:cxn>
              <a:cxn ang="0">
                <a:pos x="19" y="33"/>
              </a:cxn>
              <a:cxn ang="0">
                <a:pos x="9" y="67"/>
              </a:cxn>
            </a:cxnLst>
            <a:rect l="0" t="0" r="r" b="b"/>
            <a:pathLst>
              <a:path w="152" h="124">
                <a:moveTo>
                  <a:pt x="65" y="123"/>
                </a:moveTo>
                <a:cubicBezTo>
                  <a:pt x="61" y="124"/>
                  <a:pt x="57" y="123"/>
                  <a:pt x="52" y="123"/>
                </a:cubicBezTo>
                <a:cubicBezTo>
                  <a:pt x="48" y="122"/>
                  <a:pt x="44" y="122"/>
                  <a:pt x="41" y="120"/>
                </a:cubicBezTo>
                <a:cubicBezTo>
                  <a:pt x="38" y="118"/>
                  <a:pt x="34" y="118"/>
                  <a:pt x="32" y="116"/>
                </a:cubicBezTo>
                <a:cubicBezTo>
                  <a:pt x="28" y="113"/>
                  <a:pt x="24" y="111"/>
                  <a:pt x="21" y="108"/>
                </a:cubicBezTo>
                <a:cubicBezTo>
                  <a:pt x="19" y="104"/>
                  <a:pt x="14" y="102"/>
                  <a:pt x="12" y="97"/>
                </a:cubicBezTo>
                <a:cubicBezTo>
                  <a:pt x="11" y="95"/>
                  <a:pt x="8" y="93"/>
                  <a:pt x="8" y="90"/>
                </a:cubicBezTo>
                <a:cubicBezTo>
                  <a:pt x="5" y="89"/>
                  <a:pt x="6" y="86"/>
                  <a:pt x="4" y="83"/>
                </a:cubicBezTo>
                <a:cubicBezTo>
                  <a:pt x="4" y="82"/>
                  <a:pt x="4" y="79"/>
                  <a:pt x="2" y="78"/>
                </a:cubicBezTo>
                <a:cubicBezTo>
                  <a:pt x="2" y="78"/>
                  <a:pt x="2" y="77"/>
                  <a:pt x="2" y="77"/>
                </a:cubicBezTo>
                <a:cubicBezTo>
                  <a:pt x="6" y="75"/>
                  <a:pt x="1" y="73"/>
                  <a:pt x="1" y="71"/>
                </a:cubicBezTo>
                <a:cubicBezTo>
                  <a:pt x="1" y="70"/>
                  <a:pt x="1" y="68"/>
                  <a:pt x="0" y="66"/>
                </a:cubicBezTo>
                <a:cubicBezTo>
                  <a:pt x="0" y="65"/>
                  <a:pt x="0" y="65"/>
                  <a:pt x="1" y="66"/>
                </a:cubicBezTo>
                <a:cubicBezTo>
                  <a:pt x="1" y="66"/>
                  <a:pt x="2" y="65"/>
                  <a:pt x="2" y="65"/>
                </a:cubicBezTo>
                <a:cubicBezTo>
                  <a:pt x="0" y="64"/>
                  <a:pt x="2" y="62"/>
                  <a:pt x="1" y="61"/>
                </a:cubicBezTo>
                <a:cubicBezTo>
                  <a:pt x="1" y="61"/>
                  <a:pt x="0" y="60"/>
                  <a:pt x="0" y="60"/>
                </a:cubicBezTo>
                <a:cubicBezTo>
                  <a:pt x="2" y="59"/>
                  <a:pt x="1" y="56"/>
                  <a:pt x="2" y="55"/>
                </a:cubicBezTo>
                <a:cubicBezTo>
                  <a:pt x="3" y="53"/>
                  <a:pt x="3" y="52"/>
                  <a:pt x="3" y="50"/>
                </a:cubicBezTo>
                <a:cubicBezTo>
                  <a:pt x="2" y="50"/>
                  <a:pt x="2" y="49"/>
                  <a:pt x="2" y="49"/>
                </a:cubicBezTo>
                <a:cubicBezTo>
                  <a:pt x="4" y="45"/>
                  <a:pt x="5" y="40"/>
                  <a:pt x="8" y="36"/>
                </a:cubicBezTo>
                <a:cubicBezTo>
                  <a:pt x="10" y="32"/>
                  <a:pt x="14" y="27"/>
                  <a:pt x="17" y="24"/>
                </a:cubicBezTo>
                <a:cubicBezTo>
                  <a:pt x="22" y="19"/>
                  <a:pt x="27" y="16"/>
                  <a:pt x="32" y="12"/>
                </a:cubicBezTo>
                <a:cubicBezTo>
                  <a:pt x="34" y="11"/>
                  <a:pt x="36" y="8"/>
                  <a:pt x="39" y="8"/>
                </a:cubicBezTo>
                <a:cubicBezTo>
                  <a:pt x="44" y="7"/>
                  <a:pt x="49" y="4"/>
                  <a:pt x="54" y="3"/>
                </a:cubicBezTo>
                <a:cubicBezTo>
                  <a:pt x="58" y="3"/>
                  <a:pt x="61" y="1"/>
                  <a:pt x="64" y="1"/>
                </a:cubicBezTo>
                <a:cubicBezTo>
                  <a:pt x="70" y="1"/>
                  <a:pt x="76" y="0"/>
                  <a:pt x="82" y="1"/>
                </a:cubicBezTo>
                <a:cubicBezTo>
                  <a:pt x="86" y="2"/>
                  <a:pt x="90" y="1"/>
                  <a:pt x="93" y="2"/>
                </a:cubicBezTo>
                <a:cubicBezTo>
                  <a:pt x="97" y="3"/>
                  <a:pt x="100" y="2"/>
                  <a:pt x="104" y="4"/>
                </a:cubicBezTo>
                <a:cubicBezTo>
                  <a:pt x="106" y="5"/>
                  <a:pt x="109" y="7"/>
                  <a:pt x="113" y="6"/>
                </a:cubicBezTo>
                <a:cubicBezTo>
                  <a:pt x="114" y="6"/>
                  <a:pt x="115" y="6"/>
                  <a:pt x="116" y="7"/>
                </a:cubicBezTo>
                <a:cubicBezTo>
                  <a:pt x="116" y="8"/>
                  <a:pt x="117" y="9"/>
                  <a:pt x="118" y="8"/>
                </a:cubicBezTo>
                <a:cubicBezTo>
                  <a:pt x="120" y="8"/>
                  <a:pt x="122" y="9"/>
                  <a:pt x="124" y="10"/>
                </a:cubicBezTo>
                <a:cubicBezTo>
                  <a:pt x="130" y="13"/>
                  <a:pt x="136" y="13"/>
                  <a:pt x="142" y="16"/>
                </a:cubicBezTo>
                <a:cubicBezTo>
                  <a:pt x="144" y="18"/>
                  <a:pt x="147" y="17"/>
                  <a:pt x="150" y="19"/>
                </a:cubicBezTo>
                <a:cubicBezTo>
                  <a:pt x="151" y="21"/>
                  <a:pt x="152" y="22"/>
                  <a:pt x="151" y="24"/>
                </a:cubicBezTo>
                <a:cubicBezTo>
                  <a:pt x="151" y="31"/>
                  <a:pt x="149" y="38"/>
                  <a:pt x="147" y="45"/>
                </a:cubicBezTo>
                <a:cubicBezTo>
                  <a:pt x="144" y="52"/>
                  <a:pt x="142" y="57"/>
                  <a:pt x="139" y="64"/>
                </a:cubicBezTo>
                <a:cubicBezTo>
                  <a:pt x="137" y="69"/>
                  <a:pt x="134" y="74"/>
                  <a:pt x="132" y="79"/>
                </a:cubicBezTo>
                <a:cubicBezTo>
                  <a:pt x="130" y="84"/>
                  <a:pt x="126" y="88"/>
                  <a:pt x="122" y="92"/>
                </a:cubicBezTo>
                <a:cubicBezTo>
                  <a:pt x="119" y="95"/>
                  <a:pt x="116" y="100"/>
                  <a:pt x="112" y="103"/>
                </a:cubicBezTo>
                <a:cubicBezTo>
                  <a:pt x="107" y="109"/>
                  <a:pt x="101" y="112"/>
                  <a:pt x="95" y="115"/>
                </a:cubicBezTo>
                <a:cubicBezTo>
                  <a:pt x="86" y="120"/>
                  <a:pt x="76" y="121"/>
                  <a:pt x="67" y="123"/>
                </a:cubicBezTo>
                <a:cubicBezTo>
                  <a:pt x="66" y="123"/>
                  <a:pt x="66" y="123"/>
                  <a:pt x="65" y="123"/>
                </a:cubicBezTo>
                <a:close/>
                <a:moveTo>
                  <a:pt x="9" y="67"/>
                </a:moveTo>
                <a:cubicBezTo>
                  <a:pt x="8" y="71"/>
                  <a:pt x="11" y="74"/>
                  <a:pt x="12" y="78"/>
                </a:cubicBezTo>
                <a:cubicBezTo>
                  <a:pt x="12" y="81"/>
                  <a:pt x="14" y="85"/>
                  <a:pt x="16" y="88"/>
                </a:cubicBezTo>
                <a:cubicBezTo>
                  <a:pt x="18" y="94"/>
                  <a:pt x="22" y="97"/>
                  <a:pt x="25" y="102"/>
                </a:cubicBezTo>
                <a:cubicBezTo>
                  <a:pt x="28" y="105"/>
                  <a:pt x="32" y="108"/>
                  <a:pt x="35" y="110"/>
                </a:cubicBezTo>
                <a:cubicBezTo>
                  <a:pt x="37" y="110"/>
                  <a:pt x="38" y="112"/>
                  <a:pt x="39" y="113"/>
                </a:cubicBezTo>
                <a:cubicBezTo>
                  <a:pt x="44" y="114"/>
                  <a:pt x="48" y="115"/>
                  <a:pt x="52" y="116"/>
                </a:cubicBezTo>
                <a:cubicBezTo>
                  <a:pt x="57" y="117"/>
                  <a:pt x="62" y="116"/>
                  <a:pt x="67" y="116"/>
                </a:cubicBezTo>
                <a:cubicBezTo>
                  <a:pt x="71" y="116"/>
                  <a:pt x="75" y="114"/>
                  <a:pt x="79" y="113"/>
                </a:cubicBezTo>
                <a:cubicBezTo>
                  <a:pt x="81" y="113"/>
                  <a:pt x="83" y="112"/>
                  <a:pt x="84" y="111"/>
                </a:cubicBezTo>
                <a:cubicBezTo>
                  <a:pt x="86" y="109"/>
                  <a:pt x="90" y="110"/>
                  <a:pt x="91" y="106"/>
                </a:cubicBezTo>
                <a:cubicBezTo>
                  <a:pt x="91" y="106"/>
                  <a:pt x="91" y="106"/>
                  <a:pt x="91" y="106"/>
                </a:cubicBezTo>
                <a:cubicBezTo>
                  <a:pt x="94" y="107"/>
                  <a:pt x="95" y="105"/>
                  <a:pt x="97" y="104"/>
                </a:cubicBezTo>
                <a:cubicBezTo>
                  <a:pt x="102" y="100"/>
                  <a:pt x="106" y="95"/>
                  <a:pt x="111" y="91"/>
                </a:cubicBezTo>
                <a:cubicBezTo>
                  <a:pt x="114" y="88"/>
                  <a:pt x="116" y="85"/>
                  <a:pt x="119" y="82"/>
                </a:cubicBezTo>
                <a:cubicBezTo>
                  <a:pt x="120" y="80"/>
                  <a:pt x="121" y="77"/>
                  <a:pt x="123" y="76"/>
                </a:cubicBezTo>
                <a:cubicBezTo>
                  <a:pt x="124" y="75"/>
                  <a:pt x="125" y="73"/>
                  <a:pt x="126" y="72"/>
                </a:cubicBezTo>
                <a:cubicBezTo>
                  <a:pt x="128" y="68"/>
                  <a:pt x="132" y="65"/>
                  <a:pt x="132" y="60"/>
                </a:cubicBezTo>
                <a:cubicBezTo>
                  <a:pt x="132" y="60"/>
                  <a:pt x="132" y="60"/>
                  <a:pt x="132" y="60"/>
                </a:cubicBezTo>
                <a:cubicBezTo>
                  <a:pt x="135" y="58"/>
                  <a:pt x="135" y="55"/>
                  <a:pt x="136" y="52"/>
                </a:cubicBezTo>
                <a:cubicBezTo>
                  <a:pt x="137" y="49"/>
                  <a:pt x="138" y="46"/>
                  <a:pt x="139" y="44"/>
                </a:cubicBezTo>
                <a:cubicBezTo>
                  <a:pt x="141" y="40"/>
                  <a:pt x="142" y="36"/>
                  <a:pt x="142" y="32"/>
                </a:cubicBezTo>
                <a:cubicBezTo>
                  <a:pt x="143" y="31"/>
                  <a:pt x="143" y="30"/>
                  <a:pt x="143" y="28"/>
                </a:cubicBezTo>
                <a:cubicBezTo>
                  <a:pt x="145" y="26"/>
                  <a:pt x="144" y="24"/>
                  <a:pt x="141" y="23"/>
                </a:cubicBezTo>
                <a:cubicBezTo>
                  <a:pt x="138" y="22"/>
                  <a:pt x="136" y="21"/>
                  <a:pt x="133" y="20"/>
                </a:cubicBezTo>
                <a:cubicBezTo>
                  <a:pt x="129" y="19"/>
                  <a:pt x="124" y="17"/>
                  <a:pt x="119" y="16"/>
                </a:cubicBezTo>
                <a:cubicBezTo>
                  <a:pt x="114" y="14"/>
                  <a:pt x="108" y="13"/>
                  <a:pt x="102" y="11"/>
                </a:cubicBezTo>
                <a:cubicBezTo>
                  <a:pt x="100" y="10"/>
                  <a:pt x="97" y="9"/>
                  <a:pt x="94" y="9"/>
                </a:cubicBezTo>
                <a:cubicBezTo>
                  <a:pt x="92" y="9"/>
                  <a:pt x="90" y="9"/>
                  <a:pt x="87" y="9"/>
                </a:cubicBezTo>
                <a:cubicBezTo>
                  <a:pt x="83" y="8"/>
                  <a:pt x="79" y="8"/>
                  <a:pt x="76" y="7"/>
                </a:cubicBezTo>
                <a:cubicBezTo>
                  <a:pt x="74" y="7"/>
                  <a:pt x="73" y="9"/>
                  <a:pt x="71" y="8"/>
                </a:cubicBezTo>
                <a:cubicBezTo>
                  <a:pt x="66" y="7"/>
                  <a:pt x="61" y="9"/>
                  <a:pt x="56" y="9"/>
                </a:cubicBezTo>
                <a:cubicBezTo>
                  <a:pt x="52" y="10"/>
                  <a:pt x="49" y="12"/>
                  <a:pt x="46" y="13"/>
                </a:cubicBezTo>
                <a:cubicBezTo>
                  <a:pt x="42" y="15"/>
                  <a:pt x="37" y="16"/>
                  <a:pt x="34" y="19"/>
                </a:cubicBezTo>
                <a:cubicBezTo>
                  <a:pt x="29" y="24"/>
                  <a:pt x="23" y="27"/>
                  <a:pt x="19" y="33"/>
                </a:cubicBezTo>
                <a:cubicBezTo>
                  <a:pt x="15" y="39"/>
                  <a:pt x="12" y="45"/>
                  <a:pt x="10" y="51"/>
                </a:cubicBezTo>
                <a:cubicBezTo>
                  <a:pt x="9" y="56"/>
                  <a:pt x="9" y="62"/>
                  <a:pt x="9" y="67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Freeform 36">
            <a:extLst>
              <a:ext uri="{FF2B5EF4-FFF2-40B4-BE49-F238E27FC236}">
                <a16:creationId xmlns:a16="http://schemas.microsoft.com/office/drawing/2014/main" id="{6D412B98-7C3F-45FB-93D9-97A02F4BF08B}"/>
              </a:ext>
            </a:extLst>
          </p:cNvPr>
          <p:cNvSpPr>
            <a:spLocks noEditPoints="1"/>
          </p:cNvSpPr>
          <p:nvPr/>
        </p:nvSpPr>
        <p:spPr bwMode="auto">
          <a:xfrm>
            <a:off x="7113677" y="5205267"/>
            <a:ext cx="468313" cy="554037"/>
          </a:xfrm>
          <a:custGeom>
            <a:avLst/>
            <a:gdLst/>
            <a:ahLst/>
            <a:cxnLst>
              <a:cxn ang="0">
                <a:pos x="67" y="144"/>
              </a:cxn>
              <a:cxn ang="0">
                <a:pos x="61" y="144"/>
              </a:cxn>
              <a:cxn ang="0">
                <a:pos x="53" y="143"/>
              </a:cxn>
              <a:cxn ang="0">
                <a:pos x="35" y="136"/>
              </a:cxn>
              <a:cxn ang="0">
                <a:pos x="12" y="113"/>
              </a:cxn>
              <a:cxn ang="0">
                <a:pos x="4" y="94"/>
              </a:cxn>
              <a:cxn ang="0">
                <a:pos x="0" y="76"/>
              </a:cxn>
              <a:cxn ang="0">
                <a:pos x="0" y="51"/>
              </a:cxn>
              <a:cxn ang="0">
                <a:pos x="4" y="27"/>
              </a:cxn>
              <a:cxn ang="0">
                <a:pos x="8" y="10"/>
              </a:cxn>
              <a:cxn ang="0">
                <a:pos x="14" y="0"/>
              </a:cxn>
              <a:cxn ang="0">
                <a:pos x="58" y="8"/>
              </a:cxn>
              <a:cxn ang="0">
                <a:pos x="102" y="32"/>
              </a:cxn>
              <a:cxn ang="0">
                <a:pos x="123" y="71"/>
              </a:cxn>
              <a:cxn ang="0">
                <a:pos x="120" y="108"/>
              </a:cxn>
              <a:cxn ang="0">
                <a:pos x="106" y="128"/>
              </a:cxn>
              <a:cxn ang="0">
                <a:pos x="92" y="138"/>
              </a:cxn>
              <a:cxn ang="0">
                <a:pos x="81" y="142"/>
              </a:cxn>
              <a:cxn ang="0">
                <a:pos x="74" y="144"/>
              </a:cxn>
              <a:cxn ang="0">
                <a:pos x="71" y="143"/>
              </a:cxn>
              <a:cxn ang="0">
                <a:pos x="117" y="77"/>
              </a:cxn>
              <a:cxn ang="0">
                <a:pos x="108" y="55"/>
              </a:cxn>
              <a:cxn ang="0">
                <a:pos x="103" y="49"/>
              </a:cxn>
              <a:cxn ang="0">
                <a:pos x="89" y="34"/>
              </a:cxn>
              <a:cxn ang="0">
                <a:pos x="68" y="21"/>
              </a:cxn>
              <a:cxn ang="0">
                <a:pos x="52" y="14"/>
              </a:cxn>
              <a:cxn ang="0">
                <a:pos x="35" y="9"/>
              </a:cxn>
              <a:cxn ang="0">
                <a:pos x="20" y="8"/>
              </a:cxn>
              <a:cxn ang="0">
                <a:pos x="12" y="22"/>
              </a:cxn>
              <a:cxn ang="0">
                <a:pos x="8" y="51"/>
              </a:cxn>
              <a:cxn ang="0">
                <a:pos x="7" y="67"/>
              </a:cxn>
              <a:cxn ang="0">
                <a:pos x="9" y="82"/>
              </a:cxn>
              <a:cxn ang="0">
                <a:pos x="13" y="100"/>
              </a:cxn>
              <a:cxn ang="0">
                <a:pos x="32" y="124"/>
              </a:cxn>
              <a:cxn ang="0">
                <a:pos x="51" y="135"/>
              </a:cxn>
              <a:cxn ang="0">
                <a:pos x="95" y="126"/>
              </a:cxn>
              <a:cxn ang="0">
                <a:pos x="116" y="100"/>
              </a:cxn>
            </a:cxnLst>
            <a:rect l="0" t="0" r="r" b="b"/>
            <a:pathLst>
              <a:path w="125" h="148">
                <a:moveTo>
                  <a:pt x="71" y="143"/>
                </a:moveTo>
                <a:cubicBezTo>
                  <a:pt x="70" y="144"/>
                  <a:pt x="70" y="148"/>
                  <a:pt x="67" y="144"/>
                </a:cubicBezTo>
                <a:cubicBezTo>
                  <a:pt x="67" y="144"/>
                  <a:pt x="67" y="144"/>
                  <a:pt x="67" y="144"/>
                </a:cubicBezTo>
                <a:cubicBezTo>
                  <a:pt x="65" y="146"/>
                  <a:pt x="63" y="143"/>
                  <a:pt x="61" y="144"/>
                </a:cubicBezTo>
                <a:cubicBezTo>
                  <a:pt x="59" y="144"/>
                  <a:pt x="57" y="146"/>
                  <a:pt x="56" y="143"/>
                </a:cubicBezTo>
                <a:cubicBezTo>
                  <a:pt x="55" y="145"/>
                  <a:pt x="54" y="143"/>
                  <a:pt x="53" y="143"/>
                </a:cubicBezTo>
                <a:cubicBezTo>
                  <a:pt x="50" y="143"/>
                  <a:pt x="47" y="140"/>
                  <a:pt x="44" y="141"/>
                </a:cubicBezTo>
                <a:cubicBezTo>
                  <a:pt x="42" y="138"/>
                  <a:pt x="38" y="138"/>
                  <a:pt x="35" y="136"/>
                </a:cubicBezTo>
                <a:cubicBezTo>
                  <a:pt x="28" y="131"/>
                  <a:pt x="22" y="126"/>
                  <a:pt x="17" y="120"/>
                </a:cubicBezTo>
                <a:cubicBezTo>
                  <a:pt x="16" y="118"/>
                  <a:pt x="12" y="116"/>
                  <a:pt x="12" y="113"/>
                </a:cubicBezTo>
                <a:cubicBezTo>
                  <a:pt x="12" y="109"/>
                  <a:pt x="8" y="108"/>
                  <a:pt x="8" y="105"/>
                </a:cubicBezTo>
                <a:cubicBezTo>
                  <a:pt x="7" y="101"/>
                  <a:pt x="5" y="98"/>
                  <a:pt x="4" y="94"/>
                </a:cubicBezTo>
                <a:cubicBezTo>
                  <a:pt x="3" y="90"/>
                  <a:pt x="0" y="87"/>
                  <a:pt x="2" y="82"/>
                </a:cubicBezTo>
                <a:cubicBezTo>
                  <a:pt x="2" y="80"/>
                  <a:pt x="0" y="78"/>
                  <a:pt x="0" y="76"/>
                </a:cubicBezTo>
                <a:cubicBezTo>
                  <a:pt x="0" y="72"/>
                  <a:pt x="0" y="67"/>
                  <a:pt x="0" y="62"/>
                </a:cubicBezTo>
                <a:cubicBezTo>
                  <a:pt x="0" y="59"/>
                  <a:pt x="0" y="55"/>
                  <a:pt x="0" y="51"/>
                </a:cubicBezTo>
                <a:cubicBezTo>
                  <a:pt x="0" y="47"/>
                  <a:pt x="1" y="43"/>
                  <a:pt x="2" y="40"/>
                </a:cubicBezTo>
                <a:cubicBezTo>
                  <a:pt x="3" y="36"/>
                  <a:pt x="2" y="31"/>
                  <a:pt x="4" y="27"/>
                </a:cubicBezTo>
                <a:cubicBezTo>
                  <a:pt x="5" y="25"/>
                  <a:pt x="5" y="23"/>
                  <a:pt x="5" y="20"/>
                </a:cubicBezTo>
                <a:cubicBezTo>
                  <a:pt x="6" y="17"/>
                  <a:pt x="7" y="14"/>
                  <a:pt x="8" y="10"/>
                </a:cubicBezTo>
                <a:cubicBezTo>
                  <a:pt x="8" y="7"/>
                  <a:pt x="8" y="5"/>
                  <a:pt x="10" y="2"/>
                </a:cubicBezTo>
                <a:cubicBezTo>
                  <a:pt x="11" y="0"/>
                  <a:pt x="12" y="0"/>
                  <a:pt x="14" y="0"/>
                </a:cubicBezTo>
                <a:cubicBezTo>
                  <a:pt x="21" y="0"/>
                  <a:pt x="28" y="0"/>
                  <a:pt x="35" y="2"/>
                </a:cubicBezTo>
                <a:cubicBezTo>
                  <a:pt x="43" y="3"/>
                  <a:pt x="51" y="5"/>
                  <a:pt x="58" y="8"/>
                </a:cubicBezTo>
                <a:cubicBezTo>
                  <a:pt x="67" y="10"/>
                  <a:pt x="76" y="14"/>
                  <a:pt x="83" y="19"/>
                </a:cubicBezTo>
                <a:cubicBezTo>
                  <a:pt x="90" y="23"/>
                  <a:pt x="97" y="27"/>
                  <a:pt x="102" y="32"/>
                </a:cubicBezTo>
                <a:cubicBezTo>
                  <a:pt x="106" y="36"/>
                  <a:pt x="110" y="40"/>
                  <a:pt x="112" y="45"/>
                </a:cubicBezTo>
                <a:cubicBezTo>
                  <a:pt x="117" y="53"/>
                  <a:pt x="121" y="62"/>
                  <a:pt x="123" y="71"/>
                </a:cubicBezTo>
                <a:cubicBezTo>
                  <a:pt x="124" y="77"/>
                  <a:pt x="125" y="84"/>
                  <a:pt x="124" y="91"/>
                </a:cubicBezTo>
                <a:cubicBezTo>
                  <a:pt x="124" y="97"/>
                  <a:pt x="122" y="103"/>
                  <a:pt x="120" y="108"/>
                </a:cubicBezTo>
                <a:cubicBezTo>
                  <a:pt x="118" y="111"/>
                  <a:pt x="117" y="115"/>
                  <a:pt x="114" y="118"/>
                </a:cubicBezTo>
                <a:cubicBezTo>
                  <a:pt x="111" y="121"/>
                  <a:pt x="109" y="126"/>
                  <a:pt x="106" y="128"/>
                </a:cubicBezTo>
                <a:cubicBezTo>
                  <a:pt x="103" y="130"/>
                  <a:pt x="101" y="132"/>
                  <a:pt x="98" y="134"/>
                </a:cubicBezTo>
                <a:cubicBezTo>
                  <a:pt x="97" y="135"/>
                  <a:pt x="94" y="136"/>
                  <a:pt x="92" y="138"/>
                </a:cubicBezTo>
                <a:cubicBezTo>
                  <a:pt x="90" y="139"/>
                  <a:pt x="87" y="139"/>
                  <a:pt x="86" y="141"/>
                </a:cubicBezTo>
                <a:cubicBezTo>
                  <a:pt x="84" y="139"/>
                  <a:pt x="83" y="142"/>
                  <a:pt x="81" y="142"/>
                </a:cubicBezTo>
                <a:cubicBezTo>
                  <a:pt x="79" y="143"/>
                  <a:pt x="77" y="143"/>
                  <a:pt x="76" y="144"/>
                </a:cubicBezTo>
                <a:cubicBezTo>
                  <a:pt x="75" y="144"/>
                  <a:pt x="74" y="145"/>
                  <a:pt x="74" y="144"/>
                </a:cubicBezTo>
                <a:cubicBezTo>
                  <a:pt x="74" y="142"/>
                  <a:pt x="73" y="143"/>
                  <a:pt x="73" y="143"/>
                </a:cubicBezTo>
                <a:cubicBezTo>
                  <a:pt x="72" y="146"/>
                  <a:pt x="71" y="144"/>
                  <a:pt x="71" y="143"/>
                </a:cubicBezTo>
                <a:close/>
                <a:moveTo>
                  <a:pt x="118" y="81"/>
                </a:moveTo>
                <a:cubicBezTo>
                  <a:pt x="119" y="80"/>
                  <a:pt x="117" y="79"/>
                  <a:pt x="117" y="77"/>
                </a:cubicBezTo>
                <a:cubicBezTo>
                  <a:pt x="117" y="72"/>
                  <a:pt x="115" y="68"/>
                  <a:pt x="113" y="64"/>
                </a:cubicBezTo>
                <a:cubicBezTo>
                  <a:pt x="111" y="61"/>
                  <a:pt x="111" y="58"/>
                  <a:pt x="108" y="55"/>
                </a:cubicBezTo>
                <a:cubicBezTo>
                  <a:pt x="107" y="54"/>
                  <a:pt x="107" y="50"/>
                  <a:pt x="103" y="50"/>
                </a:cubicBezTo>
                <a:cubicBezTo>
                  <a:pt x="103" y="50"/>
                  <a:pt x="103" y="49"/>
                  <a:pt x="103" y="49"/>
                </a:cubicBezTo>
                <a:cubicBezTo>
                  <a:pt x="104" y="46"/>
                  <a:pt x="101" y="45"/>
                  <a:pt x="100" y="44"/>
                </a:cubicBezTo>
                <a:cubicBezTo>
                  <a:pt x="96" y="41"/>
                  <a:pt x="93" y="37"/>
                  <a:pt x="89" y="34"/>
                </a:cubicBezTo>
                <a:cubicBezTo>
                  <a:pt x="85" y="31"/>
                  <a:pt x="81" y="28"/>
                  <a:pt x="77" y="25"/>
                </a:cubicBezTo>
                <a:cubicBezTo>
                  <a:pt x="74" y="23"/>
                  <a:pt x="71" y="22"/>
                  <a:pt x="68" y="21"/>
                </a:cubicBezTo>
                <a:cubicBezTo>
                  <a:pt x="64" y="19"/>
                  <a:pt x="60" y="16"/>
                  <a:pt x="55" y="15"/>
                </a:cubicBezTo>
                <a:cubicBezTo>
                  <a:pt x="54" y="14"/>
                  <a:pt x="53" y="15"/>
                  <a:pt x="52" y="14"/>
                </a:cubicBezTo>
                <a:cubicBezTo>
                  <a:pt x="49" y="12"/>
                  <a:pt x="46" y="12"/>
                  <a:pt x="44" y="11"/>
                </a:cubicBezTo>
                <a:cubicBezTo>
                  <a:pt x="41" y="11"/>
                  <a:pt x="38" y="10"/>
                  <a:pt x="35" y="9"/>
                </a:cubicBezTo>
                <a:cubicBezTo>
                  <a:pt x="31" y="9"/>
                  <a:pt x="27" y="7"/>
                  <a:pt x="23" y="8"/>
                </a:cubicBezTo>
                <a:cubicBezTo>
                  <a:pt x="22" y="8"/>
                  <a:pt x="21" y="8"/>
                  <a:pt x="20" y="8"/>
                </a:cubicBezTo>
                <a:cubicBezTo>
                  <a:pt x="16" y="6"/>
                  <a:pt x="14" y="7"/>
                  <a:pt x="14" y="11"/>
                </a:cubicBezTo>
                <a:cubicBezTo>
                  <a:pt x="13" y="15"/>
                  <a:pt x="12" y="19"/>
                  <a:pt x="12" y="22"/>
                </a:cubicBezTo>
                <a:cubicBezTo>
                  <a:pt x="11" y="27"/>
                  <a:pt x="10" y="32"/>
                  <a:pt x="9" y="37"/>
                </a:cubicBezTo>
                <a:cubicBezTo>
                  <a:pt x="9" y="41"/>
                  <a:pt x="8" y="46"/>
                  <a:pt x="8" y="51"/>
                </a:cubicBezTo>
                <a:cubicBezTo>
                  <a:pt x="7" y="53"/>
                  <a:pt x="6" y="56"/>
                  <a:pt x="7" y="58"/>
                </a:cubicBezTo>
                <a:cubicBezTo>
                  <a:pt x="7" y="61"/>
                  <a:pt x="7" y="64"/>
                  <a:pt x="7" y="67"/>
                </a:cubicBezTo>
                <a:cubicBezTo>
                  <a:pt x="7" y="71"/>
                  <a:pt x="7" y="74"/>
                  <a:pt x="7" y="78"/>
                </a:cubicBezTo>
                <a:cubicBezTo>
                  <a:pt x="7" y="79"/>
                  <a:pt x="9" y="80"/>
                  <a:pt x="9" y="82"/>
                </a:cubicBezTo>
                <a:cubicBezTo>
                  <a:pt x="8" y="87"/>
                  <a:pt x="11" y="92"/>
                  <a:pt x="11" y="97"/>
                </a:cubicBezTo>
                <a:cubicBezTo>
                  <a:pt x="14" y="97"/>
                  <a:pt x="12" y="100"/>
                  <a:pt x="13" y="100"/>
                </a:cubicBezTo>
                <a:cubicBezTo>
                  <a:pt x="15" y="102"/>
                  <a:pt x="16" y="104"/>
                  <a:pt x="17" y="106"/>
                </a:cubicBezTo>
                <a:cubicBezTo>
                  <a:pt x="20" y="113"/>
                  <a:pt x="26" y="118"/>
                  <a:pt x="32" y="124"/>
                </a:cubicBezTo>
                <a:cubicBezTo>
                  <a:pt x="34" y="127"/>
                  <a:pt x="38" y="128"/>
                  <a:pt x="40" y="130"/>
                </a:cubicBezTo>
                <a:cubicBezTo>
                  <a:pt x="43" y="133"/>
                  <a:pt x="47" y="133"/>
                  <a:pt x="51" y="135"/>
                </a:cubicBezTo>
                <a:cubicBezTo>
                  <a:pt x="58" y="137"/>
                  <a:pt x="64" y="136"/>
                  <a:pt x="71" y="136"/>
                </a:cubicBezTo>
                <a:cubicBezTo>
                  <a:pt x="80" y="135"/>
                  <a:pt x="87" y="130"/>
                  <a:pt x="95" y="126"/>
                </a:cubicBezTo>
                <a:cubicBezTo>
                  <a:pt x="101" y="124"/>
                  <a:pt x="104" y="118"/>
                  <a:pt x="108" y="114"/>
                </a:cubicBezTo>
                <a:cubicBezTo>
                  <a:pt x="112" y="110"/>
                  <a:pt x="113" y="105"/>
                  <a:pt x="116" y="100"/>
                </a:cubicBezTo>
                <a:cubicBezTo>
                  <a:pt x="119" y="95"/>
                  <a:pt x="118" y="88"/>
                  <a:pt x="118" y="81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37">
            <a:extLst>
              <a:ext uri="{FF2B5EF4-FFF2-40B4-BE49-F238E27FC236}">
                <a16:creationId xmlns:a16="http://schemas.microsoft.com/office/drawing/2014/main" id="{00500430-9505-48C6-A973-41618AF15202}"/>
              </a:ext>
            </a:extLst>
          </p:cNvPr>
          <p:cNvSpPr>
            <a:spLocks noEditPoints="1"/>
          </p:cNvSpPr>
          <p:nvPr/>
        </p:nvSpPr>
        <p:spPr bwMode="auto">
          <a:xfrm>
            <a:off x="7532459" y="2437302"/>
            <a:ext cx="544513" cy="476250"/>
          </a:xfrm>
          <a:custGeom>
            <a:avLst/>
            <a:gdLst/>
            <a:ahLst/>
            <a:cxnLst>
              <a:cxn ang="0">
                <a:pos x="144" y="54"/>
              </a:cxn>
              <a:cxn ang="0">
                <a:pos x="144" y="60"/>
              </a:cxn>
              <a:cxn ang="0">
                <a:pos x="142" y="72"/>
              </a:cxn>
              <a:cxn ang="0">
                <a:pos x="131" y="96"/>
              </a:cxn>
              <a:cxn ang="0">
                <a:pos x="114" y="112"/>
              </a:cxn>
              <a:cxn ang="0">
                <a:pos x="90" y="123"/>
              </a:cxn>
              <a:cxn ang="0">
                <a:pos x="79" y="125"/>
              </a:cxn>
              <a:cxn ang="0">
                <a:pos x="56" y="126"/>
              </a:cxn>
              <a:cxn ang="0">
                <a:pos x="44" y="125"/>
              </a:cxn>
              <a:cxn ang="0">
                <a:pos x="19" y="122"/>
              </a:cxn>
              <a:cxn ang="0">
                <a:pos x="1" y="113"/>
              </a:cxn>
              <a:cxn ang="0">
                <a:pos x="10" y="61"/>
              </a:cxn>
              <a:cxn ang="0">
                <a:pos x="28" y="27"/>
              </a:cxn>
              <a:cxn ang="0">
                <a:pos x="77" y="1"/>
              </a:cxn>
              <a:cxn ang="0">
                <a:pos x="113" y="8"/>
              </a:cxn>
              <a:cxn ang="0">
                <a:pos x="133" y="27"/>
              </a:cxn>
              <a:cxn ang="0">
                <a:pos x="137" y="36"/>
              </a:cxn>
              <a:cxn ang="0">
                <a:pos x="139" y="40"/>
              </a:cxn>
              <a:cxn ang="0">
                <a:pos x="142" y="49"/>
              </a:cxn>
              <a:cxn ang="0">
                <a:pos x="135" y="53"/>
              </a:cxn>
              <a:cxn ang="0">
                <a:pos x="135" y="50"/>
              </a:cxn>
              <a:cxn ang="0">
                <a:pos x="121" y="24"/>
              </a:cxn>
              <a:cxn ang="0">
                <a:pos x="101" y="11"/>
              </a:cxn>
              <a:cxn ang="0">
                <a:pos x="89" y="8"/>
              </a:cxn>
              <a:cxn ang="0">
                <a:pos x="65" y="11"/>
              </a:cxn>
              <a:cxn ang="0">
                <a:pos x="48" y="23"/>
              </a:cxn>
              <a:cxn ang="0">
                <a:pos x="42" y="27"/>
              </a:cxn>
              <a:cxn ang="0">
                <a:pos x="24" y="52"/>
              </a:cxn>
              <a:cxn ang="0">
                <a:pos x="18" y="63"/>
              </a:cxn>
              <a:cxn ang="0">
                <a:pos x="11" y="85"/>
              </a:cxn>
              <a:cxn ang="0">
                <a:pos x="8" y="104"/>
              </a:cxn>
              <a:cxn ang="0">
                <a:pos x="8" y="112"/>
              </a:cxn>
              <a:cxn ang="0">
                <a:pos x="43" y="118"/>
              </a:cxn>
              <a:cxn ang="0">
                <a:pos x="67" y="119"/>
              </a:cxn>
              <a:cxn ang="0">
                <a:pos x="82" y="117"/>
              </a:cxn>
              <a:cxn ang="0">
                <a:pos x="101" y="112"/>
              </a:cxn>
              <a:cxn ang="0">
                <a:pos x="124" y="92"/>
              </a:cxn>
              <a:cxn ang="0">
                <a:pos x="135" y="64"/>
              </a:cxn>
            </a:cxnLst>
            <a:rect l="0" t="0" r="r" b="b"/>
            <a:pathLst>
              <a:path w="145" h="127">
                <a:moveTo>
                  <a:pt x="144" y="51"/>
                </a:moveTo>
                <a:cubicBezTo>
                  <a:pt x="143" y="52"/>
                  <a:pt x="140" y="53"/>
                  <a:pt x="144" y="54"/>
                </a:cubicBezTo>
                <a:cubicBezTo>
                  <a:pt x="144" y="54"/>
                  <a:pt x="144" y="54"/>
                  <a:pt x="144" y="54"/>
                </a:cubicBezTo>
                <a:cubicBezTo>
                  <a:pt x="142" y="56"/>
                  <a:pt x="145" y="58"/>
                  <a:pt x="144" y="60"/>
                </a:cubicBezTo>
                <a:cubicBezTo>
                  <a:pt x="143" y="60"/>
                  <a:pt x="143" y="61"/>
                  <a:pt x="143" y="62"/>
                </a:cubicBezTo>
                <a:cubicBezTo>
                  <a:pt x="145" y="65"/>
                  <a:pt x="143" y="69"/>
                  <a:pt x="142" y="72"/>
                </a:cubicBezTo>
                <a:cubicBezTo>
                  <a:pt x="142" y="75"/>
                  <a:pt x="141" y="79"/>
                  <a:pt x="139" y="82"/>
                </a:cubicBezTo>
                <a:cubicBezTo>
                  <a:pt x="137" y="87"/>
                  <a:pt x="134" y="91"/>
                  <a:pt x="131" y="96"/>
                </a:cubicBezTo>
                <a:cubicBezTo>
                  <a:pt x="130" y="99"/>
                  <a:pt x="127" y="100"/>
                  <a:pt x="125" y="102"/>
                </a:cubicBezTo>
                <a:cubicBezTo>
                  <a:pt x="122" y="106"/>
                  <a:pt x="118" y="110"/>
                  <a:pt x="114" y="112"/>
                </a:cubicBezTo>
                <a:cubicBezTo>
                  <a:pt x="110" y="114"/>
                  <a:pt x="106" y="117"/>
                  <a:pt x="101" y="119"/>
                </a:cubicBezTo>
                <a:cubicBezTo>
                  <a:pt x="97" y="120"/>
                  <a:pt x="94" y="122"/>
                  <a:pt x="90" y="123"/>
                </a:cubicBezTo>
                <a:cubicBezTo>
                  <a:pt x="88" y="124"/>
                  <a:pt x="86" y="125"/>
                  <a:pt x="84" y="124"/>
                </a:cubicBezTo>
                <a:cubicBezTo>
                  <a:pt x="82" y="123"/>
                  <a:pt x="81" y="125"/>
                  <a:pt x="79" y="125"/>
                </a:cubicBezTo>
                <a:cubicBezTo>
                  <a:pt x="74" y="125"/>
                  <a:pt x="69" y="125"/>
                  <a:pt x="64" y="126"/>
                </a:cubicBezTo>
                <a:cubicBezTo>
                  <a:pt x="61" y="127"/>
                  <a:pt x="59" y="125"/>
                  <a:pt x="56" y="126"/>
                </a:cubicBezTo>
                <a:cubicBezTo>
                  <a:pt x="55" y="127"/>
                  <a:pt x="54" y="126"/>
                  <a:pt x="53" y="126"/>
                </a:cubicBezTo>
                <a:cubicBezTo>
                  <a:pt x="50" y="125"/>
                  <a:pt x="47" y="126"/>
                  <a:pt x="44" y="125"/>
                </a:cubicBezTo>
                <a:cubicBezTo>
                  <a:pt x="43" y="124"/>
                  <a:pt x="42" y="126"/>
                  <a:pt x="40" y="125"/>
                </a:cubicBezTo>
                <a:cubicBezTo>
                  <a:pt x="33" y="123"/>
                  <a:pt x="26" y="123"/>
                  <a:pt x="19" y="122"/>
                </a:cubicBezTo>
                <a:cubicBezTo>
                  <a:pt x="15" y="121"/>
                  <a:pt x="10" y="120"/>
                  <a:pt x="6" y="119"/>
                </a:cubicBezTo>
                <a:cubicBezTo>
                  <a:pt x="3" y="119"/>
                  <a:pt x="1" y="116"/>
                  <a:pt x="1" y="113"/>
                </a:cubicBezTo>
                <a:cubicBezTo>
                  <a:pt x="0" y="102"/>
                  <a:pt x="2" y="91"/>
                  <a:pt x="5" y="80"/>
                </a:cubicBezTo>
                <a:cubicBezTo>
                  <a:pt x="6" y="73"/>
                  <a:pt x="8" y="67"/>
                  <a:pt x="10" y="61"/>
                </a:cubicBezTo>
                <a:cubicBezTo>
                  <a:pt x="11" y="55"/>
                  <a:pt x="14" y="49"/>
                  <a:pt x="17" y="44"/>
                </a:cubicBezTo>
                <a:cubicBezTo>
                  <a:pt x="21" y="38"/>
                  <a:pt x="24" y="32"/>
                  <a:pt x="28" y="27"/>
                </a:cubicBezTo>
                <a:cubicBezTo>
                  <a:pt x="34" y="20"/>
                  <a:pt x="41" y="15"/>
                  <a:pt x="48" y="11"/>
                </a:cubicBezTo>
                <a:cubicBezTo>
                  <a:pt x="57" y="6"/>
                  <a:pt x="67" y="2"/>
                  <a:pt x="77" y="1"/>
                </a:cubicBezTo>
                <a:cubicBezTo>
                  <a:pt x="84" y="0"/>
                  <a:pt x="92" y="1"/>
                  <a:pt x="99" y="3"/>
                </a:cubicBezTo>
                <a:cubicBezTo>
                  <a:pt x="104" y="4"/>
                  <a:pt x="109" y="6"/>
                  <a:pt x="113" y="8"/>
                </a:cubicBezTo>
                <a:cubicBezTo>
                  <a:pt x="118" y="11"/>
                  <a:pt x="124" y="15"/>
                  <a:pt x="127" y="20"/>
                </a:cubicBezTo>
                <a:cubicBezTo>
                  <a:pt x="129" y="22"/>
                  <a:pt x="132" y="24"/>
                  <a:pt x="133" y="27"/>
                </a:cubicBezTo>
                <a:cubicBezTo>
                  <a:pt x="135" y="29"/>
                  <a:pt x="137" y="30"/>
                  <a:pt x="136" y="34"/>
                </a:cubicBezTo>
                <a:cubicBezTo>
                  <a:pt x="136" y="35"/>
                  <a:pt x="137" y="35"/>
                  <a:pt x="137" y="36"/>
                </a:cubicBezTo>
                <a:cubicBezTo>
                  <a:pt x="138" y="37"/>
                  <a:pt x="141" y="37"/>
                  <a:pt x="138" y="39"/>
                </a:cubicBezTo>
                <a:cubicBezTo>
                  <a:pt x="138" y="39"/>
                  <a:pt x="139" y="39"/>
                  <a:pt x="139" y="40"/>
                </a:cubicBezTo>
                <a:cubicBezTo>
                  <a:pt x="140" y="42"/>
                  <a:pt x="142" y="45"/>
                  <a:pt x="143" y="48"/>
                </a:cubicBezTo>
                <a:cubicBezTo>
                  <a:pt x="143" y="49"/>
                  <a:pt x="145" y="49"/>
                  <a:pt x="142" y="49"/>
                </a:cubicBezTo>
                <a:cubicBezTo>
                  <a:pt x="141" y="50"/>
                  <a:pt x="143" y="51"/>
                  <a:pt x="144" y="51"/>
                </a:cubicBezTo>
                <a:close/>
                <a:moveTo>
                  <a:pt x="135" y="53"/>
                </a:moveTo>
                <a:cubicBezTo>
                  <a:pt x="135" y="52"/>
                  <a:pt x="135" y="52"/>
                  <a:pt x="135" y="52"/>
                </a:cubicBezTo>
                <a:cubicBezTo>
                  <a:pt x="135" y="51"/>
                  <a:pt x="135" y="51"/>
                  <a:pt x="135" y="50"/>
                </a:cubicBezTo>
                <a:cubicBezTo>
                  <a:pt x="134" y="45"/>
                  <a:pt x="132" y="41"/>
                  <a:pt x="130" y="37"/>
                </a:cubicBezTo>
                <a:cubicBezTo>
                  <a:pt x="127" y="33"/>
                  <a:pt x="125" y="28"/>
                  <a:pt x="121" y="24"/>
                </a:cubicBezTo>
                <a:cubicBezTo>
                  <a:pt x="118" y="21"/>
                  <a:pt x="114" y="19"/>
                  <a:pt x="111" y="16"/>
                </a:cubicBezTo>
                <a:cubicBezTo>
                  <a:pt x="108" y="13"/>
                  <a:pt x="104" y="12"/>
                  <a:pt x="101" y="11"/>
                </a:cubicBezTo>
                <a:cubicBezTo>
                  <a:pt x="100" y="10"/>
                  <a:pt x="99" y="9"/>
                  <a:pt x="97" y="9"/>
                </a:cubicBezTo>
                <a:cubicBezTo>
                  <a:pt x="94" y="8"/>
                  <a:pt x="91" y="8"/>
                  <a:pt x="89" y="8"/>
                </a:cubicBezTo>
                <a:cubicBezTo>
                  <a:pt x="85" y="7"/>
                  <a:pt x="81" y="7"/>
                  <a:pt x="77" y="8"/>
                </a:cubicBezTo>
                <a:cubicBezTo>
                  <a:pt x="73" y="8"/>
                  <a:pt x="69" y="10"/>
                  <a:pt x="65" y="11"/>
                </a:cubicBezTo>
                <a:cubicBezTo>
                  <a:pt x="61" y="13"/>
                  <a:pt x="57" y="14"/>
                  <a:pt x="55" y="16"/>
                </a:cubicBezTo>
                <a:cubicBezTo>
                  <a:pt x="52" y="19"/>
                  <a:pt x="48" y="18"/>
                  <a:pt x="48" y="23"/>
                </a:cubicBezTo>
                <a:cubicBezTo>
                  <a:pt x="48" y="23"/>
                  <a:pt x="47" y="23"/>
                  <a:pt x="47" y="23"/>
                </a:cubicBezTo>
                <a:cubicBezTo>
                  <a:pt x="44" y="23"/>
                  <a:pt x="43" y="25"/>
                  <a:pt x="42" y="27"/>
                </a:cubicBezTo>
                <a:cubicBezTo>
                  <a:pt x="38" y="30"/>
                  <a:pt x="36" y="34"/>
                  <a:pt x="33" y="38"/>
                </a:cubicBezTo>
                <a:cubicBezTo>
                  <a:pt x="29" y="42"/>
                  <a:pt x="26" y="47"/>
                  <a:pt x="24" y="52"/>
                </a:cubicBezTo>
                <a:cubicBezTo>
                  <a:pt x="23" y="54"/>
                  <a:pt x="23" y="56"/>
                  <a:pt x="21" y="58"/>
                </a:cubicBezTo>
                <a:cubicBezTo>
                  <a:pt x="20" y="59"/>
                  <a:pt x="19" y="61"/>
                  <a:pt x="18" y="63"/>
                </a:cubicBezTo>
                <a:cubicBezTo>
                  <a:pt x="16" y="67"/>
                  <a:pt x="15" y="71"/>
                  <a:pt x="14" y="75"/>
                </a:cubicBezTo>
                <a:cubicBezTo>
                  <a:pt x="13" y="78"/>
                  <a:pt x="12" y="81"/>
                  <a:pt x="11" y="85"/>
                </a:cubicBezTo>
                <a:cubicBezTo>
                  <a:pt x="10" y="87"/>
                  <a:pt x="10" y="90"/>
                  <a:pt x="9" y="93"/>
                </a:cubicBezTo>
                <a:cubicBezTo>
                  <a:pt x="8" y="97"/>
                  <a:pt x="8" y="100"/>
                  <a:pt x="8" y="104"/>
                </a:cubicBezTo>
                <a:cubicBezTo>
                  <a:pt x="8" y="106"/>
                  <a:pt x="9" y="107"/>
                  <a:pt x="7" y="109"/>
                </a:cubicBezTo>
                <a:cubicBezTo>
                  <a:pt x="7" y="109"/>
                  <a:pt x="7" y="111"/>
                  <a:pt x="8" y="112"/>
                </a:cubicBezTo>
                <a:cubicBezTo>
                  <a:pt x="10" y="115"/>
                  <a:pt x="13" y="114"/>
                  <a:pt x="16" y="114"/>
                </a:cubicBezTo>
                <a:cubicBezTo>
                  <a:pt x="25" y="115"/>
                  <a:pt x="34" y="117"/>
                  <a:pt x="43" y="118"/>
                </a:cubicBezTo>
                <a:cubicBezTo>
                  <a:pt x="49" y="118"/>
                  <a:pt x="55" y="119"/>
                  <a:pt x="61" y="119"/>
                </a:cubicBezTo>
                <a:cubicBezTo>
                  <a:pt x="63" y="119"/>
                  <a:pt x="65" y="118"/>
                  <a:pt x="67" y="119"/>
                </a:cubicBezTo>
                <a:cubicBezTo>
                  <a:pt x="71" y="119"/>
                  <a:pt x="75" y="119"/>
                  <a:pt x="78" y="118"/>
                </a:cubicBezTo>
                <a:cubicBezTo>
                  <a:pt x="80" y="118"/>
                  <a:pt x="80" y="116"/>
                  <a:pt x="82" y="117"/>
                </a:cubicBezTo>
                <a:cubicBezTo>
                  <a:pt x="88" y="118"/>
                  <a:pt x="92" y="114"/>
                  <a:pt x="97" y="113"/>
                </a:cubicBezTo>
                <a:cubicBezTo>
                  <a:pt x="98" y="113"/>
                  <a:pt x="100" y="113"/>
                  <a:pt x="101" y="112"/>
                </a:cubicBezTo>
                <a:cubicBezTo>
                  <a:pt x="102" y="110"/>
                  <a:pt x="104" y="109"/>
                  <a:pt x="105" y="108"/>
                </a:cubicBezTo>
                <a:cubicBezTo>
                  <a:pt x="113" y="105"/>
                  <a:pt x="118" y="98"/>
                  <a:pt x="124" y="92"/>
                </a:cubicBezTo>
                <a:cubicBezTo>
                  <a:pt x="127" y="90"/>
                  <a:pt x="128" y="86"/>
                  <a:pt x="130" y="83"/>
                </a:cubicBezTo>
                <a:cubicBezTo>
                  <a:pt x="134" y="78"/>
                  <a:pt x="135" y="71"/>
                  <a:pt x="135" y="64"/>
                </a:cubicBezTo>
                <a:cubicBezTo>
                  <a:pt x="136" y="61"/>
                  <a:pt x="136" y="56"/>
                  <a:pt x="135" y="53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2" name="Freeform 38">
            <a:extLst>
              <a:ext uri="{FF2B5EF4-FFF2-40B4-BE49-F238E27FC236}">
                <a16:creationId xmlns:a16="http://schemas.microsoft.com/office/drawing/2014/main" id="{C3A87519-550F-48A0-B966-1EBAE03B24E3}"/>
              </a:ext>
            </a:extLst>
          </p:cNvPr>
          <p:cNvSpPr>
            <a:spLocks noEditPoints="1"/>
          </p:cNvSpPr>
          <p:nvPr/>
        </p:nvSpPr>
        <p:spPr bwMode="auto">
          <a:xfrm>
            <a:off x="5075009" y="1819764"/>
            <a:ext cx="465138" cy="565150"/>
          </a:xfrm>
          <a:custGeom>
            <a:avLst/>
            <a:gdLst/>
            <a:ahLst/>
            <a:cxnLst>
              <a:cxn ang="0">
                <a:pos x="1" y="56"/>
              </a:cxn>
              <a:cxn ang="0">
                <a:pos x="12" y="28"/>
              </a:cxn>
              <a:cxn ang="0">
                <a:pos x="32" y="9"/>
              </a:cxn>
              <a:cxn ang="0">
                <a:pos x="41" y="6"/>
              </a:cxn>
              <a:cxn ang="0">
                <a:pos x="46" y="5"/>
              </a:cxn>
              <a:cxn ang="0">
                <a:pos x="57" y="3"/>
              </a:cxn>
              <a:cxn ang="0">
                <a:pos x="59" y="4"/>
              </a:cxn>
              <a:cxn ang="0">
                <a:pos x="66" y="3"/>
              </a:cxn>
              <a:cxn ang="0">
                <a:pos x="82" y="7"/>
              </a:cxn>
              <a:cxn ang="0">
                <a:pos x="110" y="31"/>
              </a:cxn>
              <a:cxn ang="0">
                <a:pos x="120" y="51"/>
              </a:cxn>
              <a:cxn ang="0">
                <a:pos x="124" y="83"/>
              </a:cxn>
              <a:cxn ang="0">
                <a:pos x="122" y="103"/>
              </a:cxn>
              <a:cxn ang="0">
                <a:pos x="120" y="113"/>
              </a:cxn>
              <a:cxn ang="0">
                <a:pos x="113" y="136"/>
              </a:cxn>
              <a:cxn ang="0">
                <a:pos x="104" y="151"/>
              </a:cxn>
              <a:cxn ang="0">
                <a:pos x="61" y="140"/>
              </a:cxn>
              <a:cxn ang="0">
                <a:pos x="18" y="111"/>
              </a:cxn>
              <a:cxn ang="0">
                <a:pos x="1" y="69"/>
              </a:cxn>
              <a:cxn ang="0">
                <a:pos x="10" y="79"/>
              </a:cxn>
              <a:cxn ang="0">
                <a:pos x="19" y="94"/>
              </a:cxn>
              <a:cxn ang="0">
                <a:pos x="35" y="114"/>
              </a:cxn>
              <a:cxn ang="0">
                <a:pos x="54" y="127"/>
              </a:cxn>
              <a:cxn ang="0">
                <a:pos x="71" y="136"/>
              </a:cxn>
              <a:cxn ang="0">
                <a:pos x="100" y="144"/>
              </a:cxn>
              <a:cxn ang="0">
                <a:pos x="106" y="136"/>
              </a:cxn>
              <a:cxn ang="0">
                <a:pos x="116" y="92"/>
              </a:cxn>
              <a:cxn ang="0">
                <a:pos x="117" y="74"/>
              </a:cxn>
              <a:cxn ang="0">
                <a:pos x="114" y="55"/>
              </a:cxn>
              <a:cxn ang="0">
                <a:pos x="97" y="26"/>
              </a:cxn>
              <a:cxn ang="0">
                <a:pos x="78" y="14"/>
              </a:cxn>
              <a:cxn ang="0">
                <a:pos x="44" y="14"/>
              </a:cxn>
              <a:cxn ang="0">
                <a:pos x="20" y="29"/>
              </a:cxn>
              <a:cxn ang="0">
                <a:pos x="10" y="44"/>
              </a:cxn>
              <a:cxn ang="0">
                <a:pos x="7" y="61"/>
              </a:cxn>
            </a:cxnLst>
            <a:rect l="0" t="0" r="r" b="b"/>
            <a:pathLst>
              <a:path w="124" h="151">
                <a:moveTo>
                  <a:pt x="1" y="69"/>
                </a:moveTo>
                <a:cubicBezTo>
                  <a:pt x="0" y="65"/>
                  <a:pt x="0" y="61"/>
                  <a:pt x="1" y="56"/>
                </a:cubicBezTo>
                <a:cubicBezTo>
                  <a:pt x="1" y="51"/>
                  <a:pt x="2" y="46"/>
                  <a:pt x="4" y="41"/>
                </a:cubicBezTo>
                <a:cubicBezTo>
                  <a:pt x="6" y="36"/>
                  <a:pt x="9" y="31"/>
                  <a:pt x="12" y="28"/>
                </a:cubicBezTo>
                <a:cubicBezTo>
                  <a:pt x="15" y="23"/>
                  <a:pt x="19" y="18"/>
                  <a:pt x="25" y="15"/>
                </a:cubicBezTo>
                <a:cubicBezTo>
                  <a:pt x="27" y="13"/>
                  <a:pt x="30" y="11"/>
                  <a:pt x="32" y="9"/>
                </a:cubicBezTo>
                <a:cubicBezTo>
                  <a:pt x="34" y="8"/>
                  <a:pt x="36" y="6"/>
                  <a:pt x="39" y="7"/>
                </a:cubicBezTo>
                <a:cubicBezTo>
                  <a:pt x="40" y="7"/>
                  <a:pt x="41" y="6"/>
                  <a:pt x="41" y="6"/>
                </a:cubicBezTo>
                <a:cubicBezTo>
                  <a:pt x="43" y="6"/>
                  <a:pt x="43" y="2"/>
                  <a:pt x="45" y="6"/>
                </a:cubicBezTo>
                <a:cubicBezTo>
                  <a:pt x="45" y="6"/>
                  <a:pt x="45" y="6"/>
                  <a:pt x="46" y="5"/>
                </a:cubicBezTo>
                <a:cubicBezTo>
                  <a:pt x="49" y="4"/>
                  <a:pt x="51" y="1"/>
                  <a:pt x="55" y="4"/>
                </a:cubicBezTo>
                <a:cubicBezTo>
                  <a:pt x="55" y="4"/>
                  <a:pt x="56" y="4"/>
                  <a:pt x="57" y="3"/>
                </a:cubicBezTo>
                <a:cubicBezTo>
                  <a:pt x="57" y="3"/>
                  <a:pt x="58" y="1"/>
                  <a:pt x="58" y="3"/>
                </a:cubicBezTo>
                <a:cubicBezTo>
                  <a:pt x="58" y="3"/>
                  <a:pt x="59" y="3"/>
                  <a:pt x="59" y="4"/>
                </a:cubicBezTo>
                <a:cubicBezTo>
                  <a:pt x="60" y="0"/>
                  <a:pt x="63" y="4"/>
                  <a:pt x="64" y="2"/>
                </a:cubicBezTo>
                <a:cubicBezTo>
                  <a:pt x="65" y="2"/>
                  <a:pt x="66" y="2"/>
                  <a:pt x="66" y="3"/>
                </a:cubicBezTo>
                <a:cubicBezTo>
                  <a:pt x="67" y="4"/>
                  <a:pt x="67" y="4"/>
                  <a:pt x="68" y="4"/>
                </a:cubicBezTo>
                <a:cubicBezTo>
                  <a:pt x="73" y="3"/>
                  <a:pt x="77" y="6"/>
                  <a:pt x="82" y="7"/>
                </a:cubicBezTo>
                <a:cubicBezTo>
                  <a:pt x="88" y="9"/>
                  <a:pt x="93" y="14"/>
                  <a:pt x="98" y="18"/>
                </a:cubicBezTo>
                <a:cubicBezTo>
                  <a:pt x="103" y="21"/>
                  <a:pt x="106" y="27"/>
                  <a:pt x="110" y="31"/>
                </a:cubicBezTo>
                <a:cubicBezTo>
                  <a:pt x="112" y="33"/>
                  <a:pt x="114" y="35"/>
                  <a:pt x="115" y="38"/>
                </a:cubicBezTo>
                <a:cubicBezTo>
                  <a:pt x="116" y="42"/>
                  <a:pt x="119" y="47"/>
                  <a:pt x="120" y="51"/>
                </a:cubicBezTo>
                <a:cubicBezTo>
                  <a:pt x="121" y="56"/>
                  <a:pt x="123" y="59"/>
                  <a:pt x="123" y="64"/>
                </a:cubicBezTo>
                <a:cubicBezTo>
                  <a:pt x="123" y="70"/>
                  <a:pt x="124" y="77"/>
                  <a:pt x="124" y="83"/>
                </a:cubicBezTo>
                <a:cubicBezTo>
                  <a:pt x="123" y="86"/>
                  <a:pt x="124" y="89"/>
                  <a:pt x="123" y="92"/>
                </a:cubicBezTo>
                <a:cubicBezTo>
                  <a:pt x="122" y="95"/>
                  <a:pt x="123" y="99"/>
                  <a:pt x="122" y="103"/>
                </a:cubicBezTo>
                <a:cubicBezTo>
                  <a:pt x="121" y="105"/>
                  <a:pt x="119" y="108"/>
                  <a:pt x="120" y="111"/>
                </a:cubicBezTo>
                <a:cubicBezTo>
                  <a:pt x="120" y="112"/>
                  <a:pt x="120" y="112"/>
                  <a:pt x="120" y="113"/>
                </a:cubicBezTo>
                <a:cubicBezTo>
                  <a:pt x="117" y="116"/>
                  <a:pt x="118" y="121"/>
                  <a:pt x="116" y="125"/>
                </a:cubicBezTo>
                <a:cubicBezTo>
                  <a:pt x="115" y="128"/>
                  <a:pt x="115" y="133"/>
                  <a:pt x="113" y="136"/>
                </a:cubicBezTo>
                <a:cubicBezTo>
                  <a:pt x="111" y="140"/>
                  <a:pt x="112" y="145"/>
                  <a:pt x="109" y="149"/>
                </a:cubicBezTo>
                <a:cubicBezTo>
                  <a:pt x="108" y="151"/>
                  <a:pt x="106" y="151"/>
                  <a:pt x="104" y="151"/>
                </a:cubicBezTo>
                <a:cubicBezTo>
                  <a:pt x="97" y="150"/>
                  <a:pt x="90" y="149"/>
                  <a:pt x="83" y="147"/>
                </a:cubicBezTo>
                <a:cubicBezTo>
                  <a:pt x="76" y="145"/>
                  <a:pt x="68" y="143"/>
                  <a:pt x="61" y="140"/>
                </a:cubicBezTo>
                <a:cubicBezTo>
                  <a:pt x="52" y="136"/>
                  <a:pt x="44" y="133"/>
                  <a:pt x="37" y="127"/>
                </a:cubicBezTo>
                <a:cubicBezTo>
                  <a:pt x="30" y="122"/>
                  <a:pt x="23" y="118"/>
                  <a:pt x="18" y="111"/>
                </a:cubicBezTo>
                <a:cubicBezTo>
                  <a:pt x="12" y="104"/>
                  <a:pt x="7" y="95"/>
                  <a:pt x="5" y="85"/>
                </a:cubicBezTo>
                <a:cubicBezTo>
                  <a:pt x="3" y="80"/>
                  <a:pt x="2" y="75"/>
                  <a:pt x="1" y="69"/>
                </a:cubicBezTo>
                <a:close/>
                <a:moveTo>
                  <a:pt x="7" y="61"/>
                </a:moveTo>
                <a:cubicBezTo>
                  <a:pt x="8" y="67"/>
                  <a:pt x="8" y="73"/>
                  <a:pt x="10" y="79"/>
                </a:cubicBezTo>
                <a:cubicBezTo>
                  <a:pt x="12" y="82"/>
                  <a:pt x="12" y="86"/>
                  <a:pt x="15" y="88"/>
                </a:cubicBezTo>
                <a:cubicBezTo>
                  <a:pt x="16" y="90"/>
                  <a:pt x="16" y="94"/>
                  <a:pt x="19" y="94"/>
                </a:cubicBezTo>
                <a:cubicBezTo>
                  <a:pt x="18" y="97"/>
                  <a:pt x="21" y="99"/>
                  <a:pt x="22" y="100"/>
                </a:cubicBezTo>
                <a:cubicBezTo>
                  <a:pt x="26" y="105"/>
                  <a:pt x="30" y="110"/>
                  <a:pt x="35" y="114"/>
                </a:cubicBezTo>
                <a:cubicBezTo>
                  <a:pt x="38" y="116"/>
                  <a:pt x="41" y="118"/>
                  <a:pt x="44" y="121"/>
                </a:cubicBezTo>
                <a:cubicBezTo>
                  <a:pt x="47" y="123"/>
                  <a:pt x="51" y="125"/>
                  <a:pt x="54" y="127"/>
                </a:cubicBezTo>
                <a:cubicBezTo>
                  <a:pt x="57" y="129"/>
                  <a:pt x="60" y="132"/>
                  <a:pt x="63" y="132"/>
                </a:cubicBezTo>
                <a:cubicBezTo>
                  <a:pt x="66" y="133"/>
                  <a:pt x="69" y="135"/>
                  <a:pt x="71" y="136"/>
                </a:cubicBezTo>
                <a:cubicBezTo>
                  <a:pt x="76" y="138"/>
                  <a:pt x="82" y="139"/>
                  <a:pt x="87" y="141"/>
                </a:cubicBezTo>
                <a:cubicBezTo>
                  <a:pt x="91" y="143"/>
                  <a:pt x="96" y="142"/>
                  <a:pt x="100" y="144"/>
                </a:cubicBezTo>
                <a:cubicBezTo>
                  <a:pt x="101" y="144"/>
                  <a:pt x="102" y="144"/>
                  <a:pt x="103" y="143"/>
                </a:cubicBezTo>
                <a:cubicBezTo>
                  <a:pt x="106" y="141"/>
                  <a:pt x="106" y="138"/>
                  <a:pt x="106" y="136"/>
                </a:cubicBezTo>
                <a:cubicBezTo>
                  <a:pt x="108" y="127"/>
                  <a:pt x="111" y="119"/>
                  <a:pt x="113" y="110"/>
                </a:cubicBezTo>
                <a:cubicBezTo>
                  <a:pt x="113" y="104"/>
                  <a:pt x="116" y="98"/>
                  <a:pt x="116" y="92"/>
                </a:cubicBezTo>
                <a:cubicBezTo>
                  <a:pt x="116" y="90"/>
                  <a:pt x="116" y="88"/>
                  <a:pt x="116" y="86"/>
                </a:cubicBezTo>
                <a:cubicBezTo>
                  <a:pt x="117" y="82"/>
                  <a:pt x="117" y="78"/>
                  <a:pt x="117" y="74"/>
                </a:cubicBezTo>
                <a:cubicBezTo>
                  <a:pt x="117" y="73"/>
                  <a:pt x="115" y="72"/>
                  <a:pt x="116" y="71"/>
                </a:cubicBezTo>
                <a:cubicBezTo>
                  <a:pt x="118" y="65"/>
                  <a:pt x="115" y="60"/>
                  <a:pt x="114" y="55"/>
                </a:cubicBezTo>
                <a:cubicBezTo>
                  <a:pt x="113" y="51"/>
                  <a:pt x="110" y="47"/>
                  <a:pt x="109" y="43"/>
                </a:cubicBezTo>
                <a:cubicBezTo>
                  <a:pt x="106" y="36"/>
                  <a:pt x="101" y="32"/>
                  <a:pt x="97" y="26"/>
                </a:cubicBezTo>
                <a:cubicBezTo>
                  <a:pt x="96" y="25"/>
                  <a:pt x="95" y="23"/>
                  <a:pt x="93" y="22"/>
                </a:cubicBezTo>
                <a:cubicBezTo>
                  <a:pt x="88" y="19"/>
                  <a:pt x="84" y="16"/>
                  <a:pt x="78" y="14"/>
                </a:cubicBezTo>
                <a:cubicBezTo>
                  <a:pt x="71" y="11"/>
                  <a:pt x="63" y="10"/>
                  <a:pt x="56" y="11"/>
                </a:cubicBezTo>
                <a:cubicBezTo>
                  <a:pt x="51" y="11"/>
                  <a:pt x="48" y="13"/>
                  <a:pt x="44" y="14"/>
                </a:cubicBezTo>
                <a:cubicBezTo>
                  <a:pt x="40" y="15"/>
                  <a:pt x="37" y="17"/>
                  <a:pt x="33" y="18"/>
                </a:cubicBezTo>
                <a:cubicBezTo>
                  <a:pt x="28" y="21"/>
                  <a:pt x="24" y="25"/>
                  <a:pt x="20" y="29"/>
                </a:cubicBezTo>
                <a:cubicBezTo>
                  <a:pt x="16" y="32"/>
                  <a:pt x="15" y="36"/>
                  <a:pt x="12" y="40"/>
                </a:cubicBezTo>
                <a:cubicBezTo>
                  <a:pt x="12" y="41"/>
                  <a:pt x="10" y="42"/>
                  <a:pt x="10" y="44"/>
                </a:cubicBezTo>
                <a:cubicBezTo>
                  <a:pt x="9" y="46"/>
                  <a:pt x="9" y="49"/>
                  <a:pt x="8" y="51"/>
                </a:cubicBezTo>
                <a:cubicBezTo>
                  <a:pt x="7" y="55"/>
                  <a:pt x="8" y="58"/>
                  <a:pt x="7" y="61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39">
            <a:extLst>
              <a:ext uri="{FF2B5EF4-FFF2-40B4-BE49-F238E27FC236}">
                <a16:creationId xmlns:a16="http://schemas.microsoft.com/office/drawing/2014/main" id="{A61F535A-BC6E-43D6-9E47-96D8E09168C8}"/>
              </a:ext>
            </a:extLst>
          </p:cNvPr>
          <p:cNvSpPr>
            <a:spLocks noEditPoints="1"/>
          </p:cNvSpPr>
          <p:nvPr/>
        </p:nvSpPr>
        <p:spPr bwMode="auto">
          <a:xfrm>
            <a:off x="4548594" y="4609002"/>
            <a:ext cx="292100" cy="288925"/>
          </a:xfrm>
          <a:custGeom>
            <a:avLst/>
            <a:gdLst/>
            <a:ahLst/>
            <a:cxnLst>
              <a:cxn ang="0">
                <a:pos x="2" y="40"/>
              </a:cxn>
              <a:cxn ang="0">
                <a:pos x="30" y="20"/>
              </a:cxn>
              <a:cxn ang="0">
                <a:pos x="47" y="9"/>
              </a:cxn>
              <a:cxn ang="0">
                <a:pos x="73" y="0"/>
              </a:cxn>
              <a:cxn ang="0">
                <a:pos x="74" y="21"/>
              </a:cxn>
              <a:cxn ang="0">
                <a:pos x="59" y="46"/>
              </a:cxn>
              <a:cxn ang="0">
                <a:pos x="50" y="71"/>
              </a:cxn>
              <a:cxn ang="0">
                <a:pos x="34" y="74"/>
              </a:cxn>
              <a:cxn ang="0">
                <a:pos x="41" y="64"/>
              </a:cxn>
              <a:cxn ang="0">
                <a:pos x="46" y="55"/>
              </a:cxn>
              <a:cxn ang="0">
                <a:pos x="41" y="56"/>
              </a:cxn>
              <a:cxn ang="0">
                <a:pos x="16" y="74"/>
              </a:cxn>
              <a:cxn ang="0">
                <a:pos x="10" y="75"/>
              </a:cxn>
              <a:cxn ang="0">
                <a:pos x="14" y="55"/>
              </a:cxn>
              <a:cxn ang="0">
                <a:pos x="23" y="37"/>
              </a:cxn>
              <a:cxn ang="0">
                <a:pos x="6" y="45"/>
              </a:cxn>
              <a:cxn ang="0">
                <a:pos x="0" y="43"/>
              </a:cxn>
              <a:cxn ang="0">
                <a:pos x="68" y="5"/>
              </a:cxn>
              <a:cxn ang="0">
                <a:pos x="34" y="25"/>
              </a:cxn>
              <a:cxn ang="0">
                <a:pos x="26" y="34"/>
              </a:cxn>
              <a:cxn ang="0">
                <a:pos x="38" y="38"/>
              </a:cxn>
              <a:cxn ang="0">
                <a:pos x="40" y="46"/>
              </a:cxn>
              <a:cxn ang="0">
                <a:pos x="49" y="49"/>
              </a:cxn>
              <a:cxn ang="0">
                <a:pos x="67" y="23"/>
              </a:cxn>
              <a:cxn ang="0">
                <a:pos x="31" y="43"/>
              </a:cxn>
              <a:cxn ang="0">
                <a:pos x="26" y="41"/>
              </a:cxn>
              <a:cxn ang="0">
                <a:pos x="14" y="68"/>
              </a:cxn>
              <a:cxn ang="0">
                <a:pos x="16" y="70"/>
              </a:cxn>
              <a:cxn ang="0">
                <a:pos x="39" y="50"/>
              </a:cxn>
              <a:cxn ang="0">
                <a:pos x="34" y="48"/>
              </a:cxn>
              <a:cxn ang="0">
                <a:pos x="24" y="55"/>
              </a:cxn>
              <a:cxn ang="0">
                <a:pos x="31" y="43"/>
              </a:cxn>
              <a:cxn ang="0">
                <a:pos x="10" y="35"/>
              </a:cxn>
              <a:cxn ang="0">
                <a:pos x="24" y="31"/>
              </a:cxn>
              <a:cxn ang="0">
                <a:pos x="29" y="23"/>
              </a:cxn>
              <a:cxn ang="0">
                <a:pos x="13" y="26"/>
              </a:cxn>
              <a:cxn ang="0">
                <a:pos x="54" y="51"/>
              </a:cxn>
              <a:cxn ang="0">
                <a:pos x="42" y="68"/>
              </a:cxn>
              <a:cxn ang="0">
                <a:pos x="45" y="70"/>
              </a:cxn>
              <a:cxn ang="0">
                <a:pos x="54" y="51"/>
              </a:cxn>
            </a:cxnLst>
            <a:rect l="0" t="0" r="r" b="b"/>
            <a:pathLst>
              <a:path w="78" h="77">
                <a:moveTo>
                  <a:pt x="0" y="43"/>
                </a:moveTo>
                <a:cubicBezTo>
                  <a:pt x="2" y="42"/>
                  <a:pt x="1" y="41"/>
                  <a:pt x="2" y="40"/>
                </a:cubicBezTo>
                <a:cubicBezTo>
                  <a:pt x="3" y="31"/>
                  <a:pt x="8" y="25"/>
                  <a:pt x="15" y="20"/>
                </a:cubicBezTo>
                <a:cubicBezTo>
                  <a:pt x="20" y="18"/>
                  <a:pt x="25" y="16"/>
                  <a:pt x="30" y="20"/>
                </a:cubicBezTo>
                <a:cubicBezTo>
                  <a:pt x="32" y="21"/>
                  <a:pt x="34" y="18"/>
                  <a:pt x="35" y="17"/>
                </a:cubicBezTo>
                <a:cubicBezTo>
                  <a:pt x="39" y="14"/>
                  <a:pt x="43" y="11"/>
                  <a:pt x="47" y="9"/>
                </a:cubicBezTo>
                <a:cubicBezTo>
                  <a:pt x="52" y="6"/>
                  <a:pt x="57" y="4"/>
                  <a:pt x="62" y="2"/>
                </a:cubicBezTo>
                <a:cubicBezTo>
                  <a:pt x="65" y="1"/>
                  <a:pt x="69" y="0"/>
                  <a:pt x="73" y="0"/>
                </a:cubicBezTo>
                <a:cubicBezTo>
                  <a:pt x="76" y="0"/>
                  <a:pt x="78" y="4"/>
                  <a:pt x="77" y="8"/>
                </a:cubicBezTo>
                <a:cubicBezTo>
                  <a:pt x="76" y="12"/>
                  <a:pt x="76" y="17"/>
                  <a:pt x="74" y="21"/>
                </a:cubicBezTo>
                <a:cubicBezTo>
                  <a:pt x="72" y="27"/>
                  <a:pt x="70" y="32"/>
                  <a:pt x="67" y="37"/>
                </a:cubicBezTo>
                <a:cubicBezTo>
                  <a:pt x="65" y="40"/>
                  <a:pt x="62" y="43"/>
                  <a:pt x="59" y="46"/>
                </a:cubicBezTo>
                <a:cubicBezTo>
                  <a:pt x="57" y="47"/>
                  <a:pt x="57" y="49"/>
                  <a:pt x="58" y="51"/>
                </a:cubicBezTo>
                <a:cubicBezTo>
                  <a:pt x="61" y="59"/>
                  <a:pt x="56" y="67"/>
                  <a:pt x="50" y="71"/>
                </a:cubicBezTo>
                <a:cubicBezTo>
                  <a:pt x="46" y="74"/>
                  <a:pt x="42" y="75"/>
                  <a:pt x="38" y="76"/>
                </a:cubicBezTo>
                <a:cubicBezTo>
                  <a:pt x="35" y="77"/>
                  <a:pt x="35" y="75"/>
                  <a:pt x="34" y="74"/>
                </a:cubicBezTo>
                <a:cubicBezTo>
                  <a:pt x="33" y="72"/>
                  <a:pt x="35" y="72"/>
                  <a:pt x="35" y="71"/>
                </a:cubicBezTo>
                <a:cubicBezTo>
                  <a:pt x="37" y="69"/>
                  <a:pt x="39" y="67"/>
                  <a:pt x="41" y="64"/>
                </a:cubicBezTo>
                <a:cubicBezTo>
                  <a:pt x="42" y="62"/>
                  <a:pt x="41" y="58"/>
                  <a:pt x="45" y="57"/>
                </a:cubicBezTo>
                <a:cubicBezTo>
                  <a:pt x="45" y="57"/>
                  <a:pt x="45" y="56"/>
                  <a:pt x="46" y="55"/>
                </a:cubicBezTo>
                <a:cubicBezTo>
                  <a:pt x="45" y="55"/>
                  <a:pt x="44" y="54"/>
                  <a:pt x="43" y="54"/>
                </a:cubicBezTo>
                <a:cubicBezTo>
                  <a:pt x="42" y="55"/>
                  <a:pt x="41" y="55"/>
                  <a:pt x="41" y="56"/>
                </a:cubicBezTo>
                <a:cubicBezTo>
                  <a:pt x="37" y="61"/>
                  <a:pt x="31" y="65"/>
                  <a:pt x="26" y="69"/>
                </a:cubicBezTo>
                <a:cubicBezTo>
                  <a:pt x="23" y="71"/>
                  <a:pt x="19" y="72"/>
                  <a:pt x="16" y="74"/>
                </a:cubicBezTo>
                <a:cubicBezTo>
                  <a:pt x="15" y="75"/>
                  <a:pt x="15" y="75"/>
                  <a:pt x="14" y="75"/>
                </a:cubicBezTo>
                <a:cubicBezTo>
                  <a:pt x="13" y="75"/>
                  <a:pt x="10" y="76"/>
                  <a:pt x="10" y="75"/>
                </a:cubicBezTo>
                <a:cubicBezTo>
                  <a:pt x="10" y="74"/>
                  <a:pt x="9" y="72"/>
                  <a:pt x="9" y="70"/>
                </a:cubicBezTo>
                <a:cubicBezTo>
                  <a:pt x="10" y="65"/>
                  <a:pt x="12" y="60"/>
                  <a:pt x="14" y="55"/>
                </a:cubicBezTo>
                <a:cubicBezTo>
                  <a:pt x="16" y="50"/>
                  <a:pt x="19" y="45"/>
                  <a:pt x="23" y="41"/>
                </a:cubicBezTo>
                <a:cubicBezTo>
                  <a:pt x="24" y="40"/>
                  <a:pt x="25" y="39"/>
                  <a:pt x="23" y="37"/>
                </a:cubicBezTo>
                <a:cubicBezTo>
                  <a:pt x="22" y="36"/>
                  <a:pt x="22" y="36"/>
                  <a:pt x="20" y="36"/>
                </a:cubicBezTo>
                <a:cubicBezTo>
                  <a:pt x="15" y="39"/>
                  <a:pt x="10" y="41"/>
                  <a:pt x="6" y="45"/>
                </a:cubicBezTo>
                <a:cubicBezTo>
                  <a:pt x="4" y="46"/>
                  <a:pt x="2" y="46"/>
                  <a:pt x="0" y="45"/>
                </a:cubicBezTo>
                <a:cubicBezTo>
                  <a:pt x="0" y="44"/>
                  <a:pt x="0" y="43"/>
                  <a:pt x="0" y="43"/>
                </a:cubicBezTo>
                <a:close/>
                <a:moveTo>
                  <a:pt x="72" y="7"/>
                </a:moveTo>
                <a:cubicBezTo>
                  <a:pt x="72" y="4"/>
                  <a:pt x="70" y="5"/>
                  <a:pt x="68" y="5"/>
                </a:cubicBezTo>
                <a:cubicBezTo>
                  <a:pt x="63" y="7"/>
                  <a:pt x="57" y="9"/>
                  <a:pt x="52" y="11"/>
                </a:cubicBezTo>
                <a:cubicBezTo>
                  <a:pt x="45" y="14"/>
                  <a:pt x="39" y="19"/>
                  <a:pt x="34" y="25"/>
                </a:cubicBezTo>
                <a:cubicBezTo>
                  <a:pt x="32" y="27"/>
                  <a:pt x="30" y="30"/>
                  <a:pt x="27" y="31"/>
                </a:cubicBezTo>
                <a:cubicBezTo>
                  <a:pt x="26" y="32"/>
                  <a:pt x="26" y="33"/>
                  <a:pt x="26" y="34"/>
                </a:cubicBezTo>
                <a:cubicBezTo>
                  <a:pt x="27" y="37"/>
                  <a:pt x="33" y="40"/>
                  <a:pt x="36" y="39"/>
                </a:cubicBezTo>
                <a:cubicBezTo>
                  <a:pt x="37" y="38"/>
                  <a:pt x="37" y="37"/>
                  <a:pt x="38" y="38"/>
                </a:cubicBezTo>
                <a:cubicBezTo>
                  <a:pt x="38" y="39"/>
                  <a:pt x="39" y="39"/>
                  <a:pt x="39" y="41"/>
                </a:cubicBezTo>
                <a:cubicBezTo>
                  <a:pt x="38" y="42"/>
                  <a:pt x="37" y="45"/>
                  <a:pt x="40" y="46"/>
                </a:cubicBezTo>
                <a:cubicBezTo>
                  <a:pt x="42" y="47"/>
                  <a:pt x="44" y="49"/>
                  <a:pt x="45" y="50"/>
                </a:cubicBezTo>
                <a:cubicBezTo>
                  <a:pt x="47" y="51"/>
                  <a:pt x="48" y="50"/>
                  <a:pt x="49" y="49"/>
                </a:cubicBezTo>
                <a:cubicBezTo>
                  <a:pt x="51" y="46"/>
                  <a:pt x="54" y="44"/>
                  <a:pt x="56" y="41"/>
                </a:cubicBezTo>
                <a:cubicBezTo>
                  <a:pt x="61" y="36"/>
                  <a:pt x="65" y="30"/>
                  <a:pt x="67" y="23"/>
                </a:cubicBezTo>
                <a:cubicBezTo>
                  <a:pt x="69" y="18"/>
                  <a:pt x="70" y="12"/>
                  <a:pt x="72" y="7"/>
                </a:cubicBezTo>
                <a:close/>
                <a:moveTo>
                  <a:pt x="31" y="43"/>
                </a:moveTo>
                <a:cubicBezTo>
                  <a:pt x="30" y="43"/>
                  <a:pt x="29" y="42"/>
                  <a:pt x="28" y="41"/>
                </a:cubicBezTo>
                <a:cubicBezTo>
                  <a:pt x="27" y="39"/>
                  <a:pt x="27" y="40"/>
                  <a:pt x="26" y="41"/>
                </a:cubicBezTo>
                <a:cubicBezTo>
                  <a:pt x="24" y="44"/>
                  <a:pt x="22" y="48"/>
                  <a:pt x="20" y="51"/>
                </a:cubicBezTo>
                <a:cubicBezTo>
                  <a:pt x="17" y="56"/>
                  <a:pt x="16" y="62"/>
                  <a:pt x="14" y="68"/>
                </a:cubicBezTo>
                <a:cubicBezTo>
                  <a:pt x="14" y="69"/>
                  <a:pt x="13" y="70"/>
                  <a:pt x="14" y="70"/>
                </a:cubicBezTo>
                <a:cubicBezTo>
                  <a:pt x="15" y="71"/>
                  <a:pt x="16" y="70"/>
                  <a:pt x="16" y="70"/>
                </a:cubicBezTo>
                <a:cubicBezTo>
                  <a:pt x="25" y="65"/>
                  <a:pt x="32" y="59"/>
                  <a:pt x="40" y="52"/>
                </a:cubicBezTo>
                <a:cubicBezTo>
                  <a:pt x="41" y="51"/>
                  <a:pt x="41" y="50"/>
                  <a:pt x="39" y="50"/>
                </a:cubicBezTo>
                <a:cubicBezTo>
                  <a:pt x="38" y="50"/>
                  <a:pt x="37" y="49"/>
                  <a:pt x="36" y="48"/>
                </a:cubicBezTo>
                <a:cubicBezTo>
                  <a:pt x="36" y="47"/>
                  <a:pt x="35" y="47"/>
                  <a:pt x="34" y="48"/>
                </a:cubicBezTo>
                <a:cubicBezTo>
                  <a:pt x="32" y="50"/>
                  <a:pt x="30" y="52"/>
                  <a:pt x="29" y="55"/>
                </a:cubicBezTo>
                <a:cubicBezTo>
                  <a:pt x="27" y="57"/>
                  <a:pt x="25" y="56"/>
                  <a:pt x="24" y="55"/>
                </a:cubicBezTo>
                <a:cubicBezTo>
                  <a:pt x="22" y="53"/>
                  <a:pt x="23" y="51"/>
                  <a:pt x="24" y="51"/>
                </a:cubicBezTo>
                <a:cubicBezTo>
                  <a:pt x="27" y="49"/>
                  <a:pt x="28" y="45"/>
                  <a:pt x="31" y="43"/>
                </a:cubicBezTo>
                <a:close/>
                <a:moveTo>
                  <a:pt x="5" y="38"/>
                </a:moveTo>
                <a:cubicBezTo>
                  <a:pt x="7" y="37"/>
                  <a:pt x="9" y="35"/>
                  <a:pt x="10" y="35"/>
                </a:cubicBezTo>
                <a:cubicBezTo>
                  <a:pt x="14" y="34"/>
                  <a:pt x="18" y="32"/>
                  <a:pt x="22" y="32"/>
                </a:cubicBezTo>
                <a:cubicBezTo>
                  <a:pt x="23" y="32"/>
                  <a:pt x="24" y="32"/>
                  <a:pt x="24" y="31"/>
                </a:cubicBezTo>
                <a:cubicBezTo>
                  <a:pt x="23" y="29"/>
                  <a:pt x="25" y="28"/>
                  <a:pt x="26" y="27"/>
                </a:cubicBezTo>
                <a:cubicBezTo>
                  <a:pt x="27" y="26"/>
                  <a:pt x="29" y="24"/>
                  <a:pt x="29" y="23"/>
                </a:cubicBezTo>
                <a:cubicBezTo>
                  <a:pt x="28" y="21"/>
                  <a:pt x="26" y="22"/>
                  <a:pt x="25" y="22"/>
                </a:cubicBezTo>
                <a:cubicBezTo>
                  <a:pt x="20" y="21"/>
                  <a:pt x="17" y="23"/>
                  <a:pt x="13" y="26"/>
                </a:cubicBezTo>
                <a:cubicBezTo>
                  <a:pt x="10" y="29"/>
                  <a:pt x="7" y="33"/>
                  <a:pt x="5" y="38"/>
                </a:cubicBezTo>
                <a:close/>
                <a:moveTo>
                  <a:pt x="54" y="51"/>
                </a:moveTo>
                <a:cubicBezTo>
                  <a:pt x="50" y="53"/>
                  <a:pt x="47" y="55"/>
                  <a:pt x="47" y="59"/>
                </a:cubicBezTo>
                <a:cubicBezTo>
                  <a:pt x="46" y="63"/>
                  <a:pt x="44" y="65"/>
                  <a:pt x="42" y="68"/>
                </a:cubicBezTo>
                <a:cubicBezTo>
                  <a:pt x="42" y="69"/>
                  <a:pt x="40" y="70"/>
                  <a:pt x="42" y="71"/>
                </a:cubicBezTo>
                <a:cubicBezTo>
                  <a:pt x="42" y="72"/>
                  <a:pt x="44" y="71"/>
                  <a:pt x="45" y="70"/>
                </a:cubicBezTo>
                <a:cubicBezTo>
                  <a:pt x="47" y="67"/>
                  <a:pt x="49" y="66"/>
                  <a:pt x="52" y="63"/>
                </a:cubicBezTo>
                <a:cubicBezTo>
                  <a:pt x="56" y="59"/>
                  <a:pt x="54" y="55"/>
                  <a:pt x="54" y="51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4" name="Freeform 40">
            <a:extLst>
              <a:ext uri="{FF2B5EF4-FFF2-40B4-BE49-F238E27FC236}">
                <a16:creationId xmlns:a16="http://schemas.microsoft.com/office/drawing/2014/main" id="{0EFBB23D-6223-419A-963A-6BA968586F4C}"/>
              </a:ext>
            </a:extLst>
          </p:cNvPr>
          <p:cNvSpPr/>
          <p:nvPr/>
        </p:nvSpPr>
        <p:spPr bwMode="auto">
          <a:xfrm>
            <a:off x="4818469" y="4751877"/>
            <a:ext cx="49213" cy="47625"/>
          </a:xfrm>
          <a:custGeom>
            <a:avLst/>
            <a:gdLst/>
            <a:ahLst/>
            <a:cxnLst>
              <a:cxn ang="0">
                <a:pos x="13" y="9"/>
              </a:cxn>
              <a:cxn ang="0">
                <a:pos x="9" y="12"/>
              </a:cxn>
              <a:cxn ang="0">
                <a:pos x="1" y="2"/>
              </a:cxn>
              <a:cxn ang="0">
                <a:pos x="1" y="1"/>
              </a:cxn>
              <a:cxn ang="0">
                <a:pos x="3" y="0"/>
              </a:cxn>
              <a:cxn ang="0">
                <a:pos x="11" y="6"/>
              </a:cxn>
              <a:cxn ang="0">
                <a:pos x="13" y="9"/>
              </a:cxn>
            </a:cxnLst>
            <a:rect l="0" t="0" r="r" b="b"/>
            <a:pathLst>
              <a:path w="13" h="13">
                <a:moveTo>
                  <a:pt x="13" y="9"/>
                </a:moveTo>
                <a:cubicBezTo>
                  <a:pt x="13" y="11"/>
                  <a:pt x="11" y="13"/>
                  <a:pt x="9" y="12"/>
                </a:cubicBezTo>
                <a:cubicBezTo>
                  <a:pt x="6" y="9"/>
                  <a:pt x="2" y="7"/>
                  <a:pt x="1" y="2"/>
                </a:cubicBezTo>
                <a:cubicBezTo>
                  <a:pt x="1" y="2"/>
                  <a:pt x="0" y="1"/>
                  <a:pt x="1" y="1"/>
                </a:cubicBezTo>
                <a:cubicBezTo>
                  <a:pt x="2" y="0"/>
                  <a:pt x="2" y="0"/>
                  <a:pt x="3" y="0"/>
                </a:cubicBezTo>
                <a:cubicBezTo>
                  <a:pt x="6" y="1"/>
                  <a:pt x="9" y="3"/>
                  <a:pt x="11" y="6"/>
                </a:cubicBezTo>
                <a:cubicBezTo>
                  <a:pt x="11" y="7"/>
                  <a:pt x="13" y="7"/>
                  <a:pt x="13" y="9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5" name="Freeform 41">
            <a:extLst>
              <a:ext uri="{FF2B5EF4-FFF2-40B4-BE49-F238E27FC236}">
                <a16:creationId xmlns:a16="http://schemas.microsoft.com/office/drawing/2014/main" id="{60C48135-4CE6-4701-B5C9-31506B1C739E}"/>
              </a:ext>
            </a:extLst>
          </p:cNvPr>
          <p:cNvSpPr/>
          <p:nvPr/>
        </p:nvSpPr>
        <p:spPr bwMode="auto">
          <a:xfrm>
            <a:off x="4851807" y="4705839"/>
            <a:ext cx="49213" cy="30162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10" y="2"/>
              </a:cxn>
              <a:cxn ang="0">
                <a:pos x="12" y="5"/>
              </a:cxn>
              <a:cxn ang="0">
                <a:pos x="9" y="7"/>
              </a:cxn>
              <a:cxn ang="0">
                <a:pos x="2" y="6"/>
              </a:cxn>
              <a:cxn ang="0">
                <a:pos x="1" y="1"/>
              </a:cxn>
              <a:cxn ang="0">
                <a:pos x="3" y="0"/>
              </a:cxn>
            </a:cxnLst>
            <a:rect l="0" t="0" r="r" b="b"/>
            <a:pathLst>
              <a:path w="13" h="8">
                <a:moveTo>
                  <a:pt x="3" y="0"/>
                </a:moveTo>
                <a:cubicBezTo>
                  <a:pt x="6" y="0"/>
                  <a:pt x="8" y="0"/>
                  <a:pt x="10" y="2"/>
                </a:cubicBezTo>
                <a:cubicBezTo>
                  <a:pt x="12" y="3"/>
                  <a:pt x="13" y="3"/>
                  <a:pt x="12" y="5"/>
                </a:cubicBezTo>
                <a:cubicBezTo>
                  <a:pt x="12" y="6"/>
                  <a:pt x="11" y="8"/>
                  <a:pt x="9" y="7"/>
                </a:cubicBezTo>
                <a:cubicBezTo>
                  <a:pt x="7" y="6"/>
                  <a:pt x="4" y="7"/>
                  <a:pt x="2" y="6"/>
                </a:cubicBezTo>
                <a:cubicBezTo>
                  <a:pt x="0" y="5"/>
                  <a:pt x="0" y="2"/>
                  <a:pt x="1" y="1"/>
                </a:cubicBezTo>
                <a:cubicBezTo>
                  <a:pt x="2" y="0"/>
                  <a:pt x="2" y="0"/>
                  <a:pt x="3" y="0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" name="Freeform 42">
            <a:extLst>
              <a:ext uri="{FF2B5EF4-FFF2-40B4-BE49-F238E27FC236}">
                <a16:creationId xmlns:a16="http://schemas.microsoft.com/office/drawing/2014/main" id="{DB935960-E933-4C95-BA15-CE9DB317A0D1}"/>
              </a:ext>
            </a:extLst>
          </p:cNvPr>
          <p:cNvSpPr/>
          <p:nvPr/>
        </p:nvSpPr>
        <p:spPr bwMode="auto">
          <a:xfrm>
            <a:off x="4851807" y="4647102"/>
            <a:ext cx="57150" cy="25400"/>
          </a:xfrm>
          <a:custGeom>
            <a:avLst/>
            <a:gdLst/>
            <a:ahLst/>
            <a:cxnLst>
              <a:cxn ang="0">
                <a:pos x="10" y="1"/>
              </a:cxn>
              <a:cxn ang="0">
                <a:pos x="13" y="1"/>
              </a:cxn>
              <a:cxn ang="0">
                <a:pos x="14" y="2"/>
              </a:cxn>
              <a:cxn ang="0">
                <a:pos x="13" y="5"/>
              </a:cxn>
              <a:cxn ang="0">
                <a:pos x="4" y="7"/>
              </a:cxn>
              <a:cxn ang="0">
                <a:pos x="1" y="6"/>
              </a:cxn>
              <a:cxn ang="0">
                <a:pos x="0" y="4"/>
              </a:cxn>
              <a:cxn ang="0">
                <a:pos x="1" y="3"/>
              </a:cxn>
              <a:cxn ang="0">
                <a:pos x="10" y="1"/>
              </a:cxn>
            </a:cxnLst>
            <a:rect l="0" t="0" r="r" b="b"/>
            <a:pathLst>
              <a:path w="15" h="7">
                <a:moveTo>
                  <a:pt x="10" y="1"/>
                </a:moveTo>
                <a:cubicBezTo>
                  <a:pt x="11" y="0"/>
                  <a:pt x="12" y="1"/>
                  <a:pt x="13" y="1"/>
                </a:cubicBezTo>
                <a:cubicBezTo>
                  <a:pt x="13" y="1"/>
                  <a:pt x="15" y="1"/>
                  <a:pt x="14" y="2"/>
                </a:cubicBezTo>
                <a:cubicBezTo>
                  <a:pt x="14" y="3"/>
                  <a:pt x="15" y="5"/>
                  <a:pt x="13" y="5"/>
                </a:cubicBezTo>
                <a:cubicBezTo>
                  <a:pt x="10" y="6"/>
                  <a:pt x="7" y="6"/>
                  <a:pt x="4" y="7"/>
                </a:cubicBezTo>
                <a:cubicBezTo>
                  <a:pt x="3" y="7"/>
                  <a:pt x="2" y="7"/>
                  <a:pt x="1" y="6"/>
                </a:cubicBezTo>
                <a:cubicBezTo>
                  <a:pt x="1" y="5"/>
                  <a:pt x="0" y="5"/>
                  <a:pt x="0" y="4"/>
                </a:cubicBezTo>
                <a:cubicBezTo>
                  <a:pt x="0" y="4"/>
                  <a:pt x="1" y="4"/>
                  <a:pt x="1" y="3"/>
                </a:cubicBezTo>
                <a:cubicBezTo>
                  <a:pt x="4" y="3"/>
                  <a:pt x="6" y="0"/>
                  <a:pt x="10" y="1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Freeform 43">
            <a:extLst>
              <a:ext uri="{FF2B5EF4-FFF2-40B4-BE49-F238E27FC236}">
                <a16:creationId xmlns:a16="http://schemas.microsoft.com/office/drawing/2014/main" id="{52CD8621-07BB-4246-98A3-2E6E8A5EC730}"/>
              </a:ext>
            </a:extLst>
          </p:cNvPr>
          <p:cNvSpPr/>
          <p:nvPr/>
        </p:nvSpPr>
        <p:spPr bwMode="auto">
          <a:xfrm>
            <a:off x="4702582" y="4702664"/>
            <a:ext cx="44450" cy="49212"/>
          </a:xfrm>
          <a:custGeom>
            <a:avLst/>
            <a:gdLst/>
            <a:ahLst/>
            <a:cxnLst>
              <a:cxn ang="0">
                <a:pos x="12" y="6"/>
              </a:cxn>
              <a:cxn ang="0">
                <a:pos x="5" y="13"/>
              </a:cxn>
              <a:cxn ang="0">
                <a:pos x="0" y="7"/>
              </a:cxn>
              <a:cxn ang="0">
                <a:pos x="6" y="0"/>
              </a:cxn>
              <a:cxn ang="0">
                <a:pos x="12" y="6"/>
              </a:cxn>
            </a:cxnLst>
            <a:rect l="0" t="0" r="r" b="b"/>
            <a:pathLst>
              <a:path w="12" h="13">
                <a:moveTo>
                  <a:pt x="12" y="6"/>
                </a:moveTo>
                <a:cubicBezTo>
                  <a:pt x="12" y="10"/>
                  <a:pt x="9" y="13"/>
                  <a:pt x="5" y="13"/>
                </a:cubicBezTo>
                <a:cubicBezTo>
                  <a:pt x="3" y="13"/>
                  <a:pt x="0" y="10"/>
                  <a:pt x="0" y="7"/>
                </a:cubicBezTo>
                <a:cubicBezTo>
                  <a:pt x="0" y="4"/>
                  <a:pt x="4" y="0"/>
                  <a:pt x="6" y="0"/>
                </a:cubicBezTo>
                <a:cubicBezTo>
                  <a:pt x="9" y="0"/>
                  <a:pt x="12" y="3"/>
                  <a:pt x="12" y="6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Freeform 44">
            <a:extLst>
              <a:ext uri="{FF2B5EF4-FFF2-40B4-BE49-F238E27FC236}">
                <a16:creationId xmlns:a16="http://schemas.microsoft.com/office/drawing/2014/main" id="{55DFF972-7075-4869-9F75-44952FA34631}"/>
              </a:ext>
            </a:extLst>
          </p:cNvPr>
          <p:cNvSpPr>
            <a:spLocks noEditPoints="1"/>
          </p:cNvSpPr>
          <p:nvPr/>
        </p:nvSpPr>
        <p:spPr bwMode="auto">
          <a:xfrm>
            <a:off x="5175657" y="1935652"/>
            <a:ext cx="265113" cy="2667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" y="30"/>
              </a:cxn>
              <a:cxn ang="0">
                <a:pos x="4" y="29"/>
              </a:cxn>
              <a:cxn ang="0">
                <a:pos x="8" y="25"/>
              </a:cxn>
              <a:cxn ang="0">
                <a:pos x="14" y="20"/>
              </a:cxn>
              <a:cxn ang="0">
                <a:pos x="19" y="18"/>
              </a:cxn>
              <a:cxn ang="0">
                <a:pos x="21" y="17"/>
              </a:cxn>
              <a:cxn ang="0">
                <a:pos x="29" y="11"/>
              </a:cxn>
              <a:cxn ang="0">
                <a:pos x="35" y="9"/>
              </a:cxn>
              <a:cxn ang="0">
                <a:pos x="50" y="3"/>
              </a:cxn>
              <a:cxn ang="0">
                <a:pos x="55" y="1"/>
              </a:cxn>
              <a:cxn ang="0">
                <a:pos x="58" y="5"/>
              </a:cxn>
              <a:cxn ang="0">
                <a:pos x="60" y="11"/>
              </a:cxn>
              <a:cxn ang="0">
                <a:pos x="67" y="27"/>
              </a:cxn>
              <a:cxn ang="0">
                <a:pos x="70" y="35"/>
              </a:cxn>
              <a:cxn ang="0">
                <a:pos x="68" y="39"/>
              </a:cxn>
              <a:cxn ang="0">
                <a:pos x="59" y="49"/>
              </a:cxn>
              <a:cxn ang="0">
                <a:pos x="50" y="54"/>
              </a:cxn>
              <a:cxn ang="0">
                <a:pos x="40" y="60"/>
              </a:cxn>
              <a:cxn ang="0">
                <a:pos x="35" y="63"/>
              </a:cxn>
              <a:cxn ang="0">
                <a:pos x="25" y="69"/>
              </a:cxn>
              <a:cxn ang="0">
                <a:pos x="19" y="70"/>
              </a:cxn>
              <a:cxn ang="0">
                <a:pos x="14" y="65"/>
              </a:cxn>
              <a:cxn ang="0">
                <a:pos x="5" y="45"/>
              </a:cxn>
              <a:cxn ang="0">
                <a:pos x="0" y="32"/>
              </a:cxn>
              <a:cxn ang="0">
                <a:pos x="12" y="37"/>
              </a:cxn>
              <a:cxn ang="0">
                <a:pos x="9" y="37"/>
              </a:cxn>
              <a:cxn ang="0">
                <a:pos x="7" y="40"/>
              </a:cxn>
              <a:cxn ang="0">
                <a:pos x="13" y="50"/>
              </a:cxn>
              <a:cxn ang="0">
                <a:pos x="18" y="62"/>
              </a:cxn>
              <a:cxn ang="0">
                <a:pos x="23" y="63"/>
              </a:cxn>
              <a:cxn ang="0">
                <a:pos x="27" y="59"/>
              </a:cxn>
              <a:cxn ang="0">
                <a:pos x="28" y="59"/>
              </a:cxn>
              <a:cxn ang="0">
                <a:pos x="30" y="59"/>
              </a:cxn>
              <a:cxn ang="0">
                <a:pos x="31" y="58"/>
              </a:cxn>
              <a:cxn ang="0">
                <a:pos x="38" y="54"/>
              </a:cxn>
              <a:cxn ang="0">
                <a:pos x="51" y="46"/>
              </a:cxn>
              <a:cxn ang="0">
                <a:pos x="52" y="46"/>
              </a:cxn>
              <a:cxn ang="0">
                <a:pos x="61" y="39"/>
              </a:cxn>
              <a:cxn ang="0">
                <a:pos x="62" y="39"/>
              </a:cxn>
              <a:cxn ang="0">
                <a:pos x="64" y="37"/>
              </a:cxn>
              <a:cxn ang="0">
                <a:pos x="65" y="33"/>
              </a:cxn>
              <a:cxn ang="0">
                <a:pos x="56" y="14"/>
              </a:cxn>
              <a:cxn ang="0">
                <a:pos x="55" y="12"/>
              </a:cxn>
              <a:cxn ang="0">
                <a:pos x="54" y="14"/>
              </a:cxn>
              <a:cxn ang="0">
                <a:pos x="53" y="18"/>
              </a:cxn>
              <a:cxn ang="0">
                <a:pos x="48" y="29"/>
              </a:cxn>
              <a:cxn ang="0">
                <a:pos x="42" y="35"/>
              </a:cxn>
              <a:cxn ang="0">
                <a:pos x="28" y="36"/>
              </a:cxn>
              <a:cxn ang="0">
                <a:pos x="12" y="37"/>
              </a:cxn>
              <a:cxn ang="0">
                <a:pos x="42" y="29"/>
              </a:cxn>
              <a:cxn ang="0">
                <a:pos x="50" y="7"/>
              </a:cxn>
              <a:cxn ang="0">
                <a:pos x="49" y="8"/>
              </a:cxn>
              <a:cxn ang="0">
                <a:pos x="43" y="12"/>
              </a:cxn>
              <a:cxn ang="0">
                <a:pos x="34" y="16"/>
              </a:cxn>
              <a:cxn ang="0">
                <a:pos x="14" y="28"/>
              </a:cxn>
              <a:cxn ang="0">
                <a:pos x="11" y="31"/>
              </a:cxn>
              <a:cxn ang="0">
                <a:pos x="14" y="31"/>
              </a:cxn>
              <a:cxn ang="0">
                <a:pos x="27" y="29"/>
              </a:cxn>
              <a:cxn ang="0">
                <a:pos x="39" y="28"/>
              </a:cxn>
              <a:cxn ang="0">
                <a:pos x="42" y="29"/>
              </a:cxn>
            </a:cxnLst>
            <a:rect l="0" t="0" r="r" b="b"/>
            <a:pathLst>
              <a:path w="71" h="71">
                <a:moveTo>
                  <a:pt x="0" y="32"/>
                </a:moveTo>
                <a:cubicBezTo>
                  <a:pt x="0" y="31"/>
                  <a:pt x="1" y="30"/>
                  <a:pt x="2" y="30"/>
                </a:cubicBezTo>
                <a:cubicBezTo>
                  <a:pt x="3" y="30"/>
                  <a:pt x="4" y="30"/>
                  <a:pt x="4" y="29"/>
                </a:cubicBezTo>
                <a:cubicBezTo>
                  <a:pt x="4" y="26"/>
                  <a:pt x="6" y="26"/>
                  <a:pt x="8" y="25"/>
                </a:cubicBezTo>
                <a:cubicBezTo>
                  <a:pt x="10" y="24"/>
                  <a:pt x="12" y="22"/>
                  <a:pt x="14" y="20"/>
                </a:cubicBezTo>
                <a:cubicBezTo>
                  <a:pt x="15" y="20"/>
                  <a:pt x="17" y="17"/>
                  <a:pt x="19" y="18"/>
                </a:cubicBezTo>
                <a:cubicBezTo>
                  <a:pt x="20" y="18"/>
                  <a:pt x="21" y="17"/>
                  <a:pt x="21" y="17"/>
                </a:cubicBezTo>
                <a:cubicBezTo>
                  <a:pt x="22" y="13"/>
                  <a:pt x="27" y="14"/>
                  <a:pt x="29" y="11"/>
                </a:cubicBezTo>
                <a:cubicBezTo>
                  <a:pt x="31" y="9"/>
                  <a:pt x="33" y="10"/>
                  <a:pt x="35" y="9"/>
                </a:cubicBezTo>
                <a:cubicBezTo>
                  <a:pt x="40" y="7"/>
                  <a:pt x="45" y="4"/>
                  <a:pt x="50" y="3"/>
                </a:cubicBezTo>
                <a:cubicBezTo>
                  <a:pt x="52" y="3"/>
                  <a:pt x="53" y="0"/>
                  <a:pt x="55" y="1"/>
                </a:cubicBezTo>
                <a:cubicBezTo>
                  <a:pt x="57" y="2"/>
                  <a:pt x="58" y="3"/>
                  <a:pt x="58" y="5"/>
                </a:cubicBezTo>
                <a:cubicBezTo>
                  <a:pt x="58" y="7"/>
                  <a:pt x="59" y="10"/>
                  <a:pt x="60" y="11"/>
                </a:cubicBezTo>
                <a:cubicBezTo>
                  <a:pt x="62" y="17"/>
                  <a:pt x="64" y="22"/>
                  <a:pt x="67" y="27"/>
                </a:cubicBezTo>
                <a:cubicBezTo>
                  <a:pt x="68" y="29"/>
                  <a:pt x="69" y="32"/>
                  <a:pt x="70" y="35"/>
                </a:cubicBezTo>
                <a:cubicBezTo>
                  <a:pt x="70" y="36"/>
                  <a:pt x="71" y="39"/>
                  <a:pt x="68" y="39"/>
                </a:cubicBezTo>
                <a:cubicBezTo>
                  <a:pt x="68" y="45"/>
                  <a:pt x="62" y="46"/>
                  <a:pt x="59" y="49"/>
                </a:cubicBezTo>
                <a:cubicBezTo>
                  <a:pt x="56" y="51"/>
                  <a:pt x="53" y="53"/>
                  <a:pt x="50" y="54"/>
                </a:cubicBezTo>
                <a:cubicBezTo>
                  <a:pt x="47" y="56"/>
                  <a:pt x="44" y="58"/>
                  <a:pt x="40" y="60"/>
                </a:cubicBezTo>
                <a:cubicBezTo>
                  <a:pt x="38" y="61"/>
                  <a:pt x="37" y="62"/>
                  <a:pt x="35" y="63"/>
                </a:cubicBezTo>
                <a:cubicBezTo>
                  <a:pt x="32" y="65"/>
                  <a:pt x="28" y="66"/>
                  <a:pt x="25" y="69"/>
                </a:cubicBezTo>
                <a:cubicBezTo>
                  <a:pt x="23" y="70"/>
                  <a:pt x="20" y="71"/>
                  <a:pt x="19" y="70"/>
                </a:cubicBezTo>
                <a:cubicBezTo>
                  <a:pt x="17" y="69"/>
                  <a:pt x="15" y="68"/>
                  <a:pt x="14" y="65"/>
                </a:cubicBezTo>
                <a:cubicBezTo>
                  <a:pt x="11" y="58"/>
                  <a:pt x="7" y="52"/>
                  <a:pt x="5" y="45"/>
                </a:cubicBezTo>
                <a:cubicBezTo>
                  <a:pt x="3" y="41"/>
                  <a:pt x="0" y="37"/>
                  <a:pt x="0" y="32"/>
                </a:cubicBezTo>
                <a:close/>
                <a:moveTo>
                  <a:pt x="12" y="37"/>
                </a:moveTo>
                <a:cubicBezTo>
                  <a:pt x="11" y="37"/>
                  <a:pt x="10" y="37"/>
                  <a:pt x="9" y="37"/>
                </a:cubicBezTo>
                <a:cubicBezTo>
                  <a:pt x="7" y="38"/>
                  <a:pt x="7" y="38"/>
                  <a:pt x="7" y="40"/>
                </a:cubicBezTo>
                <a:cubicBezTo>
                  <a:pt x="8" y="44"/>
                  <a:pt x="11" y="47"/>
                  <a:pt x="13" y="50"/>
                </a:cubicBezTo>
                <a:cubicBezTo>
                  <a:pt x="14" y="54"/>
                  <a:pt x="16" y="58"/>
                  <a:pt x="18" y="62"/>
                </a:cubicBezTo>
                <a:cubicBezTo>
                  <a:pt x="20" y="64"/>
                  <a:pt x="21" y="65"/>
                  <a:pt x="23" y="63"/>
                </a:cubicBezTo>
                <a:cubicBezTo>
                  <a:pt x="24" y="61"/>
                  <a:pt x="27" y="61"/>
                  <a:pt x="27" y="59"/>
                </a:cubicBezTo>
                <a:cubicBezTo>
                  <a:pt x="27" y="59"/>
                  <a:pt x="28" y="59"/>
                  <a:pt x="28" y="59"/>
                </a:cubicBezTo>
                <a:cubicBezTo>
                  <a:pt x="29" y="61"/>
                  <a:pt x="30" y="60"/>
                  <a:pt x="30" y="59"/>
                </a:cubicBezTo>
                <a:cubicBezTo>
                  <a:pt x="30" y="58"/>
                  <a:pt x="30" y="58"/>
                  <a:pt x="31" y="58"/>
                </a:cubicBezTo>
                <a:cubicBezTo>
                  <a:pt x="34" y="57"/>
                  <a:pt x="36" y="55"/>
                  <a:pt x="38" y="54"/>
                </a:cubicBezTo>
                <a:cubicBezTo>
                  <a:pt x="43" y="52"/>
                  <a:pt x="46" y="48"/>
                  <a:pt x="51" y="46"/>
                </a:cubicBezTo>
                <a:cubicBezTo>
                  <a:pt x="51" y="46"/>
                  <a:pt x="52" y="46"/>
                  <a:pt x="52" y="46"/>
                </a:cubicBezTo>
                <a:cubicBezTo>
                  <a:pt x="55" y="42"/>
                  <a:pt x="59" y="42"/>
                  <a:pt x="61" y="39"/>
                </a:cubicBezTo>
                <a:cubicBezTo>
                  <a:pt x="61" y="39"/>
                  <a:pt x="61" y="39"/>
                  <a:pt x="62" y="39"/>
                </a:cubicBezTo>
                <a:cubicBezTo>
                  <a:pt x="63" y="39"/>
                  <a:pt x="65" y="40"/>
                  <a:pt x="64" y="37"/>
                </a:cubicBezTo>
                <a:cubicBezTo>
                  <a:pt x="64" y="36"/>
                  <a:pt x="66" y="35"/>
                  <a:pt x="65" y="33"/>
                </a:cubicBezTo>
                <a:cubicBezTo>
                  <a:pt x="62" y="27"/>
                  <a:pt x="59" y="20"/>
                  <a:pt x="56" y="14"/>
                </a:cubicBezTo>
                <a:cubicBezTo>
                  <a:pt x="56" y="13"/>
                  <a:pt x="57" y="12"/>
                  <a:pt x="55" y="12"/>
                </a:cubicBezTo>
                <a:cubicBezTo>
                  <a:pt x="55" y="12"/>
                  <a:pt x="54" y="13"/>
                  <a:pt x="54" y="14"/>
                </a:cubicBezTo>
                <a:cubicBezTo>
                  <a:pt x="54" y="15"/>
                  <a:pt x="54" y="17"/>
                  <a:pt x="53" y="18"/>
                </a:cubicBezTo>
                <a:cubicBezTo>
                  <a:pt x="50" y="21"/>
                  <a:pt x="49" y="25"/>
                  <a:pt x="48" y="29"/>
                </a:cubicBezTo>
                <a:cubicBezTo>
                  <a:pt x="48" y="31"/>
                  <a:pt x="44" y="35"/>
                  <a:pt x="42" y="35"/>
                </a:cubicBezTo>
                <a:cubicBezTo>
                  <a:pt x="37" y="35"/>
                  <a:pt x="32" y="36"/>
                  <a:pt x="28" y="36"/>
                </a:cubicBezTo>
                <a:cubicBezTo>
                  <a:pt x="22" y="36"/>
                  <a:pt x="18" y="38"/>
                  <a:pt x="12" y="37"/>
                </a:cubicBezTo>
                <a:close/>
                <a:moveTo>
                  <a:pt x="42" y="29"/>
                </a:moveTo>
                <a:cubicBezTo>
                  <a:pt x="44" y="21"/>
                  <a:pt x="48" y="15"/>
                  <a:pt x="50" y="7"/>
                </a:cubicBezTo>
                <a:cubicBezTo>
                  <a:pt x="50" y="8"/>
                  <a:pt x="49" y="8"/>
                  <a:pt x="49" y="8"/>
                </a:cubicBezTo>
                <a:cubicBezTo>
                  <a:pt x="46" y="8"/>
                  <a:pt x="45" y="11"/>
                  <a:pt x="43" y="12"/>
                </a:cubicBezTo>
                <a:cubicBezTo>
                  <a:pt x="40" y="14"/>
                  <a:pt x="37" y="15"/>
                  <a:pt x="34" y="16"/>
                </a:cubicBezTo>
                <a:cubicBezTo>
                  <a:pt x="27" y="20"/>
                  <a:pt x="20" y="23"/>
                  <a:pt x="14" y="28"/>
                </a:cubicBezTo>
                <a:cubicBezTo>
                  <a:pt x="13" y="29"/>
                  <a:pt x="11" y="29"/>
                  <a:pt x="11" y="31"/>
                </a:cubicBezTo>
                <a:cubicBezTo>
                  <a:pt x="12" y="33"/>
                  <a:pt x="13" y="30"/>
                  <a:pt x="14" y="31"/>
                </a:cubicBezTo>
                <a:cubicBezTo>
                  <a:pt x="18" y="31"/>
                  <a:pt x="23" y="30"/>
                  <a:pt x="27" y="29"/>
                </a:cubicBezTo>
                <a:cubicBezTo>
                  <a:pt x="31" y="28"/>
                  <a:pt x="35" y="29"/>
                  <a:pt x="39" y="28"/>
                </a:cubicBezTo>
                <a:cubicBezTo>
                  <a:pt x="40" y="27"/>
                  <a:pt x="41" y="28"/>
                  <a:pt x="42" y="29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Freeform 45">
            <a:extLst>
              <a:ext uri="{FF2B5EF4-FFF2-40B4-BE49-F238E27FC236}">
                <a16:creationId xmlns:a16="http://schemas.microsoft.com/office/drawing/2014/main" id="{EFAF5C2C-F0DA-4655-A553-B05BC4AD8276}"/>
              </a:ext>
            </a:extLst>
          </p:cNvPr>
          <p:cNvSpPr/>
          <p:nvPr/>
        </p:nvSpPr>
        <p:spPr bwMode="auto">
          <a:xfrm>
            <a:off x="5380444" y="2175364"/>
            <a:ext cx="57150" cy="63500"/>
          </a:xfrm>
          <a:custGeom>
            <a:avLst/>
            <a:gdLst/>
            <a:ahLst/>
            <a:cxnLst>
              <a:cxn ang="0">
                <a:pos x="11" y="16"/>
              </a:cxn>
              <a:cxn ang="0">
                <a:pos x="7" y="13"/>
              </a:cxn>
              <a:cxn ang="0">
                <a:pos x="1" y="7"/>
              </a:cxn>
              <a:cxn ang="0">
                <a:pos x="1" y="1"/>
              </a:cxn>
              <a:cxn ang="0">
                <a:pos x="5" y="2"/>
              </a:cxn>
              <a:cxn ang="0">
                <a:pos x="14" y="13"/>
              </a:cxn>
              <a:cxn ang="0">
                <a:pos x="14" y="15"/>
              </a:cxn>
              <a:cxn ang="0">
                <a:pos x="11" y="16"/>
              </a:cxn>
            </a:cxnLst>
            <a:rect l="0" t="0" r="r" b="b"/>
            <a:pathLst>
              <a:path w="15" h="17">
                <a:moveTo>
                  <a:pt x="11" y="16"/>
                </a:moveTo>
                <a:cubicBezTo>
                  <a:pt x="9" y="16"/>
                  <a:pt x="9" y="15"/>
                  <a:pt x="7" y="13"/>
                </a:cubicBezTo>
                <a:cubicBezTo>
                  <a:pt x="5" y="11"/>
                  <a:pt x="4" y="9"/>
                  <a:pt x="1" y="7"/>
                </a:cubicBezTo>
                <a:cubicBezTo>
                  <a:pt x="0" y="5"/>
                  <a:pt x="0" y="3"/>
                  <a:pt x="1" y="1"/>
                </a:cubicBezTo>
                <a:cubicBezTo>
                  <a:pt x="2" y="0"/>
                  <a:pt x="4" y="1"/>
                  <a:pt x="5" y="2"/>
                </a:cubicBezTo>
                <a:cubicBezTo>
                  <a:pt x="9" y="5"/>
                  <a:pt x="11" y="9"/>
                  <a:pt x="14" y="13"/>
                </a:cubicBezTo>
                <a:cubicBezTo>
                  <a:pt x="15" y="14"/>
                  <a:pt x="14" y="14"/>
                  <a:pt x="14" y="15"/>
                </a:cubicBezTo>
                <a:cubicBezTo>
                  <a:pt x="13" y="17"/>
                  <a:pt x="12" y="15"/>
                  <a:pt x="11" y="16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Freeform 46">
            <a:extLst>
              <a:ext uri="{FF2B5EF4-FFF2-40B4-BE49-F238E27FC236}">
                <a16:creationId xmlns:a16="http://schemas.microsoft.com/office/drawing/2014/main" id="{7F85C30C-51CF-4123-8F95-440B729F4CC7}"/>
              </a:ext>
            </a:extLst>
          </p:cNvPr>
          <p:cNvSpPr/>
          <p:nvPr/>
        </p:nvSpPr>
        <p:spPr bwMode="auto">
          <a:xfrm>
            <a:off x="5347107" y="2191239"/>
            <a:ext cx="22225" cy="69850"/>
          </a:xfrm>
          <a:custGeom>
            <a:avLst/>
            <a:gdLst/>
            <a:ahLst/>
            <a:cxnLst>
              <a:cxn ang="0">
                <a:pos x="6" y="7"/>
              </a:cxn>
              <a:cxn ang="0">
                <a:pos x="6" y="17"/>
              </a:cxn>
              <a:cxn ang="0">
                <a:pos x="5" y="19"/>
              </a:cxn>
              <a:cxn ang="0">
                <a:pos x="2" y="17"/>
              </a:cxn>
              <a:cxn ang="0">
                <a:pos x="0" y="4"/>
              </a:cxn>
              <a:cxn ang="0">
                <a:pos x="2" y="0"/>
              </a:cxn>
              <a:cxn ang="0">
                <a:pos x="5" y="3"/>
              </a:cxn>
              <a:cxn ang="0">
                <a:pos x="6" y="7"/>
              </a:cxn>
            </a:cxnLst>
            <a:rect l="0" t="0" r="r" b="b"/>
            <a:pathLst>
              <a:path w="6" h="19">
                <a:moveTo>
                  <a:pt x="6" y="7"/>
                </a:moveTo>
                <a:cubicBezTo>
                  <a:pt x="6" y="10"/>
                  <a:pt x="6" y="13"/>
                  <a:pt x="6" y="17"/>
                </a:cubicBezTo>
                <a:cubicBezTo>
                  <a:pt x="6" y="18"/>
                  <a:pt x="6" y="19"/>
                  <a:pt x="5" y="19"/>
                </a:cubicBezTo>
                <a:cubicBezTo>
                  <a:pt x="4" y="19"/>
                  <a:pt x="2" y="19"/>
                  <a:pt x="2" y="17"/>
                </a:cubicBezTo>
                <a:cubicBezTo>
                  <a:pt x="1" y="13"/>
                  <a:pt x="1" y="8"/>
                  <a:pt x="0" y="4"/>
                </a:cubicBezTo>
                <a:cubicBezTo>
                  <a:pt x="0" y="2"/>
                  <a:pt x="0" y="0"/>
                  <a:pt x="2" y="0"/>
                </a:cubicBezTo>
                <a:cubicBezTo>
                  <a:pt x="4" y="0"/>
                  <a:pt x="5" y="2"/>
                  <a:pt x="5" y="3"/>
                </a:cubicBezTo>
                <a:cubicBezTo>
                  <a:pt x="6" y="4"/>
                  <a:pt x="6" y="6"/>
                  <a:pt x="6" y="7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47">
            <a:extLst>
              <a:ext uri="{FF2B5EF4-FFF2-40B4-BE49-F238E27FC236}">
                <a16:creationId xmlns:a16="http://schemas.microsoft.com/office/drawing/2014/main" id="{EE29D855-3959-4299-935A-8482E03917CB}"/>
              </a:ext>
            </a:extLst>
          </p:cNvPr>
          <p:cNvSpPr/>
          <p:nvPr/>
        </p:nvSpPr>
        <p:spPr bwMode="auto">
          <a:xfrm>
            <a:off x="5407432" y="2142027"/>
            <a:ext cx="44450" cy="41275"/>
          </a:xfrm>
          <a:custGeom>
            <a:avLst/>
            <a:gdLst/>
            <a:ahLst/>
            <a:cxnLst>
              <a:cxn ang="0">
                <a:pos x="12" y="8"/>
              </a:cxn>
              <a:cxn ang="0">
                <a:pos x="10" y="10"/>
              </a:cxn>
              <a:cxn ang="0">
                <a:pos x="3" y="7"/>
              </a:cxn>
              <a:cxn ang="0">
                <a:pos x="0" y="2"/>
              </a:cxn>
              <a:cxn ang="0">
                <a:pos x="5" y="1"/>
              </a:cxn>
              <a:cxn ang="0">
                <a:pos x="11" y="5"/>
              </a:cxn>
              <a:cxn ang="0">
                <a:pos x="12" y="8"/>
              </a:cxn>
            </a:cxnLst>
            <a:rect l="0" t="0" r="r" b="b"/>
            <a:pathLst>
              <a:path w="12" h="11">
                <a:moveTo>
                  <a:pt x="12" y="8"/>
                </a:moveTo>
                <a:cubicBezTo>
                  <a:pt x="12" y="10"/>
                  <a:pt x="12" y="11"/>
                  <a:pt x="10" y="10"/>
                </a:cubicBezTo>
                <a:cubicBezTo>
                  <a:pt x="8" y="9"/>
                  <a:pt x="5" y="8"/>
                  <a:pt x="3" y="7"/>
                </a:cubicBezTo>
                <a:cubicBezTo>
                  <a:pt x="1" y="6"/>
                  <a:pt x="0" y="4"/>
                  <a:pt x="0" y="2"/>
                </a:cubicBezTo>
                <a:cubicBezTo>
                  <a:pt x="1" y="0"/>
                  <a:pt x="4" y="0"/>
                  <a:pt x="5" y="1"/>
                </a:cubicBezTo>
                <a:cubicBezTo>
                  <a:pt x="7" y="3"/>
                  <a:pt x="9" y="3"/>
                  <a:pt x="11" y="5"/>
                </a:cubicBezTo>
                <a:cubicBezTo>
                  <a:pt x="11" y="6"/>
                  <a:pt x="12" y="7"/>
                  <a:pt x="12" y="8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2" name="Freeform 48">
            <a:extLst>
              <a:ext uri="{FF2B5EF4-FFF2-40B4-BE49-F238E27FC236}">
                <a16:creationId xmlns:a16="http://schemas.microsoft.com/office/drawing/2014/main" id="{BC3CE431-A120-46AB-B92C-5EEBE6028C68}"/>
              </a:ext>
            </a:extLst>
          </p:cNvPr>
          <p:cNvSpPr>
            <a:spLocks noEditPoints="1"/>
          </p:cNvSpPr>
          <p:nvPr/>
        </p:nvSpPr>
        <p:spPr bwMode="auto">
          <a:xfrm>
            <a:off x="7747406" y="2483339"/>
            <a:ext cx="199390" cy="366395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57" y="8"/>
              </a:cxn>
              <a:cxn ang="0">
                <a:pos x="62" y="16"/>
              </a:cxn>
              <a:cxn ang="0">
                <a:pos x="64" y="23"/>
              </a:cxn>
              <a:cxn ang="0">
                <a:pos x="65" y="27"/>
              </a:cxn>
              <a:cxn ang="0">
                <a:pos x="61" y="40"/>
              </a:cxn>
              <a:cxn ang="0">
                <a:pos x="52" y="50"/>
              </a:cxn>
              <a:cxn ang="0">
                <a:pos x="41" y="56"/>
              </a:cxn>
              <a:cxn ang="0">
                <a:pos x="37" y="56"/>
              </a:cxn>
              <a:cxn ang="0">
                <a:pos x="29" y="54"/>
              </a:cxn>
              <a:cxn ang="0">
                <a:pos x="24" y="55"/>
              </a:cxn>
              <a:cxn ang="0">
                <a:pos x="14" y="69"/>
              </a:cxn>
              <a:cxn ang="0">
                <a:pos x="7" y="78"/>
              </a:cxn>
              <a:cxn ang="0">
                <a:pos x="2" y="78"/>
              </a:cxn>
              <a:cxn ang="0">
                <a:pos x="1" y="75"/>
              </a:cxn>
              <a:cxn ang="0">
                <a:pos x="3" y="69"/>
              </a:cxn>
              <a:cxn ang="0">
                <a:pos x="11" y="57"/>
              </a:cxn>
              <a:cxn ang="0">
                <a:pos x="16" y="51"/>
              </a:cxn>
              <a:cxn ang="0">
                <a:pos x="17" y="43"/>
              </a:cxn>
              <a:cxn ang="0">
                <a:pos x="12" y="30"/>
              </a:cxn>
              <a:cxn ang="0">
                <a:pos x="19" y="10"/>
              </a:cxn>
              <a:cxn ang="0">
                <a:pos x="36" y="0"/>
              </a:cxn>
              <a:cxn ang="0">
                <a:pos x="37" y="0"/>
              </a:cxn>
              <a:cxn ang="0">
                <a:pos x="57" y="24"/>
              </a:cxn>
              <a:cxn ang="0">
                <a:pos x="57" y="23"/>
              </a:cxn>
              <a:cxn ang="0">
                <a:pos x="54" y="17"/>
              </a:cxn>
              <a:cxn ang="0">
                <a:pos x="48" y="12"/>
              </a:cxn>
              <a:cxn ang="0">
                <a:pos x="42" y="10"/>
              </a:cxn>
              <a:cxn ang="0">
                <a:pos x="40" y="10"/>
              </a:cxn>
              <a:cxn ang="0">
                <a:pos x="34" y="10"/>
              </a:cxn>
              <a:cxn ang="0">
                <a:pos x="22" y="21"/>
              </a:cxn>
              <a:cxn ang="0">
                <a:pos x="21" y="26"/>
              </a:cxn>
              <a:cxn ang="0">
                <a:pos x="21" y="32"/>
              </a:cxn>
              <a:cxn ang="0">
                <a:pos x="26" y="43"/>
              </a:cxn>
              <a:cxn ang="0">
                <a:pos x="44" y="45"/>
              </a:cxn>
              <a:cxn ang="0">
                <a:pos x="51" y="40"/>
              </a:cxn>
              <a:cxn ang="0">
                <a:pos x="56" y="32"/>
              </a:cxn>
              <a:cxn ang="0">
                <a:pos x="57" y="24"/>
              </a:cxn>
            </a:cxnLst>
            <a:rect l="0" t="0" r="r" b="b"/>
            <a:pathLst>
              <a:path w="65" h="79">
                <a:moveTo>
                  <a:pt x="37" y="0"/>
                </a:moveTo>
                <a:cubicBezTo>
                  <a:pt x="45" y="0"/>
                  <a:pt x="51" y="3"/>
                  <a:pt x="57" y="8"/>
                </a:cubicBezTo>
                <a:cubicBezTo>
                  <a:pt x="59" y="10"/>
                  <a:pt x="61" y="13"/>
                  <a:pt x="62" y="16"/>
                </a:cubicBezTo>
                <a:cubicBezTo>
                  <a:pt x="63" y="18"/>
                  <a:pt x="63" y="21"/>
                  <a:pt x="64" y="23"/>
                </a:cubicBezTo>
                <a:cubicBezTo>
                  <a:pt x="65" y="24"/>
                  <a:pt x="65" y="26"/>
                  <a:pt x="65" y="27"/>
                </a:cubicBezTo>
                <a:cubicBezTo>
                  <a:pt x="63" y="31"/>
                  <a:pt x="63" y="36"/>
                  <a:pt x="61" y="40"/>
                </a:cubicBezTo>
                <a:cubicBezTo>
                  <a:pt x="59" y="45"/>
                  <a:pt x="54" y="47"/>
                  <a:pt x="52" y="50"/>
                </a:cubicBezTo>
                <a:cubicBezTo>
                  <a:pt x="49" y="54"/>
                  <a:pt x="45" y="54"/>
                  <a:pt x="41" y="56"/>
                </a:cubicBezTo>
                <a:cubicBezTo>
                  <a:pt x="40" y="56"/>
                  <a:pt x="38" y="56"/>
                  <a:pt x="37" y="56"/>
                </a:cubicBezTo>
                <a:cubicBezTo>
                  <a:pt x="34" y="55"/>
                  <a:pt x="31" y="58"/>
                  <a:pt x="29" y="54"/>
                </a:cubicBezTo>
                <a:cubicBezTo>
                  <a:pt x="28" y="54"/>
                  <a:pt x="26" y="53"/>
                  <a:pt x="24" y="55"/>
                </a:cubicBezTo>
                <a:cubicBezTo>
                  <a:pt x="21" y="60"/>
                  <a:pt x="17" y="64"/>
                  <a:pt x="14" y="69"/>
                </a:cubicBezTo>
                <a:cubicBezTo>
                  <a:pt x="12" y="72"/>
                  <a:pt x="10" y="75"/>
                  <a:pt x="7" y="78"/>
                </a:cubicBezTo>
                <a:cubicBezTo>
                  <a:pt x="6" y="79"/>
                  <a:pt x="4" y="79"/>
                  <a:pt x="2" y="78"/>
                </a:cubicBezTo>
                <a:cubicBezTo>
                  <a:pt x="0" y="78"/>
                  <a:pt x="1" y="76"/>
                  <a:pt x="1" y="75"/>
                </a:cubicBezTo>
                <a:cubicBezTo>
                  <a:pt x="0" y="72"/>
                  <a:pt x="2" y="71"/>
                  <a:pt x="3" y="69"/>
                </a:cubicBezTo>
                <a:cubicBezTo>
                  <a:pt x="5" y="65"/>
                  <a:pt x="8" y="61"/>
                  <a:pt x="11" y="57"/>
                </a:cubicBezTo>
                <a:cubicBezTo>
                  <a:pt x="12" y="55"/>
                  <a:pt x="14" y="53"/>
                  <a:pt x="16" y="51"/>
                </a:cubicBezTo>
                <a:cubicBezTo>
                  <a:pt x="19" y="48"/>
                  <a:pt x="19" y="47"/>
                  <a:pt x="17" y="43"/>
                </a:cubicBezTo>
                <a:cubicBezTo>
                  <a:pt x="14" y="39"/>
                  <a:pt x="13" y="34"/>
                  <a:pt x="12" y="30"/>
                </a:cubicBezTo>
                <a:cubicBezTo>
                  <a:pt x="12" y="22"/>
                  <a:pt x="14" y="15"/>
                  <a:pt x="19" y="10"/>
                </a:cubicBezTo>
                <a:cubicBezTo>
                  <a:pt x="24" y="5"/>
                  <a:pt x="29" y="1"/>
                  <a:pt x="36" y="0"/>
                </a:cubicBezTo>
                <a:cubicBezTo>
                  <a:pt x="36" y="0"/>
                  <a:pt x="37" y="0"/>
                  <a:pt x="37" y="0"/>
                </a:cubicBezTo>
                <a:close/>
                <a:moveTo>
                  <a:pt x="57" y="24"/>
                </a:moveTo>
                <a:cubicBezTo>
                  <a:pt x="57" y="24"/>
                  <a:pt x="57" y="24"/>
                  <a:pt x="57" y="23"/>
                </a:cubicBezTo>
                <a:cubicBezTo>
                  <a:pt x="56" y="21"/>
                  <a:pt x="55" y="19"/>
                  <a:pt x="54" y="17"/>
                </a:cubicBezTo>
                <a:cubicBezTo>
                  <a:pt x="52" y="14"/>
                  <a:pt x="51" y="12"/>
                  <a:pt x="48" y="12"/>
                </a:cubicBezTo>
                <a:cubicBezTo>
                  <a:pt x="46" y="11"/>
                  <a:pt x="44" y="9"/>
                  <a:pt x="42" y="10"/>
                </a:cubicBezTo>
                <a:cubicBezTo>
                  <a:pt x="41" y="10"/>
                  <a:pt x="41" y="10"/>
                  <a:pt x="40" y="10"/>
                </a:cubicBezTo>
                <a:cubicBezTo>
                  <a:pt x="38" y="8"/>
                  <a:pt x="36" y="9"/>
                  <a:pt x="34" y="10"/>
                </a:cubicBezTo>
                <a:cubicBezTo>
                  <a:pt x="29" y="12"/>
                  <a:pt x="25" y="16"/>
                  <a:pt x="22" y="21"/>
                </a:cubicBezTo>
                <a:cubicBezTo>
                  <a:pt x="21" y="22"/>
                  <a:pt x="21" y="24"/>
                  <a:pt x="21" y="26"/>
                </a:cubicBezTo>
                <a:cubicBezTo>
                  <a:pt x="21" y="28"/>
                  <a:pt x="21" y="30"/>
                  <a:pt x="21" y="32"/>
                </a:cubicBezTo>
                <a:cubicBezTo>
                  <a:pt x="20" y="37"/>
                  <a:pt x="24" y="40"/>
                  <a:pt x="26" y="43"/>
                </a:cubicBezTo>
                <a:cubicBezTo>
                  <a:pt x="31" y="48"/>
                  <a:pt x="37" y="48"/>
                  <a:pt x="44" y="45"/>
                </a:cubicBezTo>
                <a:cubicBezTo>
                  <a:pt x="47" y="44"/>
                  <a:pt x="49" y="42"/>
                  <a:pt x="51" y="40"/>
                </a:cubicBezTo>
                <a:cubicBezTo>
                  <a:pt x="54" y="38"/>
                  <a:pt x="56" y="36"/>
                  <a:pt x="56" y="32"/>
                </a:cubicBezTo>
                <a:cubicBezTo>
                  <a:pt x="57" y="29"/>
                  <a:pt x="56" y="27"/>
                  <a:pt x="57" y="24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3" name="Freeform 49">
            <a:extLst>
              <a:ext uri="{FF2B5EF4-FFF2-40B4-BE49-F238E27FC236}">
                <a16:creationId xmlns:a16="http://schemas.microsoft.com/office/drawing/2014/main" id="{1E79F9C2-F3E8-4013-A19A-8E63C90934FD}"/>
              </a:ext>
            </a:extLst>
          </p:cNvPr>
          <p:cNvSpPr/>
          <p:nvPr/>
        </p:nvSpPr>
        <p:spPr bwMode="auto">
          <a:xfrm>
            <a:off x="7849007" y="2778614"/>
            <a:ext cx="33338" cy="87312"/>
          </a:xfrm>
          <a:custGeom>
            <a:avLst/>
            <a:gdLst/>
            <a:ahLst/>
            <a:cxnLst>
              <a:cxn ang="0">
                <a:pos x="7" y="14"/>
              </a:cxn>
              <a:cxn ang="0">
                <a:pos x="5" y="22"/>
              </a:cxn>
              <a:cxn ang="0">
                <a:pos x="3" y="23"/>
              </a:cxn>
              <a:cxn ang="0">
                <a:pos x="1" y="21"/>
              </a:cxn>
              <a:cxn ang="0">
                <a:pos x="0" y="3"/>
              </a:cxn>
              <a:cxn ang="0">
                <a:pos x="3" y="1"/>
              </a:cxn>
              <a:cxn ang="0">
                <a:pos x="7" y="4"/>
              </a:cxn>
              <a:cxn ang="0">
                <a:pos x="7" y="14"/>
              </a:cxn>
            </a:cxnLst>
            <a:rect l="0" t="0" r="r" b="b"/>
            <a:pathLst>
              <a:path w="9" h="23">
                <a:moveTo>
                  <a:pt x="7" y="14"/>
                </a:moveTo>
                <a:cubicBezTo>
                  <a:pt x="9" y="17"/>
                  <a:pt x="6" y="19"/>
                  <a:pt x="5" y="22"/>
                </a:cubicBezTo>
                <a:cubicBezTo>
                  <a:pt x="4" y="23"/>
                  <a:pt x="4" y="23"/>
                  <a:pt x="3" y="23"/>
                </a:cubicBezTo>
                <a:cubicBezTo>
                  <a:pt x="2" y="23"/>
                  <a:pt x="2" y="22"/>
                  <a:pt x="1" y="21"/>
                </a:cubicBezTo>
                <a:cubicBezTo>
                  <a:pt x="0" y="15"/>
                  <a:pt x="0" y="9"/>
                  <a:pt x="0" y="3"/>
                </a:cubicBezTo>
                <a:cubicBezTo>
                  <a:pt x="0" y="1"/>
                  <a:pt x="1" y="1"/>
                  <a:pt x="3" y="1"/>
                </a:cubicBezTo>
                <a:cubicBezTo>
                  <a:pt x="5" y="0"/>
                  <a:pt x="6" y="2"/>
                  <a:pt x="7" y="4"/>
                </a:cubicBezTo>
                <a:cubicBezTo>
                  <a:pt x="7" y="7"/>
                  <a:pt x="7" y="11"/>
                  <a:pt x="7" y="14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Freeform 50">
            <a:extLst>
              <a:ext uri="{FF2B5EF4-FFF2-40B4-BE49-F238E27FC236}">
                <a16:creationId xmlns:a16="http://schemas.microsoft.com/office/drawing/2014/main" id="{126D5ABF-F033-4EE0-B22E-3ABC51A1FE07}"/>
              </a:ext>
            </a:extLst>
          </p:cNvPr>
          <p:cNvSpPr/>
          <p:nvPr/>
        </p:nvSpPr>
        <p:spPr bwMode="auto">
          <a:xfrm>
            <a:off x="7893457" y="2778614"/>
            <a:ext cx="41275" cy="63500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3" y="0"/>
              </a:cxn>
              <a:cxn ang="0">
                <a:pos x="6" y="3"/>
              </a:cxn>
              <a:cxn ang="0">
                <a:pos x="9" y="13"/>
              </a:cxn>
              <a:cxn ang="0">
                <a:pos x="9" y="17"/>
              </a:cxn>
              <a:cxn ang="0">
                <a:pos x="4" y="15"/>
              </a:cxn>
              <a:cxn ang="0">
                <a:pos x="0" y="5"/>
              </a:cxn>
            </a:cxnLst>
            <a:rect l="0" t="0" r="r" b="b"/>
            <a:pathLst>
              <a:path w="11" h="17">
                <a:moveTo>
                  <a:pt x="0" y="5"/>
                </a:moveTo>
                <a:cubicBezTo>
                  <a:pt x="0" y="2"/>
                  <a:pt x="1" y="1"/>
                  <a:pt x="3" y="0"/>
                </a:cubicBezTo>
                <a:cubicBezTo>
                  <a:pt x="5" y="0"/>
                  <a:pt x="6" y="1"/>
                  <a:pt x="6" y="3"/>
                </a:cubicBezTo>
                <a:cubicBezTo>
                  <a:pt x="7" y="6"/>
                  <a:pt x="8" y="10"/>
                  <a:pt x="9" y="13"/>
                </a:cubicBezTo>
                <a:cubicBezTo>
                  <a:pt x="10" y="14"/>
                  <a:pt x="11" y="16"/>
                  <a:pt x="9" y="17"/>
                </a:cubicBezTo>
                <a:cubicBezTo>
                  <a:pt x="7" y="17"/>
                  <a:pt x="4" y="17"/>
                  <a:pt x="4" y="15"/>
                </a:cubicBezTo>
                <a:cubicBezTo>
                  <a:pt x="2" y="12"/>
                  <a:pt x="1" y="8"/>
                  <a:pt x="0" y="5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5" name="Freeform 51">
            <a:extLst>
              <a:ext uri="{FF2B5EF4-FFF2-40B4-BE49-F238E27FC236}">
                <a16:creationId xmlns:a16="http://schemas.microsoft.com/office/drawing/2014/main" id="{27720390-12E3-49B0-BB8E-B7C27E902F2A}"/>
              </a:ext>
            </a:extLst>
          </p:cNvPr>
          <p:cNvSpPr/>
          <p:nvPr/>
        </p:nvSpPr>
        <p:spPr bwMode="auto">
          <a:xfrm>
            <a:off x="7923619" y="2753214"/>
            <a:ext cx="57150" cy="49212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7" y="3"/>
              </a:cxn>
              <a:cxn ang="0">
                <a:pos x="13" y="8"/>
              </a:cxn>
              <a:cxn ang="0">
                <a:pos x="13" y="12"/>
              </a:cxn>
              <a:cxn ang="0">
                <a:pos x="11" y="12"/>
              </a:cxn>
              <a:cxn ang="0">
                <a:pos x="1" y="6"/>
              </a:cxn>
              <a:cxn ang="0">
                <a:pos x="1" y="4"/>
              </a:cxn>
              <a:cxn ang="0">
                <a:pos x="4" y="1"/>
              </a:cxn>
            </a:cxnLst>
            <a:rect l="0" t="0" r="r" b="b"/>
            <a:pathLst>
              <a:path w="15" h="13">
                <a:moveTo>
                  <a:pt x="4" y="1"/>
                </a:moveTo>
                <a:cubicBezTo>
                  <a:pt x="6" y="1"/>
                  <a:pt x="6" y="2"/>
                  <a:pt x="7" y="3"/>
                </a:cubicBezTo>
                <a:cubicBezTo>
                  <a:pt x="10" y="4"/>
                  <a:pt x="11" y="6"/>
                  <a:pt x="13" y="8"/>
                </a:cubicBezTo>
                <a:cubicBezTo>
                  <a:pt x="15" y="10"/>
                  <a:pt x="14" y="11"/>
                  <a:pt x="13" y="12"/>
                </a:cubicBezTo>
                <a:cubicBezTo>
                  <a:pt x="13" y="13"/>
                  <a:pt x="12" y="12"/>
                  <a:pt x="11" y="12"/>
                </a:cubicBezTo>
                <a:cubicBezTo>
                  <a:pt x="6" y="12"/>
                  <a:pt x="5" y="8"/>
                  <a:pt x="1" y="6"/>
                </a:cubicBezTo>
                <a:cubicBezTo>
                  <a:pt x="1" y="6"/>
                  <a:pt x="0" y="5"/>
                  <a:pt x="1" y="4"/>
                </a:cubicBezTo>
                <a:cubicBezTo>
                  <a:pt x="2" y="3"/>
                  <a:pt x="1" y="0"/>
                  <a:pt x="4" y="1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6" name="Freeform 52">
            <a:extLst>
              <a:ext uri="{FF2B5EF4-FFF2-40B4-BE49-F238E27FC236}">
                <a16:creationId xmlns:a16="http://schemas.microsoft.com/office/drawing/2014/main" id="{F3D8756D-7480-4736-B012-E61BBA3AF1A7}"/>
              </a:ext>
            </a:extLst>
          </p:cNvPr>
          <p:cNvSpPr>
            <a:spLocks noEditPoints="1"/>
          </p:cNvSpPr>
          <p:nvPr/>
        </p:nvSpPr>
        <p:spPr bwMode="auto">
          <a:xfrm>
            <a:off x="7207657" y="5366239"/>
            <a:ext cx="214313" cy="300037"/>
          </a:xfrm>
          <a:custGeom>
            <a:avLst/>
            <a:gdLst/>
            <a:ahLst/>
            <a:cxnLst>
              <a:cxn ang="0">
                <a:pos x="37" y="58"/>
              </a:cxn>
              <a:cxn ang="0">
                <a:pos x="27" y="59"/>
              </a:cxn>
              <a:cxn ang="0">
                <a:pos x="23" y="61"/>
              </a:cxn>
              <a:cxn ang="0">
                <a:pos x="19" y="75"/>
              </a:cxn>
              <a:cxn ang="0">
                <a:pos x="16" y="78"/>
              </a:cxn>
              <a:cxn ang="0">
                <a:pos x="14" y="73"/>
              </a:cxn>
              <a:cxn ang="0">
                <a:pos x="17" y="60"/>
              </a:cxn>
              <a:cxn ang="0">
                <a:pos x="18" y="58"/>
              </a:cxn>
              <a:cxn ang="0">
                <a:pos x="15" y="55"/>
              </a:cxn>
              <a:cxn ang="0">
                <a:pos x="9" y="51"/>
              </a:cxn>
              <a:cxn ang="0">
                <a:pos x="1" y="34"/>
              </a:cxn>
              <a:cxn ang="0">
                <a:pos x="4" y="19"/>
              </a:cxn>
              <a:cxn ang="0">
                <a:pos x="14" y="8"/>
              </a:cxn>
              <a:cxn ang="0">
                <a:pos x="38" y="4"/>
              </a:cxn>
              <a:cxn ang="0">
                <a:pos x="46" y="9"/>
              </a:cxn>
              <a:cxn ang="0">
                <a:pos x="50" y="14"/>
              </a:cxn>
              <a:cxn ang="0">
                <a:pos x="53" y="20"/>
              </a:cxn>
              <a:cxn ang="0">
                <a:pos x="56" y="25"/>
              </a:cxn>
              <a:cxn ang="0">
                <a:pos x="57" y="33"/>
              </a:cxn>
              <a:cxn ang="0">
                <a:pos x="55" y="42"/>
              </a:cxn>
              <a:cxn ang="0">
                <a:pos x="50" y="50"/>
              </a:cxn>
              <a:cxn ang="0">
                <a:pos x="46" y="53"/>
              </a:cxn>
              <a:cxn ang="0">
                <a:pos x="44" y="57"/>
              </a:cxn>
              <a:cxn ang="0">
                <a:pos x="47" y="69"/>
              </a:cxn>
              <a:cxn ang="0">
                <a:pos x="47" y="70"/>
              </a:cxn>
              <a:cxn ang="0">
                <a:pos x="45" y="75"/>
              </a:cxn>
              <a:cxn ang="0">
                <a:pos x="42" y="72"/>
              </a:cxn>
              <a:cxn ang="0">
                <a:pos x="39" y="65"/>
              </a:cxn>
              <a:cxn ang="0">
                <a:pos x="37" y="58"/>
              </a:cxn>
              <a:cxn ang="0">
                <a:pos x="28" y="9"/>
              </a:cxn>
              <a:cxn ang="0">
                <a:pos x="14" y="15"/>
              </a:cxn>
              <a:cxn ang="0">
                <a:pos x="7" y="30"/>
              </a:cxn>
              <a:cxn ang="0">
                <a:pos x="10" y="41"/>
              </a:cxn>
              <a:cxn ang="0">
                <a:pos x="18" y="49"/>
              </a:cxn>
              <a:cxn ang="0">
                <a:pos x="37" y="52"/>
              </a:cxn>
              <a:cxn ang="0">
                <a:pos x="51" y="36"/>
              </a:cxn>
              <a:cxn ang="0">
                <a:pos x="42" y="15"/>
              </a:cxn>
              <a:cxn ang="0">
                <a:pos x="35" y="11"/>
              </a:cxn>
              <a:cxn ang="0">
                <a:pos x="28" y="9"/>
              </a:cxn>
            </a:cxnLst>
            <a:rect l="0" t="0" r="r" b="b"/>
            <a:pathLst>
              <a:path w="57" h="80">
                <a:moveTo>
                  <a:pt x="37" y="58"/>
                </a:moveTo>
                <a:cubicBezTo>
                  <a:pt x="34" y="59"/>
                  <a:pt x="30" y="59"/>
                  <a:pt x="27" y="59"/>
                </a:cubicBezTo>
                <a:cubicBezTo>
                  <a:pt x="24" y="58"/>
                  <a:pt x="23" y="59"/>
                  <a:pt x="23" y="61"/>
                </a:cubicBezTo>
                <a:cubicBezTo>
                  <a:pt x="22" y="66"/>
                  <a:pt x="20" y="70"/>
                  <a:pt x="19" y="75"/>
                </a:cubicBezTo>
                <a:cubicBezTo>
                  <a:pt x="19" y="77"/>
                  <a:pt x="19" y="80"/>
                  <a:pt x="16" y="78"/>
                </a:cubicBezTo>
                <a:cubicBezTo>
                  <a:pt x="13" y="78"/>
                  <a:pt x="13" y="75"/>
                  <a:pt x="14" y="73"/>
                </a:cubicBezTo>
                <a:cubicBezTo>
                  <a:pt x="15" y="69"/>
                  <a:pt x="16" y="65"/>
                  <a:pt x="17" y="60"/>
                </a:cubicBezTo>
                <a:cubicBezTo>
                  <a:pt x="17" y="60"/>
                  <a:pt x="18" y="59"/>
                  <a:pt x="18" y="58"/>
                </a:cubicBezTo>
                <a:cubicBezTo>
                  <a:pt x="17" y="56"/>
                  <a:pt x="18" y="54"/>
                  <a:pt x="15" y="55"/>
                </a:cubicBezTo>
                <a:cubicBezTo>
                  <a:pt x="13" y="56"/>
                  <a:pt x="11" y="53"/>
                  <a:pt x="9" y="51"/>
                </a:cubicBezTo>
                <a:cubicBezTo>
                  <a:pt x="4" y="47"/>
                  <a:pt x="2" y="40"/>
                  <a:pt x="1" y="34"/>
                </a:cubicBezTo>
                <a:cubicBezTo>
                  <a:pt x="0" y="29"/>
                  <a:pt x="1" y="24"/>
                  <a:pt x="4" y="19"/>
                </a:cubicBezTo>
                <a:cubicBezTo>
                  <a:pt x="7" y="15"/>
                  <a:pt x="9" y="10"/>
                  <a:pt x="14" y="8"/>
                </a:cubicBezTo>
                <a:cubicBezTo>
                  <a:pt x="22" y="4"/>
                  <a:pt x="30" y="0"/>
                  <a:pt x="38" y="4"/>
                </a:cubicBezTo>
                <a:cubicBezTo>
                  <a:pt x="41" y="5"/>
                  <a:pt x="44" y="6"/>
                  <a:pt x="46" y="9"/>
                </a:cubicBezTo>
                <a:cubicBezTo>
                  <a:pt x="46" y="11"/>
                  <a:pt x="48" y="13"/>
                  <a:pt x="50" y="14"/>
                </a:cubicBezTo>
                <a:cubicBezTo>
                  <a:pt x="53" y="15"/>
                  <a:pt x="53" y="18"/>
                  <a:pt x="53" y="20"/>
                </a:cubicBezTo>
                <a:cubicBezTo>
                  <a:pt x="54" y="22"/>
                  <a:pt x="57" y="23"/>
                  <a:pt x="56" y="25"/>
                </a:cubicBezTo>
                <a:cubicBezTo>
                  <a:pt x="55" y="28"/>
                  <a:pt x="57" y="30"/>
                  <a:pt x="57" y="33"/>
                </a:cubicBezTo>
                <a:cubicBezTo>
                  <a:pt x="57" y="36"/>
                  <a:pt x="56" y="39"/>
                  <a:pt x="55" y="42"/>
                </a:cubicBezTo>
                <a:cubicBezTo>
                  <a:pt x="54" y="45"/>
                  <a:pt x="52" y="47"/>
                  <a:pt x="50" y="50"/>
                </a:cubicBezTo>
                <a:cubicBezTo>
                  <a:pt x="49" y="51"/>
                  <a:pt x="48" y="53"/>
                  <a:pt x="46" y="53"/>
                </a:cubicBezTo>
                <a:cubicBezTo>
                  <a:pt x="45" y="53"/>
                  <a:pt x="44" y="55"/>
                  <a:pt x="44" y="57"/>
                </a:cubicBezTo>
                <a:cubicBezTo>
                  <a:pt x="44" y="61"/>
                  <a:pt x="46" y="65"/>
                  <a:pt x="47" y="69"/>
                </a:cubicBezTo>
                <a:cubicBezTo>
                  <a:pt x="47" y="69"/>
                  <a:pt x="47" y="70"/>
                  <a:pt x="47" y="70"/>
                </a:cubicBezTo>
                <a:cubicBezTo>
                  <a:pt x="47" y="72"/>
                  <a:pt x="46" y="74"/>
                  <a:pt x="45" y="75"/>
                </a:cubicBezTo>
                <a:cubicBezTo>
                  <a:pt x="44" y="75"/>
                  <a:pt x="42" y="73"/>
                  <a:pt x="42" y="72"/>
                </a:cubicBezTo>
                <a:cubicBezTo>
                  <a:pt x="40" y="70"/>
                  <a:pt x="38" y="68"/>
                  <a:pt x="39" y="65"/>
                </a:cubicBezTo>
                <a:cubicBezTo>
                  <a:pt x="40" y="63"/>
                  <a:pt x="37" y="61"/>
                  <a:pt x="37" y="58"/>
                </a:cubicBezTo>
                <a:close/>
                <a:moveTo>
                  <a:pt x="28" y="9"/>
                </a:moveTo>
                <a:cubicBezTo>
                  <a:pt x="22" y="8"/>
                  <a:pt x="18" y="11"/>
                  <a:pt x="14" y="15"/>
                </a:cubicBezTo>
                <a:cubicBezTo>
                  <a:pt x="9" y="19"/>
                  <a:pt x="7" y="24"/>
                  <a:pt x="7" y="30"/>
                </a:cubicBezTo>
                <a:cubicBezTo>
                  <a:pt x="7" y="34"/>
                  <a:pt x="7" y="38"/>
                  <a:pt x="10" y="41"/>
                </a:cubicBezTo>
                <a:cubicBezTo>
                  <a:pt x="12" y="45"/>
                  <a:pt x="14" y="47"/>
                  <a:pt x="18" y="49"/>
                </a:cubicBezTo>
                <a:cubicBezTo>
                  <a:pt x="24" y="53"/>
                  <a:pt x="30" y="54"/>
                  <a:pt x="37" y="52"/>
                </a:cubicBezTo>
                <a:cubicBezTo>
                  <a:pt x="44" y="50"/>
                  <a:pt x="50" y="43"/>
                  <a:pt x="51" y="36"/>
                </a:cubicBezTo>
                <a:cubicBezTo>
                  <a:pt x="51" y="27"/>
                  <a:pt x="47" y="21"/>
                  <a:pt x="42" y="15"/>
                </a:cubicBezTo>
                <a:cubicBezTo>
                  <a:pt x="40" y="13"/>
                  <a:pt x="37" y="13"/>
                  <a:pt x="35" y="11"/>
                </a:cubicBezTo>
                <a:cubicBezTo>
                  <a:pt x="33" y="9"/>
                  <a:pt x="31" y="9"/>
                  <a:pt x="28" y="9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7" name="Freeform 53">
            <a:extLst>
              <a:ext uri="{FF2B5EF4-FFF2-40B4-BE49-F238E27FC236}">
                <a16:creationId xmlns:a16="http://schemas.microsoft.com/office/drawing/2014/main" id="{1883D19C-B34D-407E-B330-906512BD3053}"/>
              </a:ext>
            </a:extLst>
          </p:cNvPr>
          <p:cNvSpPr/>
          <p:nvPr/>
        </p:nvSpPr>
        <p:spPr bwMode="auto">
          <a:xfrm>
            <a:off x="7188607" y="5294802"/>
            <a:ext cx="49213" cy="87312"/>
          </a:xfrm>
          <a:custGeom>
            <a:avLst/>
            <a:gdLst/>
            <a:ahLst/>
            <a:cxnLst>
              <a:cxn ang="0">
                <a:pos x="13" y="20"/>
              </a:cxn>
              <a:cxn ang="0">
                <a:pos x="10" y="22"/>
              </a:cxn>
              <a:cxn ang="0">
                <a:pos x="9" y="21"/>
              </a:cxn>
              <a:cxn ang="0">
                <a:pos x="1" y="6"/>
              </a:cxn>
              <a:cxn ang="0">
                <a:pos x="1" y="1"/>
              </a:cxn>
              <a:cxn ang="0">
                <a:pos x="3" y="1"/>
              </a:cxn>
              <a:cxn ang="0">
                <a:pos x="8" y="7"/>
              </a:cxn>
              <a:cxn ang="0">
                <a:pos x="13" y="17"/>
              </a:cxn>
              <a:cxn ang="0">
                <a:pos x="13" y="20"/>
              </a:cxn>
            </a:cxnLst>
            <a:rect l="0" t="0" r="r" b="b"/>
            <a:pathLst>
              <a:path w="13" h="23">
                <a:moveTo>
                  <a:pt x="13" y="20"/>
                </a:moveTo>
                <a:cubicBezTo>
                  <a:pt x="13" y="22"/>
                  <a:pt x="11" y="22"/>
                  <a:pt x="10" y="22"/>
                </a:cubicBezTo>
                <a:cubicBezTo>
                  <a:pt x="9" y="23"/>
                  <a:pt x="9" y="22"/>
                  <a:pt x="9" y="21"/>
                </a:cubicBezTo>
                <a:cubicBezTo>
                  <a:pt x="5" y="17"/>
                  <a:pt x="3" y="11"/>
                  <a:pt x="1" y="6"/>
                </a:cubicBezTo>
                <a:cubicBezTo>
                  <a:pt x="0" y="4"/>
                  <a:pt x="1" y="3"/>
                  <a:pt x="1" y="1"/>
                </a:cubicBezTo>
                <a:cubicBezTo>
                  <a:pt x="1" y="1"/>
                  <a:pt x="2" y="0"/>
                  <a:pt x="3" y="1"/>
                </a:cubicBezTo>
                <a:cubicBezTo>
                  <a:pt x="4" y="3"/>
                  <a:pt x="7" y="4"/>
                  <a:pt x="8" y="7"/>
                </a:cubicBezTo>
                <a:cubicBezTo>
                  <a:pt x="9" y="11"/>
                  <a:pt x="12" y="14"/>
                  <a:pt x="13" y="17"/>
                </a:cubicBezTo>
                <a:cubicBezTo>
                  <a:pt x="13" y="18"/>
                  <a:pt x="13" y="19"/>
                  <a:pt x="13" y="20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8" name="Freeform 54">
            <a:extLst>
              <a:ext uri="{FF2B5EF4-FFF2-40B4-BE49-F238E27FC236}">
                <a16:creationId xmlns:a16="http://schemas.microsoft.com/office/drawing/2014/main" id="{84A9C544-80C1-4046-9695-C658290E7E1E}"/>
              </a:ext>
            </a:extLst>
          </p:cNvPr>
          <p:cNvSpPr/>
          <p:nvPr/>
        </p:nvSpPr>
        <p:spPr bwMode="auto">
          <a:xfrm>
            <a:off x="7133044" y="5351952"/>
            <a:ext cx="71438" cy="52387"/>
          </a:xfrm>
          <a:custGeom>
            <a:avLst/>
            <a:gdLst/>
            <a:ahLst/>
            <a:cxnLst>
              <a:cxn ang="0">
                <a:pos x="15" y="14"/>
              </a:cxn>
              <a:cxn ang="0">
                <a:pos x="10" y="11"/>
              </a:cxn>
              <a:cxn ang="0">
                <a:pos x="3" y="5"/>
              </a:cxn>
              <a:cxn ang="0">
                <a:pos x="2" y="2"/>
              </a:cxn>
              <a:cxn ang="0">
                <a:pos x="6" y="1"/>
              </a:cxn>
              <a:cxn ang="0">
                <a:pos x="16" y="7"/>
              </a:cxn>
              <a:cxn ang="0">
                <a:pos x="19" y="13"/>
              </a:cxn>
              <a:cxn ang="0">
                <a:pos x="15" y="14"/>
              </a:cxn>
            </a:cxnLst>
            <a:rect l="0" t="0" r="r" b="b"/>
            <a:pathLst>
              <a:path w="19" h="14">
                <a:moveTo>
                  <a:pt x="15" y="14"/>
                </a:moveTo>
                <a:cubicBezTo>
                  <a:pt x="13" y="14"/>
                  <a:pt x="11" y="12"/>
                  <a:pt x="10" y="11"/>
                </a:cubicBezTo>
                <a:cubicBezTo>
                  <a:pt x="7" y="10"/>
                  <a:pt x="5" y="7"/>
                  <a:pt x="3" y="5"/>
                </a:cubicBezTo>
                <a:cubicBezTo>
                  <a:pt x="1" y="4"/>
                  <a:pt x="0" y="3"/>
                  <a:pt x="2" y="2"/>
                </a:cubicBezTo>
                <a:cubicBezTo>
                  <a:pt x="3" y="1"/>
                  <a:pt x="4" y="0"/>
                  <a:pt x="6" y="1"/>
                </a:cubicBezTo>
                <a:cubicBezTo>
                  <a:pt x="10" y="2"/>
                  <a:pt x="13" y="5"/>
                  <a:pt x="16" y="7"/>
                </a:cubicBezTo>
                <a:cubicBezTo>
                  <a:pt x="18" y="8"/>
                  <a:pt x="19" y="11"/>
                  <a:pt x="19" y="13"/>
                </a:cubicBezTo>
                <a:cubicBezTo>
                  <a:pt x="18" y="14"/>
                  <a:pt x="17" y="14"/>
                  <a:pt x="15" y="14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9" name="Freeform 55">
            <a:extLst>
              <a:ext uri="{FF2B5EF4-FFF2-40B4-BE49-F238E27FC236}">
                <a16:creationId xmlns:a16="http://schemas.microsoft.com/office/drawing/2014/main" id="{8551F8BD-8DE1-4084-9337-7119CCC7F0A9}"/>
              </a:ext>
            </a:extLst>
          </p:cNvPr>
          <p:cNvSpPr/>
          <p:nvPr/>
        </p:nvSpPr>
        <p:spPr bwMode="auto">
          <a:xfrm>
            <a:off x="7139394" y="5418627"/>
            <a:ext cx="57150" cy="38100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14" y="4"/>
              </a:cxn>
              <a:cxn ang="0">
                <a:pos x="14" y="8"/>
              </a:cxn>
              <a:cxn ang="0">
                <a:pos x="10" y="9"/>
              </a:cxn>
              <a:cxn ang="0">
                <a:pos x="4" y="7"/>
              </a:cxn>
              <a:cxn ang="0">
                <a:pos x="0" y="4"/>
              </a:cxn>
              <a:cxn ang="0">
                <a:pos x="4" y="1"/>
              </a:cxn>
              <a:cxn ang="0">
                <a:pos x="5" y="1"/>
              </a:cxn>
            </a:cxnLst>
            <a:rect l="0" t="0" r="r" b="b"/>
            <a:pathLst>
              <a:path w="15" h="10">
                <a:moveTo>
                  <a:pt x="5" y="1"/>
                </a:moveTo>
                <a:cubicBezTo>
                  <a:pt x="8" y="3"/>
                  <a:pt x="12" y="0"/>
                  <a:pt x="14" y="4"/>
                </a:cubicBezTo>
                <a:cubicBezTo>
                  <a:pt x="15" y="6"/>
                  <a:pt x="14" y="7"/>
                  <a:pt x="14" y="8"/>
                </a:cubicBezTo>
                <a:cubicBezTo>
                  <a:pt x="13" y="10"/>
                  <a:pt x="12" y="9"/>
                  <a:pt x="10" y="9"/>
                </a:cubicBezTo>
                <a:cubicBezTo>
                  <a:pt x="8" y="8"/>
                  <a:pt x="6" y="8"/>
                  <a:pt x="4" y="7"/>
                </a:cubicBezTo>
                <a:cubicBezTo>
                  <a:pt x="2" y="7"/>
                  <a:pt x="0" y="6"/>
                  <a:pt x="0" y="4"/>
                </a:cubicBezTo>
                <a:cubicBezTo>
                  <a:pt x="1" y="2"/>
                  <a:pt x="2" y="2"/>
                  <a:pt x="4" y="1"/>
                </a:cubicBezTo>
                <a:cubicBezTo>
                  <a:pt x="4" y="1"/>
                  <a:pt x="5" y="1"/>
                  <a:pt x="5" y="1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0" name="Freeform 56">
            <a:extLst>
              <a:ext uri="{FF2B5EF4-FFF2-40B4-BE49-F238E27FC236}">
                <a16:creationId xmlns:a16="http://schemas.microsoft.com/office/drawing/2014/main" id="{E9754A9D-EAC5-4A82-8370-0615E44AAC0A}"/>
              </a:ext>
            </a:extLst>
          </p:cNvPr>
          <p:cNvSpPr>
            <a:spLocks noEditPoints="1"/>
          </p:cNvSpPr>
          <p:nvPr/>
        </p:nvSpPr>
        <p:spPr bwMode="auto">
          <a:xfrm>
            <a:off x="7263219" y="5423389"/>
            <a:ext cx="101600" cy="11112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7" y="3"/>
              </a:cxn>
              <a:cxn ang="0">
                <a:pos x="15" y="0"/>
              </a:cxn>
              <a:cxn ang="0">
                <a:pos x="23" y="5"/>
              </a:cxn>
              <a:cxn ang="0">
                <a:pos x="27" y="15"/>
              </a:cxn>
              <a:cxn ang="0">
                <a:pos x="24" y="23"/>
              </a:cxn>
              <a:cxn ang="0">
                <a:pos x="3" y="24"/>
              </a:cxn>
              <a:cxn ang="0">
                <a:pos x="0" y="18"/>
              </a:cxn>
              <a:cxn ang="0">
                <a:pos x="23" y="16"/>
              </a:cxn>
              <a:cxn ang="0">
                <a:pos x="20" y="9"/>
              </a:cxn>
              <a:cxn ang="0">
                <a:pos x="11" y="6"/>
              </a:cxn>
              <a:cxn ang="0">
                <a:pos x="3" y="18"/>
              </a:cxn>
              <a:cxn ang="0">
                <a:pos x="7" y="23"/>
              </a:cxn>
              <a:cxn ang="0">
                <a:pos x="13" y="25"/>
              </a:cxn>
              <a:cxn ang="0">
                <a:pos x="20" y="22"/>
              </a:cxn>
              <a:cxn ang="0">
                <a:pos x="23" y="16"/>
              </a:cxn>
            </a:cxnLst>
            <a:rect l="0" t="0" r="r" b="b"/>
            <a:pathLst>
              <a:path w="27" h="30">
                <a:moveTo>
                  <a:pt x="0" y="18"/>
                </a:moveTo>
                <a:cubicBezTo>
                  <a:pt x="0" y="12"/>
                  <a:pt x="2" y="6"/>
                  <a:pt x="7" y="3"/>
                </a:cubicBezTo>
                <a:cubicBezTo>
                  <a:pt x="9" y="2"/>
                  <a:pt x="12" y="0"/>
                  <a:pt x="15" y="0"/>
                </a:cubicBezTo>
                <a:cubicBezTo>
                  <a:pt x="18" y="1"/>
                  <a:pt x="21" y="2"/>
                  <a:pt x="23" y="5"/>
                </a:cubicBezTo>
                <a:cubicBezTo>
                  <a:pt x="25" y="8"/>
                  <a:pt x="26" y="11"/>
                  <a:pt x="27" y="15"/>
                </a:cubicBezTo>
                <a:cubicBezTo>
                  <a:pt x="27" y="18"/>
                  <a:pt x="26" y="21"/>
                  <a:pt x="24" y="23"/>
                </a:cubicBezTo>
                <a:cubicBezTo>
                  <a:pt x="19" y="29"/>
                  <a:pt x="8" y="30"/>
                  <a:pt x="3" y="24"/>
                </a:cubicBezTo>
                <a:cubicBezTo>
                  <a:pt x="1" y="22"/>
                  <a:pt x="1" y="19"/>
                  <a:pt x="0" y="18"/>
                </a:cubicBezTo>
                <a:close/>
                <a:moveTo>
                  <a:pt x="23" y="16"/>
                </a:moveTo>
                <a:cubicBezTo>
                  <a:pt x="22" y="13"/>
                  <a:pt x="22" y="11"/>
                  <a:pt x="20" y="9"/>
                </a:cubicBezTo>
                <a:cubicBezTo>
                  <a:pt x="18" y="6"/>
                  <a:pt x="15" y="6"/>
                  <a:pt x="11" y="6"/>
                </a:cubicBezTo>
                <a:cubicBezTo>
                  <a:pt x="6" y="7"/>
                  <a:pt x="2" y="12"/>
                  <a:pt x="3" y="18"/>
                </a:cubicBezTo>
                <a:cubicBezTo>
                  <a:pt x="4" y="20"/>
                  <a:pt x="6" y="23"/>
                  <a:pt x="7" y="23"/>
                </a:cubicBezTo>
                <a:cubicBezTo>
                  <a:pt x="10" y="23"/>
                  <a:pt x="11" y="26"/>
                  <a:pt x="13" y="25"/>
                </a:cubicBezTo>
                <a:cubicBezTo>
                  <a:pt x="15" y="25"/>
                  <a:pt x="17" y="23"/>
                  <a:pt x="20" y="22"/>
                </a:cubicBezTo>
                <a:cubicBezTo>
                  <a:pt x="22" y="21"/>
                  <a:pt x="22" y="18"/>
                  <a:pt x="23" y="16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1" name="Freeform 57">
            <a:extLst>
              <a:ext uri="{FF2B5EF4-FFF2-40B4-BE49-F238E27FC236}">
                <a16:creationId xmlns:a16="http://schemas.microsoft.com/office/drawing/2014/main" id="{71E66FEA-4900-44B8-8A25-F81640C06BF6}"/>
              </a:ext>
            </a:extLst>
          </p:cNvPr>
          <p:cNvSpPr/>
          <p:nvPr/>
        </p:nvSpPr>
        <p:spPr bwMode="auto">
          <a:xfrm>
            <a:off x="7293382" y="5459902"/>
            <a:ext cx="38100" cy="30162"/>
          </a:xfrm>
          <a:custGeom>
            <a:avLst/>
            <a:gdLst/>
            <a:ahLst/>
            <a:cxnLst>
              <a:cxn ang="0">
                <a:pos x="10" y="4"/>
              </a:cxn>
              <a:cxn ang="0">
                <a:pos x="6" y="8"/>
              </a:cxn>
              <a:cxn ang="0">
                <a:pos x="1" y="4"/>
              </a:cxn>
              <a:cxn ang="0">
                <a:pos x="5" y="0"/>
              </a:cxn>
              <a:cxn ang="0">
                <a:pos x="10" y="4"/>
              </a:cxn>
            </a:cxnLst>
            <a:rect l="0" t="0" r="r" b="b"/>
            <a:pathLst>
              <a:path w="10" h="8">
                <a:moveTo>
                  <a:pt x="10" y="4"/>
                </a:moveTo>
                <a:cubicBezTo>
                  <a:pt x="9" y="6"/>
                  <a:pt x="9" y="8"/>
                  <a:pt x="6" y="8"/>
                </a:cubicBezTo>
                <a:cubicBezTo>
                  <a:pt x="3" y="8"/>
                  <a:pt x="0" y="6"/>
                  <a:pt x="1" y="4"/>
                </a:cubicBezTo>
                <a:cubicBezTo>
                  <a:pt x="1" y="2"/>
                  <a:pt x="2" y="0"/>
                  <a:pt x="5" y="0"/>
                </a:cubicBezTo>
                <a:cubicBezTo>
                  <a:pt x="8" y="0"/>
                  <a:pt x="10" y="1"/>
                  <a:pt x="10" y="4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2" name="Freeform 58">
            <a:extLst>
              <a:ext uri="{FF2B5EF4-FFF2-40B4-BE49-F238E27FC236}">
                <a16:creationId xmlns:a16="http://schemas.microsoft.com/office/drawing/2014/main" id="{231D18C4-2121-4AD1-ABDB-DDA62CCEF2FB}"/>
              </a:ext>
            </a:extLst>
          </p:cNvPr>
          <p:cNvSpPr>
            <a:spLocks noEditPoints="1"/>
          </p:cNvSpPr>
          <p:nvPr/>
        </p:nvSpPr>
        <p:spPr bwMode="auto">
          <a:xfrm>
            <a:off x="4293007" y="2910694"/>
            <a:ext cx="1549400" cy="1795462"/>
          </a:xfrm>
          <a:custGeom>
            <a:avLst/>
            <a:gdLst/>
            <a:ahLst/>
            <a:cxnLst>
              <a:cxn ang="0">
                <a:pos x="346" y="397"/>
              </a:cxn>
              <a:cxn ang="0">
                <a:pos x="284" y="453"/>
              </a:cxn>
              <a:cxn ang="0">
                <a:pos x="254" y="471"/>
              </a:cxn>
              <a:cxn ang="0">
                <a:pos x="222" y="469"/>
              </a:cxn>
              <a:cxn ang="0">
                <a:pos x="218" y="406"/>
              </a:cxn>
              <a:cxn ang="0">
                <a:pos x="154" y="399"/>
              </a:cxn>
              <a:cxn ang="0">
                <a:pos x="113" y="382"/>
              </a:cxn>
              <a:cxn ang="0">
                <a:pos x="74" y="356"/>
              </a:cxn>
              <a:cxn ang="0">
                <a:pos x="36" y="311"/>
              </a:cxn>
              <a:cxn ang="0">
                <a:pos x="3" y="219"/>
              </a:cxn>
              <a:cxn ang="0">
                <a:pos x="6" y="148"/>
              </a:cxn>
              <a:cxn ang="0">
                <a:pos x="22" y="106"/>
              </a:cxn>
              <a:cxn ang="0">
                <a:pos x="51" y="67"/>
              </a:cxn>
              <a:cxn ang="0">
                <a:pos x="74" y="45"/>
              </a:cxn>
              <a:cxn ang="0">
                <a:pos x="101" y="27"/>
              </a:cxn>
              <a:cxn ang="0">
                <a:pos x="148" y="9"/>
              </a:cxn>
              <a:cxn ang="0">
                <a:pos x="224" y="2"/>
              </a:cxn>
              <a:cxn ang="0">
                <a:pos x="264" y="11"/>
              </a:cxn>
              <a:cxn ang="0">
                <a:pos x="296" y="23"/>
              </a:cxn>
              <a:cxn ang="0">
                <a:pos x="359" y="76"/>
              </a:cxn>
              <a:cxn ang="0">
                <a:pos x="385" y="115"/>
              </a:cxn>
              <a:cxn ang="0">
                <a:pos x="399" y="146"/>
              </a:cxn>
              <a:cxn ang="0">
                <a:pos x="408" y="188"/>
              </a:cxn>
              <a:cxn ang="0">
                <a:pos x="412" y="227"/>
              </a:cxn>
              <a:cxn ang="0">
                <a:pos x="409" y="252"/>
              </a:cxn>
              <a:cxn ang="0">
                <a:pos x="403" y="288"/>
              </a:cxn>
              <a:cxn ang="0">
                <a:pos x="387" y="333"/>
              </a:cxn>
              <a:cxn ang="0">
                <a:pos x="330" y="399"/>
              </a:cxn>
              <a:cxn ang="0">
                <a:pos x="355" y="369"/>
              </a:cxn>
              <a:cxn ang="0">
                <a:pos x="386" y="310"/>
              </a:cxn>
              <a:cxn ang="0">
                <a:pos x="401" y="256"/>
              </a:cxn>
              <a:cxn ang="0">
                <a:pos x="400" y="190"/>
              </a:cxn>
              <a:cxn ang="0">
                <a:pos x="382" y="128"/>
              </a:cxn>
              <a:cxn ang="0">
                <a:pos x="328" y="55"/>
              </a:cxn>
              <a:cxn ang="0">
                <a:pos x="227" y="11"/>
              </a:cxn>
              <a:cxn ang="0">
                <a:pos x="147" y="19"/>
              </a:cxn>
              <a:cxn ang="0">
                <a:pos x="90" y="47"/>
              </a:cxn>
              <a:cxn ang="0">
                <a:pos x="26" y="122"/>
              </a:cxn>
              <a:cxn ang="0">
                <a:pos x="12" y="170"/>
              </a:cxn>
              <a:cxn ang="0">
                <a:pos x="11" y="215"/>
              </a:cxn>
              <a:cxn ang="0">
                <a:pos x="17" y="250"/>
              </a:cxn>
              <a:cxn ang="0">
                <a:pos x="30" y="286"/>
              </a:cxn>
              <a:cxn ang="0">
                <a:pos x="47" y="312"/>
              </a:cxn>
              <a:cxn ang="0">
                <a:pos x="102" y="366"/>
              </a:cxn>
              <a:cxn ang="0">
                <a:pos x="139" y="385"/>
              </a:cxn>
              <a:cxn ang="0">
                <a:pos x="186" y="396"/>
              </a:cxn>
              <a:cxn ang="0">
                <a:pos x="221" y="398"/>
              </a:cxn>
              <a:cxn ang="0">
                <a:pos x="231" y="413"/>
              </a:cxn>
              <a:cxn ang="0">
                <a:pos x="232" y="449"/>
              </a:cxn>
              <a:cxn ang="0">
                <a:pos x="255" y="461"/>
              </a:cxn>
              <a:cxn ang="0">
                <a:pos x="280" y="444"/>
              </a:cxn>
              <a:cxn ang="0">
                <a:pos x="312" y="417"/>
              </a:cxn>
            </a:cxnLst>
            <a:rect l="0" t="0" r="r" b="b"/>
            <a:pathLst>
              <a:path w="413" h="479">
                <a:moveTo>
                  <a:pt x="377" y="349"/>
                </a:moveTo>
                <a:cubicBezTo>
                  <a:pt x="379" y="350"/>
                  <a:pt x="379" y="351"/>
                  <a:pt x="378" y="353"/>
                </a:cubicBezTo>
                <a:cubicBezTo>
                  <a:pt x="375" y="356"/>
                  <a:pt x="373" y="360"/>
                  <a:pt x="370" y="364"/>
                </a:cubicBezTo>
                <a:cubicBezTo>
                  <a:pt x="368" y="369"/>
                  <a:pt x="365" y="373"/>
                  <a:pt x="362" y="377"/>
                </a:cubicBezTo>
                <a:cubicBezTo>
                  <a:pt x="357" y="384"/>
                  <a:pt x="352" y="390"/>
                  <a:pt x="346" y="397"/>
                </a:cubicBezTo>
                <a:cubicBezTo>
                  <a:pt x="341" y="402"/>
                  <a:pt x="337" y="408"/>
                  <a:pt x="332" y="413"/>
                </a:cubicBezTo>
                <a:cubicBezTo>
                  <a:pt x="328" y="417"/>
                  <a:pt x="324" y="421"/>
                  <a:pt x="319" y="425"/>
                </a:cubicBezTo>
                <a:cubicBezTo>
                  <a:pt x="315" y="429"/>
                  <a:pt x="311" y="433"/>
                  <a:pt x="306" y="436"/>
                </a:cubicBezTo>
                <a:cubicBezTo>
                  <a:pt x="302" y="438"/>
                  <a:pt x="300" y="442"/>
                  <a:pt x="297" y="444"/>
                </a:cubicBezTo>
                <a:cubicBezTo>
                  <a:pt x="292" y="447"/>
                  <a:pt x="289" y="451"/>
                  <a:pt x="284" y="453"/>
                </a:cubicBezTo>
                <a:cubicBezTo>
                  <a:pt x="282" y="454"/>
                  <a:pt x="279" y="455"/>
                  <a:pt x="279" y="458"/>
                </a:cubicBezTo>
                <a:cubicBezTo>
                  <a:pt x="279" y="459"/>
                  <a:pt x="277" y="458"/>
                  <a:pt x="276" y="459"/>
                </a:cubicBezTo>
                <a:cubicBezTo>
                  <a:pt x="273" y="462"/>
                  <a:pt x="269" y="462"/>
                  <a:pt x="266" y="466"/>
                </a:cubicBezTo>
                <a:cubicBezTo>
                  <a:pt x="265" y="467"/>
                  <a:pt x="264" y="466"/>
                  <a:pt x="263" y="467"/>
                </a:cubicBezTo>
                <a:cubicBezTo>
                  <a:pt x="260" y="468"/>
                  <a:pt x="257" y="470"/>
                  <a:pt x="254" y="471"/>
                </a:cubicBezTo>
                <a:cubicBezTo>
                  <a:pt x="250" y="473"/>
                  <a:pt x="247" y="475"/>
                  <a:pt x="243" y="475"/>
                </a:cubicBezTo>
                <a:cubicBezTo>
                  <a:pt x="241" y="475"/>
                  <a:pt x="240" y="476"/>
                  <a:pt x="239" y="476"/>
                </a:cubicBezTo>
                <a:cubicBezTo>
                  <a:pt x="234" y="478"/>
                  <a:pt x="229" y="479"/>
                  <a:pt x="224" y="478"/>
                </a:cubicBezTo>
                <a:cubicBezTo>
                  <a:pt x="224" y="478"/>
                  <a:pt x="222" y="478"/>
                  <a:pt x="223" y="477"/>
                </a:cubicBezTo>
                <a:cubicBezTo>
                  <a:pt x="223" y="474"/>
                  <a:pt x="222" y="472"/>
                  <a:pt x="222" y="469"/>
                </a:cubicBezTo>
                <a:cubicBezTo>
                  <a:pt x="223" y="465"/>
                  <a:pt x="222" y="461"/>
                  <a:pt x="222" y="458"/>
                </a:cubicBezTo>
                <a:cubicBezTo>
                  <a:pt x="223" y="450"/>
                  <a:pt x="221" y="443"/>
                  <a:pt x="222" y="435"/>
                </a:cubicBezTo>
                <a:cubicBezTo>
                  <a:pt x="222" y="432"/>
                  <a:pt x="222" y="429"/>
                  <a:pt x="222" y="425"/>
                </a:cubicBezTo>
                <a:cubicBezTo>
                  <a:pt x="222" y="420"/>
                  <a:pt x="222" y="416"/>
                  <a:pt x="222" y="411"/>
                </a:cubicBezTo>
                <a:cubicBezTo>
                  <a:pt x="222" y="407"/>
                  <a:pt x="222" y="406"/>
                  <a:pt x="218" y="406"/>
                </a:cubicBezTo>
                <a:cubicBezTo>
                  <a:pt x="212" y="406"/>
                  <a:pt x="207" y="407"/>
                  <a:pt x="201" y="406"/>
                </a:cubicBezTo>
                <a:cubicBezTo>
                  <a:pt x="200" y="405"/>
                  <a:pt x="198" y="405"/>
                  <a:pt x="197" y="406"/>
                </a:cubicBezTo>
                <a:cubicBezTo>
                  <a:pt x="192" y="406"/>
                  <a:pt x="187" y="405"/>
                  <a:pt x="182" y="405"/>
                </a:cubicBezTo>
                <a:cubicBezTo>
                  <a:pt x="177" y="404"/>
                  <a:pt x="170" y="405"/>
                  <a:pt x="165" y="402"/>
                </a:cubicBezTo>
                <a:cubicBezTo>
                  <a:pt x="161" y="401"/>
                  <a:pt x="157" y="402"/>
                  <a:pt x="154" y="399"/>
                </a:cubicBezTo>
                <a:cubicBezTo>
                  <a:pt x="153" y="398"/>
                  <a:pt x="151" y="398"/>
                  <a:pt x="149" y="398"/>
                </a:cubicBezTo>
                <a:cubicBezTo>
                  <a:pt x="145" y="398"/>
                  <a:pt x="142" y="396"/>
                  <a:pt x="138" y="395"/>
                </a:cubicBezTo>
                <a:cubicBezTo>
                  <a:pt x="135" y="394"/>
                  <a:pt x="132" y="392"/>
                  <a:pt x="129" y="391"/>
                </a:cubicBezTo>
                <a:cubicBezTo>
                  <a:pt x="126" y="390"/>
                  <a:pt x="124" y="386"/>
                  <a:pt x="119" y="386"/>
                </a:cubicBezTo>
                <a:cubicBezTo>
                  <a:pt x="118" y="386"/>
                  <a:pt x="114" y="385"/>
                  <a:pt x="113" y="382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108" y="382"/>
                  <a:pt x="106" y="378"/>
                  <a:pt x="103" y="376"/>
                </a:cubicBezTo>
                <a:cubicBezTo>
                  <a:pt x="99" y="375"/>
                  <a:pt x="95" y="373"/>
                  <a:pt x="92" y="370"/>
                </a:cubicBezTo>
                <a:cubicBezTo>
                  <a:pt x="87" y="366"/>
                  <a:pt x="84" y="362"/>
                  <a:pt x="79" y="360"/>
                </a:cubicBezTo>
                <a:cubicBezTo>
                  <a:pt x="77" y="359"/>
                  <a:pt x="76" y="357"/>
                  <a:pt x="74" y="356"/>
                </a:cubicBezTo>
                <a:cubicBezTo>
                  <a:pt x="70" y="353"/>
                  <a:pt x="67" y="350"/>
                  <a:pt x="64" y="347"/>
                </a:cubicBezTo>
                <a:cubicBezTo>
                  <a:pt x="61" y="344"/>
                  <a:pt x="59" y="341"/>
                  <a:pt x="56" y="338"/>
                </a:cubicBezTo>
                <a:cubicBezTo>
                  <a:pt x="52" y="333"/>
                  <a:pt x="47" y="327"/>
                  <a:pt x="44" y="322"/>
                </a:cubicBezTo>
                <a:cubicBezTo>
                  <a:pt x="43" y="320"/>
                  <a:pt x="42" y="319"/>
                  <a:pt x="40" y="318"/>
                </a:cubicBezTo>
                <a:cubicBezTo>
                  <a:pt x="38" y="316"/>
                  <a:pt x="38" y="313"/>
                  <a:pt x="36" y="311"/>
                </a:cubicBezTo>
                <a:cubicBezTo>
                  <a:pt x="34" y="309"/>
                  <a:pt x="33" y="307"/>
                  <a:pt x="32" y="305"/>
                </a:cubicBezTo>
                <a:cubicBezTo>
                  <a:pt x="29" y="300"/>
                  <a:pt x="26" y="295"/>
                  <a:pt x="24" y="290"/>
                </a:cubicBezTo>
                <a:cubicBezTo>
                  <a:pt x="19" y="282"/>
                  <a:pt x="16" y="273"/>
                  <a:pt x="13" y="264"/>
                </a:cubicBezTo>
                <a:cubicBezTo>
                  <a:pt x="10" y="258"/>
                  <a:pt x="8" y="252"/>
                  <a:pt x="7" y="245"/>
                </a:cubicBezTo>
                <a:cubicBezTo>
                  <a:pt x="5" y="237"/>
                  <a:pt x="3" y="228"/>
                  <a:pt x="3" y="219"/>
                </a:cubicBezTo>
                <a:cubicBezTo>
                  <a:pt x="2" y="213"/>
                  <a:pt x="1" y="207"/>
                  <a:pt x="1" y="201"/>
                </a:cubicBezTo>
                <a:cubicBezTo>
                  <a:pt x="0" y="197"/>
                  <a:pt x="1" y="192"/>
                  <a:pt x="1" y="187"/>
                </a:cubicBezTo>
                <a:cubicBezTo>
                  <a:pt x="1" y="182"/>
                  <a:pt x="2" y="177"/>
                  <a:pt x="2" y="171"/>
                </a:cubicBezTo>
                <a:cubicBezTo>
                  <a:pt x="3" y="167"/>
                  <a:pt x="4" y="162"/>
                  <a:pt x="4" y="157"/>
                </a:cubicBezTo>
                <a:cubicBezTo>
                  <a:pt x="5" y="154"/>
                  <a:pt x="7" y="152"/>
                  <a:pt x="6" y="148"/>
                </a:cubicBezTo>
                <a:cubicBezTo>
                  <a:pt x="6" y="148"/>
                  <a:pt x="6" y="144"/>
                  <a:pt x="8" y="143"/>
                </a:cubicBezTo>
                <a:cubicBezTo>
                  <a:pt x="9" y="143"/>
                  <a:pt x="8" y="142"/>
                  <a:pt x="8" y="141"/>
                </a:cubicBezTo>
                <a:cubicBezTo>
                  <a:pt x="9" y="137"/>
                  <a:pt x="10" y="132"/>
                  <a:pt x="12" y="128"/>
                </a:cubicBezTo>
                <a:cubicBezTo>
                  <a:pt x="13" y="126"/>
                  <a:pt x="13" y="125"/>
                  <a:pt x="14" y="123"/>
                </a:cubicBezTo>
                <a:cubicBezTo>
                  <a:pt x="17" y="117"/>
                  <a:pt x="19" y="112"/>
                  <a:pt x="22" y="106"/>
                </a:cubicBezTo>
                <a:cubicBezTo>
                  <a:pt x="25" y="101"/>
                  <a:pt x="29" y="96"/>
                  <a:pt x="31" y="90"/>
                </a:cubicBezTo>
                <a:cubicBezTo>
                  <a:pt x="31" y="89"/>
                  <a:pt x="32" y="89"/>
                  <a:pt x="32" y="88"/>
                </a:cubicBezTo>
                <a:cubicBezTo>
                  <a:pt x="34" y="87"/>
                  <a:pt x="35" y="85"/>
                  <a:pt x="36" y="83"/>
                </a:cubicBezTo>
                <a:cubicBezTo>
                  <a:pt x="38" y="79"/>
                  <a:pt x="42" y="75"/>
                  <a:pt x="45" y="72"/>
                </a:cubicBezTo>
                <a:cubicBezTo>
                  <a:pt x="47" y="70"/>
                  <a:pt x="48" y="68"/>
                  <a:pt x="51" y="67"/>
                </a:cubicBezTo>
                <a:cubicBezTo>
                  <a:pt x="51" y="67"/>
                  <a:pt x="51" y="67"/>
                  <a:pt x="51" y="66"/>
                </a:cubicBezTo>
                <a:cubicBezTo>
                  <a:pt x="50" y="65"/>
                  <a:pt x="51" y="65"/>
                  <a:pt x="51" y="64"/>
                </a:cubicBezTo>
                <a:cubicBezTo>
                  <a:pt x="56" y="62"/>
                  <a:pt x="59" y="57"/>
                  <a:pt x="63" y="53"/>
                </a:cubicBezTo>
                <a:cubicBezTo>
                  <a:pt x="65" y="50"/>
                  <a:pt x="68" y="49"/>
                  <a:pt x="71" y="47"/>
                </a:cubicBezTo>
                <a:cubicBezTo>
                  <a:pt x="73" y="47"/>
                  <a:pt x="73" y="46"/>
                  <a:pt x="74" y="45"/>
                </a:cubicBezTo>
                <a:cubicBezTo>
                  <a:pt x="74" y="44"/>
                  <a:pt x="75" y="43"/>
                  <a:pt x="76" y="43"/>
                </a:cubicBezTo>
                <a:cubicBezTo>
                  <a:pt x="78" y="42"/>
                  <a:pt x="80" y="41"/>
                  <a:pt x="81" y="40"/>
                </a:cubicBezTo>
                <a:cubicBezTo>
                  <a:pt x="82" y="38"/>
                  <a:pt x="84" y="37"/>
                  <a:pt x="86" y="37"/>
                </a:cubicBezTo>
                <a:cubicBezTo>
                  <a:pt x="89" y="36"/>
                  <a:pt x="90" y="32"/>
                  <a:pt x="93" y="32"/>
                </a:cubicBezTo>
                <a:cubicBezTo>
                  <a:pt x="96" y="32"/>
                  <a:pt x="98" y="28"/>
                  <a:pt x="101" y="27"/>
                </a:cubicBezTo>
                <a:cubicBezTo>
                  <a:pt x="104" y="26"/>
                  <a:pt x="108" y="24"/>
                  <a:pt x="111" y="22"/>
                </a:cubicBezTo>
                <a:cubicBezTo>
                  <a:pt x="112" y="21"/>
                  <a:pt x="114" y="20"/>
                  <a:pt x="115" y="20"/>
                </a:cubicBezTo>
                <a:cubicBezTo>
                  <a:pt x="118" y="19"/>
                  <a:pt x="121" y="17"/>
                  <a:pt x="125" y="16"/>
                </a:cubicBezTo>
                <a:cubicBezTo>
                  <a:pt x="130" y="15"/>
                  <a:pt x="134" y="12"/>
                  <a:pt x="139" y="12"/>
                </a:cubicBezTo>
                <a:cubicBezTo>
                  <a:pt x="142" y="11"/>
                  <a:pt x="145" y="10"/>
                  <a:pt x="148" y="9"/>
                </a:cubicBezTo>
                <a:cubicBezTo>
                  <a:pt x="154" y="6"/>
                  <a:pt x="160" y="6"/>
                  <a:pt x="166" y="5"/>
                </a:cubicBezTo>
                <a:cubicBezTo>
                  <a:pt x="170" y="3"/>
                  <a:pt x="176" y="4"/>
                  <a:pt x="181" y="3"/>
                </a:cubicBezTo>
                <a:cubicBezTo>
                  <a:pt x="185" y="2"/>
                  <a:pt x="189" y="2"/>
                  <a:pt x="193" y="1"/>
                </a:cubicBezTo>
                <a:cubicBezTo>
                  <a:pt x="197" y="0"/>
                  <a:pt x="202" y="1"/>
                  <a:pt x="206" y="1"/>
                </a:cubicBezTo>
                <a:cubicBezTo>
                  <a:pt x="212" y="1"/>
                  <a:pt x="218" y="1"/>
                  <a:pt x="224" y="2"/>
                </a:cubicBezTo>
                <a:cubicBezTo>
                  <a:pt x="227" y="2"/>
                  <a:pt x="230" y="2"/>
                  <a:pt x="233" y="3"/>
                </a:cubicBezTo>
                <a:cubicBezTo>
                  <a:pt x="235" y="4"/>
                  <a:pt x="237" y="3"/>
                  <a:pt x="239" y="4"/>
                </a:cubicBezTo>
                <a:cubicBezTo>
                  <a:pt x="242" y="4"/>
                  <a:pt x="244" y="5"/>
                  <a:pt x="246" y="5"/>
                </a:cubicBezTo>
                <a:cubicBezTo>
                  <a:pt x="249" y="6"/>
                  <a:pt x="253" y="6"/>
                  <a:pt x="256" y="8"/>
                </a:cubicBezTo>
                <a:cubicBezTo>
                  <a:pt x="259" y="9"/>
                  <a:pt x="261" y="11"/>
                  <a:pt x="264" y="11"/>
                </a:cubicBezTo>
                <a:cubicBezTo>
                  <a:pt x="267" y="11"/>
                  <a:pt x="269" y="11"/>
                  <a:pt x="271" y="12"/>
                </a:cubicBezTo>
                <a:cubicBezTo>
                  <a:pt x="272" y="12"/>
                  <a:pt x="274" y="12"/>
                  <a:pt x="273" y="14"/>
                </a:cubicBezTo>
                <a:cubicBezTo>
                  <a:pt x="275" y="14"/>
                  <a:pt x="277" y="15"/>
                  <a:pt x="278" y="16"/>
                </a:cubicBezTo>
                <a:cubicBezTo>
                  <a:pt x="281" y="17"/>
                  <a:pt x="283" y="19"/>
                  <a:pt x="285" y="19"/>
                </a:cubicBezTo>
                <a:cubicBezTo>
                  <a:pt x="289" y="19"/>
                  <a:pt x="292" y="23"/>
                  <a:pt x="296" y="23"/>
                </a:cubicBezTo>
                <a:cubicBezTo>
                  <a:pt x="298" y="23"/>
                  <a:pt x="299" y="26"/>
                  <a:pt x="301" y="27"/>
                </a:cubicBezTo>
                <a:cubicBezTo>
                  <a:pt x="305" y="29"/>
                  <a:pt x="310" y="31"/>
                  <a:pt x="314" y="35"/>
                </a:cubicBezTo>
                <a:cubicBezTo>
                  <a:pt x="320" y="39"/>
                  <a:pt x="326" y="43"/>
                  <a:pt x="332" y="48"/>
                </a:cubicBezTo>
                <a:cubicBezTo>
                  <a:pt x="338" y="53"/>
                  <a:pt x="344" y="59"/>
                  <a:pt x="350" y="65"/>
                </a:cubicBezTo>
                <a:cubicBezTo>
                  <a:pt x="353" y="68"/>
                  <a:pt x="356" y="72"/>
                  <a:pt x="359" y="76"/>
                </a:cubicBezTo>
                <a:cubicBezTo>
                  <a:pt x="366" y="82"/>
                  <a:pt x="371" y="90"/>
                  <a:pt x="376" y="98"/>
                </a:cubicBezTo>
                <a:cubicBezTo>
                  <a:pt x="377" y="101"/>
                  <a:pt x="379" y="104"/>
                  <a:pt x="381" y="107"/>
                </a:cubicBezTo>
                <a:cubicBezTo>
                  <a:pt x="382" y="108"/>
                  <a:pt x="382" y="108"/>
                  <a:pt x="382" y="109"/>
                </a:cubicBezTo>
                <a:cubicBezTo>
                  <a:pt x="381" y="111"/>
                  <a:pt x="381" y="111"/>
                  <a:pt x="383" y="111"/>
                </a:cubicBezTo>
                <a:cubicBezTo>
                  <a:pt x="385" y="111"/>
                  <a:pt x="385" y="113"/>
                  <a:pt x="385" y="115"/>
                </a:cubicBezTo>
                <a:cubicBezTo>
                  <a:pt x="386" y="117"/>
                  <a:pt x="386" y="119"/>
                  <a:pt x="388" y="121"/>
                </a:cubicBezTo>
                <a:cubicBezTo>
                  <a:pt x="390" y="121"/>
                  <a:pt x="389" y="123"/>
                  <a:pt x="389" y="125"/>
                </a:cubicBezTo>
                <a:cubicBezTo>
                  <a:pt x="389" y="128"/>
                  <a:pt x="392" y="129"/>
                  <a:pt x="393" y="132"/>
                </a:cubicBezTo>
                <a:cubicBezTo>
                  <a:pt x="394" y="134"/>
                  <a:pt x="393" y="137"/>
                  <a:pt x="396" y="138"/>
                </a:cubicBezTo>
                <a:cubicBezTo>
                  <a:pt x="394" y="142"/>
                  <a:pt x="398" y="144"/>
                  <a:pt x="399" y="146"/>
                </a:cubicBezTo>
                <a:cubicBezTo>
                  <a:pt x="399" y="148"/>
                  <a:pt x="397" y="149"/>
                  <a:pt x="399" y="150"/>
                </a:cubicBezTo>
                <a:cubicBezTo>
                  <a:pt x="399" y="152"/>
                  <a:pt x="401" y="153"/>
                  <a:pt x="401" y="154"/>
                </a:cubicBezTo>
                <a:cubicBezTo>
                  <a:pt x="402" y="159"/>
                  <a:pt x="403" y="164"/>
                  <a:pt x="404" y="169"/>
                </a:cubicBezTo>
                <a:cubicBezTo>
                  <a:pt x="405" y="172"/>
                  <a:pt x="407" y="176"/>
                  <a:pt x="407" y="180"/>
                </a:cubicBezTo>
                <a:cubicBezTo>
                  <a:pt x="407" y="183"/>
                  <a:pt x="410" y="186"/>
                  <a:pt x="408" y="188"/>
                </a:cubicBezTo>
                <a:cubicBezTo>
                  <a:pt x="409" y="189"/>
                  <a:pt x="409" y="191"/>
                  <a:pt x="409" y="192"/>
                </a:cubicBezTo>
                <a:cubicBezTo>
                  <a:pt x="409" y="195"/>
                  <a:pt x="410" y="197"/>
                  <a:pt x="410" y="200"/>
                </a:cubicBezTo>
                <a:cubicBezTo>
                  <a:pt x="410" y="202"/>
                  <a:pt x="412" y="205"/>
                  <a:pt x="410" y="207"/>
                </a:cubicBezTo>
                <a:cubicBezTo>
                  <a:pt x="409" y="209"/>
                  <a:pt x="411" y="210"/>
                  <a:pt x="411" y="212"/>
                </a:cubicBezTo>
                <a:cubicBezTo>
                  <a:pt x="411" y="217"/>
                  <a:pt x="412" y="222"/>
                  <a:pt x="412" y="227"/>
                </a:cubicBezTo>
                <a:cubicBezTo>
                  <a:pt x="412" y="229"/>
                  <a:pt x="413" y="232"/>
                  <a:pt x="411" y="234"/>
                </a:cubicBezTo>
                <a:cubicBezTo>
                  <a:pt x="410" y="235"/>
                  <a:pt x="412" y="236"/>
                  <a:pt x="411" y="238"/>
                </a:cubicBezTo>
                <a:cubicBezTo>
                  <a:pt x="411" y="239"/>
                  <a:pt x="412" y="241"/>
                  <a:pt x="410" y="242"/>
                </a:cubicBezTo>
                <a:cubicBezTo>
                  <a:pt x="413" y="244"/>
                  <a:pt x="410" y="246"/>
                  <a:pt x="411" y="248"/>
                </a:cubicBezTo>
                <a:cubicBezTo>
                  <a:pt x="411" y="249"/>
                  <a:pt x="411" y="251"/>
                  <a:pt x="409" y="252"/>
                </a:cubicBezTo>
                <a:cubicBezTo>
                  <a:pt x="408" y="253"/>
                  <a:pt x="410" y="253"/>
                  <a:pt x="410" y="254"/>
                </a:cubicBezTo>
                <a:cubicBezTo>
                  <a:pt x="409" y="258"/>
                  <a:pt x="409" y="263"/>
                  <a:pt x="407" y="266"/>
                </a:cubicBezTo>
                <a:cubicBezTo>
                  <a:pt x="407" y="268"/>
                  <a:pt x="408" y="269"/>
                  <a:pt x="408" y="271"/>
                </a:cubicBezTo>
                <a:cubicBezTo>
                  <a:pt x="406" y="275"/>
                  <a:pt x="407" y="279"/>
                  <a:pt x="404" y="283"/>
                </a:cubicBezTo>
                <a:cubicBezTo>
                  <a:pt x="403" y="284"/>
                  <a:pt x="403" y="287"/>
                  <a:pt x="403" y="288"/>
                </a:cubicBezTo>
                <a:cubicBezTo>
                  <a:pt x="403" y="291"/>
                  <a:pt x="401" y="294"/>
                  <a:pt x="402" y="297"/>
                </a:cubicBezTo>
                <a:cubicBezTo>
                  <a:pt x="402" y="298"/>
                  <a:pt x="402" y="299"/>
                  <a:pt x="400" y="299"/>
                </a:cubicBezTo>
                <a:cubicBezTo>
                  <a:pt x="400" y="299"/>
                  <a:pt x="399" y="300"/>
                  <a:pt x="399" y="300"/>
                </a:cubicBezTo>
                <a:cubicBezTo>
                  <a:pt x="400" y="308"/>
                  <a:pt x="395" y="314"/>
                  <a:pt x="393" y="321"/>
                </a:cubicBezTo>
                <a:cubicBezTo>
                  <a:pt x="392" y="325"/>
                  <a:pt x="389" y="329"/>
                  <a:pt x="387" y="333"/>
                </a:cubicBezTo>
                <a:cubicBezTo>
                  <a:pt x="385" y="338"/>
                  <a:pt x="383" y="342"/>
                  <a:pt x="381" y="347"/>
                </a:cubicBezTo>
                <a:cubicBezTo>
                  <a:pt x="380" y="348"/>
                  <a:pt x="379" y="349"/>
                  <a:pt x="377" y="349"/>
                </a:cubicBezTo>
                <a:close/>
                <a:moveTo>
                  <a:pt x="317" y="412"/>
                </a:moveTo>
                <a:cubicBezTo>
                  <a:pt x="320" y="410"/>
                  <a:pt x="323" y="406"/>
                  <a:pt x="327" y="403"/>
                </a:cubicBezTo>
                <a:cubicBezTo>
                  <a:pt x="328" y="402"/>
                  <a:pt x="329" y="400"/>
                  <a:pt x="330" y="399"/>
                </a:cubicBezTo>
                <a:cubicBezTo>
                  <a:pt x="333" y="398"/>
                  <a:pt x="334" y="396"/>
                  <a:pt x="335" y="393"/>
                </a:cubicBezTo>
                <a:cubicBezTo>
                  <a:pt x="335" y="393"/>
                  <a:pt x="335" y="392"/>
                  <a:pt x="336" y="392"/>
                </a:cubicBezTo>
                <a:cubicBezTo>
                  <a:pt x="340" y="393"/>
                  <a:pt x="339" y="386"/>
                  <a:pt x="343" y="387"/>
                </a:cubicBezTo>
                <a:cubicBezTo>
                  <a:pt x="342" y="383"/>
                  <a:pt x="346" y="381"/>
                  <a:pt x="348" y="379"/>
                </a:cubicBezTo>
                <a:cubicBezTo>
                  <a:pt x="351" y="376"/>
                  <a:pt x="352" y="371"/>
                  <a:pt x="355" y="369"/>
                </a:cubicBezTo>
                <a:cubicBezTo>
                  <a:pt x="357" y="368"/>
                  <a:pt x="358" y="365"/>
                  <a:pt x="359" y="363"/>
                </a:cubicBezTo>
                <a:cubicBezTo>
                  <a:pt x="361" y="360"/>
                  <a:pt x="363" y="357"/>
                  <a:pt x="365" y="354"/>
                </a:cubicBezTo>
                <a:cubicBezTo>
                  <a:pt x="367" y="351"/>
                  <a:pt x="369" y="347"/>
                  <a:pt x="371" y="343"/>
                </a:cubicBezTo>
                <a:cubicBezTo>
                  <a:pt x="374" y="337"/>
                  <a:pt x="378" y="332"/>
                  <a:pt x="380" y="326"/>
                </a:cubicBezTo>
                <a:cubicBezTo>
                  <a:pt x="382" y="321"/>
                  <a:pt x="384" y="315"/>
                  <a:pt x="386" y="310"/>
                </a:cubicBezTo>
                <a:cubicBezTo>
                  <a:pt x="389" y="305"/>
                  <a:pt x="391" y="299"/>
                  <a:pt x="392" y="294"/>
                </a:cubicBezTo>
                <a:cubicBezTo>
                  <a:pt x="393" y="289"/>
                  <a:pt x="395" y="284"/>
                  <a:pt x="396" y="279"/>
                </a:cubicBezTo>
                <a:cubicBezTo>
                  <a:pt x="397" y="277"/>
                  <a:pt x="398" y="274"/>
                  <a:pt x="398" y="272"/>
                </a:cubicBezTo>
                <a:cubicBezTo>
                  <a:pt x="398" y="269"/>
                  <a:pt x="399" y="267"/>
                  <a:pt x="399" y="264"/>
                </a:cubicBezTo>
                <a:cubicBezTo>
                  <a:pt x="399" y="261"/>
                  <a:pt x="401" y="259"/>
                  <a:pt x="401" y="256"/>
                </a:cubicBezTo>
                <a:cubicBezTo>
                  <a:pt x="401" y="252"/>
                  <a:pt x="402" y="248"/>
                  <a:pt x="402" y="244"/>
                </a:cubicBezTo>
                <a:cubicBezTo>
                  <a:pt x="402" y="239"/>
                  <a:pt x="403" y="235"/>
                  <a:pt x="403" y="231"/>
                </a:cubicBezTo>
                <a:cubicBezTo>
                  <a:pt x="402" y="227"/>
                  <a:pt x="402" y="222"/>
                  <a:pt x="403" y="219"/>
                </a:cubicBezTo>
                <a:cubicBezTo>
                  <a:pt x="403" y="214"/>
                  <a:pt x="402" y="210"/>
                  <a:pt x="402" y="206"/>
                </a:cubicBezTo>
                <a:cubicBezTo>
                  <a:pt x="402" y="201"/>
                  <a:pt x="401" y="195"/>
                  <a:pt x="400" y="190"/>
                </a:cubicBezTo>
                <a:cubicBezTo>
                  <a:pt x="399" y="183"/>
                  <a:pt x="398" y="177"/>
                  <a:pt x="396" y="171"/>
                </a:cubicBezTo>
                <a:cubicBezTo>
                  <a:pt x="395" y="165"/>
                  <a:pt x="394" y="160"/>
                  <a:pt x="392" y="155"/>
                </a:cubicBezTo>
                <a:cubicBezTo>
                  <a:pt x="391" y="152"/>
                  <a:pt x="391" y="149"/>
                  <a:pt x="390" y="146"/>
                </a:cubicBezTo>
                <a:cubicBezTo>
                  <a:pt x="389" y="144"/>
                  <a:pt x="387" y="143"/>
                  <a:pt x="387" y="141"/>
                </a:cubicBezTo>
                <a:cubicBezTo>
                  <a:pt x="386" y="136"/>
                  <a:pt x="384" y="132"/>
                  <a:pt x="382" y="128"/>
                </a:cubicBezTo>
                <a:cubicBezTo>
                  <a:pt x="379" y="120"/>
                  <a:pt x="375" y="113"/>
                  <a:pt x="370" y="105"/>
                </a:cubicBezTo>
                <a:cubicBezTo>
                  <a:pt x="368" y="101"/>
                  <a:pt x="367" y="97"/>
                  <a:pt x="364" y="94"/>
                </a:cubicBezTo>
                <a:cubicBezTo>
                  <a:pt x="361" y="91"/>
                  <a:pt x="359" y="86"/>
                  <a:pt x="356" y="84"/>
                </a:cubicBezTo>
                <a:cubicBezTo>
                  <a:pt x="350" y="80"/>
                  <a:pt x="347" y="73"/>
                  <a:pt x="342" y="69"/>
                </a:cubicBezTo>
                <a:cubicBezTo>
                  <a:pt x="337" y="65"/>
                  <a:pt x="332" y="60"/>
                  <a:pt x="328" y="55"/>
                </a:cubicBezTo>
                <a:cubicBezTo>
                  <a:pt x="326" y="53"/>
                  <a:pt x="324" y="51"/>
                  <a:pt x="322" y="51"/>
                </a:cubicBezTo>
                <a:cubicBezTo>
                  <a:pt x="319" y="50"/>
                  <a:pt x="317" y="48"/>
                  <a:pt x="315" y="46"/>
                </a:cubicBezTo>
                <a:cubicBezTo>
                  <a:pt x="309" y="40"/>
                  <a:pt x="301" y="37"/>
                  <a:pt x="294" y="33"/>
                </a:cubicBezTo>
                <a:cubicBezTo>
                  <a:pt x="286" y="28"/>
                  <a:pt x="276" y="24"/>
                  <a:pt x="267" y="21"/>
                </a:cubicBezTo>
                <a:cubicBezTo>
                  <a:pt x="254" y="16"/>
                  <a:pt x="241" y="13"/>
                  <a:pt x="227" y="11"/>
                </a:cubicBezTo>
                <a:cubicBezTo>
                  <a:pt x="221" y="11"/>
                  <a:pt x="215" y="11"/>
                  <a:pt x="209" y="11"/>
                </a:cubicBezTo>
                <a:cubicBezTo>
                  <a:pt x="200" y="10"/>
                  <a:pt x="192" y="11"/>
                  <a:pt x="184" y="12"/>
                </a:cubicBezTo>
                <a:cubicBezTo>
                  <a:pt x="178" y="12"/>
                  <a:pt x="172" y="14"/>
                  <a:pt x="166" y="15"/>
                </a:cubicBezTo>
                <a:cubicBezTo>
                  <a:pt x="164" y="15"/>
                  <a:pt x="162" y="15"/>
                  <a:pt x="160" y="16"/>
                </a:cubicBezTo>
                <a:cubicBezTo>
                  <a:pt x="156" y="17"/>
                  <a:pt x="151" y="17"/>
                  <a:pt x="147" y="19"/>
                </a:cubicBezTo>
                <a:cubicBezTo>
                  <a:pt x="143" y="21"/>
                  <a:pt x="139" y="21"/>
                  <a:pt x="134" y="23"/>
                </a:cubicBezTo>
                <a:cubicBezTo>
                  <a:pt x="129" y="26"/>
                  <a:pt x="123" y="27"/>
                  <a:pt x="118" y="30"/>
                </a:cubicBezTo>
                <a:cubicBezTo>
                  <a:pt x="114" y="32"/>
                  <a:pt x="109" y="33"/>
                  <a:pt x="106" y="36"/>
                </a:cubicBezTo>
                <a:cubicBezTo>
                  <a:pt x="102" y="39"/>
                  <a:pt x="97" y="39"/>
                  <a:pt x="94" y="43"/>
                </a:cubicBezTo>
                <a:cubicBezTo>
                  <a:pt x="93" y="45"/>
                  <a:pt x="91" y="46"/>
                  <a:pt x="90" y="47"/>
                </a:cubicBezTo>
                <a:cubicBezTo>
                  <a:pt x="87" y="49"/>
                  <a:pt x="84" y="51"/>
                  <a:pt x="81" y="52"/>
                </a:cubicBezTo>
                <a:cubicBezTo>
                  <a:pt x="78" y="54"/>
                  <a:pt x="77" y="56"/>
                  <a:pt x="75" y="58"/>
                </a:cubicBezTo>
                <a:cubicBezTo>
                  <a:pt x="65" y="66"/>
                  <a:pt x="56" y="75"/>
                  <a:pt x="48" y="85"/>
                </a:cubicBezTo>
                <a:cubicBezTo>
                  <a:pt x="42" y="92"/>
                  <a:pt x="37" y="100"/>
                  <a:pt x="32" y="109"/>
                </a:cubicBezTo>
                <a:cubicBezTo>
                  <a:pt x="30" y="113"/>
                  <a:pt x="28" y="117"/>
                  <a:pt x="26" y="122"/>
                </a:cubicBezTo>
                <a:cubicBezTo>
                  <a:pt x="24" y="126"/>
                  <a:pt x="22" y="130"/>
                  <a:pt x="21" y="134"/>
                </a:cubicBezTo>
                <a:cubicBezTo>
                  <a:pt x="19" y="138"/>
                  <a:pt x="19" y="143"/>
                  <a:pt x="17" y="147"/>
                </a:cubicBezTo>
                <a:cubicBezTo>
                  <a:pt x="15" y="152"/>
                  <a:pt x="15" y="158"/>
                  <a:pt x="12" y="163"/>
                </a:cubicBezTo>
                <a:cubicBezTo>
                  <a:pt x="12" y="165"/>
                  <a:pt x="13" y="167"/>
                  <a:pt x="11" y="169"/>
                </a:cubicBezTo>
                <a:cubicBezTo>
                  <a:pt x="11" y="169"/>
                  <a:pt x="11" y="169"/>
                  <a:pt x="12" y="170"/>
                </a:cubicBezTo>
                <a:cubicBezTo>
                  <a:pt x="13" y="170"/>
                  <a:pt x="13" y="171"/>
                  <a:pt x="12" y="171"/>
                </a:cubicBezTo>
                <a:cubicBezTo>
                  <a:pt x="9" y="172"/>
                  <a:pt x="13" y="175"/>
                  <a:pt x="10" y="177"/>
                </a:cubicBezTo>
                <a:cubicBezTo>
                  <a:pt x="12" y="183"/>
                  <a:pt x="10" y="189"/>
                  <a:pt x="10" y="196"/>
                </a:cubicBezTo>
                <a:cubicBezTo>
                  <a:pt x="11" y="200"/>
                  <a:pt x="11" y="205"/>
                  <a:pt x="10" y="210"/>
                </a:cubicBezTo>
                <a:cubicBezTo>
                  <a:pt x="9" y="212"/>
                  <a:pt x="11" y="213"/>
                  <a:pt x="11" y="215"/>
                </a:cubicBezTo>
                <a:cubicBezTo>
                  <a:pt x="11" y="217"/>
                  <a:pt x="11" y="220"/>
                  <a:pt x="11" y="222"/>
                </a:cubicBezTo>
                <a:cubicBezTo>
                  <a:pt x="11" y="225"/>
                  <a:pt x="13" y="228"/>
                  <a:pt x="13" y="232"/>
                </a:cubicBezTo>
                <a:cubicBezTo>
                  <a:pt x="13" y="235"/>
                  <a:pt x="13" y="239"/>
                  <a:pt x="16" y="242"/>
                </a:cubicBezTo>
                <a:cubicBezTo>
                  <a:pt x="16" y="242"/>
                  <a:pt x="16" y="243"/>
                  <a:pt x="16" y="243"/>
                </a:cubicBezTo>
                <a:cubicBezTo>
                  <a:pt x="16" y="246"/>
                  <a:pt x="16" y="249"/>
                  <a:pt x="17" y="250"/>
                </a:cubicBezTo>
                <a:cubicBezTo>
                  <a:pt x="20" y="254"/>
                  <a:pt x="19" y="258"/>
                  <a:pt x="21" y="261"/>
                </a:cubicBezTo>
                <a:cubicBezTo>
                  <a:pt x="21" y="263"/>
                  <a:pt x="21" y="265"/>
                  <a:pt x="22" y="266"/>
                </a:cubicBezTo>
                <a:cubicBezTo>
                  <a:pt x="24" y="269"/>
                  <a:pt x="25" y="271"/>
                  <a:pt x="26" y="274"/>
                </a:cubicBezTo>
                <a:cubicBezTo>
                  <a:pt x="26" y="276"/>
                  <a:pt x="26" y="278"/>
                  <a:pt x="28" y="280"/>
                </a:cubicBezTo>
                <a:cubicBezTo>
                  <a:pt x="30" y="282"/>
                  <a:pt x="32" y="283"/>
                  <a:pt x="30" y="286"/>
                </a:cubicBezTo>
                <a:cubicBezTo>
                  <a:pt x="30" y="286"/>
                  <a:pt x="30" y="286"/>
                  <a:pt x="31" y="286"/>
                </a:cubicBezTo>
                <a:cubicBezTo>
                  <a:pt x="32" y="286"/>
                  <a:pt x="32" y="287"/>
                  <a:pt x="32" y="288"/>
                </a:cubicBezTo>
                <a:cubicBezTo>
                  <a:pt x="34" y="290"/>
                  <a:pt x="34" y="292"/>
                  <a:pt x="36" y="294"/>
                </a:cubicBezTo>
                <a:cubicBezTo>
                  <a:pt x="38" y="299"/>
                  <a:pt x="41" y="303"/>
                  <a:pt x="44" y="307"/>
                </a:cubicBezTo>
                <a:cubicBezTo>
                  <a:pt x="45" y="309"/>
                  <a:pt x="46" y="311"/>
                  <a:pt x="47" y="312"/>
                </a:cubicBezTo>
                <a:cubicBezTo>
                  <a:pt x="50" y="316"/>
                  <a:pt x="52" y="320"/>
                  <a:pt x="55" y="324"/>
                </a:cubicBezTo>
                <a:cubicBezTo>
                  <a:pt x="61" y="330"/>
                  <a:pt x="66" y="337"/>
                  <a:pt x="73" y="343"/>
                </a:cubicBezTo>
                <a:cubicBezTo>
                  <a:pt x="76" y="346"/>
                  <a:pt x="80" y="349"/>
                  <a:pt x="84" y="352"/>
                </a:cubicBezTo>
                <a:cubicBezTo>
                  <a:pt x="87" y="356"/>
                  <a:pt x="91" y="358"/>
                  <a:pt x="95" y="361"/>
                </a:cubicBezTo>
                <a:cubicBezTo>
                  <a:pt x="98" y="362"/>
                  <a:pt x="99" y="364"/>
                  <a:pt x="102" y="366"/>
                </a:cubicBezTo>
                <a:cubicBezTo>
                  <a:pt x="104" y="367"/>
                  <a:pt x="106" y="367"/>
                  <a:pt x="107" y="369"/>
                </a:cubicBezTo>
                <a:cubicBezTo>
                  <a:pt x="108" y="370"/>
                  <a:pt x="110" y="371"/>
                  <a:pt x="112" y="371"/>
                </a:cubicBezTo>
                <a:cubicBezTo>
                  <a:pt x="112" y="371"/>
                  <a:pt x="113" y="371"/>
                  <a:pt x="113" y="372"/>
                </a:cubicBezTo>
                <a:cubicBezTo>
                  <a:pt x="115" y="375"/>
                  <a:pt x="118" y="376"/>
                  <a:pt x="121" y="378"/>
                </a:cubicBezTo>
                <a:cubicBezTo>
                  <a:pt x="127" y="380"/>
                  <a:pt x="133" y="383"/>
                  <a:pt x="139" y="385"/>
                </a:cubicBezTo>
                <a:cubicBezTo>
                  <a:pt x="142" y="386"/>
                  <a:pt x="145" y="389"/>
                  <a:pt x="148" y="389"/>
                </a:cubicBezTo>
                <a:cubicBezTo>
                  <a:pt x="154" y="389"/>
                  <a:pt x="159" y="392"/>
                  <a:pt x="164" y="393"/>
                </a:cubicBezTo>
                <a:cubicBezTo>
                  <a:pt x="165" y="393"/>
                  <a:pt x="166" y="394"/>
                  <a:pt x="168" y="394"/>
                </a:cubicBezTo>
                <a:cubicBezTo>
                  <a:pt x="171" y="395"/>
                  <a:pt x="175" y="394"/>
                  <a:pt x="179" y="395"/>
                </a:cubicBezTo>
                <a:cubicBezTo>
                  <a:pt x="181" y="395"/>
                  <a:pt x="184" y="397"/>
                  <a:pt x="186" y="396"/>
                </a:cubicBezTo>
                <a:cubicBezTo>
                  <a:pt x="189" y="395"/>
                  <a:pt x="192" y="396"/>
                  <a:pt x="195" y="396"/>
                </a:cubicBezTo>
                <a:cubicBezTo>
                  <a:pt x="198" y="397"/>
                  <a:pt x="202" y="396"/>
                  <a:pt x="205" y="396"/>
                </a:cubicBezTo>
                <a:cubicBezTo>
                  <a:pt x="209" y="396"/>
                  <a:pt x="213" y="398"/>
                  <a:pt x="216" y="396"/>
                </a:cubicBezTo>
                <a:cubicBezTo>
                  <a:pt x="217" y="396"/>
                  <a:pt x="217" y="396"/>
                  <a:pt x="217" y="396"/>
                </a:cubicBezTo>
                <a:cubicBezTo>
                  <a:pt x="218" y="398"/>
                  <a:pt x="220" y="397"/>
                  <a:pt x="221" y="398"/>
                </a:cubicBezTo>
                <a:cubicBezTo>
                  <a:pt x="224" y="398"/>
                  <a:pt x="227" y="399"/>
                  <a:pt x="230" y="399"/>
                </a:cubicBezTo>
                <a:cubicBezTo>
                  <a:pt x="232" y="400"/>
                  <a:pt x="232" y="401"/>
                  <a:pt x="232" y="402"/>
                </a:cubicBezTo>
                <a:cubicBezTo>
                  <a:pt x="232" y="405"/>
                  <a:pt x="229" y="407"/>
                  <a:pt x="232" y="410"/>
                </a:cubicBezTo>
                <a:cubicBezTo>
                  <a:pt x="233" y="410"/>
                  <a:pt x="232" y="411"/>
                  <a:pt x="232" y="411"/>
                </a:cubicBezTo>
                <a:cubicBezTo>
                  <a:pt x="231" y="412"/>
                  <a:pt x="231" y="412"/>
                  <a:pt x="231" y="413"/>
                </a:cubicBezTo>
                <a:cubicBezTo>
                  <a:pt x="234" y="415"/>
                  <a:pt x="230" y="418"/>
                  <a:pt x="232" y="420"/>
                </a:cubicBezTo>
                <a:cubicBezTo>
                  <a:pt x="231" y="422"/>
                  <a:pt x="232" y="424"/>
                  <a:pt x="232" y="426"/>
                </a:cubicBezTo>
                <a:cubicBezTo>
                  <a:pt x="231" y="427"/>
                  <a:pt x="233" y="429"/>
                  <a:pt x="232" y="430"/>
                </a:cubicBezTo>
                <a:cubicBezTo>
                  <a:pt x="230" y="434"/>
                  <a:pt x="233" y="438"/>
                  <a:pt x="232" y="442"/>
                </a:cubicBezTo>
                <a:cubicBezTo>
                  <a:pt x="231" y="444"/>
                  <a:pt x="232" y="447"/>
                  <a:pt x="232" y="449"/>
                </a:cubicBezTo>
                <a:cubicBezTo>
                  <a:pt x="232" y="452"/>
                  <a:pt x="231" y="454"/>
                  <a:pt x="232" y="457"/>
                </a:cubicBezTo>
                <a:cubicBezTo>
                  <a:pt x="233" y="459"/>
                  <a:pt x="233" y="463"/>
                  <a:pt x="232" y="465"/>
                </a:cubicBezTo>
                <a:cubicBezTo>
                  <a:pt x="231" y="468"/>
                  <a:pt x="232" y="468"/>
                  <a:pt x="234" y="468"/>
                </a:cubicBezTo>
                <a:cubicBezTo>
                  <a:pt x="237" y="469"/>
                  <a:pt x="239" y="466"/>
                  <a:pt x="242" y="465"/>
                </a:cubicBezTo>
                <a:cubicBezTo>
                  <a:pt x="247" y="465"/>
                  <a:pt x="250" y="462"/>
                  <a:pt x="255" y="461"/>
                </a:cubicBezTo>
                <a:cubicBezTo>
                  <a:pt x="256" y="461"/>
                  <a:pt x="256" y="460"/>
                  <a:pt x="256" y="459"/>
                </a:cubicBezTo>
                <a:cubicBezTo>
                  <a:pt x="257" y="457"/>
                  <a:pt x="258" y="457"/>
                  <a:pt x="260" y="457"/>
                </a:cubicBezTo>
                <a:cubicBezTo>
                  <a:pt x="262" y="457"/>
                  <a:pt x="264" y="456"/>
                  <a:pt x="264" y="455"/>
                </a:cubicBezTo>
                <a:cubicBezTo>
                  <a:pt x="265" y="452"/>
                  <a:pt x="270" y="453"/>
                  <a:pt x="270" y="450"/>
                </a:cubicBezTo>
                <a:cubicBezTo>
                  <a:pt x="275" y="450"/>
                  <a:pt x="276" y="445"/>
                  <a:pt x="280" y="444"/>
                </a:cubicBezTo>
                <a:cubicBezTo>
                  <a:pt x="282" y="444"/>
                  <a:pt x="282" y="442"/>
                  <a:pt x="283" y="441"/>
                </a:cubicBezTo>
                <a:cubicBezTo>
                  <a:pt x="286" y="439"/>
                  <a:pt x="290" y="439"/>
                  <a:pt x="291" y="435"/>
                </a:cubicBezTo>
                <a:cubicBezTo>
                  <a:pt x="294" y="435"/>
                  <a:pt x="294" y="432"/>
                  <a:pt x="295" y="431"/>
                </a:cubicBezTo>
                <a:cubicBezTo>
                  <a:pt x="296" y="430"/>
                  <a:pt x="299" y="432"/>
                  <a:pt x="299" y="428"/>
                </a:cubicBezTo>
                <a:cubicBezTo>
                  <a:pt x="304" y="425"/>
                  <a:pt x="308" y="421"/>
                  <a:pt x="312" y="417"/>
                </a:cubicBezTo>
                <a:cubicBezTo>
                  <a:pt x="314" y="415"/>
                  <a:pt x="316" y="414"/>
                  <a:pt x="318" y="414"/>
                </a:cubicBezTo>
                <a:cubicBezTo>
                  <a:pt x="319" y="414"/>
                  <a:pt x="319" y="414"/>
                  <a:pt x="319" y="413"/>
                </a:cubicBezTo>
                <a:cubicBezTo>
                  <a:pt x="318" y="412"/>
                  <a:pt x="317" y="414"/>
                  <a:pt x="317" y="412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3" name="Freeform 59">
            <a:extLst>
              <a:ext uri="{FF2B5EF4-FFF2-40B4-BE49-F238E27FC236}">
                <a16:creationId xmlns:a16="http://schemas.microsoft.com/office/drawing/2014/main" id="{57881360-BD8E-4DD7-B619-DE180F70C69A}"/>
              </a:ext>
            </a:extLst>
          </p:cNvPr>
          <p:cNvSpPr>
            <a:spLocks noEditPoints="1"/>
          </p:cNvSpPr>
          <p:nvPr/>
        </p:nvSpPr>
        <p:spPr bwMode="auto">
          <a:xfrm>
            <a:off x="6753632" y="2786869"/>
            <a:ext cx="1541463" cy="1792287"/>
          </a:xfrm>
          <a:custGeom>
            <a:avLst/>
            <a:gdLst/>
            <a:ahLst/>
            <a:cxnLst>
              <a:cxn ang="0">
                <a:pos x="66" y="82"/>
              </a:cxn>
              <a:cxn ang="0">
                <a:pos x="128" y="25"/>
              </a:cxn>
              <a:cxn ang="0">
                <a:pos x="158" y="7"/>
              </a:cxn>
              <a:cxn ang="0">
                <a:pos x="190" y="20"/>
              </a:cxn>
              <a:cxn ang="0">
                <a:pos x="207" y="72"/>
              </a:cxn>
              <a:cxn ang="0">
                <a:pos x="262" y="80"/>
              </a:cxn>
              <a:cxn ang="0">
                <a:pos x="310" y="102"/>
              </a:cxn>
              <a:cxn ang="0">
                <a:pos x="356" y="141"/>
              </a:cxn>
              <a:cxn ang="0">
                <a:pos x="392" y="195"/>
              </a:cxn>
              <a:cxn ang="0">
                <a:pos x="411" y="292"/>
              </a:cxn>
              <a:cxn ang="0">
                <a:pos x="396" y="359"/>
              </a:cxn>
              <a:cxn ang="0">
                <a:pos x="366" y="407"/>
              </a:cxn>
              <a:cxn ang="0">
                <a:pos x="341" y="431"/>
              </a:cxn>
              <a:cxn ang="0">
                <a:pos x="316" y="447"/>
              </a:cxn>
              <a:cxn ang="0">
                <a:pos x="273" y="467"/>
              </a:cxn>
              <a:cxn ang="0">
                <a:pos x="228" y="477"/>
              </a:cxn>
              <a:cxn ang="0">
                <a:pos x="181" y="476"/>
              </a:cxn>
              <a:cxn ang="0">
                <a:pos x="139" y="464"/>
              </a:cxn>
              <a:cxn ang="0">
                <a:pos x="111" y="451"/>
              </a:cxn>
              <a:cxn ang="0">
                <a:pos x="55" y="405"/>
              </a:cxn>
              <a:cxn ang="0">
                <a:pos x="27" y="361"/>
              </a:cxn>
              <a:cxn ang="0">
                <a:pos x="14" y="333"/>
              </a:cxn>
              <a:cxn ang="0">
                <a:pos x="3" y="282"/>
              </a:cxn>
              <a:cxn ang="0">
                <a:pos x="1" y="244"/>
              </a:cxn>
              <a:cxn ang="0">
                <a:pos x="6" y="203"/>
              </a:cxn>
              <a:cxn ang="0">
                <a:pos x="17" y="164"/>
              </a:cxn>
              <a:cxn ang="0">
                <a:pos x="89" y="72"/>
              </a:cxn>
              <a:cxn ang="0">
                <a:pos x="64" y="100"/>
              </a:cxn>
              <a:cxn ang="0">
                <a:pos x="34" y="149"/>
              </a:cxn>
              <a:cxn ang="0">
                <a:pos x="14" y="212"/>
              </a:cxn>
              <a:cxn ang="0">
                <a:pos x="13" y="292"/>
              </a:cxn>
              <a:cxn ang="0">
                <a:pos x="30" y="350"/>
              </a:cxn>
              <a:cxn ang="0">
                <a:pos x="61" y="399"/>
              </a:cxn>
              <a:cxn ang="0">
                <a:pos x="99" y="434"/>
              </a:cxn>
              <a:cxn ang="0">
                <a:pos x="237" y="465"/>
              </a:cxn>
              <a:cxn ang="0">
                <a:pos x="293" y="449"/>
              </a:cxn>
              <a:cxn ang="0">
                <a:pos x="334" y="424"/>
              </a:cxn>
              <a:cxn ang="0">
                <a:pos x="385" y="360"/>
              </a:cxn>
              <a:cxn ang="0">
                <a:pos x="400" y="309"/>
              </a:cxn>
              <a:cxn ang="0">
                <a:pos x="403" y="267"/>
              </a:cxn>
              <a:cxn ang="0">
                <a:pos x="396" y="233"/>
              </a:cxn>
              <a:cxn ang="0">
                <a:pos x="382" y="193"/>
              </a:cxn>
              <a:cxn ang="0">
                <a:pos x="342" y="138"/>
              </a:cxn>
              <a:cxn ang="0">
                <a:pos x="299" y="106"/>
              </a:cxn>
              <a:cxn ang="0">
                <a:pos x="236" y="84"/>
              </a:cxn>
              <a:cxn ang="0">
                <a:pos x="191" y="81"/>
              </a:cxn>
              <a:cxn ang="0">
                <a:pos x="180" y="60"/>
              </a:cxn>
              <a:cxn ang="0">
                <a:pos x="180" y="38"/>
              </a:cxn>
              <a:cxn ang="0">
                <a:pos x="173" y="12"/>
              </a:cxn>
              <a:cxn ang="0">
                <a:pos x="142" y="28"/>
              </a:cxn>
              <a:cxn ang="0">
                <a:pos x="116" y="48"/>
              </a:cxn>
              <a:cxn ang="0">
                <a:pos x="96" y="66"/>
              </a:cxn>
            </a:cxnLst>
            <a:rect l="0" t="0" r="r" b="b"/>
            <a:pathLst>
              <a:path w="411" h="478">
                <a:moveTo>
                  <a:pt x="35" y="130"/>
                </a:moveTo>
                <a:cubicBezTo>
                  <a:pt x="34" y="128"/>
                  <a:pt x="33" y="128"/>
                  <a:pt x="34" y="126"/>
                </a:cubicBezTo>
                <a:cubicBezTo>
                  <a:pt x="37" y="122"/>
                  <a:pt x="39" y="118"/>
                  <a:pt x="42" y="114"/>
                </a:cubicBezTo>
                <a:cubicBezTo>
                  <a:pt x="44" y="110"/>
                  <a:pt x="47" y="106"/>
                  <a:pt x="50" y="102"/>
                </a:cubicBezTo>
                <a:cubicBezTo>
                  <a:pt x="55" y="95"/>
                  <a:pt x="60" y="88"/>
                  <a:pt x="66" y="82"/>
                </a:cubicBezTo>
                <a:cubicBezTo>
                  <a:pt x="71" y="76"/>
                  <a:pt x="75" y="71"/>
                  <a:pt x="81" y="65"/>
                </a:cubicBezTo>
                <a:cubicBezTo>
                  <a:pt x="85" y="61"/>
                  <a:pt x="89" y="57"/>
                  <a:pt x="93" y="53"/>
                </a:cubicBezTo>
                <a:cubicBezTo>
                  <a:pt x="97" y="50"/>
                  <a:pt x="101" y="45"/>
                  <a:pt x="106" y="42"/>
                </a:cubicBezTo>
                <a:cubicBezTo>
                  <a:pt x="110" y="40"/>
                  <a:pt x="112" y="36"/>
                  <a:pt x="116" y="34"/>
                </a:cubicBezTo>
                <a:cubicBezTo>
                  <a:pt x="120" y="31"/>
                  <a:pt x="124" y="27"/>
                  <a:pt x="128" y="25"/>
                </a:cubicBezTo>
                <a:cubicBezTo>
                  <a:pt x="130" y="24"/>
                  <a:pt x="133" y="24"/>
                  <a:pt x="134" y="20"/>
                </a:cubicBezTo>
                <a:cubicBezTo>
                  <a:pt x="134" y="19"/>
                  <a:pt x="136" y="21"/>
                  <a:pt x="136" y="20"/>
                </a:cubicBezTo>
                <a:cubicBezTo>
                  <a:pt x="139" y="17"/>
                  <a:pt x="144" y="16"/>
                  <a:pt x="146" y="12"/>
                </a:cubicBezTo>
                <a:cubicBezTo>
                  <a:pt x="147" y="11"/>
                  <a:pt x="148" y="12"/>
                  <a:pt x="149" y="12"/>
                </a:cubicBezTo>
                <a:cubicBezTo>
                  <a:pt x="153" y="11"/>
                  <a:pt x="155" y="9"/>
                  <a:pt x="158" y="7"/>
                </a:cubicBezTo>
                <a:cubicBezTo>
                  <a:pt x="161" y="6"/>
                  <a:pt x="165" y="4"/>
                  <a:pt x="169" y="3"/>
                </a:cubicBezTo>
                <a:cubicBezTo>
                  <a:pt x="173" y="3"/>
                  <a:pt x="176" y="1"/>
                  <a:pt x="180" y="0"/>
                </a:cubicBezTo>
                <a:cubicBezTo>
                  <a:pt x="183" y="0"/>
                  <a:pt x="186" y="0"/>
                  <a:pt x="189" y="0"/>
                </a:cubicBezTo>
                <a:cubicBezTo>
                  <a:pt x="190" y="0"/>
                  <a:pt x="190" y="1"/>
                  <a:pt x="190" y="2"/>
                </a:cubicBezTo>
                <a:cubicBezTo>
                  <a:pt x="190" y="8"/>
                  <a:pt x="190" y="14"/>
                  <a:pt x="190" y="20"/>
                </a:cubicBezTo>
                <a:cubicBezTo>
                  <a:pt x="190" y="25"/>
                  <a:pt x="191" y="30"/>
                  <a:pt x="190" y="35"/>
                </a:cubicBezTo>
                <a:cubicBezTo>
                  <a:pt x="190" y="43"/>
                  <a:pt x="191" y="50"/>
                  <a:pt x="190" y="58"/>
                </a:cubicBezTo>
                <a:cubicBezTo>
                  <a:pt x="190" y="62"/>
                  <a:pt x="190" y="66"/>
                  <a:pt x="190" y="70"/>
                </a:cubicBezTo>
                <a:cubicBezTo>
                  <a:pt x="190" y="73"/>
                  <a:pt x="193" y="72"/>
                  <a:pt x="195" y="72"/>
                </a:cubicBezTo>
                <a:cubicBezTo>
                  <a:pt x="199" y="73"/>
                  <a:pt x="203" y="72"/>
                  <a:pt x="207" y="72"/>
                </a:cubicBezTo>
                <a:cubicBezTo>
                  <a:pt x="210" y="73"/>
                  <a:pt x="213" y="73"/>
                  <a:pt x="216" y="73"/>
                </a:cubicBezTo>
                <a:cubicBezTo>
                  <a:pt x="223" y="72"/>
                  <a:pt x="230" y="74"/>
                  <a:pt x="238" y="74"/>
                </a:cubicBezTo>
                <a:cubicBezTo>
                  <a:pt x="241" y="75"/>
                  <a:pt x="245" y="74"/>
                  <a:pt x="248" y="76"/>
                </a:cubicBezTo>
                <a:cubicBezTo>
                  <a:pt x="251" y="78"/>
                  <a:pt x="256" y="76"/>
                  <a:pt x="259" y="80"/>
                </a:cubicBezTo>
                <a:cubicBezTo>
                  <a:pt x="259" y="81"/>
                  <a:pt x="261" y="77"/>
                  <a:pt x="262" y="80"/>
                </a:cubicBezTo>
                <a:cubicBezTo>
                  <a:pt x="266" y="79"/>
                  <a:pt x="268" y="82"/>
                  <a:pt x="272" y="83"/>
                </a:cubicBezTo>
                <a:cubicBezTo>
                  <a:pt x="275" y="84"/>
                  <a:pt x="279" y="86"/>
                  <a:pt x="282" y="87"/>
                </a:cubicBezTo>
                <a:cubicBezTo>
                  <a:pt x="286" y="88"/>
                  <a:pt x="288" y="92"/>
                  <a:pt x="293" y="92"/>
                </a:cubicBezTo>
                <a:cubicBezTo>
                  <a:pt x="293" y="92"/>
                  <a:pt x="294" y="92"/>
                  <a:pt x="294" y="92"/>
                </a:cubicBezTo>
                <a:cubicBezTo>
                  <a:pt x="299" y="95"/>
                  <a:pt x="304" y="99"/>
                  <a:pt x="310" y="102"/>
                </a:cubicBezTo>
                <a:cubicBezTo>
                  <a:pt x="313" y="104"/>
                  <a:pt x="317" y="106"/>
                  <a:pt x="321" y="109"/>
                </a:cubicBezTo>
                <a:cubicBezTo>
                  <a:pt x="325" y="112"/>
                  <a:pt x="329" y="116"/>
                  <a:pt x="334" y="119"/>
                </a:cubicBezTo>
                <a:cubicBezTo>
                  <a:pt x="336" y="120"/>
                  <a:pt x="339" y="122"/>
                  <a:pt x="340" y="124"/>
                </a:cubicBezTo>
                <a:cubicBezTo>
                  <a:pt x="344" y="124"/>
                  <a:pt x="345" y="129"/>
                  <a:pt x="347" y="131"/>
                </a:cubicBezTo>
                <a:cubicBezTo>
                  <a:pt x="351" y="133"/>
                  <a:pt x="354" y="137"/>
                  <a:pt x="356" y="141"/>
                </a:cubicBezTo>
                <a:cubicBezTo>
                  <a:pt x="361" y="146"/>
                  <a:pt x="365" y="151"/>
                  <a:pt x="368" y="156"/>
                </a:cubicBezTo>
                <a:cubicBezTo>
                  <a:pt x="369" y="158"/>
                  <a:pt x="371" y="159"/>
                  <a:pt x="372" y="160"/>
                </a:cubicBezTo>
                <a:cubicBezTo>
                  <a:pt x="375" y="162"/>
                  <a:pt x="375" y="165"/>
                  <a:pt x="376" y="168"/>
                </a:cubicBezTo>
                <a:cubicBezTo>
                  <a:pt x="379" y="171"/>
                  <a:pt x="382" y="174"/>
                  <a:pt x="383" y="178"/>
                </a:cubicBezTo>
                <a:cubicBezTo>
                  <a:pt x="386" y="184"/>
                  <a:pt x="390" y="189"/>
                  <a:pt x="392" y="195"/>
                </a:cubicBezTo>
                <a:cubicBezTo>
                  <a:pt x="394" y="201"/>
                  <a:pt x="398" y="207"/>
                  <a:pt x="400" y="214"/>
                </a:cubicBezTo>
                <a:cubicBezTo>
                  <a:pt x="402" y="221"/>
                  <a:pt x="404" y="229"/>
                  <a:pt x="406" y="236"/>
                </a:cubicBezTo>
                <a:cubicBezTo>
                  <a:pt x="407" y="243"/>
                  <a:pt x="409" y="250"/>
                  <a:pt x="410" y="257"/>
                </a:cubicBezTo>
                <a:cubicBezTo>
                  <a:pt x="410" y="263"/>
                  <a:pt x="411" y="269"/>
                  <a:pt x="411" y="275"/>
                </a:cubicBezTo>
                <a:cubicBezTo>
                  <a:pt x="411" y="280"/>
                  <a:pt x="411" y="286"/>
                  <a:pt x="411" y="292"/>
                </a:cubicBezTo>
                <a:cubicBezTo>
                  <a:pt x="411" y="297"/>
                  <a:pt x="410" y="302"/>
                  <a:pt x="410" y="307"/>
                </a:cubicBezTo>
                <a:cubicBezTo>
                  <a:pt x="410" y="313"/>
                  <a:pt x="409" y="319"/>
                  <a:pt x="407" y="324"/>
                </a:cubicBezTo>
                <a:cubicBezTo>
                  <a:pt x="407" y="327"/>
                  <a:pt x="408" y="330"/>
                  <a:pt x="405" y="332"/>
                </a:cubicBezTo>
                <a:cubicBezTo>
                  <a:pt x="405" y="338"/>
                  <a:pt x="402" y="343"/>
                  <a:pt x="401" y="348"/>
                </a:cubicBezTo>
                <a:cubicBezTo>
                  <a:pt x="400" y="352"/>
                  <a:pt x="398" y="356"/>
                  <a:pt x="396" y="359"/>
                </a:cubicBezTo>
                <a:cubicBezTo>
                  <a:pt x="395" y="361"/>
                  <a:pt x="395" y="363"/>
                  <a:pt x="394" y="364"/>
                </a:cubicBezTo>
                <a:cubicBezTo>
                  <a:pt x="392" y="370"/>
                  <a:pt x="389" y="375"/>
                  <a:pt x="386" y="381"/>
                </a:cubicBezTo>
                <a:cubicBezTo>
                  <a:pt x="383" y="385"/>
                  <a:pt x="382" y="390"/>
                  <a:pt x="377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5" y="399"/>
                  <a:pt x="370" y="403"/>
                  <a:pt x="366" y="407"/>
                </a:cubicBezTo>
                <a:cubicBezTo>
                  <a:pt x="365" y="409"/>
                  <a:pt x="364" y="411"/>
                  <a:pt x="362" y="411"/>
                </a:cubicBezTo>
                <a:cubicBezTo>
                  <a:pt x="361" y="411"/>
                  <a:pt x="361" y="412"/>
                  <a:pt x="362" y="412"/>
                </a:cubicBezTo>
                <a:cubicBezTo>
                  <a:pt x="362" y="413"/>
                  <a:pt x="362" y="414"/>
                  <a:pt x="361" y="414"/>
                </a:cubicBezTo>
                <a:cubicBezTo>
                  <a:pt x="356" y="417"/>
                  <a:pt x="353" y="421"/>
                  <a:pt x="349" y="425"/>
                </a:cubicBezTo>
                <a:cubicBezTo>
                  <a:pt x="347" y="428"/>
                  <a:pt x="343" y="429"/>
                  <a:pt x="341" y="431"/>
                </a:cubicBezTo>
                <a:cubicBezTo>
                  <a:pt x="338" y="435"/>
                  <a:pt x="334" y="436"/>
                  <a:pt x="331" y="439"/>
                </a:cubicBezTo>
                <a:cubicBezTo>
                  <a:pt x="330" y="440"/>
                  <a:pt x="327" y="443"/>
                  <a:pt x="324" y="443"/>
                </a:cubicBezTo>
                <a:cubicBezTo>
                  <a:pt x="322" y="443"/>
                  <a:pt x="323" y="446"/>
                  <a:pt x="320" y="446"/>
                </a:cubicBezTo>
                <a:cubicBezTo>
                  <a:pt x="320" y="446"/>
                  <a:pt x="319" y="448"/>
                  <a:pt x="318" y="447"/>
                </a:cubicBezTo>
                <a:cubicBezTo>
                  <a:pt x="317" y="447"/>
                  <a:pt x="317" y="447"/>
                  <a:pt x="316" y="447"/>
                </a:cubicBezTo>
                <a:cubicBezTo>
                  <a:pt x="314" y="450"/>
                  <a:pt x="313" y="452"/>
                  <a:pt x="309" y="451"/>
                </a:cubicBezTo>
                <a:cubicBezTo>
                  <a:pt x="309" y="455"/>
                  <a:pt x="304" y="453"/>
                  <a:pt x="302" y="456"/>
                </a:cubicBezTo>
                <a:cubicBezTo>
                  <a:pt x="301" y="458"/>
                  <a:pt x="298" y="456"/>
                  <a:pt x="298" y="459"/>
                </a:cubicBezTo>
                <a:cubicBezTo>
                  <a:pt x="292" y="459"/>
                  <a:pt x="287" y="463"/>
                  <a:pt x="281" y="464"/>
                </a:cubicBezTo>
                <a:cubicBezTo>
                  <a:pt x="279" y="465"/>
                  <a:pt x="276" y="466"/>
                  <a:pt x="273" y="467"/>
                </a:cubicBezTo>
                <a:cubicBezTo>
                  <a:pt x="270" y="468"/>
                  <a:pt x="268" y="469"/>
                  <a:pt x="265" y="469"/>
                </a:cubicBezTo>
                <a:cubicBezTo>
                  <a:pt x="263" y="469"/>
                  <a:pt x="263" y="472"/>
                  <a:pt x="260" y="471"/>
                </a:cubicBezTo>
                <a:cubicBezTo>
                  <a:pt x="256" y="470"/>
                  <a:pt x="252" y="473"/>
                  <a:pt x="248" y="473"/>
                </a:cubicBezTo>
                <a:cubicBezTo>
                  <a:pt x="242" y="474"/>
                  <a:pt x="237" y="475"/>
                  <a:pt x="232" y="475"/>
                </a:cubicBezTo>
                <a:cubicBezTo>
                  <a:pt x="231" y="475"/>
                  <a:pt x="229" y="475"/>
                  <a:pt x="228" y="477"/>
                </a:cubicBezTo>
                <a:cubicBezTo>
                  <a:pt x="228" y="478"/>
                  <a:pt x="227" y="476"/>
                  <a:pt x="226" y="476"/>
                </a:cubicBezTo>
                <a:cubicBezTo>
                  <a:pt x="221" y="476"/>
                  <a:pt x="218" y="477"/>
                  <a:pt x="213" y="478"/>
                </a:cubicBezTo>
                <a:cubicBezTo>
                  <a:pt x="211" y="478"/>
                  <a:pt x="209" y="477"/>
                  <a:pt x="207" y="477"/>
                </a:cubicBezTo>
                <a:cubicBezTo>
                  <a:pt x="200" y="477"/>
                  <a:pt x="193" y="477"/>
                  <a:pt x="187" y="476"/>
                </a:cubicBezTo>
                <a:cubicBezTo>
                  <a:pt x="185" y="476"/>
                  <a:pt x="182" y="476"/>
                  <a:pt x="181" y="476"/>
                </a:cubicBezTo>
                <a:cubicBezTo>
                  <a:pt x="178" y="474"/>
                  <a:pt x="175" y="475"/>
                  <a:pt x="171" y="475"/>
                </a:cubicBezTo>
                <a:cubicBezTo>
                  <a:pt x="166" y="473"/>
                  <a:pt x="162" y="472"/>
                  <a:pt x="157" y="471"/>
                </a:cubicBezTo>
                <a:cubicBezTo>
                  <a:pt x="154" y="470"/>
                  <a:pt x="151" y="467"/>
                  <a:pt x="148" y="468"/>
                </a:cubicBezTo>
                <a:cubicBezTo>
                  <a:pt x="146" y="468"/>
                  <a:pt x="144" y="467"/>
                  <a:pt x="141" y="466"/>
                </a:cubicBezTo>
                <a:cubicBezTo>
                  <a:pt x="140" y="466"/>
                  <a:pt x="138" y="467"/>
                  <a:pt x="139" y="464"/>
                </a:cubicBezTo>
                <a:cubicBezTo>
                  <a:pt x="139" y="464"/>
                  <a:pt x="138" y="463"/>
                  <a:pt x="138" y="464"/>
                </a:cubicBezTo>
                <a:cubicBezTo>
                  <a:pt x="136" y="465"/>
                  <a:pt x="134" y="462"/>
                  <a:pt x="132" y="462"/>
                </a:cubicBezTo>
                <a:cubicBezTo>
                  <a:pt x="130" y="460"/>
                  <a:pt x="127" y="460"/>
                  <a:pt x="126" y="458"/>
                </a:cubicBezTo>
                <a:cubicBezTo>
                  <a:pt x="122" y="460"/>
                  <a:pt x="120" y="454"/>
                  <a:pt x="116" y="455"/>
                </a:cubicBezTo>
                <a:cubicBezTo>
                  <a:pt x="114" y="455"/>
                  <a:pt x="113" y="452"/>
                  <a:pt x="111" y="451"/>
                </a:cubicBezTo>
                <a:cubicBezTo>
                  <a:pt x="107" y="449"/>
                  <a:pt x="103" y="447"/>
                  <a:pt x="99" y="444"/>
                </a:cubicBezTo>
                <a:cubicBezTo>
                  <a:pt x="97" y="443"/>
                  <a:pt x="96" y="441"/>
                  <a:pt x="94" y="440"/>
                </a:cubicBezTo>
                <a:cubicBezTo>
                  <a:pt x="89" y="437"/>
                  <a:pt x="85" y="434"/>
                  <a:pt x="81" y="431"/>
                </a:cubicBezTo>
                <a:cubicBezTo>
                  <a:pt x="76" y="426"/>
                  <a:pt x="71" y="422"/>
                  <a:pt x="66" y="417"/>
                </a:cubicBezTo>
                <a:cubicBezTo>
                  <a:pt x="62" y="413"/>
                  <a:pt x="58" y="409"/>
                  <a:pt x="55" y="405"/>
                </a:cubicBezTo>
                <a:cubicBezTo>
                  <a:pt x="48" y="397"/>
                  <a:pt x="42" y="390"/>
                  <a:pt x="37" y="381"/>
                </a:cubicBezTo>
                <a:cubicBezTo>
                  <a:pt x="35" y="378"/>
                  <a:pt x="33" y="375"/>
                  <a:pt x="32" y="372"/>
                </a:cubicBezTo>
                <a:cubicBezTo>
                  <a:pt x="31" y="371"/>
                  <a:pt x="29" y="370"/>
                  <a:pt x="31" y="368"/>
                </a:cubicBezTo>
                <a:cubicBezTo>
                  <a:pt x="31" y="368"/>
                  <a:pt x="31" y="367"/>
                  <a:pt x="31" y="367"/>
                </a:cubicBezTo>
                <a:cubicBezTo>
                  <a:pt x="26" y="367"/>
                  <a:pt x="28" y="363"/>
                  <a:pt x="27" y="361"/>
                </a:cubicBezTo>
                <a:cubicBezTo>
                  <a:pt x="26" y="360"/>
                  <a:pt x="26" y="358"/>
                  <a:pt x="25" y="358"/>
                </a:cubicBezTo>
                <a:cubicBezTo>
                  <a:pt x="24" y="358"/>
                  <a:pt x="23" y="357"/>
                  <a:pt x="23" y="357"/>
                </a:cubicBezTo>
                <a:cubicBezTo>
                  <a:pt x="23" y="353"/>
                  <a:pt x="21" y="350"/>
                  <a:pt x="20" y="347"/>
                </a:cubicBezTo>
                <a:cubicBezTo>
                  <a:pt x="19" y="344"/>
                  <a:pt x="17" y="341"/>
                  <a:pt x="17" y="338"/>
                </a:cubicBezTo>
                <a:cubicBezTo>
                  <a:pt x="17" y="336"/>
                  <a:pt x="15" y="335"/>
                  <a:pt x="14" y="333"/>
                </a:cubicBezTo>
                <a:cubicBezTo>
                  <a:pt x="14" y="331"/>
                  <a:pt x="13" y="329"/>
                  <a:pt x="12" y="326"/>
                </a:cubicBezTo>
                <a:cubicBezTo>
                  <a:pt x="10" y="322"/>
                  <a:pt x="10" y="317"/>
                  <a:pt x="9" y="313"/>
                </a:cubicBezTo>
                <a:cubicBezTo>
                  <a:pt x="7" y="307"/>
                  <a:pt x="5" y="302"/>
                  <a:pt x="5" y="296"/>
                </a:cubicBezTo>
                <a:cubicBezTo>
                  <a:pt x="5" y="294"/>
                  <a:pt x="5" y="291"/>
                  <a:pt x="3" y="289"/>
                </a:cubicBezTo>
                <a:cubicBezTo>
                  <a:pt x="5" y="287"/>
                  <a:pt x="3" y="284"/>
                  <a:pt x="3" y="282"/>
                </a:cubicBezTo>
                <a:cubicBezTo>
                  <a:pt x="3" y="280"/>
                  <a:pt x="2" y="277"/>
                  <a:pt x="2" y="275"/>
                </a:cubicBezTo>
                <a:cubicBezTo>
                  <a:pt x="2" y="275"/>
                  <a:pt x="1" y="274"/>
                  <a:pt x="1" y="274"/>
                </a:cubicBezTo>
                <a:cubicBezTo>
                  <a:pt x="4" y="270"/>
                  <a:pt x="0" y="266"/>
                  <a:pt x="1" y="262"/>
                </a:cubicBezTo>
                <a:cubicBezTo>
                  <a:pt x="2" y="259"/>
                  <a:pt x="0" y="255"/>
                  <a:pt x="1" y="252"/>
                </a:cubicBezTo>
                <a:cubicBezTo>
                  <a:pt x="1" y="249"/>
                  <a:pt x="0" y="247"/>
                  <a:pt x="1" y="244"/>
                </a:cubicBezTo>
                <a:cubicBezTo>
                  <a:pt x="2" y="243"/>
                  <a:pt x="1" y="241"/>
                  <a:pt x="1" y="239"/>
                </a:cubicBezTo>
                <a:cubicBezTo>
                  <a:pt x="2" y="235"/>
                  <a:pt x="0" y="230"/>
                  <a:pt x="3" y="226"/>
                </a:cubicBezTo>
                <a:cubicBezTo>
                  <a:pt x="4" y="226"/>
                  <a:pt x="4" y="225"/>
                  <a:pt x="3" y="224"/>
                </a:cubicBezTo>
                <a:cubicBezTo>
                  <a:pt x="2" y="220"/>
                  <a:pt x="4" y="216"/>
                  <a:pt x="5" y="212"/>
                </a:cubicBezTo>
                <a:cubicBezTo>
                  <a:pt x="5" y="209"/>
                  <a:pt x="5" y="206"/>
                  <a:pt x="6" y="203"/>
                </a:cubicBezTo>
                <a:cubicBezTo>
                  <a:pt x="6" y="201"/>
                  <a:pt x="7" y="198"/>
                  <a:pt x="8" y="196"/>
                </a:cubicBezTo>
                <a:cubicBezTo>
                  <a:pt x="9" y="194"/>
                  <a:pt x="9" y="192"/>
                  <a:pt x="9" y="191"/>
                </a:cubicBezTo>
                <a:cubicBezTo>
                  <a:pt x="9" y="188"/>
                  <a:pt x="10" y="186"/>
                  <a:pt x="11" y="183"/>
                </a:cubicBezTo>
                <a:cubicBezTo>
                  <a:pt x="11" y="180"/>
                  <a:pt x="12" y="176"/>
                  <a:pt x="14" y="173"/>
                </a:cubicBezTo>
                <a:cubicBezTo>
                  <a:pt x="15" y="170"/>
                  <a:pt x="16" y="167"/>
                  <a:pt x="17" y="164"/>
                </a:cubicBezTo>
                <a:cubicBezTo>
                  <a:pt x="19" y="157"/>
                  <a:pt x="22" y="151"/>
                  <a:pt x="25" y="145"/>
                </a:cubicBezTo>
                <a:cubicBezTo>
                  <a:pt x="28" y="141"/>
                  <a:pt x="29" y="136"/>
                  <a:pt x="31" y="131"/>
                </a:cubicBezTo>
                <a:cubicBezTo>
                  <a:pt x="32" y="130"/>
                  <a:pt x="33" y="129"/>
                  <a:pt x="35" y="130"/>
                </a:cubicBezTo>
                <a:close/>
                <a:moveTo>
                  <a:pt x="96" y="66"/>
                </a:moveTo>
                <a:cubicBezTo>
                  <a:pt x="93" y="68"/>
                  <a:pt x="91" y="71"/>
                  <a:pt x="89" y="72"/>
                </a:cubicBezTo>
                <a:cubicBezTo>
                  <a:pt x="86" y="74"/>
                  <a:pt x="84" y="78"/>
                  <a:pt x="81" y="80"/>
                </a:cubicBezTo>
                <a:cubicBezTo>
                  <a:pt x="79" y="81"/>
                  <a:pt x="77" y="83"/>
                  <a:pt x="77" y="86"/>
                </a:cubicBezTo>
                <a:cubicBezTo>
                  <a:pt x="77" y="86"/>
                  <a:pt x="77" y="86"/>
                  <a:pt x="77" y="86"/>
                </a:cubicBezTo>
                <a:cubicBezTo>
                  <a:pt x="73" y="86"/>
                  <a:pt x="72" y="90"/>
                  <a:pt x="70" y="92"/>
                </a:cubicBezTo>
                <a:cubicBezTo>
                  <a:pt x="68" y="95"/>
                  <a:pt x="66" y="98"/>
                  <a:pt x="64" y="100"/>
                </a:cubicBezTo>
                <a:cubicBezTo>
                  <a:pt x="61" y="103"/>
                  <a:pt x="60" y="107"/>
                  <a:pt x="57" y="110"/>
                </a:cubicBezTo>
                <a:cubicBezTo>
                  <a:pt x="56" y="111"/>
                  <a:pt x="54" y="113"/>
                  <a:pt x="53" y="115"/>
                </a:cubicBezTo>
                <a:cubicBezTo>
                  <a:pt x="52" y="118"/>
                  <a:pt x="49" y="121"/>
                  <a:pt x="47" y="124"/>
                </a:cubicBezTo>
                <a:cubicBezTo>
                  <a:pt x="46" y="128"/>
                  <a:pt x="44" y="130"/>
                  <a:pt x="42" y="133"/>
                </a:cubicBezTo>
                <a:cubicBezTo>
                  <a:pt x="40" y="139"/>
                  <a:pt x="37" y="143"/>
                  <a:pt x="34" y="149"/>
                </a:cubicBezTo>
                <a:cubicBezTo>
                  <a:pt x="30" y="158"/>
                  <a:pt x="26" y="168"/>
                  <a:pt x="23" y="177"/>
                </a:cubicBezTo>
                <a:cubicBezTo>
                  <a:pt x="22" y="179"/>
                  <a:pt x="21" y="181"/>
                  <a:pt x="21" y="183"/>
                </a:cubicBezTo>
                <a:cubicBezTo>
                  <a:pt x="20" y="188"/>
                  <a:pt x="18" y="193"/>
                  <a:pt x="16" y="198"/>
                </a:cubicBezTo>
                <a:cubicBezTo>
                  <a:pt x="16" y="201"/>
                  <a:pt x="15" y="204"/>
                  <a:pt x="14" y="207"/>
                </a:cubicBezTo>
                <a:cubicBezTo>
                  <a:pt x="14" y="209"/>
                  <a:pt x="14" y="210"/>
                  <a:pt x="14" y="212"/>
                </a:cubicBezTo>
                <a:cubicBezTo>
                  <a:pt x="13" y="215"/>
                  <a:pt x="12" y="218"/>
                  <a:pt x="12" y="221"/>
                </a:cubicBezTo>
                <a:cubicBezTo>
                  <a:pt x="11" y="230"/>
                  <a:pt x="9" y="239"/>
                  <a:pt x="10" y="248"/>
                </a:cubicBezTo>
                <a:cubicBezTo>
                  <a:pt x="10" y="254"/>
                  <a:pt x="10" y="259"/>
                  <a:pt x="10" y="265"/>
                </a:cubicBezTo>
                <a:cubicBezTo>
                  <a:pt x="10" y="269"/>
                  <a:pt x="11" y="273"/>
                  <a:pt x="11" y="277"/>
                </a:cubicBezTo>
                <a:cubicBezTo>
                  <a:pt x="11" y="282"/>
                  <a:pt x="13" y="287"/>
                  <a:pt x="13" y="292"/>
                </a:cubicBezTo>
                <a:cubicBezTo>
                  <a:pt x="13" y="299"/>
                  <a:pt x="16" y="306"/>
                  <a:pt x="17" y="312"/>
                </a:cubicBezTo>
                <a:cubicBezTo>
                  <a:pt x="18" y="315"/>
                  <a:pt x="18" y="318"/>
                  <a:pt x="19" y="321"/>
                </a:cubicBezTo>
                <a:cubicBezTo>
                  <a:pt x="22" y="326"/>
                  <a:pt x="22" y="332"/>
                  <a:pt x="25" y="337"/>
                </a:cubicBezTo>
                <a:cubicBezTo>
                  <a:pt x="25" y="338"/>
                  <a:pt x="25" y="338"/>
                  <a:pt x="25" y="338"/>
                </a:cubicBezTo>
                <a:cubicBezTo>
                  <a:pt x="26" y="342"/>
                  <a:pt x="28" y="346"/>
                  <a:pt x="30" y="350"/>
                </a:cubicBezTo>
                <a:cubicBezTo>
                  <a:pt x="32" y="354"/>
                  <a:pt x="34" y="359"/>
                  <a:pt x="36" y="363"/>
                </a:cubicBezTo>
                <a:cubicBezTo>
                  <a:pt x="38" y="366"/>
                  <a:pt x="41" y="369"/>
                  <a:pt x="42" y="373"/>
                </a:cubicBezTo>
                <a:cubicBezTo>
                  <a:pt x="42" y="375"/>
                  <a:pt x="45" y="377"/>
                  <a:pt x="46" y="379"/>
                </a:cubicBezTo>
                <a:cubicBezTo>
                  <a:pt x="48" y="384"/>
                  <a:pt x="52" y="387"/>
                  <a:pt x="54" y="391"/>
                </a:cubicBezTo>
                <a:cubicBezTo>
                  <a:pt x="56" y="394"/>
                  <a:pt x="59" y="396"/>
                  <a:pt x="61" y="399"/>
                </a:cubicBezTo>
                <a:cubicBezTo>
                  <a:pt x="63" y="401"/>
                  <a:pt x="64" y="405"/>
                  <a:pt x="67" y="407"/>
                </a:cubicBezTo>
                <a:cubicBezTo>
                  <a:pt x="70" y="409"/>
                  <a:pt x="72" y="412"/>
                  <a:pt x="75" y="415"/>
                </a:cubicBezTo>
                <a:cubicBezTo>
                  <a:pt x="78" y="416"/>
                  <a:pt x="80" y="418"/>
                  <a:pt x="82" y="420"/>
                </a:cubicBezTo>
                <a:cubicBezTo>
                  <a:pt x="83" y="424"/>
                  <a:pt x="87" y="425"/>
                  <a:pt x="90" y="428"/>
                </a:cubicBezTo>
                <a:cubicBezTo>
                  <a:pt x="93" y="430"/>
                  <a:pt x="96" y="432"/>
                  <a:pt x="99" y="434"/>
                </a:cubicBezTo>
                <a:cubicBezTo>
                  <a:pt x="106" y="438"/>
                  <a:pt x="113" y="442"/>
                  <a:pt x="120" y="446"/>
                </a:cubicBezTo>
                <a:cubicBezTo>
                  <a:pt x="128" y="451"/>
                  <a:pt x="137" y="454"/>
                  <a:pt x="145" y="457"/>
                </a:cubicBezTo>
                <a:cubicBezTo>
                  <a:pt x="158" y="462"/>
                  <a:pt x="171" y="466"/>
                  <a:pt x="185" y="467"/>
                </a:cubicBezTo>
                <a:cubicBezTo>
                  <a:pt x="191" y="467"/>
                  <a:pt x="197" y="467"/>
                  <a:pt x="203" y="468"/>
                </a:cubicBezTo>
                <a:cubicBezTo>
                  <a:pt x="215" y="468"/>
                  <a:pt x="226" y="467"/>
                  <a:pt x="237" y="465"/>
                </a:cubicBezTo>
                <a:cubicBezTo>
                  <a:pt x="244" y="464"/>
                  <a:pt x="251" y="463"/>
                  <a:pt x="258" y="461"/>
                </a:cubicBezTo>
                <a:cubicBezTo>
                  <a:pt x="261" y="460"/>
                  <a:pt x="264" y="459"/>
                  <a:pt x="267" y="459"/>
                </a:cubicBezTo>
                <a:cubicBezTo>
                  <a:pt x="270" y="458"/>
                  <a:pt x="273" y="457"/>
                  <a:pt x="275" y="456"/>
                </a:cubicBezTo>
                <a:cubicBezTo>
                  <a:pt x="280" y="455"/>
                  <a:pt x="283" y="453"/>
                  <a:pt x="287" y="452"/>
                </a:cubicBezTo>
                <a:cubicBezTo>
                  <a:pt x="289" y="451"/>
                  <a:pt x="291" y="450"/>
                  <a:pt x="293" y="449"/>
                </a:cubicBezTo>
                <a:cubicBezTo>
                  <a:pt x="297" y="447"/>
                  <a:pt x="300" y="446"/>
                  <a:pt x="304" y="444"/>
                </a:cubicBezTo>
                <a:cubicBezTo>
                  <a:pt x="306" y="443"/>
                  <a:pt x="308" y="441"/>
                  <a:pt x="310" y="440"/>
                </a:cubicBezTo>
                <a:cubicBezTo>
                  <a:pt x="314" y="439"/>
                  <a:pt x="318" y="435"/>
                  <a:pt x="322" y="433"/>
                </a:cubicBezTo>
                <a:cubicBezTo>
                  <a:pt x="324" y="431"/>
                  <a:pt x="326" y="429"/>
                  <a:pt x="329" y="428"/>
                </a:cubicBezTo>
                <a:cubicBezTo>
                  <a:pt x="331" y="427"/>
                  <a:pt x="333" y="426"/>
                  <a:pt x="334" y="424"/>
                </a:cubicBezTo>
                <a:cubicBezTo>
                  <a:pt x="337" y="421"/>
                  <a:pt x="340" y="418"/>
                  <a:pt x="343" y="416"/>
                </a:cubicBezTo>
                <a:cubicBezTo>
                  <a:pt x="350" y="410"/>
                  <a:pt x="357" y="403"/>
                  <a:pt x="362" y="396"/>
                </a:cubicBezTo>
                <a:cubicBezTo>
                  <a:pt x="366" y="392"/>
                  <a:pt x="369" y="387"/>
                  <a:pt x="372" y="382"/>
                </a:cubicBezTo>
                <a:cubicBezTo>
                  <a:pt x="375" y="378"/>
                  <a:pt x="378" y="375"/>
                  <a:pt x="379" y="371"/>
                </a:cubicBezTo>
                <a:cubicBezTo>
                  <a:pt x="381" y="367"/>
                  <a:pt x="383" y="364"/>
                  <a:pt x="385" y="360"/>
                </a:cubicBezTo>
                <a:cubicBezTo>
                  <a:pt x="388" y="354"/>
                  <a:pt x="391" y="348"/>
                  <a:pt x="393" y="341"/>
                </a:cubicBezTo>
                <a:cubicBezTo>
                  <a:pt x="394" y="336"/>
                  <a:pt x="395" y="332"/>
                  <a:pt x="397" y="327"/>
                </a:cubicBezTo>
                <a:cubicBezTo>
                  <a:pt x="398" y="323"/>
                  <a:pt x="398" y="318"/>
                  <a:pt x="400" y="314"/>
                </a:cubicBezTo>
                <a:cubicBezTo>
                  <a:pt x="401" y="313"/>
                  <a:pt x="399" y="311"/>
                  <a:pt x="401" y="310"/>
                </a:cubicBezTo>
                <a:cubicBezTo>
                  <a:pt x="402" y="310"/>
                  <a:pt x="401" y="309"/>
                  <a:pt x="400" y="309"/>
                </a:cubicBezTo>
                <a:cubicBezTo>
                  <a:pt x="400" y="308"/>
                  <a:pt x="400" y="308"/>
                  <a:pt x="400" y="307"/>
                </a:cubicBezTo>
                <a:cubicBezTo>
                  <a:pt x="403" y="306"/>
                  <a:pt x="400" y="303"/>
                  <a:pt x="402" y="302"/>
                </a:cubicBezTo>
                <a:cubicBezTo>
                  <a:pt x="401" y="297"/>
                  <a:pt x="403" y="291"/>
                  <a:pt x="402" y="286"/>
                </a:cubicBezTo>
                <a:cubicBezTo>
                  <a:pt x="402" y="285"/>
                  <a:pt x="401" y="284"/>
                  <a:pt x="402" y="282"/>
                </a:cubicBezTo>
                <a:cubicBezTo>
                  <a:pt x="403" y="277"/>
                  <a:pt x="402" y="272"/>
                  <a:pt x="403" y="267"/>
                </a:cubicBezTo>
                <a:cubicBezTo>
                  <a:pt x="403" y="267"/>
                  <a:pt x="403" y="266"/>
                  <a:pt x="402" y="265"/>
                </a:cubicBezTo>
                <a:cubicBezTo>
                  <a:pt x="400" y="264"/>
                  <a:pt x="401" y="262"/>
                  <a:pt x="401" y="261"/>
                </a:cubicBezTo>
                <a:cubicBezTo>
                  <a:pt x="401" y="259"/>
                  <a:pt x="401" y="257"/>
                  <a:pt x="401" y="255"/>
                </a:cubicBezTo>
                <a:cubicBezTo>
                  <a:pt x="401" y="252"/>
                  <a:pt x="399" y="250"/>
                  <a:pt x="399" y="247"/>
                </a:cubicBezTo>
                <a:cubicBezTo>
                  <a:pt x="399" y="242"/>
                  <a:pt x="397" y="238"/>
                  <a:pt x="396" y="233"/>
                </a:cubicBezTo>
                <a:cubicBezTo>
                  <a:pt x="395" y="230"/>
                  <a:pt x="393" y="227"/>
                  <a:pt x="393" y="225"/>
                </a:cubicBezTo>
                <a:cubicBezTo>
                  <a:pt x="394" y="221"/>
                  <a:pt x="392" y="217"/>
                  <a:pt x="391" y="214"/>
                </a:cubicBezTo>
                <a:cubicBezTo>
                  <a:pt x="389" y="209"/>
                  <a:pt x="386" y="205"/>
                  <a:pt x="385" y="200"/>
                </a:cubicBezTo>
                <a:cubicBezTo>
                  <a:pt x="385" y="198"/>
                  <a:pt x="383" y="198"/>
                  <a:pt x="382" y="196"/>
                </a:cubicBezTo>
                <a:cubicBezTo>
                  <a:pt x="382" y="195"/>
                  <a:pt x="380" y="194"/>
                  <a:pt x="382" y="193"/>
                </a:cubicBezTo>
                <a:cubicBezTo>
                  <a:pt x="383" y="192"/>
                  <a:pt x="380" y="193"/>
                  <a:pt x="380" y="191"/>
                </a:cubicBezTo>
                <a:cubicBezTo>
                  <a:pt x="379" y="188"/>
                  <a:pt x="378" y="186"/>
                  <a:pt x="377" y="184"/>
                </a:cubicBezTo>
                <a:cubicBezTo>
                  <a:pt x="373" y="178"/>
                  <a:pt x="368" y="171"/>
                  <a:pt x="364" y="165"/>
                </a:cubicBezTo>
                <a:cubicBezTo>
                  <a:pt x="361" y="160"/>
                  <a:pt x="358" y="156"/>
                  <a:pt x="354" y="151"/>
                </a:cubicBezTo>
                <a:cubicBezTo>
                  <a:pt x="350" y="147"/>
                  <a:pt x="346" y="142"/>
                  <a:pt x="342" y="138"/>
                </a:cubicBezTo>
                <a:cubicBezTo>
                  <a:pt x="339" y="135"/>
                  <a:pt x="336" y="133"/>
                  <a:pt x="333" y="130"/>
                </a:cubicBezTo>
                <a:cubicBezTo>
                  <a:pt x="328" y="125"/>
                  <a:pt x="322" y="121"/>
                  <a:pt x="316" y="117"/>
                </a:cubicBezTo>
                <a:cubicBezTo>
                  <a:pt x="315" y="115"/>
                  <a:pt x="313" y="114"/>
                  <a:pt x="311" y="113"/>
                </a:cubicBezTo>
                <a:cubicBezTo>
                  <a:pt x="310" y="112"/>
                  <a:pt x="307" y="111"/>
                  <a:pt x="307" y="110"/>
                </a:cubicBezTo>
                <a:cubicBezTo>
                  <a:pt x="305" y="108"/>
                  <a:pt x="301" y="108"/>
                  <a:pt x="299" y="106"/>
                </a:cubicBezTo>
                <a:cubicBezTo>
                  <a:pt x="298" y="105"/>
                  <a:pt x="296" y="103"/>
                  <a:pt x="294" y="102"/>
                </a:cubicBezTo>
                <a:cubicBezTo>
                  <a:pt x="287" y="99"/>
                  <a:pt x="281" y="96"/>
                  <a:pt x="274" y="93"/>
                </a:cubicBezTo>
                <a:cubicBezTo>
                  <a:pt x="270" y="92"/>
                  <a:pt x="267" y="89"/>
                  <a:pt x="264" y="89"/>
                </a:cubicBezTo>
                <a:cubicBezTo>
                  <a:pt x="259" y="90"/>
                  <a:pt x="255" y="88"/>
                  <a:pt x="252" y="87"/>
                </a:cubicBezTo>
                <a:cubicBezTo>
                  <a:pt x="246" y="85"/>
                  <a:pt x="241" y="84"/>
                  <a:pt x="236" y="84"/>
                </a:cubicBezTo>
                <a:cubicBezTo>
                  <a:pt x="233" y="84"/>
                  <a:pt x="231" y="82"/>
                  <a:pt x="228" y="82"/>
                </a:cubicBezTo>
                <a:cubicBezTo>
                  <a:pt x="223" y="83"/>
                  <a:pt x="217" y="81"/>
                  <a:pt x="212" y="82"/>
                </a:cubicBezTo>
                <a:cubicBezTo>
                  <a:pt x="207" y="83"/>
                  <a:pt x="201" y="81"/>
                  <a:pt x="196" y="82"/>
                </a:cubicBezTo>
                <a:cubicBezTo>
                  <a:pt x="196" y="82"/>
                  <a:pt x="195" y="82"/>
                  <a:pt x="195" y="82"/>
                </a:cubicBezTo>
                <a:cubicBezTo>
                  <a:pt x="194" y="81"/>
                  <a:pt x="192" y="81"/>
                  <a:pt x="191" y="81"/>
                </a:cubicBezTo>
                <a:cubicBezTo>
                  <a:pt x="188" y="80"/>
                  <a:pt x="185" y="79"/>
                  <a:pt x="182" y="79"/>
                </a:cubicBezTo>
                <a:cubicBezTo>
                  <a:pt x="180" y="79"/>
                  <a:pt x="180" y="77"/>
                  <a:pt x="181" y="76"/>
                </a:cubicBezTo>
                <a:cubicBezTo>
                  <a:pt x="181" y="73"/>
                  <a:pt x="183" y="71"/>
                  <a:pt x="180" y="69"/>
                </a:cubicBezTo>
                <a:cubicBezTo>
                  <a:pt x="180" y="69"/>
                  <a:pt x="180" y="68"/>
                  <a:pt x="180" y="68"/>
                </a:cubicBezTo>
                <a:cubicBezTo>
                  <a:pt x="181" y="65"/>
                  <a:pt x="181" y="62"/>
                  <a:pt x="180" y="60"/>
                </a:cubicBezTo>
                <a:cubicBezTo>
                  <a:pt x="180" y="59"/>
                  <a:pt x="180" y="58"/>
                  <a:pt x="180" y="57"/>
                </a:cubicBezTo>
                <a:cubicBezTo>
                  <a:pt x="181" y="57"/>
                  <a:pt x="181" y="56"/>
                  <a:pt x="181" y="55"/>
                </a:cubicBezTo>
                <a:cubicBezTo>
                  <a:pt x="181" y="52"/>
                  <a:pt x="179" y="49"/>
                  <a:pt x="181" y="45"/>
                </a:cubicBezTo>
                <a:cubicBezTo>
                  <a:pt x="181" y="45"/>
                  <a:pt x="181" y="45"/>
                  <a:pt x="181" y="44"/>
                </a:cubicBezTo>
                <a:cubicBezTo>
                  <a:pt x="179" y="42"/>
                  <a:pt x="182" y="40"/>
                  <a:pt x="180" y="38"/>
                </a:cubicBezTo>
                <a:cubicBezTo>
                  <a:pt x="182" y="35"/>
                  <a:pt x="180" y="31"/>
                  <a:pt x="180" y="27"/>
                </a:cubicBezTo>
                <a:cubicBezTo>
                  <a:pt x="180" y="26"/>
                  <a:pt x="181" y="25"/>
                  <a:pt x="181" y="24"/>
                </a:cubicBezTo>
                <a:cubicBezTo>
                  <a:pt x="180" y="20"/>
                  <a:pt x="180" y="16"/>
                  <a:pt x="181" y="12"/>
                </a:cubicBezTo>
                <a:cubicBezTo>
                  <a:pt x="181" y="11"/>
                  <a:pt x="181" y="10"/>
                  <a:pt x="180" y="10"/>
                </a:cubicBezTo>
                <a:cubicBezTo>
                  <a:pt x="177" y="9"/>
                  <a:pt x="175" y="11"/>
                  <a:pt x="173" y="12"/>
                </a:cubicBezTo>
                <a:cubicBezTo>
                  <a:pt x="169" y="14"/>
                  <a:pt x="164" y="13"/>
                  <a:pt x="160" y="17"/>
                </a:cubicBezTo>
                <a:cubicBezTo>
                  <a:pt x="159" y="18"/>
                  <a:pt x="156" y="18"/>
                  <a:pt x="155" y="21"/>
                </a:cubicBezTo>
                <a:cubicBezTo>
                  <a:pt x="155" y="21"/>
                  <a:pt x="153" y="21"/>
                  <a:pt x="153" y="21"/>
                </a:cubicBezTo>
                <a:cubicBezTo>
                  <a:pt x="151" y="21"/>
                  <a:pt x="150" y="22"/>
                  <a:pt x="149" y="22"/>
                </a:cubicBezTo>
                <a:cubicBezTo>
                  <a:pt x="147" y="25"/>
                  <a:pt x="144" y="27"/>
                  <a:pt x="142" y="28"/>
                </a:cubicBezTo>
                <a:cubicBezTo>
                  <a:pt x="138" y="29"/>
                  <a:pt x="136" y="33"/>
                  <a:pt x="132" y="34"/>
                </a:cubicBezTo>
                <a:cubicBezTo>
                  <a:pt x="130" y="35"/>
                  <a:pt x="129" y="37"/>
                  <a:pt x="127" y="39"/>
                </a:cubicBezTo>
                <a:cubicBezTo>
                  <a:pt x="126" y="40"/>
                  <a:pt x="124" y="40"/>
                  <a:pt x="124" y="41"/>
                </a:cubicBezTo>
                <a:cubicBezTo>
                  <a:pt x="123" y="44"/>
                  <a:pt x="119" y="43"/>
                  <a:pt x="118" y="46"/>
                </a:cubicBezTo>
                <a:cubicBezTo>
                  <a:pt x="118" y="47"/>
                  <a:pt x="117" y="47"/>
                  <a:pt x="116" y="48"/>
                </a:cubicBezTo>
                <a:cubicBezTo>
                  <a:pt x="115" y="48"/>
                  <a:pt x="114" y="48"/>
                  <a:pt x="113" y="48"/>
                </a:cubicBezTo>
                <a:cubicBezTo>
                  <a:pt x="111" y="53"/>
                  <a:pt x="105" y="56"/>
                  <a:pt x="102" y="60"/>
                </a:cubicBezTo>
                <a:cubicBezTo>
                  <a:pt x="100" y="62"/>
                  <a:pt x="97" y="64"/>
                  <a:pt x="94" y="64"/>
                </a:cubicBezTo>
                <a:cubicBezTo>
                  <a:pt x="94" y="64"/>
                  <a:pt x="94" y="65"/>
                  <a:pt x="93" y="65"/>
                </a:cubicBezTo>
                <a:cubicBezTo>
                  <a:pt x="94" y="66"/>
                  <a:pt x="95" y="65"/>
                  <a:pt x="96" y="66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4" name="Freeform 60">
            <a:extLst>
              <a:ext uri="{FF2B5EF4-FFF2-40B4-BE49-F238E27FC236}">
                <a16:creationId xmlns:a16="http://schemas.microsoft.com/office/drawing/2014/main" id="{494AE665-60DD-4E3E-A9F6-8F3EC86559C1}"/>
              </a:ext>
            </a:extLst>
          </p:cNvPr>
          <p:cNvSpPr>
            <a:spLocks noEditPoints="1"/>
          </p:cNvSpPr>
          <p:nvPr/>
        </p:nvSpPr>
        <p:spPr bwMode="auto">
          <a:xfrm>
            <a:off x="5332819" y="1696257"/>
            <a:ext cx="1795463" cy="1541462"/>
          </a:xfrm>
          <a:custGeom>
            <a:avLst/>
            <a:gdLst/>
            <a:ahLst/>
            <a:cxnLst>
              <a:cxn ang="0">
                <a:pos x="431" y="330"/>
              </a:cxn>
              <a:cxn ang="0">
                <a:pos x="372" y="380"/>
              </a:cxn>
              <a:cxn ang="0">
                <a:pos x="354" y="389"/>
              </a:cxn>
              <a:cxn ang="0">
                <a:pos x="320" y="402"/>
              </a:cxn>
              <a:cxn ang="0">
                <a:pos x="293" y="408"/>
              </a:cxn>
              <a:cxn ang="0">
                <a:pos x="263" y="410"/>
              </a:cxn>
              <a:cxn ang="0">
                <a:pos x="225" y="409"/>
              </a:cxn>
              <a:cxn ang="0">
                <a:pos x="183" y="401"/>
              </a:cxn>
              <a:cxn ang="0">
                <a:pos x="132" y="380"/>
              </a:cxn>
              <a:cxn ang="0">
                <a:pos x="106" y="364"/>
              </a:cxn>
              <a:cxn ang="0">
                <a:pos x="43" y="305"/>
              </a:cxn>
              <a:cxn ang="0">
                <a:pos x="13" y="265"/>
              </a:cxn>
              <a:cxn ang="0">
                <a:pos x="1" y="223"/>
              </a:cxn>
              <a:cxn ang="0">
                <a:pos x="54" y="221"/>
              </a:cxn>
              <a:cxn ang="0">
                <a:pos x="74" y="180"/>
              </a:cxn>
              <a:cxn ang="0">
                <a:pos x="85" y="136"/>
              </a:cxn>
              <a:cxn ang="0">
                <a:pos x="106" y="97"/>
              </a:cxn>
              <a:cxn ang="0">
                <a:pos x="152" y="46"/>
              </a:cxn>
              <a:cxn ang="0">
                <a:pos x="216" y="12"/>
              </a:cxn>
              <a:cxn ang="0">
                <a:pos x="292" y="0"/>
              </a:cxn>
              <a:cxn ang="0">
                <a:pos x="341" y="8"/>
              </a:cxn>
              <a:cxn ang="0">
                <a:pos x="408" y="45"/>
              </a:cxn>
              <a:cxn ang="0">
                <a:pos x="432" y="71"/>
              </a:cxn>
              <a:cxn ang="0">
                <a:pos x="447" y="92"/>
              </a:cxn>
              <a:cxn ang="0">
                <a:pos x="461" y="119"/>
              </a:cxn>
              <a:cxn ang="0">
                <a:pos x="474" y="165"/>
              </a:cxn>
              <a:cxn ang="0">
                <a:pos x="475" y="239"/>
              </a:cxn>
              <a:cxn ang="0">
                <a:pos x="466" y="272"/>
              </a:cxn>
              <a:cxn ang="0">
                <a:pos x="81" y="222"/>
              </a:cxn>
              <a:cxn ang="0">
                <a:pos x="66" y="231"/>
              </a:cxn>
              <a:cxn ang="0">
                <a:pos x="39" y="232"/>
              </a:cxn>
              <a:cxn ang="0">
                <a:pos x="11" y="236"/>
              </a:cxn>
              <a:cxn ang="0">
                <a:pos x="22" y="259"/>
              </a:cxn>
              <a:cxn ang="0">
                <a:pos x="35" y="279"/>
              </a:cxn>
              <a:cxn ang="0">
                <a:pos x="53" y="302"/>
              </a:cxn>
              <a:cxn ang="0">
                <a:pos x="86" y="334"/>
              </a:cxn>
              <a:cxn ang="0">
                <a:pos x="123" y="363"/>
              </a:cxn>
              <a:cxn ang="0">
                <a:pos x="190" y="393"/>
              </a:cxn>
              <a:cxn ang="0">
                <a:pos x="263" y="402"/>
              </a:cxn>
              <a:cxn ang="0">
                <a:pos x="342" y="385"/>
              </a:cxn>
              <a:cxn ang="0">
                <a:pos x="400" y="351"/>
              </a:cxn>
              <a:cxn ang="0">
                <a:pos x="433" y="314"/>
              </a:cxn>
              <a:cxn ang="0">
                <a:pos x="468" y="226"/>
              </a:cxn>
              <a:cxn ang="0">
                <a:pos x="456" y="134"/>
              </a:cxn>
              <a:cxn ang="0">
                <a:pos x="427" y="80"/>
              </a:cxn>
              <a:cxn ang="0">
                <a:pos x="352" y="23"/>
              </a:cxn>
              <a:cxn ang="0">
                <a:pos x="302" y="9"/>
              </a:cxn>
              <a:cxn ang="0">
                <a:pos x="241" y="13"/>
              </a:cxn>
              <a:cxn ang="0">
                <a:pos x="195" y="30"/>
              </a:cxn>
              <a:cxn ang="0">
                <a:pos x="144" y="64"/>
              </a:cxn>
              <a:cxn ang="0">
                <a:pos x="103" y="117"/>
              </a:cxn>
              <a:cxn ang="0">
                <a:pos x="85" y="168"/>
              </a:cxn>
              <a:cxn ang="0">
                <a:pos x="81" y="222"/>
              </a:cxn>
            </a:cxnLst>
            <a:rect l="0" t="0" r="r" b="b"/>
            <a:pathLst>
              <a:path w="479" h="411">
                <a:moveTo>
                  <a:pt x="454" y="295"/>
                </a:moveTo>
                <a:cubicBezTo>
                  <a:pt x="454" y="297"/>
                  <a:pt x="453" y="298"/>
                  <a:pt x="453" y="299"/>
                </a:cubicBezTo>
                <a:cubicBezTo>
                  <a:pt x="451" y="301"/>
                  <a:pt x="448" y="302"/>
                  <a:pt x="450" y="305"/>
                </a:cubicBezTo>
                <a:cubicBezTo>
                  <a:pt x="447" y="307"/>
                  <a:pt x="447" y="311"/>
                  <a:pt x="444" y="314"/>
                </a:cubicBezTo>
                <a:cubicBezTo>
                  <a:pt x="440" y="319"/>
                  <a:pt x="436" y="325"/>
                  <a:pt x="431" y="330"/>
                </a:cubicBezTo>
                <a:cubicBezTo>
                  <a:pt x="425" y="337"/>
                  <a:pt x="419" y="345"/>
                  <a:pt x="412" y="351"/>
                </a:cubicBezTo>
                <a:cubicBezTo>
                  <a:pt x="409" y="353"/>
                  <a:pt x="406" y="356"/>
                  <a:pt x="403" y="358"/>
                </a:cubicBezTo>
                <a:cubicBezTo>
                  <a:pt x="400" y="361"/>
                  <a:pt x="398" y="363"/>
                  <a:pt x="395" y="365"/>
                </a:cubicBezTo>
                <a:cubicBezTo>
                  <a:pt x="391" y="369"/>
                  <a:pt x="386" y="372"/>
                  <a:pt x="381" y="375"/>
                </a:cubicBezTo>
                <a:cubicBezTo>
                  <a:pt x="378" y="377"/>
                  <a:pt x="375" y="378"/>
                  <a:pt x="372" y="380"/>
                </a:cubicBezTo>
                <a:cubicBezTo>
                  <a:pt x="371" y="381"/>
                  <a:pt x="370" y="382"/>
                  <a:pt x="369" y="381"/>
                </a:cubicBezTo>
                <a:cubicBezTo>
                  <a:pt x="369" y="380"/>
                  <a:pt x="368" y="381"/>
                  <a:pt x="368" y="381"/>
                </a:cubicBezTo>
                <a:cubicBezTo>
                  <a:pt x="368" y="385"/>
                  <a:pt x="364" y="384"/>
                  <a:pt x="362" y="385"/>
                </a:cubicBezTo>
                <a:cubicBezTo>
                  <a:pt x="361" y="385"/>
                  <a:pt x="360" y="385"/>
                  <a:pt x="359" y="387"/>
                </a:cubicBezTo>
                <a:cubicBezTo>
                  <a:pt x="358" y="389"/>
                  <a:pt x="355" y="388"/>
                  <a:pt x="354" y="389"/>
                </a:cubicBezTo>
                <a:cubicBezTo>
                  <a:pt x="351" y="389"/>
                  <a:pt x="350" y="391"/>
                  <a:pt x="349" y="392"/>
                </a:cubicBezTo>
                <a:cubicBezTo>
                  <a:pt x="345" y="393"/>
                  <a:pt x="342" y="394"/>
                  <a:pt x="339" y="395"/>
                </a:cubicBezTo>
                <a:cubicBezTo>
                  <a:pt x="337" y="395"/>
                  <a:pt x="336" y="397"/>
                  <a:pt x="334" y="397"/>
                </a:cubicBezTo>
                <a:cubicBezTo>
                  <a:pt x="331" y="397"/>
                  <a:pt x="328" y="398"/>
                  <a:pt x="327" y="399"/>
                </a:cubicBezTo>
                <a:cubicBezTo>
                  <a:pt x="325" y="401"/>
                  <a:pt x="322" y="400"/>
                  <a:pt x="320" y="402"/>
                </a:cubicBezTo>
                <a:cubicBezTo>
                  <a:pt x="319" y="403"/>
                  <a:pt x="318" y="401"/>
                  <a:pt x="317" y="402"/>
                </a:cubicBezTo>
                <a:cubicBezTo>
                  <a:pt x="314" y="404"/>
                  <a:pt x="310" y="404"/>
                  <a:pt x="307" y="405"/>
                </a:cubicBezTo>
                <a:cubicBezTo>
                  <a:pt x="304" y="405"/>
                  <a:pt x="300" y="408"/>
                  <a:pt x="296" y="406"/>
                </a:cubicBezTo>
                <a:cubicBezTo>
                  <a:pt x="296" y="406"/>
                  <a:pt x="295" y="407"/>
                  <a:pt x="294" y="407"/>
                </a:cubicBezTo>
                <a:cubicBezTo>
                  <a:pt x="294" y="407"/>
                  <a:pt x="293" y="408"/>
                  <a:pt x="293" y="408"/>
                </a:cubicBezTo>
                <a:cubicBezTo>
                  <a:pt x="291" y="406"/>
                  <a:pt x="289" y="408"/>
                  <a:pt x="287" y="408"/>
                </a:cubicBezTo>
                <a:cubicBezTo>
                  <a:pt x="283" y="409"/>
                  <a:pt x="279" y="409"/>
                  <a:pt x="275" y="410"/>
                </a:cubicBezTo>
                <a:cubicBezTo>
                  <a:pt x="274" y="410"/>
                  <a:pt x="273" y="410"/>
                  <a:pt x="273" y="410"/>
                </a:cubicBezTo>
                <a:cubicBezTo>
                  <a:pt x="272" y="409"/>
                  <a:pt x="271" y="409"/>
                  <a:pt x="270" y="409"/>
                </a:cubicBezTo>
                <a:cubicBezTo>
                  <a:pt x="268" y="411"/>
                  <a:pt x="266" y="410"/>
                  <a:pt x="263" y="410"/>
                </a:cubicBezTo>
                <a:cubicBezTo>
                  <a:pt x="260" y="410"/>
                  <a:pt x="256" y="411"/>
                  <a:pt x="252" y="411"/>
                </a:cubicBezTo>
                <a:cubicBezTo>
                  <a:pt x="250" y="411"/>
                  <a:pt x="248" y="411"/>
                  <a:pt x="245" y="410"/>
                </a:cubicBezTo>
                <a:cubicBezTo>
                  <a:pt x="244" y="410"/>
                  <a:pt x="242" y="411"/>
                  <a:pt x="240" y="410"/>
                </a:cubicBezTo>
                <a:cubicBezTo>
                  <a:pt x="236" y="410"/>
                  <a:pt x="231" y="411"/>
                  <a:pt x="227" y="409"/>
                </a:cubicBezTo>
                <a:cubicBezTo>
                  <a:pt x="226" y="408"/>
                  <a:pt x="226" y="410"/>
                  <a:pt x="225" y="409"/>
                </a:cubicBezTo>
                <a:cubicBezTo>
                  <a:pt x="223" y="409"/>
                  <a:pt x="220" y="409"/>
                  <a:pt x="217" y="408"/>
                </a:cubicBezTo>
                <a:cubicBezTo>
                  <a:pt x="213" y="407"/>
                  <a:pt x="209" y="407"/>
                  <a:pt x="204" y="406"/>
                </a:cubicBezTo>
                <a:cubicBezTo>
                  <a:pt x="202" y="405"/>
                  <a:pt x="199" y="405"/>
                  <a:pt x="196" y="403"/>
                </a:cubicBezTo>
                <a:cubicBezTo>
                  <a:pt x="195" y="402"/>
                  <a:pt x="193" y="402"/>
                  <a:pt x="191" y="402"/>
                </a:cubicBezTo>
                <a:cubicBezTo>
                  <a:pt x="189" y="403"/>
                  <a:pt x="186" y="401"/>
                  <a:pt x="183" y="401"/>
                </a:cubicBezTo>
                <a:cubicBezTo>
                  <a:pt x="182" y="401"/>
                  <a:pt x="180" y="401"/>
                  <a:pt x="180" y="399"/>
                </a:cubicBezTo>
                <a:cubicBezTo>
                  <a:pt x="179" y="400"/>
                  <a:pt x="177" y="396"/>
                  <a:pt x="176" y="399"/>
                </a:cubicBezTo>
                <a:cubicBezTo>
                  <a:pt x="176" y="399"/>
                  <a:pt x="176" y="399"/>
                  <a:pt x="175" y="399"/>
                </a:cubicBezTo>
                <a:cubicBezTo>
                  <a:pt x="167" y="395"/>
                  <a:pt x="159" y="394"/>
                  <a:pt x="151" y="389"/>
                </a:cubicBezTo>
                <a:cubicBezTo>
                  <a:pt x="145" y="385"/>
                  <a:pt x="138" y="383"/>
                  <a:pt x="132" y="380"/>
                </a:cubicBezTo>
                <a:cubicBezTo>
                  <a:pt x="131" y="380"/>
                  <a:pt x="130" y="379"/>
                  <a:pt x="130" y="378"/>
                </a:cubicBezTo>
                <a:cubicBezTo>
                  <a:pt x="130" y="377"/>
                  <a:pt x="131" y="376"/>
                  <a:pt x="129" y="378"/>
                </a:cubicBezTo>
                <a:cubicBezTo>
                  <a:pt x="128" y="378"/>
                  <a:pt x="128" y="378"/>
                  <a:pt x="127" y="377"/>
                </a:cubicBezTo>
                <a:cubicBezTo>
                  <a:pt x="124" y="375"/>
                  <a:pt x="119" y="372"/>
                  <a:pt x="115" y="370"/>
                </a:cubicBezTo>
                <a:cubicBezTo>
                  <a:pt x="112" y="368"/>
                  <a:pt x="110" y="365"/>
                  <a:pt x="106" y="364"/>
                </a:cubicBezTo>
                <a:cubicBezTo>
                  <a:pt x="105" y="363"/>
                  <a:pt x="104" y="362"/>
                  <a:pt x="103" y="361"/>
                </a:cubicBezTo>
                <a:cubicBezTo>
                  <a:pt x="95" y="356"/>
                  <a:pt x="89" y="351"/>
                  <a:pt x="82" y="345"/>
                </a:cubicBezTo>
                <a:cubicBezTo>
                  <a:pt x="77" y="341"/>
                  <a:pt x="71" y="336"/>
                  <a:pt x="66" y="331"/>
                </a:cubicBezTo>
                <a:cubicBezTo>
                  <a:pt x="62" y="327"/>
                  <a:pt x="58" y="323"/>
                  <a:pt x="54" y="318"/>
                </a:cubicBezTo>
                <a:cubicBezTo>
                  <a:pt x="50" y="314"/>
                  <a:pt x="46" y="310"/>
                  <a:pt x="43" y="305"/>
                </a:cubicBezTo>
                <a:cubicBezTo>
                  <a:pt x="41" y="301"/>
                  <a:pt x="37" y="299"/>
                  <a:pt x="35" y="296"/>
                </a:cubicBezTo>
                <a:cubicBezTo>
                  <a:pt x="32" y="291"/>
                  <a:pt x="28" y="288"/>
                  <a:pt x="26" y="283"/>
                </a:cubicBezTo>
                <a:cubicBezTo>
                  <a:pt x="25" y="281"/>
                  <a:pt x="24" y="278"/>
                  <a:pt x="21" y="278"/>
                </a:cubicBezTo>
                <a:cubicBezTo>
                  <a:pt x="20" y="278"/>
                  <a:pt x="21" y="276"/>
                  <a:pt x="20" y="275"/>
                </a:cubicBezTo>
                <a:cubicBezTo>
                  <a:pt x="17" y="272"/>
                  <a:pt x="17" y="268"/>
                  <a:pt x="13" y="265"/>
                </a:cubicBezTo>
                <a:cubicBezTo>
                  <a:pt x="12" y="265"/>
                  <a:pt x="13" y="263"/>
                  <a:pt x="12" y="262"/>
                </a:cubicBezTo>
                <a:cubicBezTo>
                  <a:pt x="11" y="259"/>
                  <a:pt x="9" y="256"/>
                  <a:pt x="8" y="253"/>
                </a:cubicBezTo>
                <a:cubicBezTo>
                  <a:pt x="6" y="249"/>
                  <a:pt x="5" y="245"/>
                  <a:pt x="4" y="241"/>
                </a:cubicBezTo>
                <a:cubicBezTo>
                  <a:pt x="3" y="237"/>
                  <a:pt x="1" y="233"/>
                  <a:pt x="1" y="228"/>
                </a:cubicBezTo>
                <a:cubicBezTo>
                  <a:pt x="0" y="227"/>
                  <a:pt x="2" y="225"/>
                  <a:pt x="1" y="223"/>
                </a:cubicBezTo>
                <a:cubicBezTo>
                  <a:pt x="1" y="223"/>
                  <a:pt x="1" y="222"/>
                  <a:pt x="2" y="222"/>
                </a:cubicBezTo>
                <a:cubicBezTo>
                  <a:pt x="5" y="223"/>
                  <a:pt x="8" y="221"/>
                  <a:pt x="11" y="222"/>
                </a:cubicBezTo>
                <a:cubicBezTo>
                  <a:pt x="14" y="222"/>
                  <a:pt x="18" y="221"/>
                  <a:pt x="21" y="221"/>
                </a:cubicBezTo>
                <a:cubicBezTo>
                  <a:pt x="29" y="222"/>
                  <a:pt x="36" y="220"/>
                  <a:pt x="43" y="221"/>
                </a:cubicBezTo>
                <a:cubicBezTo>
                  <a:pt x="47" y="221"/>
                  <a:pt x="50" y="221"/>
                  <a:pt x="54" y="221"/>
                </a:cubicBezTo>
                <a:cubicBezTo>
                  <a:pt x="59" y="221"/>
                  <a:pt x="64" y="221"/>
                  <a:pt x="69" y="221"/>
                </a:cubicBezTo>
                <a:cubicBezTo>
                  <a:pt x="72" y="221"/>
                  <a:pt x="73" y="220"/>
                  <a:pt x="73" y="217"/>
                </a:cubicBezTo>
                <a:cubicBezTo>
                  <a:pt x="73" y="211"/>
                  <a:pt x="72" y="206"/>
                  <a:pt x="73" y="201"/>
                </a:cubicBezTo>
                <a:cubicBezTo>
                  <a:pt x="74" y="199"/>
                  <a:pt x="74" y="197"/>
                  <a:pt x="73" y="195"/>
                </a:cubicBezTo>
                <a:cubicBezTo>
                  <a:pt x="72" y="190"/>
                  <a:pt x="74" y="185"/>
                  <a:pt x="74" y="180"/>
                </a:cubicBezTo>
                <a:cubicBezTo>
                  <a:pt x="74" y="176"/>
                  <a:pt x="75" y="171"/>
                  <a:pt x="76" y="167"/>
                </a:cubicBezTo>
                <a:cubicBezTo>
                  <a:pt x="76" y="165"/>
                  <a:pt x="76" y="164"/>
                  <a:pt x="77" y="162"/>
                </a:cubicBezTo>
                <a:cubicBezTo>
                  <a:pt x="79" y="160"/>
                  <a:pt x="77" y="158"/>
                  <a:pt x="79" y="156"/>
                </a:cubicBezTo>
                <a:cubicBezTo>
                  <a:pt x="81" y="152"/>
                  <a:pt x="80" y="148"/>
                  <a:pt x="81" y="145"/>
                </a:cubicBezTo>
                <a:cubicBezTo>
                  <a:pt x="83" y="142"/>
                  <a:pt x="83" y="139"/>
                  <a:pt x="85" y="136"/>
                </a:cubicBezTo>
                <a:cubicBezTo>
                  <a:pt x="87" y="133"/>
                  <a:pt x="88" y="130"/>
                  <a:pt x="88" y="127"/>
                </a:cubicBezTo>
                <a:cubicBezTo>
                  <a:pt x="89" y="127"/>
                  <a:pt x="88" y="126"/>
                  <a:pt x="89" y="126"/>
                </a:cubicBezTo>
                <a:cubicBezTo>
                  <a:pt x="94" y="123"/>
                  <a:pt x="92" y="115"/>
                  <a:pt x="97" y="112"/>
                </a:cubicBezTo>
                <a:cubicBezTo>
                  <a:pt x="97" y="108"/>
                  <a:pt x="101" y="106"/>
                  <a:pt x="102" y="103"/>
                </a:cubicBezTo>
                <a:cubicBezTo>
                  <a:pt x="103" y="101"/>
                  <a:pt x="103" y="98"/>
                  <a:pt x="106" y="97"/>
                </a:cubicBezTo>
                <a:cubicBezTo>
                  <a:pt x="106" y="97"/>
                  <a:pt x="106" y="94"/>
                  <a:pt x="107" y="93"/>
                </a:cubicBezTo>
                <a:cubicBezTo>
                  <a:pt x="111" y="88"/>
                  <a:pt x="114" y="84"/>
                  <a:pt x="118" y="79"/>
                </a:cubicBezTo>
                <a:cubicBezTo>
                  <a:pt x="122" y="75"/>
                  <a:pt x="126" y="71"/>
                  <a:pt x="130" y="66"/>
                </a:cubicBezTo>
                <a:cubicBezTo>
                  <a:pt x="134" y="62"/>
                  <a:pt x="139" y="58"/>
                  <a:pt x="143" y="53"/>
                </a:cubicBezTo>
                <a:cubicBezTo>
                  <a:pt x="145" y="51"/>
                  <a:pt x="149" y="49"/>
                  <a:pt x="152" y="46"/>
                </a:cubicBezTo>
                <a:cubicBezTo>
                  <a:pt x="155" y="44"/>
                  <a:pt x="159" y="43"/>
                  <a:pt x="161" y="39"/>
                </a:cubicBezTo>
                <a:cubicBezTo>
                  <a:pt x="163" y="37"/>
                  <a:pt x="165" y="37"/>
                  <a:pt x="167" y="36"/>
                </a:cubicBezTo>
                <a:cubicBezTo>
                  <a:pt x="175" y="30"/>
                  <a:pt x="184" y="25"/>
                  <a:pt x="193" y="21"/>
                </a:cubicBezTo>
                <a:cubicBezTo>
                  <a:pt x="198" y="18"/>
                  <a:pt x="202" y="16"/>
                  <a:pt x="207" y="15"/>
                </a:cubicBezTo>
                <a:cubicBezTo>
                  <a:pt x="210" y="14"/>
                  <a:pt x="213" y="13"/>
                  <a:pt x="216" y="12"/>
                </a:cubicBezTo>
                <a:cubicBezTo>
                  <a:pt x="219" y="10"/>
                  <a:pt x="223" y="10"/>
                  <a:pt x="226" y="9"/>
                </a:cubicBezTo>
                <a:cubicBezTo>
                  <a:pt x="229" y="7"/>
                  <a:pt x="231" y="7"/>
                  <a:pt x="234" y="6"/>
                </a:cubicBezTo>
                <a:cubicBezTo>
                  <a:pt x="242" y="4"/>
                  <a:pt x="250" y="2"/>
                  <a:pt x="258" y="2"/>
                </a:cubicBezTo>
                <a:cubicBezTo>
                  <a:pt x="265" y="1"/>
                  <a:pt x="271" y="0"/>
                  <a:pt x="278" y="0"/>
                </a:cubicBezTo>
                <a:cubicBezTo>
                  <a:pt x="283" y="0"/>
                  <a:pt x="288" y="0"/>
                  <a:pt x="292" y="0"/>
                </a:cubicBezTo>
                <a:cubicBezTo>
                  <a:pt x="298" y="0"/>
                  <a:pt x="303" y="1"/>
                  <a:pt x="308" y="1"/>
                </a:cubicBezTo>
                <a:cubicBezTo>
                  <a:pt x="313" y="2"/>
                  <a:pt x="317" y="3"/>
                  <a:pt x="322" y="4"/>
                </a:cubicBezTo>
                <a:cubicBezTo>
                  <a:pt x="325" y="4"/>
                  <a:pt x="327" y="6"/>
                  <a:pt x="330" y="5"/>
                </a:cubicBezTo>
                <a:cubicBezTo>
                  <a:pt x="331" y="5"/>
                  <a:pt x="334" y="5"/>
                  <a:pt x="336" y="7"/>
                </a:cubicBezTo>
                <a:cubicBezTo>
                  <a:pt x="337" y="8"/>
                  <a:pt x="339" y="8"/>
                  <a:pt x="341" y="8"/>
                </a:cubicBezTo>
                <a:cubicBezTo>
                  <a:pt x="347" y="10"/>
                  <a:pt x="353" y="12"/>
                  <a:pt x="359" y="14"/>
                </a:cubicBezTo>
                <a:cubicBezTo>
                  <a:pt x="367" y="17"/>
                  <a:pt x="374" y="21"/>
                  <a:pt x="381" y="26"/>
                </a:cubicBezTo>
                <a:cubicBezTo>
                  <a:pt x="385" y="28"/>
                  <a:pt x="391" y="29"/>
                  <a:pt x="393" y="34"/>
                </a:cubicBezTo>
                <a:cubicBezTo>
                  <a:pt x="393" y="34"/>
                  <a:pt x="394" y="35"/>
                  <a:pt x="394" y="35"/>
                </a:cubicBezTo>
                <a:cubicBezTo>
                  <a:pt x="400" y="36"/>
                  <a:pt x="403" y="41"/>
                  <a:pt x="408" y="45"/>
                </a:cubicBezTo>
                <a:cubicBezTo>
                  <a:pt x="409" y="46"/>
                  <a:pt x="411" y="47"/>
                  <a:pt x="412" y="50"/>
                </a:cubicBezTo>
                <a:cubicBezTo>
                  <a:pt x="412" y="50"/>
                  <a:pt x="412" y="50"/>
                  <a:pt x="413" y="50"/>
                </a:cubicBezTo>
                <a:cubicBezTo>
                  <a:pt x="414" y="49"/>
                  <a:pt x="414" y="50"/>
                  <a:pt x="415" y="50"/>
                </a:cubicBezTo>
                <a:cubicBezTo>
                  <a:pt x="417" y="56"/>
                  <a:pt x="422" y="59"/>
                  <a:pt x="426" y="62"/>
                </a:cubicBezTo>
                <a:cubicBezTo>
                  <a:pt x="429" y="65"/>
                  <a:pt x="430" y="68"/>
                  <a:pt x="432" y="71"/>
                </a:cubicBezTo>
                <a:cubicBezTo>
                  <a:pt x="432" y="71"/>
                  <a:pt x="432" y="72"/>
                  <a:pt x="432" y="72"/>
                </a:cubicBezTo>
                <a:cubicBezTo>
                  <a:pt x="435" y="73"/>
                  <a:pt x="436" y="75"/>
                  <a:pt x="437" y="78"/>
                </a:cubicBezTo>
                <a:cubicBezTo>
                  <a:pt x="438" y="80"/>
                  <a:pt x="440" y="81"/>
                  <a:pt x="441" y="83"/>
                </a:cubicBezTo>
                <a:cubicBezTo>
                  <a:pt x="442" y="85"/>
                  <a:pt x="443" y="86"/>
                  <a:pt x="444" y="88"/>
                </a:cubicBezTo>
                <a:cubicBezTo>
                  <a:pt x="444" y="90"/>
                  <a:pt x="447" y="89"/>
                  <a:pt x="447" y="92"/>
                </a:cubicBezTo>
                <a:cubicBezTo>
                  <a:pt x="448" y="92"/>
                  <a:pt x="448" y="93"/>
                  <a:pt x="448" y="94"/>
                </a:cubicBezTo>
                <a:cubicBezTo>
                  <a:pt x="448" y="95"/>
                  <a:pt x="448" y="96"/>
                  <a:pt x="450" y="96"/>
                </a:cubicBezTo>
                <a:cubicBezTo>
                  <a:pt x="451" y="96"/>
                  <a:pt x="451" y="97"/>
                  <a:pt x="451" y="97"/>
                </a:cubicBezTo>
                <a:cubicBezTo>
                  <a:pt x="451" y="101"/>
                  <a:pt x="454" y="104"/>
                  <a:pt x="456" y="108"/>
                </a:cubicBezTo>
                <a:cubicBezTo>
                  <a:pt x="458" y="111"/>
                  <a:pt x="459" y="115"/>
                  <a:pt x="461" y="119"/>
                </a:cubicBezTo>
                <a:cubicBezTo>
                  <a:pt x="463" y="122"/>
                  <a:pt x="464" y="126"/>
                  <a:pt x="465" y="130"/>
                </a:cubicBezTo>
                <a:cubicBezTo>
                  <a:pt x="465" y="133"/>
                  <a:pt x="466" y="136"/>
                  <a:pt x="468" y="138"/>
                </a:cubicBezTo>
                <a:cubicBezTo>
                  <a:pt x="469" y="141"/>
                  <a:pt x="469" y="144"/>
                  <a:pt x="470" y="147"/>
                </a:cubicBezTo>
                <a:cubicBezTo>
                  <a:pt x="470" y="148"/>
                  <a:pt x="472" y="149"/>
                  <a:pt x="472" y="151"/>
                </a:cubicBezTo>
                <a:cubicBezTo>
                  <a:pt x="471" y="156"/>
                  <a:pt x="474" y="160"/>
                  <a:pt x="474" y="165"/>
                </a:cubicBezTo>
                <a:cubicBezTo>
                  <a:pt x="475" y="170"/>
                  <a:pt x="475" y="175"/>
                  <a:pt x="476" y="180"/>
                </a:cubicBezTo>
                <a:cubicBezTo>
                  <a:pt x="477" y="184"/>
                  <a:pt x="477" y="188"/>
                  <a:pt x="478" y="193"/>
                </a:cubicBezTo>
                <a:cubicBezTo>
                  <a:pt x="479" y="197"/>
                  <a:pt x="478" y="202"/>
                  <a:pt x="478" y="207"/>
                </a:cubicBezTo>
                <a:cubicBezTo>
                  <a:pt x="477" y="213"/>
                  <a:pt x="478" y="219"/>
                  <a:pt x="477" y="225"/>
                </a:cubicBezTo>
                <a:cubicBezTo>
                  <a:pt x="476" y="230"/>
                  <a:pt x="476" y="235"/>
                  <a:pt x="475" y="239"/>
                </a:cubicBezTo>
                <a:cubicBezTo>
                  <a:pt x="475" y="242"/>
                  <a:pt x="475" y="244"/>
                  <a:pt x="474" y="247"/>
                </a:cubicBezTo>
                <a:cubicBezTo>
                  <a:pt x="473" y="249"/>
                  <a:pt x="472" y="250"/>
                  <a:pt x="472" y="252"/>
                </a:cubicBezTo>
                <a:cubicBezTo>
                  <a:pt x="472" y="255"/>
                  <a:pt x="470" y="257"/>
                  <a:pt x="469" y="259"/>
                </a:cubicBezTo>
                <a:cubicBezTo>
                  <a:pt x="469" y="261"/>
                  <a:pt x="469" y="263"/>
                  <a:pt x="469" y="265"/>
                </a:cubicBezTo>
                <a:cubicBezTo>
                  <a:pt x="469" y="268"/>
                  <a:pt x="468" y="271"/>
                  <a:pt x="466" y="272"/>
                </a:cubicBezTo>
                <a:cubicBezTo>
                  <a:pt x="464" y="274"/>
                  <a:pt x="464" y="276"/>
                  <a:pt x="463" y="278"/>
                </a:cubicBezTo>
                <a:cubicBezTo>
                  <a:pt x="461" y="280"/>
                  <a:pt x="459" y="283"/>
                  <a:pt x="459" y="286"/>
                </a:cubicBezTo>
                <a:cubicBezTo>
                  <a:pt x="459" y="290"/>
                  <a:pt x="455" y="291"/>
                  <a:pt x="455" y="295"/>
                </a:cubicBezTo>
                <a:cubicBezTo>
                  <a:pt x="456" y="298"/>
                  <a:pt x="455" y="295"/>
                  <a:pt x="454" y="295"/>
                </a:cubicBezTo>
                <a:close/>
                <a:moveTo>
                  <a:pt x="81" y="222"/>
                </a:moveTo>
                <a:cubicBezTo>
                  <a:pt x="81" y="225"/>
                  <a:pt x="79" y="227"/>
                  <a:pt x="79" y="230"/>
                </a:cubicBezTo>
                <a:cubicBezTo>
                  <a:pt x="79" y="231"/>
                  <a:pt x="78" y="231"/>
                  <a:pt x="77" y="231"/>
                </a:cubicBezTo>
                <a:cubicBezTo>
                  <a:pt x="74" y="231"/>
                  <a:pt x="72" y="228"/>
                  <a:pt x="70" y="231"/>
                </a:cubicBezTo>
                <a:cubicBezTo>
                  <a:pt x="69" y="232"/>
                  <a:pt x="69" y="231"/>
                  <a:pt x="68" y="231"/>
                </a:cubicBezTo>
                <a:cubicBezTo>
                  <a:pt x="67" y="230"/>
                  <a:pt x="66" y="230"/>
                  <a:pt x="66" y="231"/>
                </a:cubicBezTo>
                <a:cubicBezTo>
                  <a:pt x="65" y="232"/>
                  <a:pt x="65" y="232"/>
                  <a:pt x="64" y="231"/>
                </a:cubicBezTo>
                <a:cubicBezTo>
                  <a:pt x="62" y="230"/>
                  <a:pt x="59" y="232"/>
                  <a:pt x="56" y="231"/>
                </a:cubicBezTo>
                <a:cubicBezTo>
                  <a:pt x="53" y="229"/>
                  <a:pt x="49" y="232"/>
                  <a:pt x="46" y="230"/>
                </a:cubicBezTo>
                <a:cubicBezTo>
                  <a:pt x="46" y="230"/>
                  <a:pt x="45" y="230"/>
                  <a:pt x="45" y="231"/>
                </a:cubicBezTo>
                <a:cubicBezTo>
                  <a:pt x="44" y="233"/>
                  <a:pt x="41" y="229"/>
                  <a:pt x="39" y="232"/>
                </a:cubicBezTo>
                <a:cubicBezTo>
                  <a:pt x="35" y="230"/>
                  <a:pt x="31" y="231"/>
                  <a:pt x="28" y="231"/>
                </a:cubicBezTo>
                <a:cubicBezTo>
                  <a:pt x="26" y="231"/>
                  <a:pt x="25" y="230"/>
                  <a:pt x="24" y="230"/>
                </a:cubicBezTo>
                <a:cubicBezTo>
                  <a:pt x="20" y="231"/>
                  <a:pt x="16" y="231"/>
                  <a:pt x="13" y="230"/>
                </a:cubicBezTo>
                <a:cubicBezTo>
                  <a:pt x="12" y="230"/>
                  <a:pt x="11" y="230"/>
                  <a:pt x="11" y="232"/>
                </a:cubicBezTo>
                <a:cubicBezTo>
                  <a:pt x="11" y="233"/>
                  <a:pt x="10" y="235"/>
                  <a:pt x="11" y="236"/>
                </a:cubicBezTo>
                <a:cubicBezTo>
                  <a:pt x="13" y="238"/>
                  <a:pt x="14" y="241"/>
                  <a:pt x="14" y="243"/>
                </a:cubicBezTo>
                <a:cubicBezTo>
                  <a:pt x="15" y="245"/>
                  <a:pt x="15" y="248"/>
                  <a:pt x="16" y="250"/>
                </a:cubicBezTo>
                <a:cubicBezTo>
                  <a:pt x="17" y="251"/>
                  <a:pt x="18" y="252"/>
                  <a:pt x="18" y="254"/>
                </a:cubicBezTo>
                <a:cubicBezTo>
                  <a:pt x="18" y="255"/>
                  <a:pt x="19" y="255"/>
                  <a:pt x="20" y="255"/>
                </a:cubicBezTo>
                <a:cubicBezTo>
                  <a:pt x="22" y="256"/>
                  <a:pt x="22" y="258"/>
                  <a:pt x="22" y="259"/>
                </a:cubicBezTo>
                <a:cubicBezTo>
                  <a:pt x="22" y="260"/>
                  <a:pt x="22" y="261"/>
                  <a:pt x="23" y="262"/>
                </a:cubicBezTo>
                <a:cubicBezTo>
                  <a:pt x="24" y="263"/>
                  <a:pt x="25" y="264"/>
                  <a:pt x="26" y="266"/>
                </a:cubicBezTo>
                <a:cubicBezTo>
                  <a:pt x="27" y="267"/>
                  <a:pt x="26" y="269"/>
                  <a:pt x="29" y="269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29" y="274"/>
                  <a:pt x="34" y="275"/>
                  <a:pt x="35" y="279"/>
                </a:cubicBezTo>
                <a:cubicBezTo>
                  <a:pt x="35" y="281"/>
                  <a:pt x="38" y="281"/>
                  <a:pt x="39" y="284"/>
                </a:cubicBezTo>
                <a:cubicBezTo>
                  <a:pt x="40" y="287"/>
                  <a:pt x="42" y="289"/>
                  <a:pt x="45" y="292"/>
                </a:cubicBezTo>
                <a:cubicBezTo>
                  <a:pt x="45" y="293"/>
                  <a:pt x="45" y="293"/>
                  <a:pt x="46" y="293"/>
                </a:cubicBezTo>
                <a:cubicBezTo>
                  <a:pt x="47" y="293"/>
                  <a:pt x="48" y="294"/>
                  <a:pt x="48" y="295"/>
                </a:cubicBezTo>
                <a:cubicBezTo>
                  <a:pt x="48" y="299"/>
                  <a:pt x="52" y="300"/>
                  <a:pt x="53" y="302"/>
                </a:cubicBezTo>
                <a:cubicBezTo>
                  <a:pt x="55" y="304"/>
                  <a:pt x="57" y="307"/>
                  <a:pt x="59" y="308"/>
                </a:cubicBezTo>
                <a:cubicBezTo>
                  <a:pt x="62" y="310"/>
                  <a:pt x="63" y="312"/>
                  <a:pt x="64" y="315"/>
                </a:cubicBezTo>
                <a:cubicBezTo>
                  <a:pt x="65" y="316"/>
                  <a:pt x="67" y="316"/>
                  <a:pt x="68" y="317"/>
                </a:cubicBezTo>
                <a:cubicBezTo>
                  <a:pt x="71" y="322"/>
                  <a:pt x="76" y="326"/>
                  <a:pt x="80" y="330"/>
                </a:cubicBezTo>
                <a:cubicBezTo>
                  <a:pt x="81" y="332"/>
                  <a:pt x="83" y="335"/>
                  <a:pt x="86" y="334"/>
                </a:cubicBezTo>
                <a:cubicBezTo>
                  <a:pt x="87" y="334"/>
                  <a:pt x="87" y="335"/>
                  <a:pt x="87" y="335"/>
                </a:cubicBezTo>
                <a:cubicBezTo>
                  <a:pt x="86" y="339"/>
                  <a:pt x="93" y="338"/>
                  <a:pt x="92" y="342"/>
                </a:cubicBezTo>
                <a:cubicBezTo>
                  <a:pt x="96" y="341"/>
                  <a:pt x="98" y="345"/>
                  <a:pt x="100" y="347"/>
                </a:cubicBezTo>
                <a:cubicBezTo>
                  <a:pt x="104" y="351"/>
                  <a:pt x="109" y="353"/>
                  <a:pt x="113" y="357"/>
                </a:cubicBezTo>
                <a:cubicBezTo>
                  <a:pt x="116" y="359"/>
                  <a:pt x="120" y="360"/>
                  <a:pt x="123" y="363"/>
                </a:cubicBezTo>
                <a:cubicBezTo>
                  <a:pt x="127" y="366"/>
                  <a:pt x="132" y="368"/>
                  <a:pt x="136" y="370"/>
                </a:cubicBezTo>
                <a:cubicBezTo>
                  <a:pt x="140" y="373"/>
                  <a:pt x="144" y="375"/>
                  <a:pt x="149" y="377"/>
                </a:cubicBezTo>
                <a:cubicBezTo>
                  <a:pt x="154" y="380"/>
                  <a:pt x="159" y="381"/>
                  <a:pt x="164" y="384"/>
                </a:cubicBezTo>
                <a:cubicBezTo>
                  <a:pt x="167" y="385"/>
                  <a:pt x="169" y="386"/>
                  <a:pt x="172" y="387"/>
                </a:cubicBezTo>
                <a:cubicBezTo>
                  <a:pt x="178" y="389"/>
                  <a:pt x="184" y="391"/>
                  <a:pt x="190" y="393"/>
                </a:cubicBezTo>
                <a:cubicBezTo>
                  <a:pt x="197" y="394"/>
                  <a:pt x="203" y="397"/>
                  <a:pt x="210" y="397"/>
                </a:cubicBezTo>
                <a:cubicBezTo>
                  <a:pt x="211" y="397"/>
                  <a:pt x="212" y="397"/>
                  <a:pt x="212" y="397"/>
                </a:cubicBezTo>
                <a:cubicBezTo>
                  <a:pt x="216" y="399"/>
                  <a:pt x="220" y="400"/>
                  <a:pt x="224" y="400"/>
                </a:cubicBezTo>
                <a:cubicBezTo>
                  <a:pt x="229" y="400"/>
                  <a:pt x="234" y="401"/>
                  <a:pt x="239" y="401"/>
                </a:cubicBezTo>
                <a:cubicBezTo>
                  <a:pt x="247" y="402"/>
                  <a:pt x="255" y="402"/>
                  <a:pt x="263" y="402"/>
                </a:cubicBezTo>
                <a:cubicBezTo>
                  <a:pt x="269" y="402"/>
                  <a:pt x="275" y="401"/>
                  <a:pt x="281" y="401"/>
                </a:cubicBezTo>
                <a:cubicBezTo>
                  <a:pt x="284" y="400"/>
                  <a:pt x="287" y="399"/>
                  <a:pt x="290" y="399"/>
                </a:cubicBezTo>
                <a:cubicBezTo>
                  <a:pt x="293" y="399"/>
                  <a:pt x="295" y="399"/>
                  <a:pt x="297" y="398"/>
                </a:cubicBezTo>
                <a:cubicBezTo>
                  <a:pt x="306" y="396"/>
                  <a:pt x="315" y="393"/>
                  <a:pt x="324" y="391"/>
                </a:cubicBezTo>
                <a:cubicBezTo>
                  <a:pt x="330" y="390"/>
                  <a:pt x="336" y="387"/>
                  <a:pt x="342" y="385"/>
                </a:cubicBezTo>
                <a:cubicBezTo>
                  <a:pt x="347" y="383"/>
                  <a:pt x="353" y="381"/>
                  <a:pt x="358" y="378"/>
                </a:cubicBezTo>
                <a:cubicBezTo>
                  <a:pt x="362" y="376"/>
                  <a:pt x="366" y="374"/>
                  <a:pt x="370" y="371"/>
                </a:cubicBezTo>
                <a:cubicBezTo>
                  <a:pt x="372" y="370"/>
                  <a:pt x="374" y="369"/>
                  <a:pt x="377" y="368"/>
                </a:cubicBezTo>
                <a:cubicBezTo>
                  <a:pt x="382" y="365"/>
                  <a:pt x="386" y="361"/>
                  <a:pt x="392" y="358"/>
                </a:cubicBezTo>
                <a:cubicBezTo>
                  <a:pt x="395" y="356"/>
                  <a:pt x="397" y="353"/>
                  <a:pt x="400" y="351"/>
                </a:cubicBezTo>
                <a:cubicBezTo>
                  <a:pt x="402" y="349"/>
                  <a:pt x="406" y="347"/>
                  <a:pt x="407" y="345"/>
                </a:cubicBezTo>
                <a:cubicBezTo>
                  <a:pt x="409" y="342"/>
                  <a:pt x="412" y="340"/>
                  <a:pt x="415" y="337"/>
                </a:cubicBezTo>
                <a:cubicBezTo>
                  <a:pt x="417" y="334"/>
                  <a:pt x="419" y="332"/>
                  <a:pt x="421" y="330"/>
                </a:cubicBezTo>
                <a:cubicBezTo>
                  <a:pt x="424" y="327"/>
                  <a:pt x="426" y="324"/>
                  <a:pt x="428" y="321"/>
                </a:cubicBezTo>
                <a:cubicBezTo>
                  <a:pt x="430" y="319"/>
                  <a:pt x="431" y="316"/>
                  <a:pt x="433" y="314"/>
                </a:cubicBezTo>
                <a:cubicBezTo>
                  <a:pt x="435" y="311"/>
                  <a:pt x="437" y="309"/>
                  <a:pt x="438" y="307"/>
                </a:cubicBezTo>
                <a:cubicBezTo>
                  <a:pt x="441" y="300"/>
                  <a:pt x="446" y="294"/>
                  <a:pt x="450" y="287"/>
                </a:cubicBezTo>
                <a:cubicBezTo>
                  <a:pt x="453" y="282"/>
                  <a:pt x="455" y="276"/>
                  <a:pt x="457" y="270"/>
                </a:cubicBezTo>
                <a:cubicBezTo>
                  <a:pt x="459" y="264"/>
                  <a:pt x="461" y="258"/>
                  <a:pt x="463" y="252"/>
                </a:cubicBezTo>
                <a:cubicBezTo>
                  <a:pt x="465" y="244"/>
                  <a:pt x="467" y="235"/>
                  <a:pt x="468" y="226"/>
                </a:cubicBezTo>
                <a:cubicBezTo>
                  <a:pt x="468" y="220"/>
                  <a:pt x="468" y="214"/>
                  <a:pt x="468" y="209"/>
                </a:cubicBezTo>
                <a:cubicBezTo>
                  <a:pt x="469" y="199"/>
                  <a:pt x="468" y="190"/>
                  <a:pt x="467" y="180"/>
                </a:cubicBezTo>
                <a:cubicBezTo>
                  <a:pt x="466" y="174"/>
                  <a:pt x="464" y="167"/>
                  <a:pt x="463" y="160"/>
                </a:cubicBezTo>
                <a:cubicBezTo>
                  <a:pt x="463" y="156"/>
                  <a:pt x="462" y="151"/>
                  <a:pt x="460" y="147"/>
                </a:cubicBezTo>
                <a:cubicBezTo>
                  <a:pt x="459" y="143"/>
                  <a:pt x="458" y="138"/>
                  <a:pt x="456" y="134"/>
                </a:cubicBezTo>
                <a:cubicBezTo>
                  <a:pt x="454" y="128"/>
                  <a:pt x="452" y="122"/>
                  <a:pt x="449" y="117"/>
                </a:cubicBezTo>
                <a:cubicBezTo>
                  <a:pt x="447" y="113"/>
                  <a:pt x="446" y="109"/>
                  <a:pt x="443" y="105"/>
                </a:cubicBezTo>
                <a:cubicBezTo>
                  <a:pt x="440" y="102"/>
                  <a:pt x="440" y="97"/>
                  <a:pt x="437" y="94"/>
                </a:cubicBezTo>
                <a:cubicBezTo>
                  <a:pt x="435" y="92"/>
                  <a:pt x="434" y="89"/>
                  <a:pt x="432" y="88"/>
                </a:cubicBezTo>
                <a:cubicBezTo>
                  <a:pt x="430" y="85"/>
                  <a:pt x="429" y="82"/>
                  <a:pt x="427" y="80"/>
                </a:cubicBezTo>
                <a:cubicBezTo>
                  <a:pt x="425" y="78"/>
                  <a:pt x="423" y="76"/>
                  <a:pt x="421" y="74"/>
                </a:cubicBezTo>
                <a:cubicBezTo>
                  <a:pt x="414" y="65"/>
                  <a:pt x="406" y="56"/>
                  <a:pt x="396" y="49"/>
                </a:cubicBezTo>
                <a:cubicBezTo>
                  <a:pt x="395" y="47"/>
                  <a:pt x="393" y="46"/>
                  <a:pt x="391" y="45"/>
                </a:cubicBezTo>
                <a:cubicBezTo>
                  <a:pt x="385" y="40"/>
                  <a:pt x="379" y="36"/>
                  <a:pt x="373" y="33"/>
                </a:cubicBezTo>
                <a:cubicBezTo>
                  <a:pt x="366" y="29"/>
                  <a:pt x="360" y="25"/>
                  <a:pt x="352" y="23"/>
                </a:cubicBezTo>
                <a:cubicBezTo>
                  <a:pt x="349" y="22"/>
                  <a:pt x="346" y="20"/>
                  <a:pt x="343" y="19"/>
                </a:cubicBezTo>
                <a:cubicBezTo>
                  <a:pt x="337" y="17"/>
                  <a:pt x="330" y="15"/>
                  <a:pt x="323" y="14"/>
                </a:cubicBezTo>
                <a:cubicBezTo>
                  <a:pt x="319" y="13"/>
                  <a:pt x="314" y="10"/>
                  <a:pt x="309" y="11"/>
                </a:cubicBezTo>
                <a:cubicBezTo>
                  <a:pt x="309" y="12"/>
                  <a:pt x="308" y="11"/>
                  <a:pt x="308" y="11"/>
                </a:cubicBezTo>
                <a:cubicBezTo>
                  <a:pt x="307" y="9"/>
                  <a:pt x="304" y="12"/>
                  <a:pt x="302" y="9"/>
                </a:cubicBezTo>
                <a:cubicBezTo>
                  <a:pt x="296" y="11"/>
                  <a:pt x="290" y="9"/>
                  <a:pt x="283" y="10"/>
                </a:cubicBezTo>
                <a:cubicBezTo>
                  <a:pt x="277" y="10"/>
                  <a:pt x="271" y="8"/>
                  <a:pt x="265" y="10"/>
                </a:cubicBezTo>
                <a:cubicBezTo>
                  <a:pt x="262" y="11"/>
                  <a:pt x="258" y="10"/>
                  <a:pt x="254" y="11"/>
                </a:cubicBezTo>
                <a:cubicBezTo>
                  <a:pt x="253" y="11"/>
                  <a:pt x="251" y="13"/>
                  <a:pt x="249" y="13"/>
                </a:cubicBezTo>
                <a:cubicBezTo>
                  <a:pt x="246" y="12"/>
                  <a:pt x="244" y="13"/>
                  <a:pt x="241" y="13"/>
                </a:cubicBezTo>
                <a:cubicBezTo>
                  <a:pt x="239" y="13"/>
                  <a:pt x="236" y="15"/>
                  <a:pt x="234" y="15"/>
                </a:cubicBezTo>
                <a:cubicBezTo>
                  <a:pt x="231" y="16"/>
                  <a:pt x="228" y="18"/>
                  <a:pt x="226" y="18"/>
                </a:cubicBezTo>
                <a:cubicBezTo>
                  <a:pt x="221" y="18"/>
                  <a:pt x="218" y="20"/>
                  <a:pt x="214" y="21"/>
                </a:cubicBezTo>
                <a:cubicBezTo>
                  <a:pt x="210" y="22"/>
                  <a:pt x="206" y="26"/>
                  <a:pt x="201" y="26"/>
                </a:cubicBezTo>
                <a:cubicBezTo>
                  <a:pt x="199" y="27"/>
                  <a:pt x="198" y="30"/>
                  <a:pt x="195" y="30"/>
                </a:cubicBezTo>
                <a:cubicBezTo>
                  <a:pt x="194" y="29"/>
                  <a:pt x="193" y="30"/>
                  <a:pt x="192" y="31"/>
                </a:cubicBezTo>
                <a:cubicBezTo>
                  <a:pt x="188" y="34"/>
                  <a:pt x="183" y="35"/>
                  <a:pt x="179" y="38"/>
                </a:cubicBezTo>
                <a:cubicBezTo>
                  <a:pt x="175" y="41"/>
                  <a:pt x="170" y="44"/>
                  <a:pt x="165" y="47"/>
                </a:cubicBezTo>
                <a:cubicBezTo>
                  <a:pt x="161" y="50"/>
                  <a:pt x="156" y="54"/>
                  <a:pt x="152" y="57"/>
                </a:cubicBezTo>
                <a:cubicBezTo>
                  <a:pt x="149" y="60"/>
                  <a:pt x="146" y="61"/>
                  <a:pt x="144" y="64"/>
                </a:cubicBezTo>
                <a:cubicBezTo>
                  <a:pt x="140" y="69"/>
                  <a:pt x="135" y="73"/>
                  <a:pt x="131" y="78"/>
                </a:cubicBezTo>
                <a:cubicBezTo>
                  <a:pt x="127" y="83"/>
                  <a:pt x="123" y="87"/>
                  <a:pt x="120" y="93"/>
                </a:cubicBezTo>
                <a:cubicBezTo>
                  <a:pt x="117" y="97"/>
                  <a:pt x="113" y="101"/>
                  <a:pt x="111" y="105"/>
                </a:cubicBezTo>
                <a:cubicBezTo>
                  <a:pt x="109" y="108"/>
                  <a:pt x="108" y="111"/>
                  <a:pt x="106" y="113"/>
                </a:cubicBezTo>
                <a:cubicBezTo>
                  <a:pt x="105" y="114"/>
                  <a:pt x="103" y="115"/>
                  <a:pt x="103" y="117"/>
                </a:cubicBezTo>
                <a:cubicBezTo>
                  <a:pt x="102" y="122"/>
                  <a:pt x="99" y="126"/>
                  <a:pt x="97" y="131"/>
                </a:cubicBezTo>
                <a:cubicBezTo>
                  <a:pt x="95" y="135"/>
                  <a:pt x="94" y="141"/>
                  <a:pt x="91" y="145"/>
                </a:cubicBezTo>
                <a:cubicBezTo>
                  <a:pt x="89" y="147"/>
                  <a:pt x="90" y="151"/>
                  <a:pt x="89" y="153"/>
                </a:cubicBezTo>
                <a:cubicBezTo>
                  <a:pt x="88" y="155"/>
                  <a:pt x="88" y="158"/>
                  <a:pt x="88" y="160"/>
                </a:cubicBezTo>
                <a:cubicBezTo>
                  <a:pt x="87" y="163"/>
                  <a:pt x="85" y="165"/>
                  <a:pt x="85" y="168"/>
                </a:cubicBezTo>
                <a:cubicBezTo>
                  <a:pt x="85" y="170"/>
                  <a:pt x="85" y="172"/>
                  <a:pt x="85" y="174"/>
                </a:cubicBezTo>
                <a:cubicBezTo>
                  <a:pt x="84" y="179"/>
                  <a:pt x="83" y="183"/>
                  <a:pt x="83" y="187"/>
                </a:cubicBezTo>
                <a:cubicBezTo>
                  <a:pt x="82" y="193"/>
                  <a:pt x="83" y="199"/>
                  <a:pt x="82" y="204"/>
                </a:cubicBezTo>
                <a:cubicBezTo>
                  <a:pt x="82" y="210"/>
                  <a:pt x="83" y="215"/>
                  <a:pt x="81" y="221"/>
                </a:cubicBezTo>
                <a:cubicBezTo>
                  <a:pt x="81" y="221"/>
                  <a:pt x="81" y="222"/>
                  <a:pt x="81" y="222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5" name="Freeform 61">
            <a:extLst>
              <a:ext uri="{FF2B5EF4-FFF2-40B4-BE49-F238E27FC236}">
                <a16:creationId xmlns:a16="http://schemas.microsoft.com/office/drawing/2014/main" id="{D4A646BF-7B8B-4523-A634-FE6B828974B8}"/>
              </a:ext>
            </a:extLst>
          </p:cNvPr>
          <p:cNvSpPr/>
          <p:nvPr/>
        </p:nvSpPr>
        <p:spPr bwMode="auto">
          <a:xfrm>
            <a:off x="7069544" y="1830877"/>
            <a:ext cx="771525" cy="506412"/>
          </a:xfrm>
          <a:custGeom>
            <a:avLst/>
            <a:gdLst/>
            <a:ahLst/>
            <a:cxnLst>
              <a:cxn ang="0">
                <a:pos x="104" y="26"/>
              </a:cxn>
              <a:cxn ang="0">
                <a:pos x="120" y="34"/>
              </a:cxn>
              <a:cxn ang="0">
                <a:pos x="139" y="47"/>
              </a:cxn>
              <a:cxn ang="0">
                <a:pos x="155" y="61"/>
              </a:cxn>
              <a:cxn ang="0">
                <a:pos x="162" y="70"/>
              </a:cxn>
              <a:cxn ang="0">
                <a:pos x="174" y="83"/>
              </a:cxn>
              <a:cxn ang="0">
                <a:pos x="183" y="96"/>
              </a:cxn>
              <a:cxn ang="0">
                <a:pos x="187" y="99"/>
              </a:cxn>
              <a:cxn ang="0">
                <a:pos x="188" y="81"/>
              </a:cxn>
              <a:cxn ang="0">
                <a:pos x="191" y="56"/>
              </a:cxn>
              <a:cxn ang="0">
                <a:pos x="199" y="57"/>
              </a:cxn>
              <a:cxn ang="0">
                <a:pos x="204" y="77"/>
              </a:cxn>
              <a:cxn ang="0">
                <a:pos x="205" y="98"/>
              </a:cxn>
              <a:cxn ang="0">
                <a:pos x="203" y="130"/>
              </a:cxn>
              <a:cxn ang="0">
                <a:pos x="190" y="133"/>
              </a:cxn>
              <a:cxn ang="0">
                <a:pos x="175" y="127"/>
              </a:cxn>
              <a:cxn ang="0">
                <a:pos x="147" y="114"/>
              </a:cxn>
              <a:cxn ang="0">
                <a:pos x="134" y="107"/>
              </a:cxn>
              <a:cxn ang="0">
                <a:pos x="130" y="99"/>
              </a:cxn>
              <a:cxn ang="0">
                <a:pos x="145" y="96"/>
              </a:cxn>
              <a:cxn ang="0">
                <a:pos x="170" y="105"/>
              </a:cxn>
              <a:cxn ang="0">
                <a:pos x="174" y="104"/>
              </a:cxn>
              <a:cxn ang="0">
                <a:pos x="170" y="100"/>
              </a:cxn>
              <a:cxn ang="0">
                <a:pos x="157" y="85"/>
              </a:cxn>
              <a:cxn ang="0">
                <a:pos x="146" y="74"/>
              </a:cxn>
              <a:cxn ang="0">
                <a:pos x="118" y="51"/>
              </a:cxn>
              <a:cxn ang="0">
                <a:pos x="82" y="32"/>
              </a:cxn>
              <a:cxn ang="0">
                <a:pos x="63" y="26"/>
              </a:cxn>
              <a:cxn ang="0">
                <a:pos x="36" y="21"/>
              </a:cxn>
              <a:cxn ang="0">
                <a:pos x="9" y="21"/>
              </a:cxn>
              <a:cxn ang="0">
                <a:pos x="10" y="2"/>
              </a:cxn>
              <a:cxn ang="0">
                <a:pos x="31" y="3"/>
              </a:cxn>
              <a:cxn ang="0">
                <a:pos x="43" y="5"/>
              </a:cxn>
              <a:cxn ang="0">
                <a:pos x="50" y="7"/>
              </a:cxn>
              <a:cxn ang="0">
                <a:pos x="63" y="10"/>
              </a:cxn>
              <a:cxn ang="0">
                <a:pos x="72" y="13"/>
              </a:cxn>
              <a:cxn ang="0">
                <a:pos x="86" y="18"/>
              </a:cxn>
              <a:cxn ang="0">
                <a:pos x="99" y="24"/>
              </a:cxn>
            </a:cxnLst>
            <a:rect l="0" t="0" r="r" b="b"/>
            <a:pathLst>
              <a:path w="206" h="135">
                <a:moveTo>
                  <a:pt x="101" y="23"/>
                </a:moveTo>
                <a:cubicBezTo>
                  <a:pt x="102" y="25"/>
                  <a:pt x="101" y="27"/>
                  <a:pt x="104" y="26"/>
                </a:cubicBezTo>
                <a:cubicBezTo>
                  <a:pt x="107" y="26"/>
                  <a:pt x="109" y="29"/>
                  <a:pt x="111" y="29"/>
                </a:cubicBezTo>
                <a:cubicBezTo>
                  <a:pt x="114" y="30"/>
                  <a:pt x="118" y="32"/>
                  <a:pt x="120" y="34"/>
                </a:cubicBezTo>
                <a:cubicBezTo>
                  <a:pt x="123" y="36"/>
                  <a:pt x="126" y="39"/>
                  <a:pt x="129" y="40"/>
                </a:cubicBezTo>
                <a:cubicBezTo>
                  <a:pt x="133" y="42"/>
                  <a:pt x="136" y="45"/>
                  <a:pt x="139" y="47"/>
                </a:cubicBezTo>
                <a:cubicBezTo>
                  <a:pt x="142" y="49"/>
                  <a:pt x="144" y="52"/>
                  <a:pt x="147" y="54"/>
                </a:cubicBezTo>
                <a:cubicBezTo>
                  <a:pt x="150" y="56"/>
                  <a:pt x="153" y="58"/>
                  <a:pt x="155" y="61"/>
                </a:cubicBezTo>
                <a:cubicBezTo>
                  <a:pt x="157" y="64"/>
                  <a:pt x="160" y="66"/>
                  <a:pt x="162" y="69"/>
                </a:cubicBezTo>
                <a:cubicBezTo>
                  <a:pt x="162" y="69"/>
                  <a:pt x="162" y="70"/>
                  <a:pt x="162" y="70"/>
                </a:cubicBezTo>
                <a:cubicBezTo>
                  <a:pt x="165" y="71"/>
                  <a:pt x="166" y="76"/>
                  <a:pt x="168" y="77"/>
                </a:cubicBezTo>
                <a:cubicBezTo>
                  <a:pt x="171" y="78"/>
                  <a:pt x="171" y="82"/>
                  <a:pt x="174" y="83"/>
                </a:cubicBezTo>
                <a:cubicBezTo>
                  <a:pt x="175" y="83"/>
                  <a:pt x="176" y="85"/>
                  <a:pt x="176" y="86"/>
                </a:cubicBezTo>
                <a:cubicBezTo>
                  <a:pt x="178" y="90"/>
                  <a:pt x="183" y="91"/>
                  <a:pt x="183" y="96"/>
                </a:cubicBezTo>
                <a:cubicBezTo>
                  <a:pt x="183" y="97"/>
                  <a:pt x="184" y="98"/>
                  <a:pt x="184" y="98"/>
                </a:cubicBezTo>
                <a:cubicBezTo>
                  <a:pt x="185" y="98"/>
                  <a:pt x="186" y="99"/>
                  <a:pt x="187" y="99"/>
                </a:cubicBezTo>
                <a:cubicBezTo>
                  <a:pt x="188" y="98"/>
                  <a:pt x="187" y="97"/>
                  <a:pt x="187" y="97"/>
                </a:cubicBezTo>
                <a:cubicBezTo>
                  <a:pt x="187" y="91"/>
                  <a:pt x="187" y="86"/>
                  <a:pt x="188" y="81"/>
                </a:cubicBezTo>
                <a:cubicBezTo>
                  <a:pt x="188" y="75"/>
                  <a:pt x="189" y="70"/>
                  <a:pt x="189" y="65"/>
                </a:cubicBezTo>
                <a:cubicBezTo>
                  <a:pt x="189" y="61"/>
                  <a:pt x="191" y="59"/>
                  <a:pt x="191" y="56"/>
                </a:cubicBezTo>
                <a:cubicBezTo>
                  <a:pt x="191" y="55"/>
                  <a:pt x="193" y="56"/>
                  <a:pt x="194" y="55"/>
                </a:cubicBezTo>
                <a:cubicBezTo>
                  <a:pt x="195" y="57"/>
                  <a:pt x="197" y="55"/>
                  <a:pt x="199" y="57"/>
                </a:cubicBezTo>
                <a:cubicBezTo>
                  <a:pt x="203" y="61"/>
                  <a:pt x="203" y="66"/>
                  <a:pt x="203" y="70"/>
                </a:cubicBezTo>
                <a:cubicBezTo>
                  <a:pt x="204" y="73"/>
                  <a:pt x="205" y="75"/>
                  <a:pt x="204" y="77"/>
                </a:cubicBezTo>
                <a:cubicBezTo>
                  <a:pt x="204" y="81"/>
                  <a:pt x="205" y="84"/>
                  <a:pt x="205" y="87"/>
                </a:cubicBezTo>
                <a:cubicBezTo>
                  <a:pt x="205" y="91"/>
                  <a:pt x="204" y="94"/>
                  <a:pt x="205" y="98"/>
                </a:cubicBezTo>
                <a:cubicBezTo>
                  <a:pt x="205" y="104"/>
                  <a:pt x="206" y="109"/>
                  <a:pt x="205" y="115"/>
                </a:cubicBezTo>
                <a:cubicBezTo>
                  <a:pt x="204" y="120"/>
                  <a:pt x="204" y="125"/>
                  <a:pt x="203" y="130"/>
                </a:cubicBezTo>
                <a:cubicBezTo>
                  <a:pt x="202" y="133"/>
                  <a:pt x="199" y="135"/>
                  <a:pt x="196" y="134"/>
                </a:cubicBezTo>
                <a:cubicBezTo>
                  <a:pt x="194" y="134"/>
                  <a:pt x="192" y="133"/>
                  <a:pt x="190" y="133"/>
                </a:cubicBezTo>
                <a:cubicBezTo>
                  <a:pt x="188" y="133"/>
                  <a:pt x="186" y="131"/>
                  <a:pt x="184" y="131"/>
                </a:cubicBezTo>
                <a:cubicBezTo>
                  <a:pt x="180" y="131"/>
                  <a:pt x="178" y="128"/>
                  <a:pt x="175" y="127"/>
                </a:cubicBezTo>
                <a:cubicBezTo>
                  <a:pt x="168" y="125"/>
                  <a:pt x="161" y="120"/>
                  <a:pt x="154" y="118"/>
                </a:cubicBezTo>
                <a:cubicBezTo>
                  <a:pt x="152" y="117"/>
                  <a:pt x="149" y="116"/>
                  <a:pt x="147" y="114"/>
                </a:cubicBezTo>
                <a:cubicBezTo>
                  <a:pt x="145" y="112"/>
                  <a:pt x="141" y="111"/>
                  <a:pt x="138" y="110"/>
                </a:cubicBezTo>
                <a:cubicBezTo>
                  <a:pt x="137" y="110"/>
                  <a:pt x="135" y="110"/>
                  <a:pt x="134" y="107"/>
                </a:cubicBezTo>
                <a:cubicBezTo>
                  <a:pt x="134" y="107"/>
                  <a:pt x="134" y="107"/>
                  <a:pt x="133" y="107"/>
                </a:cubicBezTo>
                <a:cubicBezTo>
                  <a:pt x="129" y="105"/>
                  <a:pt x="128" y="102"/>
                  <a:pt x="130" y="99"/>
                </a:cubicBezTo>
                <a:cubicBezTo>
                  <a:pt x="131" y="97"/>
                  <a:pt x="130" y="95"/>
                  <a:pt x="133" y="95"/>
                </a:cubicBezTo>
                <a:cubicBezTo>
                  <a:pt x="137" y="94"/>
                  <a:pt x="141" y="94"/>
                  <a:pt x="145" y="96"/>
                </a:cubicBezTo>
                <a:cubicBezTo>
                  <a:pt x="149" y="99"/>
                  <a:pt x="154" y="100"/>
                  <a:pt x="159" y="102"/>
                </a:cubicBezTo>
                <a:cubicBezTo>
                  <a:pt x="162" y="103"/>
                  <a:pt x="166" y="104"/>
                  <a:pt x="170" y="105"/>
                </a:cubicBezTo>
                <a:cubicBezTo>
                  <a:pt x="171" y="106"/>
                  <a:pt x="172" y="106"/>
                  <a:pt x="172" y="106"/>
                </a:cubicBezTo>
                <a:cubicBezTo>
                  <a:pt x="173" y="105"/>
                  <a:pt x="173" y="105"/>
                  <a:pt x="174" y="104"/>
                </a:cubicBezTo>
                <a:cubicBezTo>
                  <a:pt x="174" y="103"/>
                  <a:pt x="173" y="104"/>
                  <a:pt x="172" y="103"/>
                </a:cubicBezTo>
                <a:cubicBezTo>
                  <a:pt x="171" y="103"/>
                  <a:pt x="170" y="102"/>
                  <a:pt x="170" y="100"/>
                </a:cubicBezTo>
                <a:cubicBezTo>
                  <a:pt x="170" y="98"/>
                  <a:pt x="168" y="98"/>
                  <a:pt x="167" y="97"/>
                </a:cubicBezTo>
                <a:cubicBezTo>
                  <a:pt x="163" y="93"/>
                  <a:pt x="161" y="88"/>
                  <a:pt x="157" y="85"/>
                </a:cubicBezTo>
                <a:cubicBezTo>
                  <a:pt x="156" y="84"/>
                  <a:pt x="155" y="83"/>
                  <a:pt x="154" y="82"/>
                </a:cubicBezTo>
                <a:cubicBezTo>
                  <a:pt x="152" y="79"/>
                  <a:pt x="148" y="77"/>
                  <a:pt x="146" y="74"/>
                </a:cubicBezTo>
                <a:cubicBezTo>
                  <a:pt x="141" y="68"/>
                  <a:pt x="134" y="64"/>
                  <a:pt x="128" y="59"/>
                </a:cubicBezTo>
                <a:cubicBezTo>
                  <a:pt x="125" y="56"/>
                  <a:pt x="121" y="53"/>
                  <a:pt x="118" y="51"/>
                </a:cubicBezTo>
                <a:cubicBezTo>
                  <a:pt x="112" y="46"/>
                  <a:pt x="105" y="43"/>
                  <a:pt x="98" y="39"/>
                </a:cubicBezTo>
                <a:cubicBezTo>
                  <a:pt x="93" y="36"/>
                  <a:pt x="88" y="34"/>
                  <a:pt x="82" y="32"/>
                </a:cubicBezTo>
                <a:cubicBezTo>
                  <a:pt x="79" y="31"/>
                  <a:pt x="76" y="28"/>
                  <a:pt x="72" y="29"/>
                </a:cubicBezTo>
                <a:cubicBezTo>
                  <a:pt x="70" y="26"/>
                  <a:pt x="66" y="27"/>
                  <a:pt x="63" y="26"/>
                </a:cubicBezTo>
                <a:cubicBezTo>
                  <a:pt x="59" y="25"/>
                  <a:pt x="55" y="24"/>
                  <a:pt x="51" y="23"/>
                </a:cubicBezTo>
                <a:cubicBezTo>
                  <a:pt x="46" y="22"/>
                  <a:pt x="41" y="22"/>
                  <a:pt x="36" y="21"/>
                </a:cubicBezTo>
                <a:cubicBezTo>
                  <a:pt x="32" y="20"/>
                  <a:pt x="28" y="21"/>
                  <a:pt x="25" y="21"/>
                </a:cubicBezTo>
                <a:cubicBezTo>
                  <a:pt x="19" y="21"/>
                  <a:pt x="14" y="21"/>
                  <a:pt x="9" y="21"/>
                </a:cubicBezTo>
                <a:cubicBezTo>
                  <a:pt x="5" y="21"/>
                  <a:pt x="0" y="14"/>
                  <a:pt x="1" y="10"/>
                </a:cubicBezTo>
                <a:cubicBezTo>
                  <a:pt x="1" y="6"/>
                  <a:pt x="6" y="3"/>
                  <a:pt x="10" y="2"/>
                </a:cubicBezTo>
                <a:cubicBezTo>
                  <a:pt x="15" y="0"/>
                  <a:pt x="20" y="1"/>
                  <a:pt x="25" y="1"/>
                </a:cubicBezTo>
                <a:cubicBezTo>
                  <a:pt x="27" y="1"/>
                  <a:pt x="30" y="0"/>
                  <a:pt x="31" y="3"/>
                </a:cubicBezTo>
                <a:cubicBezTo>
                  <a:pt x="32" y="4"/>
                  <a:pt x="34" y="4"/>
                  <a:pt x="35" y="4"/>
                </a:cubicBezTo>
                <a:cubicBezTo>
                  <a:pt x="38" y="4"/>
                  <a:pt x="40" y="5"/>
                  <a:pt x="43" y="5"/>
                </a:cubicBezTo>
                <a:cubicBezTo>
                  <a:pt x="44" y="6"/>
                  <a:pt x="46" y="6"/>
                  <a:pt x="47" y="7"/>
                </a:cubicBezTo>
                <a:cubicBezTo>
                  <a:pt x="48" y="7"/>
                  <a:pt x="49" y="7"/>
                  <a:pt x="50" y="7"/>
                </a:cubicBezTo>
                <a:cubicBezTo>
                  <a:pt x="52" y="6"/>
                  <a:pt x="53" y="7"/>
                  <a:pt x="54" y="8"/>
                </a:cubicBezTo>
                <a:cubicBezTo>
                  <a:pt x="57" y="9"/>
                  <a:pt x="60" y="10"/>
                  <a:pt x="63" y="10"/>
                </a:cubicBezTo>
                <a:cubicBezTo>
                  <a:pt x="64" y="10"/>
                  <a:pt x="66" y="11"/>
                  <a:pt x="67" y="11"/>
                </a:cubicBezTo>
                <a:cubicBezTo>
                  <a:pt x="69" y="12"/>
                  <a:pt x="70" y="13"/>
                  <a:pt x="72" y="13"/>
                </a:cubicBezTo>
                <a:cubicBezTo>
                  <a:pt x="74" y="12"/>
                  <a:pt x="75" y="14"/>
                  <a:pt x="76" y="14"/>
                </a:cubicBezTo>
                <a:cubicBezTo>
                  <a:pt x="80" y="15"/>
                  <a:pt x="83" y="16"/>
                  <a:pt x="86" y="18"/>
                </a:cubicBezTo>
                <a:cubicBezTo>
                  <a:pt x="87" y="20"/>
                  <a:pt x="89" y="20"/>
                  <a:pt x="90" y="20"/>
                </a:cubicBezTo>
                <a:cubicBezTo>
                  <a:pt x="94" y="21"/>
                  <a:pt x="96" y="22"/>
                  <a:pt x="99" y="24"/>
                </a:cubicBezTo>
                <a:cubicBezTo>
                  <a:pt x="100" y="25"/>
                  <a:pt x="101" y="25"/>
                  <a:pt x="101" y="23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6" name="Freeform 62">
            <a:extLst>
              <a:ext uri="{FF2B5EF4-FFF2-40B4-BE49-F238E27FC236}">
                <a16:creationId xmlns:a16="http://schemas.microsoft.com/office/drawing/2014/main" id="{6A9FE198-28A6-4EC3-A402-119607BB11B2}"/>
              </a:ext>
            </a:extLst>
          </p:cNvPr>
          <p:cNvSpPr/>
          <p:nvPr/>
        </p:nvSpPr>
        <p:spPr bwMode="auto">
          <a:xfrm>
            <a:off x="7675969" y="4548677"/>
            <a:ext cx="465138" cy="792162"/>
          </a:xfrm>
          <a:custGeom>
            <a:avLst/>
            <a:gdLst/>
            <a:ahLst/>
            <a:cxnLst>
              <a:cxn ang="0">
                <a:pos x="103" y="106"/>
              </a:cxn>
              <a:cxn ang="0">
                <a:pos x="96" y="122"/>
              </a:cxn>
              <a:cxn ang="0">
                <a:pos x="84" y="141"/>
              </a:cxn>
              <a:cxn ang="0">
                <a:pos x="72" y="158"/>
              </a:cxn>
              <a:cxn ang="0">
                <a:pos x="62" y="168"/>
              </a:cxn>
              <a:cxn ang="0">
                <a:pos x="51" y="179"/>
              </a:cxn>
              <a:cxn ang="0">
                <a:pos x="43" y="185"/>
              </a:cxn>
              <a:cxn ang="0">
                <a:pos x="37" y="190"/>
              </a:cxn>
              <a:cxn ang="0">
                <a:pos x="38" y="192"/>
              </a:cxn>
              <a:cxn ang="0">
                <a:pos x="73" y="192"/>
              </a:cxn>
              <a:cxn ang="0">
                <a:pos x="78" y="202"/>
              </a:cxn>
              <a:cxn ang="0">
                <a:pos x="58" y="208"/>
              </a:cxn>
              <a:cxn ang="0">
                <a:pos x="38" y="210"/>
              </a:cxn>
              <a:cxn ang="0">
                <a:pos x="6" y="210"/>
              </a:cxn>
              <a:cxn ang="0">
                <a:pos x="4" y="188"/>
              </a:cxn>
              <a:cxn ang="0">
                <a:pos x="15" y="160"/>
              </a:cxn>
              <a:cxn ang="0">
                <a:pos x="22" y="143"/>
              </a:cxn>
              <a:cxn ang="0">
                <a:pos x="25" y="139"/>
              </a:cxn>
              <a:cxn ang="0">
                <a:pos x="35" y="137"/>
              </a:cxn>
              <a:cxn ang="0">
                <a:pos x="33" y="157"/>
              </a:cxn>
              <a:cxn ang="0">
                <a:pos x="29" y="179"/>
              </a:cxn>
              <a:cxn ang="0">
                <a:pos x="33" y="176"/>
              </a:cxn>
              <a:cxn ang="0">
                <a:pos x="53" y="157"/>
              </a:cxn>
              <a:cxn ang="0">
                <a:pos x="63" y="144"/>
              </a:cxn>
              <a:cxn ang="0">
                <a:pos x="90" y="100"/>
              </a:cxn>
              <a:cxn ang="0">
                <a:pos x="103" y="54"/>
              </a:cxn>
              <a:cxn ang="0">
                <a:pos x="104" y="26"/>
              </a:cxn>
              <a:cxn ang="0">
                <a:pos x="106" y="5"/>
              </a:cxn>
              <a:cxn ang="0">
                <a:pos x="122" y="10"/>
              </a:cxn>
              <a:cxn ang="0">
                <a:pos x="122" y="29"/>
              </a:cxn>
              <a:cxn ang="0">
                <a:pos x="121" y="43"/>
              </a:cxn>
              <a:cxn ang="0">
                <a:pos x="119" y="50"/>
              </a:cxn>
              <a:cxn ang="0">
                <a:pos x="117" y="62"/>
              </a:cxn>
              <a:cxn ang="0">
                <a:pos x="110" y="86"/>
              </a:cxn>
              <a:cxn ang="0">
                <a:pos x="105" y="99"/>
              </a:cxn>
            </a:cxnLst>
            <a:rect l="0" t="0" r="r" b="b"/>
            <a:pathLst>
              <a:path w="124" h="211">
                <a:moveTo>
                  <a:pt x="106" y="103"/>
                </a:moveTo>
                <a:cubicBezTo>
                  <a:pt x="104" y="103"/>
                  <a:pt x="102" y="103"/>
                  <a:pt x="103" y="106"/>
                </a:cubicBezTo>
                <a:cubicBezTo>
                  <a:pt x="104" y="107"/>
                  <a:pt x="101" y="110"/>
                  <a:pt x="101" y="112"/>
                </a:cubicBezTo>
                <a:cubicBezTo>
                  <a:pt x="99" y="115"/>
                  <a:pt x="98" y="119"/>
                  <a:pt x="96" y="122"/>
                </a:cubicBezTo>
                <a:cubicBezTo>
                  <a:pt x="94" y="125"/>
                  <a:pt x="92" y="128"/>
                  <a:pt x="90" y="132"/>
                </a:cubicBezTo>
                <a:cubicBezTo>
                  <a:pt x="89" y="135"/>
                  <a:pt x="86" y="138"/>
                  <a:pt x="84" y="141"/>
                </a:cubicBezTo>
                <a:cubicBezTo>
                  <a:pt x="82" y="145"/>
                  <a:pt x="79" y="147"/>
                  <a:pt x="77" y="151"/>
                </a:cubicBezTo>
                <a:cubicBezTo>
                  <a:pt x="75" y="153"/>
                  <a:pt x="73" y="155"/>
                  <a:pt x="72" y="158"/>
                </a:cubicBezTo>
                <a:cubicBezTo>
                  <a:pt x="72" y="159"/>
                  <a:pt x="70" y="158"/>
                  <a:pt x="70" y="159"/>
                </a:cubicBezTo>
                <a:cubicBezTo>
                  <a:pt x="67" y="162"/>
                  <a:pt x="64" y="165"/>
                  <a:pt x="62" y="168"/>
                </a:cubicBezTo>
                <a:cubicBezTo>
                  <a:pt x="61" y="169"/>
                  <a:pt x="60" y="169"/>
                  <a:pt x="59" y="170"/>
                </a:cubicBezTo>
                <a:cubicBezTo>
                  <a:pt x="57" y="173"/>
                  <a:pt x="54" y="177"/>
                  <a:pt x="51" y="179"/>
                </a:cubicBezTo>
                <a:cubicBezTo>
                  <a:pt x="49" y="180"/>
                  <a:pt x="48" y="181"/>
                  <a:pt x="46" y="182"/>
                </a:cubicBezTo>
                <a:cubicBezTo>
                  <a:pt x="45" y="183"/>
                  <a:pt x="44" y="184"/>
                  <a:pt x="43" y="185"/>
                </a:cubicBezTo>
                <a:cubicBezTo>
                  <a:pt x="43" y="187"/>
                  <a:pt x="41" y="187"/>
                  <a:pt x="39" y="188"/>
                </a:cubicBezTo>
                <a:cubicBezTo>
                  <a:pt x="38" y="188"/>
                  <a:pt x="37" y="188"/>
                  <a:pt x="37" y="190"/>
                </a:cubicBezTo>
                <a:cubicBezTo>
                  <a:pt x="36" y="190"/>
                  <a:pt x="35" y="191"/>
                  <a:pt x="36" y="192"/>
                </a:cubicBezTo>
                <a:cubicBezTo>
                  <a:pt x="36" y="193"/>
                  <a:pt x="37" y="192"/>
                  <a:pt x="38" y="192"/>
                </a:cubicBezTo>
                <a:cubicBezTo>
                  <a:pt x="46" y="192"/>
                  <a:pt x="54" y="192"/>
                  <a:pt x="62" y="192"/>
                </a:cubicBezTo>
                <a:cubicBezTo>
                  <a:pt x="66" y="192"/>
                  <a:pt x="69" y="192"/>
                  <a:pt x="73" y="192"/>
                </a:cubicBezTo>
                <a:cubicBezTo>
                  <a:pt x="75" y="192"/>
                  <a:pt x="78" y="194"/>
                  <a:pt x="79" y="196"/>
                </a:cubicBezTo>
                <a:cubicBezTo>
                  <a:pt x="80" y="198"/>
                  <a:pt x="80" y="200"/>
                  <a:pt x="78" y="202"/>
                </a:cubicBezTo>
                <a:cubicBezTo>
                  <a:pt x="75" y="206"/>
                  <a:pt x="70" y="206"/>
                  <a:pt x="65" y="207"/>
                </a:cubicBezTo>
                <a:cubicBezTo>
                  <a:pt x="62" y="207"/>
                  <a:pt x="60" y="208"/>
                  <a:pt x="58" y="208"/>
                </a:cubicBezTo>
                <a:cubicBezTo>
                  <a:pt x="55" y="208"/>
                  <a:pt x="51" y="209"/>
                  <a:pt x="48" y="209"/>
                </a:cubicBezTo>
                <a:cubicBezTo>
                  <a:pt x="45" y="210"/>
                  <a:pt x="41" y="209"/>
                  <a:pt x="38" y="210"/>
                </a:cubicBezTo>
                <a:cubicBezTo>
                  <a:pt x="32" y="211"/>
                  <a:pt x="26" y="211"/>
                  <a:pt x="21" y="211"/>
                </a:cubicBezTo>
                <a:cubicBezTo>
                  <a:pt x="16" y="211"/>
                  <a:pt x="11" y="211"/>
                  <a:pt x="6" y="210"/>
                </a:cubicBezTo>
                <a:cubicBezTo>
                  <a:pt x="2" y="209"/>
                  <a:pt x="1" y="207"/>
                  <a:pt x="1" y="204"/>
                </a:cubicBezTo>
                <a:cubicBezTo>
                  <a:pt x="0" y="198"/>
                  <a:pt x="3" y="194"/>
                  <a:pt x="4" y="188"/>
                </a:cubicBezTo>
                <a:cubicBezTo>
                  <a:pt x="4" y="186"/>
                  <a:pt x="6" y="184"/>
                  <a:pt x="7" y="182"/>
                </a:cubicBezTo>
                <a:cubicBezTo>
                  <a:pt x="9" y="174"/>
                  <a:pt x="12" y="168"/>
                  <a:pt x="15" y="160"/>
                </a:cubicBezTo>
                <a:cubicBezTo>
                  <a:pt x="16" y="156"/>
                  <a:pt x="18" y="152"/>
                  <a:pt x="20" y="147"/>
                </a:cubicBezTo>
                <a:cubicBezTo>
                  <a:pt x="21" y="146"/>
                  <a:pt x="21" y="145"/>
                  <a:pt x="22" y="143"/>
                </a:cubicBezTo>
                <a:cubicBezTo>
                  <a:pt x="22" y="142"/>
                  <a:pt x="22" y="141"/>
                  <a:pt x="24" y="141"/>
                </a:cubicBezTo>
                <a:cubicBezTo>
                  <a:pt x="24" y="140"/>
                  <a:pt x="25" y="140"/>
                  <a:pt x="25" y="139"/>
                </a:cubicBezTo>
                <a:cubicBezTo>
                  <a:pt x="24" y="136"/>
                  <a:pt x="27" y="135"/>
                  <a:pt x="29" y="135"/>
                </a:cubicBezTo>
                <a:cubicBezTo>
                  <a:pt x="31" y="135"/>
                  <a:pt x="34" y="135"/>
                  <a:pt x="35" y="137"/>
                </a:cubicBezTo>
                <a:cubicBezTo>
                  <a:pt x="37" y="139"/>
                  <a:pt x="37" y="142"/>
                  <a:pt x="37" y="145"/>
                </a:cubicBezTo>
                <a:cubicBezTo>
                  <a:pt x="37" y="149"/>
                  <a:pt x="34" y="153"/>
                  <a:pt x="33" y="157"/>
                </a:cubicBezTo>
                <a:cubicBezTo>
                  <a:pt x="32" y="163"/>
                  <a:pt x="29" y="170"/>
                  <a:pt x="28" y="176"/>
                </a:cubicBezTo>
                <a:cubicBezTo>
                  <a:pt x="27" y="177"/>
                  <a:pt x="27" y="178"/>
                  <a:pt x="29" y="179"/>
                </a:cubicBezTo>
                <a:cubicBezTo>
                  <a:pt x="31" y="180"/>
                  <a:pt x="30" y="178"/>
                  <a:pt x="30" y="177"/>
                </a:cubicBezTo>
                <a:cubicBezTo>
                  <a:pt x="31" y="177"/>
                  <a:pt x="31" y="175"/>
                  <a:pt x="33" y="176"/>
                </a:cubicBezTo>
                <a:cubicBezTo>
                  <a:pt x="35" y="176"/>
                  <a:pt x="35" y="173"/>
                  <a:pt x="37" y="172"/>
                </a:cubicBezTo>
                <a:cubicBezTo>
                  <a:pt x="43" y="168"/>
                  <a:pt x="47" y="161"/>
                  <a:pt x="53" y="157"/>
                </a:cubicBezTo>
                <a:cubicBezTo>
                  <a:pt x="54" y="156"/>
                  <a:pt x="55" y="154"/>
                  <a:pt x="57" y="152"/>
                </a:cubicBezTo>
                <a:cubicBezTo>
                  <a:pt x="59" y="149"/>
                  <a:pt x="61" y="147"/>
                  <a:pt x="63" y="144"/>
                </a:cubicBezTo>
                <a:cubicBezTo>
                  <a:pt x="68" y="137"/>
                  <a:pt x="73" y="130"/>
                  <a:pt x="78" y="122"/>
                </a:cubicBezTo>
                <a:cubicBezTo>
                  <a:pt x="83" y="115"/>
                  <a:pt x="86" y="108"/>
                  <a:pt x="90" y="100"/>
                </a:cubicBezTo>
                <a:cubicBezTo>
                  <a:pt x="93" y="92"/>
                  <a:pt x="96" y="84"/>
                  <a:pt x="99" y="76"/>
                </a:cubicBezTo>
                <a:cubicBezTo>
                  <a:pt x="100" y="69"/>
                  <a:pt x="102" y="61"/>
                  <a:pt x="103" y="54"/>
                </a:cubicBezTo>
                <a:cubicBezTo>
                  <a:pt x="104" y="48"/>
                  <a:pt x="105" y="42"/>
                  <a:pt x="104" y="36"/>
                </a:cubicBezTo>
                <a:cubicBezTo>
                  <a:pt x="104" y="32"/>
                  <a:pt x="104" y="29"/>
                  <a:pt x="104" y="26"/>
                </a:cubicBezTo>
                <a:cubicBezTo>
                  <a:pt x="104" y="21"/>
                  <a:pt x="103" y="15"/>
                  <a:pt x="103" y="10"/>
                </a:cubicBezTo>
                <a:cubicBezTo>
                  <a:pt x="103" y="8"/>
                  <a:pt x="105" y="7"/>
                  <a:pt x="106" y="5"/>
                </a:cubicBezTo>
                <a:cubicBezTo>
                  <a:pt x="106" y="3"/>
                  <a:pt x="112" y="0"/>
                  <a:pt x="114" y="1"/>
                </a:cubicBezTo>
                <a:cubicBezTo>
                  <a:pt x="117" y="4"/>
                  <a:pt x="121" y="5"/>
                  <a:pt x="122" y="10"/>
                </a:cubicBezTo>
                <a:cubicBezTo>
                  <a:pt x="123" y="16"/>
                  <a:pt x="123" y="20"/>
                  <a:pt x="123" y="26"/>
                </a:cubicBezTo>
                <a:cubicBezTo>
                  <a:pt x="123" y="27"/>
                  <a:pt x="122" y="28"/>
                  <a:pt x="122" y="29"/>
                </a:cubicBezTo>
                <a:cubicBezTo>
                  <a:pt x="124" y="31"/>
                  <a:pt x="120" y="33"/>
                  <a:pt x="121" y="35"/>
                </a:cubicBezTo>
                <a:cubicBezTo>
                  <a:pt x="122" y="38"/>
                  <a:pt x="121" y="40"/>
                  <a:pt x="121" y="43"/>
                </a:cubicBezTo>
                <a:cubicBezTo>
                  <a:pt x="120" y="44"/>
                  <a:pt x="120" y="46"/>
                  <a:pt x="119" y="47"/>
                </a:cubicBezTo>
                <a:cubicBezTo>
                  <a:pt x="119" y="48"/>
                  <a:pt x="119" y="49"/>
                  <a:pt x="119" y="50"/>
                </a:cubicBezTo>
                <a:cubicBezTo>
                  <a:pt x="121" y="53"/>
                  <a:pt x="118" y="55"/>
                  <a:pt x="118" y="58"/>
                </a:cubicBezTo>
                <a:cubicBezTo>
                  <a:pt x="117" y="59"/>
                  <a:pt x="117" y="61"/>
                  <a:pt x="117" y="62"/>
                </a:cubicBezTo>
                <a:cubicBezTo>
                  <a:pt x="118" y="67"/>
                  <a:pt x="115" y="71"/>
                  <a:pt x="114" y="75"/>
                </a:cubicBezTo>
                <a:cubicBezTo>
                  <a:pt x="114" y="79"/>
                  <a:pt x="113" y="83"/>
                  <a:pt x="110" y="86"/>
                </a:cubicBezTo>
                <a:cubicBezTo>
                  <a:pt x="109" y="87"/>
                  <a:pt x="109" y="89"/>
                  <a:pt x="109" y="91"/>
                </a:cubicBezTo>
                <a:cubicBezTo>
                  <a:pt x="108" y="94"/>
                  <a:pt x="107" y="97"/>
                  <a:pt x="105" y="99"/>
                </a:cubicBezTo>
                <a:cubicBezTo>
                  <a:pt x="104" y="101"/>
                  <a:pt x="104" y="102"/>
                  <a:pt x="106" y="103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" name="Freeform 63">
            <a:extLst>
              <a:ext uri="{FF2B5EF4-FFF2-40B4-BE49-F238E27FC236}">
                <a16:creationId xmlns:a16="http://schemas.microsoft.com/office/drawing/2014/main" id="{716B2B17-C6F7-4C21-9BC6-55EE28F38EDC}"/>
              </a:ext>
            </a:extLst>
          </p:cNvPr>
          <p:cNvSpPr/>
          <p:nvPr/>
        </p:nvSpPr>
        <p:spPr bwMode="auto">
          <a:xfrm>
            <a:off x="4710519" y="5140814"/>
            <a:ext cx="741363" cy="577850"/>
          </a:xfrm>
          <a:custGeom>
            <a:avLst/>
            <a:gdLst/>
            <a:ahLst/>
            <a:cxnLst>
              <a:cxn ang="0">
                <a:pos x="95" y="118"/>
              </a:cxn>
              <a:cxn ang="0">
                <a:pos x="80" y="108"/>
              </a:cxn>
              <a:cxn ang="0">
                <a:pos x="62" y="92"/>
              </a:cxn>
              <a:cxn ang="0">
                <a:pos x="55" y="84"/>
              </a:cxn>
              <a:cxn ang="0">
                <a:pos x="45" y="72"/>
              </a:cxn>
              <a:cxn ang="0">
                <a:pos x="38" y="62"/>
              </a:cxn>
              <a:cxn ang="0">
                <a:pos x="31" y="51"/>
              </a:cxn>
              <a:cxn ang="0">
                <a:pos x="21" y="36"/>
              </a:cxn>
              <a:cxn ang="0">
                <a:pos x="15" y="74"/>
              </a:cxn>
              <a:cxn ang="0">
                <a:pos x="5" y="77"/>
              </a:cxn>
              <a:cxn ang="0">
                <a:pos x="2" y="55"/>
              </a:cxn>
              <a:cxn ang="0">
                <a:pos x="4" y="36"/>
              </a:cxn>
              <a:cxn ang="0">
                <a:pos x="9" y="4"/>
              </a:cxn>
              <a:cxn ang="0">
                <a:pos x="22" y="3"/>
              </a:cxn>
              <a:cxn ang="0">
                <a:pos x="43" y="14"/>
              </a:cxn>
              <a:cxn ang="0">
                <a:pos x="60" y="24"/>
              </a:cxn>
              <a:cxn ang="0">
                <a:pos x="72" y="31"/>
              </a:cxn>
              <a:cxn ang="0">
                <a:pos x="75" y="35"/>
              </a:cxn>
              <a:cxn ang="0">
                <a:pos x="76" y="46"/>
              </a:cxn>
              <a:cxn ang="0">
                <a:pos x="57" y="41"/>
              </a:cxn>
              <a:cxn ang="0">
                <a:pos x="39" y="32"/>
              </a:cxn>
              <a:cxn ang="0">
                <a:pos x="37" y="35"/>
              </a:cxn>
              <a:cxn ang="0">
                <a:pos x="45" y="47"/>
              </a:cxn>
              <a:cxn ang="0">
                <a:pos x="57" y="64"/>
              </a:cxn>
              <a:cxn ang="0">
                <a:pos x="81" y="89"/>
              </a:cxn>
              <a:cxn ang="0">
                <a:pos x="115" y="113"/>
              </a:cxn>
              <a:cxn ang="0">
                <a:pos x="144" y="126"/>
              </a:cxn>
              <a:cxn ang="0">
                <a:pos x="173" y="132"/>
              </a:cxn>
              <a:cxn ang="0">
                <a:pos x="194" y="138"/>
              </a:cxn>
              <a:cxn ang="0">
                <a:pos x="186" y="153"/>
              </a:cxn>
              <a:cxn ang="0">
                <a:pos x="162" y="148"/>
              </a:cxn>
              <a:cxn ang="0">
                <a:pos x="151" y="144"/>
              </a:cxn>
              <a:cxn ang="0">
                <a:pos x="137" y="140"/>
              </a:cxn>
              <a:cxn ang="0">
                <a:pos x="114" y="128"/>
              </a:cxn>
              <a:cxn ang="0">
                <a:pos x="101" y="121"/>
              </a:cxn>
            </a:cxnLst>
            <a:rect l="0" t="0" r="r" b="b"/>
            <a:pathLst>
              <a:path w="198" h="154">
                <a:moveTo>
                  <a:pt x="98" y="122"/>
                </a:moveTo>
                <a:cubicBezTo>
                  <a:pt x="98" y="119"/>
                  <a:pt x="98" y="118"/>
                  <a:pt x="95" y="118"/>
                </a:cubicBezTo>
                <a:cubicBezTo>
                  <a:pt x="93" y="118"/>
                  <a:pt x="92" y="116"/>
                  <a:pt x="90" y="115"/>
                </a:cubicBezTo>
                <a:cubicBezTo>
                  <a:pt x="86" y="113"/>
                  <a:pt x="83" y="111"/>
                  <a:pt x="80" y="108"/>
                </a:cubicBezTo>
                <a:cubicBezTo>
                  <a:pt x="78" y="106"/>
                  <a:pt x="75" y="103"/>
                  <a:pt x="72" y="101"/>
                </a:cubicBezTo>
                <a:cubicBezTo>
                  <a:pt x="67" y="99"/>
                  <a:pt x="65" y="95"/>
                  <a:pt x="62" y="92"/>
                </a:cubicBezTo>
                <a:cubicBezTo>
                  <a:pt x="59" y="90"/>
                  <a:pt x="56" y="88"/>
                  <a:pt x="56" y="84"/>
                </a:cubicBezTo>
                <a:cubicBezTo>
                  <a:pt x="56" y="84"/>
                  <a:pt x="55" y="84"/>
                  <a:pt x="55" y="84"/>
                </a:cubicBezTo>
                <a:cubicBezTo>
                  <a:pt x="51" y="82"/>
                  <a:pt x="50" y="79"/>
                  <a:pt x="48" y="76"/>
                </a:cubicBezTo>
                <a:cubicBezTo>
                  <a:pt x="47" y="74"/>
                  <a:pt x="46" y="73"/>
                  <a:pt x="45" y="72"/>
                </a:cubicBezTo>
                <a:cubicBezTo>
                  <a:pt x="43" y="70"/>
                  <a:pt x="43" y="67"/>
                  <a:pt x="40" y="67"/>
                </a:cubicBezTo>
                <a:cubicBezTo>
                  <a:pt x="42" y="64"/>
                  <a:pt x="39" y="63"/>
                  <a:pt x="38" y="62"/>
                </a:cubicBezTo>
                <a:cubicBezTo>
                  <a:pt x="36" y="59"/>
                  <a:pt x="35" y="57"/>
                  <a:pt x="32" y="55"/>
                </a:cubicBezTo>
                <a:cubicBezTo>
                  <a:pt x="31" y="53"/>
                  <a:pt x="31" y="52"/>
                  <a:pt x="31" y="51"/>
                </a:cubicBezTo>
                <a:cubicBezTo>
                  <a:pt x="29" y="47"/>
                  <a:pt x="25" y="45"/>
                  <a:pt x="25" y="40"/>
                </a:cubicBezTo>
                <a:cubicBezTo>
                  <a:pt x="25" y="38"/>
                  <a:pt x="23" y="38"/>
                  <a:pt x="21" y="36"/>
                </a:cubicBezTo>
                <a:cubicBezTo>
                  <a:pt x="20" y="46"/>
                  <a:pt x="18" y="54"/>
                  <a:pt x="17" y="63"/>
                </a:cubicBezTo>
                <a:cubicBezTo>
                  <a:pt x="16" y="66"/>
                  <a:pt x="16" y="70"/>
                  <a:pt x="15" y="74"/>
                </a:cubicBezTo>
                <a:cubicBezTo>
                  <a:pt x="15" y="76"/>
                  <a:pt x="13" y="78"/>
                  <a:pt x="11" y="79"/>
                </a:cubicBezTo>
                <a:cubicBezTo>
                  <a:pt x="10" y="80"/>
                  <a:pt x="6" y="78"/>
                  <a:pt x="5" y="77"/>
                </a:cubicBezTo>
                <a:cubicBezTo>
                  <a:pt x="0" y="73"/>
                  <a:pt x="2" y="68"/>
                  <a:pt x="2" y="63"/>
                </a:cubicBezTo>
                <a:cubicBezTo>
                  <a:pt x="1" y="61"/>
                  <a:pt x="1" y="57"/>
                  <a:pt x="2" y="55"/>
                </a:cubicBezTo>
                <a:cubicBezTo>
                  <a:pt x="2" y="52"/>
                  <a:pt x="2" y="49"/>
                  <a:pt x="2" y="46"/>
                </a:cubicBezTo>
                <a:cubicBezTo>
                  <a:pt x="3" y="43"/>
                  <a:pt x="3" y="39"/>
                  <a:pt x="4" y="36"/>
                </a:cubicBezTo>
                <a:cubicBezTo>
                  <a:pt x="4" y="31"/>
                  <a:pt x="4" y="26"/>
                  <a:pt x="5" y="21"/>
                </a:cubicBezTo>
                <a:cubicBezTo>
                  <a:pt x="6" y="15"/>
                  <a:pt x="7" y="9"/>
                  <a:pt x="9" y="4"/>
                </a:cubicBezTo>
                <a:cubicBezTo>
                  <a:pt x="10" y="1"/>
                  <a:pt x="13" y="0"/>
                  <a:pt x="16" y="1"/>
                </a:cubicBezTo>
                <a:cubicBezTo>
                  <a:pt x="18" y="1"/>
                  <a:pt x="20" y="2"/>
                  <a:pt x="22" y="3"/>
                </a:cubicBezTo>
                <a:cubicBezTo>
                  <a:pt x="26" y="4"/>
                  <a:pt x="29" y="5"/>
                  <a:pt x="32" y="7"/>
                </a:cubicBezTo>
                <a:cubicBezTo>
                  <a:pt x="35" y="10"/>
                  <a:pt x="39" y="12"/>
                  <a:pt x="43" y="14"/>
                </a:cubicBezTo>
                <a:cubicBezTo>
                  <a:pt x="47" y="16"/>
                  <a:pt x="50" y="19"/>
                  <a:pt x="54" y="21"/>
                </a:cubicBezTo>
                <a:cubicBezTo>
                  <a:pt x="56" y="22"/>
                  <a:pt x="58" y="23"/>
                  <a:pt x="60" y="24"/>
                </a:cubicBezTo>
                <a:cubicBezTo>
                  <a:pt x="62" y="25"/>
                  <a:pt x="64" y="27"/>
                  <a:pt x="66" y="28"/>
                </a:cubicBezTo>
                <a:cubicBezTo>
                  <a:pt x="68" y="29"/>
                  <a:pt x="69" y="31"/>
                  <a:pt x="72" y="31"/>
                </a:cubicBezTo>
                <a:cubicBezTo>
                  <a:pt x="73" y="32"/>
                  <a:pt x="74" y="32"/>
                  <a:pt x="74" y="34"/>
                </a:cubicBezTo>
                <a:cubicBezTo>
                  <a:pt x="74" y="34"/>
                  <a:pt x="75" y="35"/>
                  <a:pt x="75" y="35"/>
                </a:cubicBezTo>
                <a:cubicBezTo>
                  <a:pt x="79" y="35"/>
                  <a:pt x="79" y="38"/>
                  <a:pt x="79" y="40"/>
                </a:cubicBezTo>
                <a:cubicBezTo>
                  <a:pt x="79" y="42"/>
                  <a:pt x="78" y="44"/>
                  <a:pt x="76" y="46"/>
                </a:cubicBezTo>
                <a:cubicBezTo>
                  <a:pt x="74" y="48"/>
                  <a:pt x="71" y="47"/>
                  <a:pt x="68" y="46"/>
                </a:cubicBezTo>
                <a:cubicBezTo>
                  <a:pt x="64" y="46"/>
                  <a:pt x="61" y="42"/>
                  <a:pt x="57" y="41"/>
                </a:cubicBezTo>
                <a:cubicBezTo>
                  <a:pt x="53" y="39"/>
                  <a:pt x="49" y="37"/>
                  <a:pt x="45" y="35"/>
                </a:cubicBezTo>
                <a:cubicBezTo>
                  <a:pt x="43" y="34"/>
                  <a:pt x="41" y="33"/>
                  <a:pt x="39" y="32"/>
                </a:cubicBezTo>
                <a:cubicBezTo>
                  <a:pt x="38" y="31"/>
                  <a:pt x="37" y="31"/>
                  <a:pt x="36" y="32"/>
                </a:cubicBezTo>
                <a:cubicBezTo>
                  <a:pt x="34" y="34"/>
                  <a:pt x="37" y="34"/>
                  <a:pt x="37" y="35"/>
                </a:cubicBezTo>
                <a:cubicBezTo>
                  <a:pt x="37" y="35"/>
                  <a:pt x="38" y="35"/>
                  <a:pt x="38" y="36"/>
                </a:cubicBezTo>
                <a:cubicBezTo>
                  <a:pt x="39" y="40"/>
                  <a:pt x="43" y="43"/>
                  <a:pt x="45" y="47"/>
                </a:cubicBezTo>
                <a:cubicBezTo>
                  <a:pt x="47" y="51"/>
                  <a:pt x="50" y="53"/>
                  <a:pt x="51" y="57"/>
                </a:cubicBezTo>
                <a:cubicBezTo>
                  <a:pt x="52" y="60"/>
                  <a:pt x="55" y="62"/>
                  <a:pt x="57" y="64"/>
                </a:cubicBezTo>
                <a:cubicBezTo>
                  <a:pt x="60" y="67"/>
                  <a:pt x="62" y="70"/>
                  <a:pt x="64" y="73"/>
                </a:cubicBezTo>
                <a:cubicBezTo>
                  <a:pt x="70" y="78"/>
                  <a:pt x="75" y="83"/>
                  <a:pt x="81" y="89"/>
                </a:cubicBezTo>
                <a:cubicBezTo>
                  <a:pt x="87" y="95"/>
                  <a:pt x="95" y="101"/>
                  <a:pt x="103" y="106"/>
                </a:cubicBezTo>
                <a:cubicBezTo>
                  <a:pt x="107" y="108"/>
                  <a:pt x="111" y="111"/>
                  <a:pt x="115" y="113"/>
                </a:cubicBezTo>
                <a:cubicBezTo>
                  <a:pt x="118" y="114"/>
                  <a:pt x="122" y="116"/>
                  <a:pt x="125" y="118"/>
                </a:cubicBezTo>
                <a:cubicBezTo>
                  <a:pt x="131" y="122"/>
                  <a:pt x="137" y="124"/>
                  <a:pt x="144" y="126"/>
                </a:cubicBezTo>
                <a:cubicBezTo>
                  <a:pt x="150" y="128"/>
                  <a:pt x="157" y="130"/>
                  <a:pt x="163" y="131"/>
                </a:cubicBezTo>
                <a:cubicBezTo>
                  <a:pt x="166" y="132"/>
                  <a:pt x="170" y="132"/>
                  <a:pt x="173" y="132"/>
                </a:cubicBezTo>
                <a:cubicBezTo>
                  <a:pt x="179" y="133"/>
                  <a:pt x="184" y="133"/>
                  <a:pt x="189" y="134"/>
                </a:cubicBezTo>
                <a:cubicBezTo>
                  <a:pt x="192" y="134"/>
                  <a:pt x="193" y="136"/>
                  <a:pt x="194" y="138"/>
                </a:cubicBezTo>
                <a:cubicBezTo>
                  <a:pt x="196" y="140"/>
                  <a:pt x="198" y="142"/>
                  <a:pt x="197" y="146"/>
                </a:cubicBezTo>
                <a:cubicBezTo>
                  <a:pt x="195" y="150"/>
                  <a:pt x="191" y="152"/>
                  <a:pt x="186" y="153"/>
                </a:cubicBezTo>
                <a:cubicBezTo>
                  <a:pt x="180" y="154"/>
                  <a:pt x="175" y="152"/>
                  <a:pt x="169" y="151"/>
                </a:cubicBezTo>
                <a:cubicBezTo>
                  <a:pt x="166" y="151"/>
                  <a:pt x="165" y="148"/>
                  <a:pt x="162" y="148"/>
                </a:cubicBezTo>
                <a:cubicBezTo>
                  <a:pt x="160" y="148"/>
                  <a:pt x="157" y="147"/>
                  <a:pt x="154" y="146"/>
                </a:cubicBezTo>
                <a:cubicBezTo>
                  <a:pt x="153" y="146"/>
                  <a:pt x="153" y="144"/>
                  <a:pt x="151" y="144"/>
                </a:cubicBezTo>
                <a:cubicBezTo>
                  <a:pt x="147" y="144"/>
                  <a:pt x="143" y="144"/>
                  <a:pt x="140" y="140"/>
                </a:cubicBezTo>
                <a:cubicBezTo>
                  <a:pt x="139" y="140"/>
                  <a:pt x="138" y="140"/>
                  <a:pt x="137" y="140"/>
                </a:cubicBezTo>
                <a:cubicBezTo>
                  <a:pt x="132" y="139"/>
                  <a:pt x="129" y="136"/>
                  <a:pt x="125" y="134"/>
                </a:cubicBezTo>
                <a:cubicBezTo>
                  <a:pt x="121" y="133"/>
                  <a:pt x="116" y="132"/>
                  <a:pt x="114" y="128"/>
                </a:cubicBezTo>
                <a:cubicBezTo>
                  <a:pt x="113" y="127"/>
                  <a:pt x="110" y="126"/>
                  <a:pt x="108" y="126"/>
                </a:cubicBezTo>
                <a:cubicBezTo>
                  <a:pt x="105" y="125"/>
                  <a:pt x="103" y="123"/>
                  <a:pt x="101" y="121"/>
                </a:cubicBezTo>
                <a:cubicBezTo>
                  <a:pt x="100" y="120"/>
                  <a:pt x="99" y="119"/>
                  <a:pt x="98" y="122"/>
                </a:cubicBezTo>
                <a:close/>
              </a:path>
            </a:pathLst>
          </a:custGeom>
          <a:solidFill>
            <a:srgbClr val="222F3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F9EA66E7-B6DB-99DB-A4F2-0154D6970C11}"/>
              </a:ext>
            </a:extLst>
          </p:cNvPr>
          <p:cNvSpPr txBox="1"/>
          <p:nvPr/>
        </p:nvSpPr>
        <p:spPr>
          <a:xfrm>
            <a:off x="799673" y="1078401"/>
            <a:ext cx="6096000" cy="724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2.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5EA8DF4-E95F-7068-19E4-E968A50D0BDA}"/>
              </a:ext>
            </a:extLst>
          </p:cNvPr>
          <p:cNvSpPr txBox="1"/>
          <p:nvPr/>
        </p:nvSpPr>
        <p:spPr>
          <a:xfrm>
            <a:off x="789394" y="1711787"/>
            <a:ext cx="328930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CỤC</a:t>
            </a:r>
            <a:endParaRPr lang="en-US" sz="3600" dirty="0">
              <a:effectLst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F0A7094-E3D5-EE8C-F503-908D42219B5B}"/>
              </a:ext>
            </a:extLst>
          </p:cNvPr>
          <p:cNvSpPr txBox="1"/>
          <p:nvPr/>
        </p:nvSpPr>
        <p:spPr>
          <a:xfrm>
            <a:off x="5789974" y="1928569"/>
            <a:ext cx="1117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1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86DD47FC-C9A9-76C2-3C61-0CF49F1A3264}"/>
              </a:ext>
            </a:extLst>
          </p:cNvPr>
          <p:cNvSpPr txBox="1"/>
          <p:nvPr/>
        </p:nvSpPr>
        <p:spPr>
          <a:xfrm>
            <a:off x="7001100" y="3317154"/>
            <a:ext cx="1117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2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103CD9EC-10F8-99A2-B713-1DC390C200BD}"/>
              </a:ext>
            </a:extLst>
          </p:cNvPr>
          <p:cNvSpPr txBox="1"/>
          <p:nvPr/>
        </p:nvSpPr>
        <p:spPr>
          <a:xfrm>
            <a:off x="5706262" y="4548319"/>
            <a:ext cx="1117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3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58E3C52-5A22-F580-BFF9-B312CA1C0315}"/>
              </a:ext>
            </a:extLst>
          </p:cNvPr>
          <p:cNvSpPr txBox="1"/>
          <p:nvPr/>
        </p:nvSpPr>
        <p:spPr>
          <a:xfrm>
            <a:off x="4424416" y="3172105"/>
            <a:ext cx="1117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4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6CA832F0-C9F0-D047-EA2E-4F61558CB064}"/>
              </a:ext>
            </a:extLst>
          </p:cNvPr>
          <p:cNvSpPr txBox="1"/>
          <p:nvPr/>
        </p:nvSpPr>
        <p:spPr>
          <a:xfrm>
            <a:off x="8267666" y="1655657"/>
            <a:ext cx="30739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Đoạn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1 + 2: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những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nhận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ban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đầu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lý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giải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tác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giả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lòng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B849EF4A-512B-EA27-4C03-84FA0905DC87}"/>
              </a:ext>
            </a:extLst>
          </p:cNvPr>
          <p:cNvSpPr txBox="1"/>
          <p:nvPr/>
        </p:nvSpPr>
        <p:spPr>
          <a:xfrm>
            <a:off x="8261663" y="4216958"/>
            <a:ext cx="29544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Đoạn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3 + 4: 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QUAN ĐIỂM CỦA TÁC GIẢ: ĐỒNG CẢM LÀ PHẨM CHẤT KHÔNG THỂ THIẾU CỦA NGƯỜI NGHỆ </a:t>
            </a:r>
            <a:r>
              <a:rPr lang="en-US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SĨ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C4F35B07-2A0B-E28A-C00C-5F438795CEAE}"/>
              </a:ext>
            </a:extLst>
          </p:cNvPr>
          <p:cNvSpPr txBox="1"/>
          <p:nvPr/>
        </p:nvSpPr>
        <p:spPr>
          <a:xfrm>
            <a:off x="940526" y="3172106"/>
            <a:ext cx="33774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Đoạn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5 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+ </a:t>
            </a:r>
            <a:r>
              <a:rPr lang="en-US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6: 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TÁC GIẢ ĐƯA RA NHẬN ĐỊNH: NGƯỜI BÌNH THƯỜNG BẨM SINH ÍT NHIỀU CŨNG ĐÃ CÓ SỰ ĐỒNG ĐIỆU ĐỒNG CẢM VỚI HÌNH DẠNG TƯ </a:t>
            </a:r>
            <a:r>
              <a:rPr lang="en-US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THÁI) 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CỦA VẠN VẬT </a:t>
            </a:r>
            <a:r>
              <a:rPr lang="en-US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RỒI</a:t>
            </a:r>
            <a:endParaRPr lang="en-US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8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>
            <a:extLst>
              <a:ext uri="{FF2B5EF4-FFF2-40B4-BE49-F238E27FC236}">
                <a16:creationId xmlns:a16="http://schemas.microsoft.com/office/drawing/2014/main" id="{6A64117B-12D0-4BB0-84B8-95A0A2BE1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BBBEF405-7829-4C22-82AC-FC375458B9AB}"/>
              </a:ext>
            </a:extLst>
          </p:cNvPr>
          <p:cNvGrpSpPr/>
          <p:nvPr/>
        </p:nvGrpSpPr>
        <p:grpSpPr>
          <a:xfrm>
            <a:off x="619168" y="285135"/>
            <a:ext cx="6737778" cy="6048398"/>
            <a:chOff x="2014341" y="991891"/>
            <a:chExt cx="5472848" cy="472649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3FC68A6-809B-4AA3-A447-0F9471680967}"/>
                </a:ext>
              </a:extLst>
            </p:cNvPr>
            <p:cNvSpPr/>
            <p:nvPr/>
          </p:nvSpPr>
          <p:spPr>
            <a:xfrm>
              <a:off x="2014341" y="1286359"/>
              <a:ext cx="5472848" cy="4432025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2D6C868-0894-41C5-BF6C-6D7AEB354E5E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空心弧 32">
                <a:extLst>
                  <a:ext uri="{FF2B5EF4-FFF2-40B4-BE49-F238E27FC236}">
                    <a16:creationId xmlns:a16="http://schemas.microsoft.com/office/drawing/2014/main" id="{2F7825B3-E73C-4281-A19E-B61B91EDACC9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空心弧 33">
                <a:extLst>
                  <a:ext uri="{FF2B5EF4-FFF2-40B4-BE49-F238E27FC236}">
                    <a16:creationId xmlns:a16="http://schemas.microsoft.com/office/drawing/2014/main" id="{B1EBBC6A-E9AB-4740-B108-D55380C4815F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空心弧 34">
                <a:extLst>
                  <a:ext uri="{FF2B5EF4-FFF2-40B4-BE49-F238E27FC236}">
                    <a16:creationId xmlns:a16="http://schemas.microsoft.com/office/drawing/2014/main" id="{54AAC5B5-D418-4AE6-BAA0-CCE4767AC58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空心弧 35">
                <a:extLst>
                  <a:ext uri="{FF2B5EF4-FFF2-40B4-BE49-F238E27FC236}">
                    <a16:creationId xmlns:a16="http://schemas.microsoft.com/office/drawing/2014/main" id="{5DAD959A-EB14-44F1-8486-A2019730651D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空心弧 36">
                <a:extLst>
                  <a:ext uri="{FF2B5EF4-FFF2-40B4-BE49-F238E27FC236}">
                    <a16:creationId xmlns:a16="http://schemas.microsoft.com/office/drawing/2014/main" id="{F8BDF5CD-7305-4467-AE27-5A67F706E68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空心弧 37">
                <a:extLst>
                  <a:ext uri="{FF2B5EF4-FFF2-40B4-BE49-F238E27FC236}">
                    <a16:creationId xmlns:a16="http://schemas.microsoft.com/office/drawing/2014/main" id="{58AE0B42-C918-4690-A081-09B139DA640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空心弧 38">
                <a:extLst>
                  <a:ext uri="{FF2B5EF4-FFF2-40B4-BE49-F238E27FC236}">
                    <a16:creationId xmlns:a16="http://schemas.microsoft.com/office/drawing/2014/main" id="{CF746483-147A-4113-B346-AA6ACD370617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空心弧 39">
                <a:extLst>
                  <a:ext uri="{FF2B5EF4-FFF2-40B4-BE49-F238E27FC236}">
                    <a16:creationId xmlns:a16="http://schemas.microsoft.com/office/drawing/2014/main" id="{54A00770-EF27-49D8-AEB1-D8FD6D1927C0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空心弧 40">
                <a:extLst>
                  <a:ext uri="{FF2B5EF4-FFF2-40B4-BE49-F238E27FC236}">
                    <a16:creationId xmlns:a16="http://schemas.microsoft.com/office/drawing/2014/main" id="{ABE2E192-4262-4BC3-B7E0-770DECBF946C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9FA78796-0FEB-4F4C-BEEE-9200C7A5E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14" y="1323297"/>
            <a:ext cx="5329786" cy="4348897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3B95E5B2-189A-40B3-9DE1-B2C2D89E9B5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89" y="467145"/>
            <a:ext cx="718946" cy="8019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8864E0-52F4-46A6-1D2D-D6BF32ED4F6A}"/>
              </a:ext>
            </a:extLst>
          </p:cNvPr>
          <p:cNvSpPr txBox="1"/>
          <p:nvPr/>
        </p:nvSpPr>
        <p:spPr>
          <a:xfrm>
            <a:off x="7263506" y="3113024"/>
            <a:ext cx="4527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#9Slide03 SFU Grenoble" panose="00000500000000000000" pitchFamily="2" charset="0"/>
              </a:rPr>
              <a:t>THẢO</a:t>
            </a:r>
            <a:r>
              <a:rPr lang="en-US" sz="4400" dirty="0">
                <a:solidFill>
                  <a:srgbClr val="C0000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#9Slide03 SFU Grenoble" panose="00000500000000000000" pitchFamily="2" charset="0"/>
              </a:rPr>
              <a:t>LUẬN</a:t>
            </a:r>
            <a:r>
              <a:rPr lang="en-US" sz="4400" dirty="0">
                <a:solidFill>
                  <a:srgbClr val="C00000"/>
                </a:solidFill>
                <a:latin typeface="#9Slide03 SFU Grenoble" panose="00000500000000000000" pitchFamily="2" charset="0"/>
              </a:rPr>
              <a:t> NHÓM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BF7F7C-79E5-F17F-CF60-18ACAE439065}"/>
              </a:ext>
            </a:extLst>
          </p:cNvPr>
          <p:cNvSpPr txBox="1"/>
          <p:nvPr/>
        </p:nvSpPr>
        <p:spPr>
          <a:xfrm>
            <a:off x="662928" y="868095"/>
            <a:ext cx="6111498" cy="5584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Nhóm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Nhạc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sĩ</a:t>
            </a:r>
            <a:r>
              <a:rPr lang="en-US" sz="2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hãy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tìm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bản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những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đoạn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những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câu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nói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về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trẻ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cho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biết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vì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sao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tác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giả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lại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nhắc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nhiều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đến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trẻ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tới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tuổi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thơ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như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vậy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Nhóm </a:t>
            </a:r>
            <a:r>
              <a:rPr lang="vi-VN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Thám</a:t>
            </a:r>
            <a:r>
              <a:rPr lang="vi-VN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tử</a:t>
            </a:r>
            <a:r>
              <a:rPr lang="vi-VN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Xác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định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nội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dung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trọng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tâm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từng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phần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đã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được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đánh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số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trong văn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bản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đánh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giá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sự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liên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kết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giữa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phần</a:t>
            </a:r>
            <a:endParaRPr lang="vi-VN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Nhóm </a:t>
            </a:r>
            <a:r>
              <a:rPr lang="vi-VN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Họa</a:t>
            </a:r>
            <a:r>
              <a:rPr lang="vi-VN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sĩ</a:t>
            </a:r>
            <a:r>
              <a:rPr lang="vi-VN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Tác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giả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đã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phát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hiện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điểm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tương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gì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giữa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trẻ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em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nghệ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sĩ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Nhóm </a:t>
            </a:r>
            <a:r>
              <a:rPr lang="vi-VN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Nhà</a:t>
            </a:r>
            <a:r>
              <a:rPr lang="vi-VN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văn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Theo em,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nếu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không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có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đoạn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kể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về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chú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bé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giúp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tác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giả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sắp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xếp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đạc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ở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phần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1,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sức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hấp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dẫn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thuyết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phục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văn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bản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Yêu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sẽ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bị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ảnh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hưởng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như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thế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nào</a:t>
            </a:r>
            <a:r>
              <a:rPr lang="vi-VN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?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77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066BFD9-6A35-4FF8-BF16-6D4A1ADE7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4400" y="574793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064578-96A3-4664-97B1-15E8AB6F551E}"/>
              </a:ext>
            </a:extLst>
          </p:cNvPr>
          <p:cNvGrpSpPr/>
          <p:nvPr/>
        </p:nvGrpSpPr>
        <p:grpSpPr>
          <a:xfrm rot="16200000">
            <a:off x="4510377" y="-513451"/>
            <a:ext cx="3925742" cy="7810659"/>
            <a:chOff x="1916756" y="991891"/>
            <a:chExt cx="8172513" cy="848751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820488B-C1C9-4124-9D98-6E61B75D7E8F}"/>
                </a:ext>
              </a:extLst>
            </p:cNvPr>
            <p:cNvSpPr/>
            <p:nvPr/>
          </p:nvSpPr>
          <p:spPr>
            <a:xfrm>
              <a:off x="1916756" y="1286363"/>
              <a:ext cx="8172513" cy="819304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F131EF8-1566-48C4-AA1B-E2B2E889598B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D8E9358B-867B-4AF0-8D86-449ED6AA5ABC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CDC6EDAF-2E54-4ACA-A8C2-F75687E8614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BB4C2092-3247-42C5-B7A8-3E73A40C7FE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BBC127D5-F4FE-4B45-81BF-473DD37F96E3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271E434A-52FF-4034-8975-58D7365A300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DB55E785-B891-4DCC-8C69-3DEF792AEAB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EBF8CC30-7A9C-4378-BFFC-1643F8E6B30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862DFA30-49E9-42FA-8FEE-616F1401938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7B81410A-9979-4067-BF1F-CB3773AD062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50B9AD-D4AF-4823-B913-D54EF42F42FA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A137FD4-D389-4839-8272-BD3B8B0659A5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18FC4AE-9D06-4850-B7E9-F1ADFC378CD0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3A541ABA-12C0-43F1-A2F7-2F91443E5AB9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C8684786-C56F-44D7-961D-C91E51B32C42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A4856156-6F9A-4C9B-9D62-00E703AA4F24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6C97FEC5-FB4A-40FF-B86D-BBBEE124B26D}"/>
              </a:ext>
            </a:extLst>
          </p:cNvPr>
          <p:cNvSpPr/>
          <p:nvPr/>
        </p:nvSpPr>
        <p:spPr>
          <a:xfrm rot="17052922">
            <a:off x="1635751" y="5059022"/>
            <a:ext cx="529284" cy="52928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B1BE2900-CE2C-43A5-B1B1-56B556EB0215}"/>
              </a:ext>
            </a:extLst>
          </p:cNvPr>
          <p:cNvSpPr/>
          <p:nvPr/>
        </p:nvSpPr>
        <p:spPr>
          <a:xfrm rot="782156">
            <a:off x="6374229" y="5308063"/>
            <a:ext cx="1323858" cy="547185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9865FC65-D207-4ACA-949A-80BB7B577A1F}"/>
              </a:ext>
            </a:extLst>
          </p:cNvPr>
          <p:cNvSpPr/>
          <p:nvPr/>
        </p:nvSpPr>
        <p:spPr>
          <a:xfrm>
            <a:off x="9099558" y="920025"/>
            <a:ext cx="553497" cy="553497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B707DF-C734-4454-B66B-1BDAAB81DA8B}"/>
              </a:ext>
            </a:extLst>
          </p:cNvPr>
          <p:cNvSpPr txBox="1"/>
          <p:nvPr/>
        </p:nvSpPr>
        <p:spPr>
          <a:xfrm>
            <a:off x="3257717" y="2127129"/>
            <a:ext cx="712086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Đ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ỌC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HIỂU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VĂN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BẢN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#9Slide03 SFU Grenobl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3074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A1B51665-AF3A-4242-8041-515F82C0F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30FD4E01-D6C5-4121-AC76-13258FB11A7B}"/>
              </a:ext>
            </a:extLst>
          </p:cNvPr>
          <p:cNvGrpSpPr/>
          <p:nvPr/>
        </p:nvGrpSpPr>
        <p:grpSpPr>
          <a:xfrm rot="16200000">
            <a:off x="3165925" y="-1964594"/>
            <a:ext cx="5860148" cy="10820114"/>
            <a:chOff x="1916755" y="-4227671"/>
            <a:chExt cx="8172514" cy="1097723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C17961C-1F2C-4A90-8B13-8F84D369357B}"/>
                </a:ext>
              </a:extLst>
            </p:cNvPr>
            <p:cNvSpPr/>
            <p:nvPr/>
          </p:nvSpPr>
          <p:spPr>
            <a:xfrm>
              <a:off x="1916757" y="-4227671"/>
              <a:ext cx="8172512" cy="5422277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C46E20F-98D5-4DC2-B3B2-90A6B0C17EB9}"/>
                </a:ext>
              </a:extLst>
            </p:cNvPr>
            <p:cNvSpPr/>
            <p:nvPr/>
          </p:nvSpPr>
          <p:spPr>
            <a:xfrm>
              <a:off x="1916755" y="1327284"/>
              <a:ext cx="8172511" cy="5422278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ED38577-6E60-40B3-98D3-34E409B5A299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804181D4-2E34-456A-8C00-D357B4386300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571D2FC4-6BEA-4196-9DEF-1B20FDED161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E7DFA2A9-F8DC-46ED-8D01-E1AE2417F888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194EF87C-72B0-40E8-BEC1-1EC9345651BF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C6D9719D-3D3F-4FE9-8666-3B6BB593303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79E27778-7DE4-4AFC-981D-452ABF643973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CD7C978A-3127-421C-8B18-D8DC4A7B9B6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83F2166C-B2A5-4D27-8333-592820951E5C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22861CBF-9438-41DA-B776-1CCA178C57E6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A5882BF-2862-40E2-A544-B49783A9C868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空心弧 8">
                <a:extLst>
                  <a:ext uri="{FF2B5EF4-FFF2-40B4-BE49-F238E27FC236}">
                    <a16:creationId xmlns:a16="http://schemas.microsoft.com/office/drawing/2014/main" id="{39E2D9EE-74CE-4277-BF76-0710B1041D1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空心弧 9">
                <a:extLst>
                  <a:ext uri="{FF2B5EF4-FFF2-40B4-BE49-F238E27FC236}">
                    <a16:creationId xmlns:a16="http://schemas.microsoft.com/office/drawing/2014/main" id="{D84A37B2-B80D-491B-8960-4A3391B44038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D2C030EE-4A95-4E4B-8B4A-97E0A39F2FDB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556BF0A8-BE12-4E94-9804-CD5EE0C4C015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4525E08F-0457-4462-B250-5E2416359DEA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9" name="直角三角形 48">
            <a:extLst>
              <a:ext uri="{FF2B5EF4-FFF2-40B4-BE49-F238E27FC236}">
                <a16:creationId xmlns:a16="http://schemas.microsoft.com/office/drawing/2014/main" id="{DFB63793-238B-4929-9705-FDADD748570B}"/>
              </a:ext>
            </a:extLst>
          </p:cNvPr>
          <p:cNvSpPr/>
          <p:nvPr/>
        </p:nvSpPr>
        <p:spPr>
          <a:xfrm rot="11494627">
            <a:off x="10895724" y="4748666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圆: 空心 49">
            <a:extLst>
              <a:ext uri="{FF2B5EF4-FFF2-40B4-BE49-F238E27FC236}">
                <a16:creationId xmlns:a16="http://schemas.microsoft.com/office/drawing/2014/main" id="{3D761226-16D6-407B-B503-3E6FAE9EF20E}"/>
              </a:ext>
            </a:extLst>
          </p:cNvPr>
          <p:cNvSpPr/>
          <p:nvPr/>
        </p:nvSpPr>
        <p:spPr>
          <a:xfrm>
            <a:off x="6771615" y="256036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4" name="Picture 31">
            <a:extLst>
              <a:ext uri="{FF2B5EF4-FFF2-40B4-BE49-F238E27FC236}">
                <a16:creationId xmlns:a16="http://schemas.microsoft.com/office/drawing/2014/main" id="{6D30A179-E29B-8D89-70C3-FCDE724777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6079" y="517753"/>
            <a:ext cx="1053856" cy="1023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FCAE6-B587-36D3-FF5C-713E3DE1B906}"/>
              </a:ext>
            </a:extLst>
          </p:cNvPr>
          <p:cNvSpPr txBox="1"/>
          <p:nvPr/>
        </p:nvSpPr>
        <p:spPr>
          <a:xfrm>
            <a:off x="1855485" y="638024"/>
            <a:ext cx="397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+mn-cs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+mn-cs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+mn-cs"/>
              </a:rPr>
              <a:t>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546586-3945-A00A-027B-64CBCE83B230}"/>
              </a:ext>
            </a:extLst>
          </p:cNvPr>
          <p:cNvSpPr txBox="1"/>
          <p:nvPr/>
        </p:nvSpPr>
        <p:spPr>
          <a:xfrm>
            <a:off x="796972" y="1664495"/>
            <a:ext cx="4892257" cy="2763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phiếu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chung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Yu Mincho" panose="02020400000000000000" pitchFamily="18" charset="-128"/>
              <a:cs typeface="#9Slide03 Arima Madurai ExtraBo" panose="00000900000000000000" pitchFamily="2" charset="0"/>
            </a:endParaRPr>
          </a:p>
        </p:txBody>
      </p:sp>
      <p:pic>
        <p:nvPicPr>
          <p:cNvPr id="28" name="Picture 27" descr="Text, letter&#10;&#10;Description automatically generated">
            <a:extLst>
              <a:ext uri="{FF2B5EF4-FFF2-40B4-BE49-F238E27FC236}">
                <a16:creationId xmlns:a16="http://schemas.microsoft.com/office/drawing/2014/main" id="{A9E278B3-F178-BF8D-110A-1DCA140B40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20" y="762364"/>
            <a:ext cx="2537846" cy="3589413"/>
          </a:xfrm>
          <a:prstGeom prst="rect">
            <a:avLst/>
          </a:prstGeom>
        </p:spPr>
      </p:pic>
      <p:pic>
        <p:nvPicPr>
          <p:cNvPr id="29" name="Picture 28" descr="Text, letter&#10;&#10;Description automatically generated">
            <a:extLst>
              <a:ext uri="{FF2B5EF4-FFF2-40B4-BE49-F238E27FC236}">
                <a16:creationId xmlns:a16="http://schemas.microsoft.com/office/drawing/2014/main" id="{6BE448E7-AD3B-2D1D-2015-3E2D91162D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699" y="2308579"/>
            <a:ext cx="2889231" cy="408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A1B51665-AF3A-4242-8041-515F82C0F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直角三角形 48">
            <a:extLst>
              <a:ext uri="{FF2B5EF4-FFF2-40B4-BE49-F238E27FC236}">
                <a16:creationId xmlns:a16="http://schemas.microsoft.com/office/drawing/2014/main" id="{DFB63793-238B-4929-9705-FDADD748570B}"/>
              </a:ext>
            </a:extLst>
          </p:cNvPr>
          <p:cNvSpPr/>
          <p:nvPr/>
        </p:nvSpPr>
        <p:spPr>
          <a:xfrm rot="11494627">
            <a:off x="10895724" y="4748666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圆: 空心 49">
            <a:extLst>
              <a:ext uri="{FF2B5EF4-FFF2-40B4-BE49-F238E27FC236}">
                <a16:creationId xmlns:a16="http://schemas.microsoft.com/office/drawing/2014/main" id="{3D761226-16D6-407B-B503-3E6FAE9EF20E}"/>
              </a:ext>
            </a:extLst>
          </p:cNvPr>
          <p:cNvSpPr/>
          <p:nvPr/>
        </p:nvSpPr>
        <p:spPr>
          <a:xfrm>
            <a:off x="6771615" y="256036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84CF67-B0E2-863B-29ED-9E07A4B56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946996"/>
              </p:ext>
            </p:extLst>
          </p:nvPr>
        </p:nvGraphicFramePr>
        <p:xfrm>
          <a:off x="221746" y="570271"/>
          <a:ext cx="11748508" cy="6147183"/>
        </p:xfrm>
        <a:graphic>
          <a:graphicData uri="http://schemas.openxmlformats.org/drawingml/2006/table">
            <a:tbl>
              <a:tblPr firstRow="1" firstCol="1" bandRow="1"/>
              <a:tblGrid>
                <a:gridCol w="2382429">
                  <a:extLst>
                    <a:ext uri="{9D8B030D-6E8A-4147-A177-3AD203B41FA5}">
                      <a16:colId xmlns:a16="http://schemas.microsoft.com/office/drawing/2014/main" val="2870362267"/>
                    </a:ext>
                  </a:extLst>
                </a:gridCol>
                <a:gridCol w="2769524">
                  <a:extLst>
                    <a:ext uri="{9D8B030D-6E8A-4147-A177-3AD203B41FA5}">
                      <a16:colId xmlns:a16="http://schemas.microsoft.com/office/drawing/2014/main" val="3652694658"/>
                    </a:ext>
                  </a:extLst>
                </a:gridCol>
                <a:gridCol w="3461910">
                  <a:extLst>
                    <a:ext uri="{9D8B030D-6E8A-4147-A177-3AD203B41FA5}">
                      <a16:colId xmlns:a16="http://schemas.microsoft.com/office/drawing/2014/main" val="125455354"/>
                    </a:ext>
                  </a:extLst>
                </a:gridCol>
                <a:gridCol w="3134645">
                  <a:extLst>
                    <a:ext uri="{9D8B030D-6E8A-4147-A177-3AD203B41FA5}">
                      <a16:colId xmlns:a16="http://schemas.microsoft.com/office/drawing/2014/main" val="1159295680"/>
                    </a:ext>
                  </a:extLst>
                </a:gridCol>
              </a:tblGrid>
              <a:tr h="3778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CẦN CỐ GẮNG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(0 – 4 điểm)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ĐÃ LÀM TỐT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(5 – 7 điểm)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RẤT XUẤT SẮC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(8 – 10 điểm)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280075"/>
                  </a:ext>
                </a:extLst>
              </a:tr>
              <a:tr h="13192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2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cẩu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thả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Sai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 điểm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Bài làm tương đối đẩy đủ, chỉn chu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Trình bày cẩn thận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Không có lỗi chính tả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 điểm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Bài làm tương đối đẩy đủ, chỉn chu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Trình bày cẩn thận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Không có lỗi chính tả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 sự sáng tạo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902574"/>
                  </a:ext>
                </a:extLst>
              </a:tr>
              <a:tr h="18933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(6 điểm)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1 - 3 </a:t>
                      </a:r>
                      <a:r>
                        <a:rPr lang="en-US" sz="12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lơi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dừng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4 – 5 </a:t>
                      </a:r>
                      <a:r>
                        <a:rPr lang="en-US" sz="12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tâm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1 – 2 ý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6 điểm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 lời tương đối đầy đủ các câu hỏi gợi dẫn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Trả lời đúng trọng tâm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 nhiều hơn 2 ý mở rộng nâng cao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 sự sáng tạo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236921"/>
                  </a:ext>
                </a:extLst>
              </a:tr>
              <a:tr h="15106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Hiệu quả nhóm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(2 điểm)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 điểm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Các thành viên chưa gắn kết chặt chẽ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Vẫn còn trên 2 thành viên không tham gia hoạt động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2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nhát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2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11435"/>
                  </a:ext>
                </a:extLst>
              </a:tr>
              <a:tr h="1782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Điểm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894128"/>
                  </a:ext>
                </a:extLst>
              </a:tr>
              <a:tr h="1782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TỔNG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5410" marR="354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538286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5F8C070F-7B66-9DF8-743B-392139B39C6C}"/>
              </a:ext>
            </a:extLst>
          </p:cNvPr>
          <p:cNvSpPr txBox="1"/>
          <p:nvPr/>
        </p:nvSpPr>
        <p:spPr>
          <a:xfrm>
            <a:off x="3158873" y="11782"/>
            <a:ext cx="6096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Rubic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đánh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thảo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luận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nhóm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6248715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330752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330752"/>
            <a:ext cx="10896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BAN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. (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1+ 2)</a:t>
            </a:r>
            <a:endParaRPr lang="en-US" sz="2400" dirty="0">
              <a:solidFill>
                <a:srgbClr val="C00000"/>
              </a:solidFill>
              <a:effectLst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E0B5E59-3E69-4106-890E-B5FAB7256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57" y="4771469"/>
            <a:ext cx="3502882" cy="2473731"/>
          </a:xfrm>
          <a:prstGeom prst="rect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39E307DD-6409-148B-99FB-DD0CF94D11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0966" y="1768054"/>
            <a:ext cx="3338583" cy="166094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E358F1A-F1E0-2165-871E-CAAE5FE74131}"/>
              </a:ext>
            </a:extLst>
          </p:cNvPr>
          <p:cNvSpPr txBox="1"/>
          <p:nvPr/>
        </p:nvSpPr>
        <p:spPr>
          <a:xfrm>
            <a:off x="840657" y="1928994"/>
            <a:ext cx="3338583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Mở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chuyện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7D7A9045-842C-62D4-9637-2BA0DABECAA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1980" y="2745607"/>
            <a:ext cx="1131235" cy="4189757"/>
          </a:xfrm>
          <a:prstGeom prst="rect">
            <a:avLst/>
          </a:prstGeom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6AF0BB91-3554-23AB-E415-C748ADEF5E2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17123" y="2544115"/>
            <a:ext cx="866038" cy="36373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0AEAF31-B639-EC2C-740F-DDE2F781D4A2}"/>
              </a:ext>
            </a:extLst>
          </p:cNvPr>
          <p:cNvSpPr txBox="1"/>
          <p:nvPr/>
        </p:nvSpPr>
        <p:spPr>
          <a:xfrm>
            <a:off x="5183161" y="1906432"/>
            <a:ext cx="6119524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ậu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lật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chiếc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quýt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úp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xuống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chén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trà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quai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trà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vòi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bắc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ghế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trèo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giấu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dây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treo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tường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buông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thòng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thò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0" name="Rectangle: Diagonal Corners Rounded 39">
            <a:extLst>
              <a:ext uri="{FF2B5EF4-FFF2-40B4-BE49-F238E27FC236}">
                <a16:creationId xmlns:a16="http://schemas.microsoft.com/office/drawing/2014/main" id="{D8E3A891-0058-5D36-1CCB-0D740859DAB0}"/>
              </a:ext>
            </a:extLst>
          </p:cNvPr>
          <p:cNvSpPr/>
          <p:nvPr/>
        </p:nvSpPr>
        <p:spPr>
          <a:xfrm>
            <a:off x="1855886" y="4252728"/>
            <a:ext cx="7983794" cy="1856876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vi-VN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vi-VN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vi-VN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tâm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chịu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12">
            <a:extLst>
              <a:ext uri="{FF2B5EF4-FFF2-40B4-BE49-F238E27FC236}">
                <a16:creationId xmlns:a16="http://schemas.microsoft.com/office/drawing/2014/main" id="{FEA98D19-2DBF-25B4-CFC4-FA29A246429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86751">
            <a:off x="9706032" y="3783008"/>
            <a:ext cx="414137" cy="77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0" grpId="0"/>
      <p:bldP spid="53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176025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330752"/>
            <a:ext cx="10896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.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1+ 2)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0" name="Rectangle: Diagonal Corners Rounded 39">
            <a:extLst>
              <a:ext uri="{FF2B5EF4-FFF2-40B4-BE49-F238E27FC236}">
                <a16:creationId xmlns:a16="http://schemas.microsoft.com/office/drawing/2014/main" id="{D8E3A891-0058-5D36-1CCB-0D740859DAB0}"/>
              </a:ext>
            </a:extLst>
          </p:cNvPr>
          <p:cNvSpPr/>
          <p:nvPr/>
        </p:nvSpPr>
        <p:spPr>
          <a:xfrm>
            <a:off x="501079" y="1630301"/>
            <a:ext cx="7983794" cy="1388202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Tâm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cái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văn miêu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vấn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214431C2-648F-75C9-DA9C-71928C5B4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9554" y="3240834"/>
            <a:ext cx="8085319" cy="19358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039FF8-3470-1873-B6DC-1AAE1D7FEA23}"/>
              </a:ext>
            </a:extLst>
          </p:cNvPr>
          <p:cNvSpPr txBox="1"/>
          <p:nvPr/>
        </p:nvSpPr>
        <p:spPr>
          <a:xfrm>
            <a:off x="838572" y="3536430"/>
            <a:ext cx="7207281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342900" marR="0" indent="-3429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nghệ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sĩ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phải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có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lòng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bao la như </a:t>
            </a: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tấm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lòng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trời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đất</a:t>
            </a:r>
            <a:r>
              <a:rPr lang="vi-VN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176025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330752"/>
            <a:ext cx="10896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.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1+ 2)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214431C2-648F-75C9-DA9C-71928C5B4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3687" y="1435008"/>
            <a:ext cx="8085319" cy="136718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627C56-5335-478A-AF49-C9C21FEDA927}"/>
              </a:ext>
            </a:extLst>
          </p:cNvPr>
          <p:cNvSpPr txBox="1"/>
          <p:nvPr/>
        </p:nvSpPr>
        <p:spPr>
          <a:xfrm>
            <a:off x="998779" y="1377021"/>
            <a:ext cx="7030300" cy="1316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Chiêm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nghiệm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về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nhìn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đời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nghề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nghiệp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nhau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  <a:endParaRPr lang="en-US" sz="4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19230-EF68-4A53-2658-3B33EEB60285}"/>
              </a:ext>
            </a:extLst>
          </p:cNvPr>
          <p:cNvSpPr txBox="1"/>
          <p:nvPr/>
        </p:nvSpPr>
        <p:spPr>
          <a:xfrm>
            <a:off x="565989" y="2952708"/>
            <a:ext cx="6503234" cy="138499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Cùng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gốc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cây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nhưng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nhà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khoa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bác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làm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vườn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chú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thợ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anh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họa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sĩ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lại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cách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nhìn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nhận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khác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nhau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AAFF50-C3D6-A475-4241-56E1904AECA1}"/>
              </a:ext>
            </a:extLst>
          </p:cNvPr>
          <p:cNvSpPr txBox="1"/>
          <p:nvPr/>
        </p:nvSpPr>
        <p:spPr>
          <a:xfrm>
            <a:off x="565989" y="4548322"/>
            <a:ext cx="7643946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khoa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thợ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, anh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họa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dáng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11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D23EA82F-4F7B-45CC-BCC6-98AF96D20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4400" y="574793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2659806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菱形 73">
            <a:extLst>
              <a:ext uri="{FF2B5EF4-FFF2-40B4-BE49-F238E27FC236}">
                <a16:creationId xmlns:a16="http://schemas.microsoft.com/office/drawing/2014/main" id="{8E8AFE6E-794B-440C-B077-52D7ED8A5779}"/>
              </a:ext>
            </a:extLst>
          </p:cNvPr>
          <p:cNvSpPr/>
          <p:nvPr/>
        </p:nvSpPr>
        <p:spPr>
          <a:xfrm>
            <a:off x="4731235" y="623757"/>
            <a:ext cx="497698" cy="497698"/>
          </a:xfrm>
          <a:prstGeom prst="diamond">
            <a:avLst/>
          </a:prstGeom>
          <a:pattFill prst="wdDnDiag">
            <a:fgClr>
              <a:srgbClr val="D69DC8"/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菱形 38">
            <a:extLst>
              <a:ext uri="{FF2B5EF4-FFF2-40B4-BE49-F238E27FC236}">
                <a16:creationId xmlns:a16="http://schemas.microsoft.com/office/drawing/2014/main" id="{F3EC7676-7B24-47D1-81DF-A8BCFC2D63B6}"/>
              </a:ext>
            </a:extLst>
          </p:cNvPr>
          <p:cNvSpPr/>
          <p:nvPr/>
        </p:nvSpPr>
        <p:spPr>
          <a:xfrm>
            <a:off x="4128935" y="745857"/>
            <a:ext cx="636871" cy="636871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98190CAB-97B8-4721-9600-5277F989B054}"/>
              </a:ext>
            </a:extLst>
          </p:cNvPr>
          <p:cNvSpPr/>
          <p:nvPr/>
        </p:nvSpPr>
        <p:spPr>
          <a:xfrm rot="1915765">
            <a:off x="1541502" y="5004234"/>
            <a:ext cx="825319" cy="341126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4CB903-3464-11C0-92C0-E537ED38F89A}"/>
              </a:ext>
            </a:extLst>
          </p:cNvPr>
          <p:cNvSpPr txBox="1"/>
          <p:nvPr/>
        </p:nvSpPr>
        <p:spPr>
          <a:xfrm>
            <a:off x="2193431" y="745857"/>
            <a:ext cx="2202217" cy="5452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#9Slide03 SFU Futura_05" panose="00000800000000000000" pitchFamily="2" charset="0"/>
                <a:ea typeface="Yu Mincho" panose="02020400000000000000" pitchFamily="18" charset="-128"/>
              </a:rPr>
              <a:t>MỤC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#9Slide03 SFU Futura_05" panose="00000800000000000000" pitchFamily="2" charset="0"/>
                <a:ea typeface="Yu Mincho" panose="02020400000000000000" pitchFamily="18" charset="-128"/>
              </a:rPr>
              <a:t>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#9Slide03 SFU Futura_05" panose="00000800000000000000" pitchFamily="2" charset="0"/>
                <a:ea typeface="Yu Mincho" panose="02020400000000000000" pitchFamily="18" charset="-128"/>
              </a:rPr>
              <a:t>TIÊU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#9Slide03 SFU Futura_05" panose="00000800000000000000" pitchFamily="2" charset="0"/>
              <a:ea typeface="Yu Mincho" panose="020204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05" panose="00000800000000000000" pitchFamily="2" charset="0"/>
                <a:ea typeface="Yu Mincho" panose="02020400000000000000" pitchFamily="18" charset="-128"/>
              </a:rPr>
              <a:t>BÀI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#9Slide03 SFU Futura_05" panose="00000800000000000000" pitchFamily="2" charset="0"/>
              <a:ea typeface="Yu Mincho" panose="020204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05" panose="00000800000000000000" pitchFamily="2" charset="0"/>
                <a:ea typeface="Yu Mincho" panose="02020400000000000000" pitchFamily="18" charset="-128"/>
              </a:rPr>
              <a:t>HỌC</a:t>
            </a:r>
            <a:endParaRPr lang="en-US" sz="8000" dirty="0">
              <a:ln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#9Slide03 SFU Futura_05" panose="00000800000000000000" pitchFamily="2" charset="0"/>
            </a:endParaRPr>
          </a:p>
        </p:txBody>
      </p:sp>
      <p:sp>
        <p:nvSpPr>
          <p:cNvPr id="42" name="Google Shape;2659;p53">
            <a:extLst>
              <a:ext uri="{FF2B5EF4-FFF2-40B4-BE49-F238E27FC236}">
                <a16:creationId xmlns:a16="http://schemas.microsoft.com/office/drawing/2014/main" id="{AB8274B2-6F00-B578-CD14-75940E4C27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06176" y="1472261"/>
            <a:ext cx="5780355" cy="44560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678D6A-74D2-4D24-BEE6-0D00ED81FA40}"/>
              </a:ext>
            </a:extLst>
          </p:cNvPr>
          <p:cNvSpPr txBox="1"/>
          <p:nvPr/>
        </p:nvSpPr>
        <p:spPr>
          <a:xfrm>
            <a:off x="5464131" y="640907"/>
            <a:ext cx="6110748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Về</a:t>
            </a:r>
            <a:r>
              <a:rPr lang="en-US" sz="3600" b="1" dirty="0">
                <a:solidFill>
                  <a:srgbClr val="FF0000"/>
                </a:solidFill>
                <a:effectLst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effectLst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thức</a:t>
            </a:r>
            <a:endParaRPr lang="en-US" sz="2800" dirty="0">
              <a:solidFill>
                <a:srgbClr val="FF0000"/>
              </a:solidFill>
              <a:effectLst/>
              <a:latin typeface="#9Slide05 Pattaya" panose="00000500000000000000" pitchFamily="2" charset="-34"/>
              <a:ea typeface="Yu Mincho" panose="02020400000000000000" pitchFamily="18" charset="-128"/>
              <a:cs typeface="#9Slide05 Pattaya" panose="000005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663358-C56A-E10B-0DC4-3E92B551CA9E}"/>
              </a:ext>
            </a:extLst>
          </p:cNvPr>
          <p:cNvSpPr txBox="1"/>
          <p:nvPr/>
        </p:nvSpPr>
        <p:spPr>
          <a:xfrm>
            <a:off x="4980084" y="1777587"/>
            <a:ext cx="55764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nêu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văn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bản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nghị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xây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huy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lí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lẽ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tỏ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sâu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vấn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giá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sử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yếu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tố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văn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bản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thấu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giao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giao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94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72" grpId="0" animBg="1"/>
      <p:bldP spid="73" grpId="0" animBg="1"/>
      <p:bldP spid="74" grpId="0" animBg="1"/>
      <p:bldP spid="39" grpId="0" animBg="1"/>
      <p:bldP spid="41" grpId="0"/>
      <p:bldP spid="42" grpId="0" animBg="1"/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176025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330752"/>
            <a:ext cx="10896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.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1+ 2)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D46658BA-A61D-7831-D037-5F7E3F7BD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364" y="1630738"/>
            <a:ext cx="5725061" cy="42150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20E0AB-8275-CCEC-9416-3200FB01D833}"/>
              </a:ext>
            </a:extLst>
          </p:cNvPr>
          <p:cNvSpPr txBox="1"/>
          <p:nvPr/>
        </p:nvSpPr>
        <p:spPr>
          <a:xfrm>
            <a:off x="768464" y="2662843"/>
            <a:ext cx="54068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Mĩ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hẳn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thưởng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chứ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tiễn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14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176025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330752"/>
            <a:ext cx="10896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.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1+ 2)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D46658BA-A61D-7831-D037-5F7E3F7BD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364" y="1630738"/>
            <a:ext cx="5725061" cy="42150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20E0AB-8275-CCEC-9416-3200FB01D833}"/>
              </a:ext>
            </a:extLst>
          </p:cNvPr>
          <p:cNvSpPr txBox="1"/>
          <p:nvPr/>
        </p:nvSpPr>
        <p:spPr>
          <a:xfrm>
            <a:off x="768464" y="2662843"/>
            <a:ext cx="5406860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=&gt;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lòng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nghệ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sĩ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đối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mọi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trên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đời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đều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704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80303" y="176025"/>
            <a:ext cx="108964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10"/>
              </a:spcBef>
              <a:spcAft>
                <a:spcPts val="0"/>
              </a:spcAft>
            </a:pP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</a:p>
          <a:p>
            <a:pPr marL="0" marR="0">
              <a:spcBef>
                <a:spcPts val="10"/>
              </a:spcBef>
              <a:spcAft>
                <a:spcPts val="0"/>
              </a:spcAft>
            </a:pP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10"/>
              </a:spcBef>
              <a:spcAft>
                <a:spcPts val="0"/>
              </a:spcAft>
            </a:pP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QUAN ĐIỂM CỦA TÁC GIẢ: ĐỒNG CẢM LÀ PHẨM CHẤT KHÔNG THỂ THIẾU CỦA NGƯỜI NGHỆ SĨ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 ĐOẠN 3,4)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8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A1B51665-AF3A-4242-8041-515F82C0F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30FD4E01-D6C5-4121-AC76-13258FB11A7B}"/>
              </a:ext>
            </a:extLst>
          </p:cNvPr>
          <p:cNvGrpSpPr/>
          <p:nvPr/>
        </p:nvGrpSpPr>
        <p:grpSpPr>
          <a:xfrm rot="16200000">
            <a:off x="3165925" y="-1964594"/>
            <a:ext cx="5860148" cy="10820114"/>
            <a:chOff x="1916755" y="-4227671"/>
            <a:chExt cx="8172514" cy="1097723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C17961C-1F2C-4A90-8B13-8F84D369357B}"/>
                </a:ext>
              </a:extLst>
            </p:cNvPr>
            <p:cNvSpPr/>
            <p:nvPr/>
          </p:nvSpPr>
          <p:spPr>
            <a:xfrm>
              <a:off x="1916757" y="-4227671"/>
              <a:ext cx="8172512" cy="5422277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C46E20F-98D5-4DC2-B3B2-90A6B0C17EB9}"/>
                </a:ext>
              </a:extLst>
            </p:cNvPr>
            <p:cNvSpPr/>
            <p:nvPr/>
          </p:nvSpPr>
          <p:spPr>
            <a:xfrm>
              <a:off x="1916755" y="1327284"/>
              <a:ext cx="8172511" cy="5422278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ED38577-6E60-40B3-98D3-34E409B5A299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804181D4-2E34-456A-8C00-D357B4386300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571D2FC4-6BEA-4196-9DEF-1B20FDED161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E7DFA2A9-F8DC-46ED-8D01-E1AE2417F888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194EF87C-72B0-40E8-BEC1-1EC9345651BF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C6D9719D-3D3F-4FE9-8666-3B6BB593303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79E27778-7DE4-4AFC-981D-452ABF643973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CD7C978A-3127-421C-8B18-D8DC4A7B9B6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83F2166C-B2A5-4D27-8333-592820951E5C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22861CBF-9438-41DA-B776-1CCA178C57E6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A5882BF-2862-40E2-A544-B49783A9C868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空心弧 8">
                <a:extLst>
                  <a:ext uri="{FF2B5EF4-FFF2-40B4-BE49-F238E27FC236}">
                    <a16:creationId xmlns:a16="http://schemas.microsoft.com/office/drawing/2014/main" id="{39E2D9EE-74CE-4277-BF76-0710B1041D1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空心弧 9">
                <a:extLst>
                  <a:ext uri="{FF2B5EF4-FFF2-40B4-BE49-F238E27FC236}">
                    <a16:creationId xmlns:a16="http://schemas.microsoft.com/office/drawing/2014/main" id="{D84A37B2-B80D-491B-8960-4A3391B44038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D2C030EE-4A95-4E4B-8B4A-97E0A39F2FDB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556BF0A8-BE12-4E94-9804-CD5EE0C4C015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4525E08F-0457-4462-B250-5E2416359DEA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9" name="直角三角形 48">
            <a:extLst>
              <a:ext uri="{FF2B5EF4-FFF2-40B4-BE49-F238E27FC236}">
                <a16:creationId xmlns:a16="http://schemas.microsoft.com/office/drawing/2014/main" id="{DFB63793-238B-4929-9705-FDADD748570B}"/>
              </a:ext>
            </a:extLst>
          </p:cNvPr>
          <p:cNvSpPr/>
          <p:nvPr/>
        </p:nvSpPr>
        <p:spPr>
          <a:xfrm rot="11494627">
            <a:off x="10895724" y="4748666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圆: 空心 49">
            <a:extLst>
              <a:ext uri="{FF2B5EF4-FFF2-40B4-BE49-F238E27FC236}">
                <a16:creationId xmlns:a16="http://schemas.microsoft.com/office/drawing/2014/main" id="{3D761226-16D6-407B-B503-3E6FAE9EF20E}"/>
              </a:ext>
            </a:extLst>
          </p:cNvPr>
          <p:cNvSpPr/>
          <p:nvPr/>
        </p:nvSpPr>
        <p:spPr>
          <a:xfrm>
            <a:off x="6771615" y="256036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4" name="Picture 31">
            <a:extLst>
              <a:ext uri="{FF2B5EF4-FFF2-40B4-BE49-F238E27FC236}">
                <a16:creationId xmlns:a16="http://schemas.microsoft.com/office/drawing/2014/main" id="{6D30A179-E29B-8D89-70C3-FCDE724777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6079" y="517753"/>
            <a:ext cx="1053856" cy="1023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FCAE6-B587-36D3-FF5C-713E3DE1B906}"/>
              </a:ext>
            </a:extLst>
          </p:cNvPr>
          <p:cNvSpPr txBox="1"/>
          <p:nvPr/>
        </p:nvSpPr>
        <p:spPr>
          <a:xfrm>
            <a:off x="1855485" y="638024"/>
            <a:ext cx="397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NHIỆM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VỤ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HỌC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TẬP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#9Slide03 SFU Grenoble" panose="000005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546586-3945-A00A-027B-64CBCE83B230}"/>
              </a:ext>
            </a:extLst>
          </p:cNvPr>
          <p:cNvSpPr txBox="1"/>
          <p:nvPr/>
        </p:nvSpPr>
        <p:spPr>
          <a:xfrm>
            <a:off x="796972" y="1664495"/>
            <a:ext cx="489225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 err="1"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H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oàn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thành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phiếu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Học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tập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theo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nhóm</a:t>
            </a:r>
            <a:endParaRPr lang="en-US" sz="3200" dirty="0">
              <a:effectLst/>
              <a:latin typeface="#9Slide03 Arima Madurai ExtraBo" panose="00000900000000000000" pitchFamily="2" charset="0"/>
              <a:ea typeface="Yu Mincho" panose="02020400000000000000" pitchFamily="18" charset="-128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74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80303" y="176025"/>
            <a:ext cx="10896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1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QUAN ĐIỂM CỦA TÁC GIẢ: ĐỒNG CẢM LÀ PHẨM CHẤT KHÔNG THỂ THIẾU CỦA NGƯỜI NGHỆ SĨ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 ĐOẠN 3,4)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DF2845C9-E850-B1A3-8AF3-5AF5EE118A67}"/>
              </a:ext>
            </a:extLst>
          </p:cNvPr>
          <p:cNvGraphicFramePr>
            <a:graphicFrameLocks noGrp="1"/>
          </p:cNvGraphicFramePr>
          <p:nvPr/>
        </p:nvGraphicFramePr>
        <p:xfrm>
          <a:off x="205079" y="1052151"/>
          <a:ext cx="11839072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524">
                  <a:extLst>
                    <a:ext uri="{9D8B030D-6E8A-4147-A177-3AD203B41FA5}">
                      <a16:colId xmlns:a16="http://schemas.microsoft.com/office/drawing/2014/main" val="2026789487"/>
                    </a:ext>
                  </a:extLst>
                </a:gridCol>
                <a:gridCol w="9189178">
                  <a:extLst>
                    <a:ext uri="{9D8B030D-6E8A-4147-A177-3AD203B41FA5}">
                      <a16:colId xmlns:a16="http://schemas.microsoft.com/office/drawing/2014/main" val="3603345565"/>
                    </a:ext>
                  </a:extLst>
                </a:gridCol>
                <a:gridCol w="1764370">
                  <a:extLst>
                    <a:ext uri="{9D8B030D-6E8A-4147-A177-3AD203B41FA5}">
                      <a16:colId xmlns:a16="http://schemas.microsoft.com/office/drawing/2014/main" val="46829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Nhóm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Nhiệm</a:t>
                      </a:r>
                      <a:r>
                        <a:rPr lang="en-US" dirty="0"/>
                        <a:t> vụ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Yêu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cầu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sản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phẩm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18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1,2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Lđ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3: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của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sư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̣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đồng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cảm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sáng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tạo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nghê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̣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thuật</a:t>
                      </a:r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Theo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phẩm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chất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nào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thiếu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ở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người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nghê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̣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̃?</a:t>
                      </a:r>
                    </a:p>
                    <a:p>
                      <a:pPr lvl="0"/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lí lẽ,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bằng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chứng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nào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chứng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tầm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trọng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của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phẩm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chất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́?</a:t>
                      </a:r>
                    </a:p>
                    <a:p>
                      <a:pPr lvl="0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Theo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chị,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xưng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họa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̃”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được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nhắc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lại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nhiều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lần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nhưng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điều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muốn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bàn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luận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có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phải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chỉ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hẹp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phạm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hội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họa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Những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ngư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̃,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câu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nào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giúp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nhận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điều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́?</a:t>
                      </a:r>
                    </a:p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Nhận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xét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tính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thuyết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phục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của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đoạn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3,4 ( lí lẽ,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dẫn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chứng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cách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sư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sụng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ngư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̃,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giọng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điệu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cảm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xúc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biện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pháp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̀).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Trình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bày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trên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giấy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ứng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dụng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học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tập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Hình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thức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sơ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đô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duy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thuyết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trình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sản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phẩm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021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3,4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Lđ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4: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bài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học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sáng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cách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nhìn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giới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của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Mơ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đầu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luận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điểm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 là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̀? Vì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lvl="0"/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Tìm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bản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những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câu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nói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tuổi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thơ</a:t>
                      </a:r>
                      <a:endParaRPr 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phát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hiện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những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điển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tương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đồng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nào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giữa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người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nghê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̣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̃?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Sư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̣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khâm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phục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được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hình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thành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trên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cơ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sơ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nào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lvl="0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Theo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người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sáng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tạo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nghê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̣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thuật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học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được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điều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ở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̉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Nhận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xét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của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luận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điểm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với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mạch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lập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luận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của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toàn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bô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̣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bản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Trình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bày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trên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giấy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Ao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ứng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dụng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học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tập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Hình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thức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sơ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đô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duy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thuyết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trình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vê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sản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phẩm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190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2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176025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330752"/>
            <a:ext cx="10896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1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QUAN ĐIỂM CỦA TÁC GIẢ: ĐỒNG CẢM LÀ PHẨM CHẤT KHÔNG THỂ THIẾU CỦA NGƯỜI NGHỆ SĨ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 ĐOẠN 3,4)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214431C2-648F-75C9-DA9C-71928C5B4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9777" y="1118200"/>
            <a:ext cx="11633298" cy="1468657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627C56-5335-478A-AF49-C9C21FEDA927}"/>
              </a:ext>
            </a:extLst>
          </p:cNvPr>
          <p:cNvSpPr txBox="1"/>
          <p:nvPr/>
        </p:nvSpPr>
        <p:spPr>
          <a:xfrm>
            <a:off x="1050175" y="1026887"/>
            <a:ext cx="99791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- Lí lẽ </a:t>
            </a:r>
            <a:r>
              <a:rPr lang="en-US" sz="2400" b="1" dirty="0" err="1"/>
              <a:t>được</a:t>
            </a:r>
            <a:r>
              <a:rPr lang="en-US" sz="2400" b="1" dirty="0"/>
              <a:t> </a:t>
            </a:r>
            <a:r>
              <a:rPr lang="en-US" sz="2400" b="1" dirty="0" err="1"/>
              <a:t>nêu</a:t>
            </a:r>
            <a:r>
              <a:rPr lang="en-US" sz="2400" b="1" dirty="0"/>
              <a:t>: </a:t>
            </a:r>
          </a:p>
          <a:p>
            <a:r>
              <a:rPr lang="en-US" sz="2400" b="1" dirty="0"/>
              <a:t>+ </a:t>
            </a:r>
            <a:r>
              <a:rPr lang="en-US" sz="2400" b="1" i="1" dirty="0"/>
              <a:t>“</a:t>
            </a:r>
            <a:r>
              <a:rPr lang="en-US" sz="2400" b="1" i="1" dirty="0" err="1"/>
              <a:t>Tấm</a:t>
            </a:r>
            <a:r>
              <a:rPr lang="en-US" sz="2400" b="1" i="1" dirty="0"/>
              <a:t> </a:t>
            </a:r>
            <a:r>
              <a:rPr lang="en-US" sz="2400" b="1" i="1" dirty="0" err="1"/>
              <a:t>lòng</a:t>
            </a:r>
            <a:r>
              <a:rPr lang="en-US" sz="2400" b="1" i="1" dirty="0"/>
              <a:t> </a:t>
            </a:r>
            <a:r>
              <a:rPr lang="en-US" sz="2400" b="1" i="1" dirty="0" err="1"/>
              <a:t>họa</a:t>
            </a:r>
            <a:r>
              <a:rPr lang="en-US" sz="2400" b="1" i="1" dirty="0"/>
              <a:t> </a:t>
            </a:r>
            <a:r>
              <a:rPr lang="en-US" sz="2400" b="1" i="1" dirty="0" err="1"/>
              <a:t>si</a:t>
            </a:r>
            <a:r>
              <a:rPr lang="en-US" sz="2400" b="1" i="1" dirty="0"/>
              <a:t>̃  </a:t>
            </a:r>
            <a:r>
              <a:rPr lang="en-US" sz="2400" b="1" i="1" dirty="0" err="1"/>
              <a:t>thường</a:t>
            </a:r>
            <a:r>
              <a:rPr lang="en-US" sz="2400" b="1" i="1" dirty="0"/>
              <a:t> </a:t>
            </a:r>
            <a:r>
              <a:rPr lang="en-US" sz="2400" b="1" i="1" dirty="0" err="1"/>
              <a:t>đồng</a:t>
            </a:r>
            <a:r>
              <a:rPr lang="en-US" sz="2400" b="1" i="1" dirty="0"/>
              <a:t> </a:t>
            </a:r>
            <a:r>
              <a:rPr lang="en-US" sz="2400" b="1" i="1" dirty="0" err="1"/>
              <a:t>điệu</a:t>
            </a:r>
            <a:r>
              <a:rPr lang="en-US" sz="2400" b="1" i="1" dirty="0"/>
              <a:t> </a:t>
            </a:r>
            <a:r>
              <a:rPr lang="en-US" sz="2400" b="1" i="1" dirty="0" err="1"/>
              <a:t>đồng</a:t>
            </a:r>
            <a:r>
              <a:rPr lang="en-US" sz="2400" b="1" i="1" dirty="0"/>
              <a:t> </a:t>
            </a:r>
            <a:r>
              <a:rPr lang="en-US" sz="2400" b="1" i="1" dirty="0" err="1"/>
              <a:t>cảm</a:t>
            </a:r>
            <a:r>
              <a:rPr lang="en-US" sz="2400" b="1" i="1" dirty="0"/>
              <a:t>…..</a:t>
            </a:r>
            <a:r>
              <a:rPr lang="en-US" sz="2400" b="1" i="1" dirty="0" err="1"/>
              <a:t>thơ</a:t>
            </a:r>
            <a:r>
              <a:rPr lang="en-US" sz="2400" b="1" i="1" dirty="0"/>
              <a:t>̣ </a:t>
            </a:r>
            <a:r>
              <a:rPr lang="en-US" sz="2400" b="1" i="1" dirty="0" err="1"/>
              <a:t>ve</a:t>
            </a:r>
            <a:r>
              <a:rPr lang="en-US" sz="2400" b="1" i="1" dirty="0"/>
              <a:t>̃ mà </a:t>
            </a:r>
            <a:r>
              <a:rPr lang="en-US" sz="2400" b="1" i="1" dirty="0" err="1"/>
              <a:t>thôi</a:t>
            </a:r>
            <a:r>
              <a:rPr lang="en-US" sz="2400" b="1" dirty="0"/>
              <a:t>” ( </a:t>
            </a:r>
            <a:r>
              <a:rPr lang="en-US" sz="2400" b="1" dirty="0" err="1"/>
              <a:t>đoạn</a:t>
            </a:r>
            <a:r>
              <a:rPr lang="en-US" sz="2400" b="1" dirty="0"/>
              <a:t> 3)</a:t>
            </a:r>
          </a:p>
          <a:p>
            <a:r>
              <a:rPr lang="en-US" sz="2400" b="1" dirty="0"/>
              <a:t>+ </a:t>
            </a:r>
            <a:r>
              <a:rPr lang="en-US" sz="2400" b="1" i="1" dirty="0"/>
              <a:t>“ </a:t>
            </a:r>
            <a:r>
              <a:rPr lang="en-US" sz="2400" b="1" i="1" dirty="0" err="1"/>
              <a:t>thực</a:t>
            </a:r>
            <a:r>
              <a:rPr lang="en-US" sz="2400" b="1" i="1" dirty="0"/>
              <a:t> </a:t>
            </a:r>
            <a:r>
              <a:rPr lang="en-US" sz="2400" b="1" i="1" dirty="0" err="1"/>
              <a:t>ra</a:t>
            </a:r>
            <a:r>
              <a:rPr lang="en-US" sz="2400" b="1" i="1" dirty="0"/>
              <a:t> </a:t>
            </a:r>
            <a:r>
              <a:rPr lang="en-US" sz="2400" b="1" i="1" dirty="0" err="1"/>
              <a:t>nếu</a:t>
            </a:r>
            <a:r>
              <a:rPr lang="en-US" sz="2400" b="1" i="1" dirty="0"/>
              <a:t> </a:t>
            </a:r>
            <a:r>
              <a:rPr lang="en-US" sz="2400" b="1" i="1" dirty="0" err="1"/>
              <a:t>chúng</a:t>
            </a:r>
            <a:r>
              <a:rPr lang="en-US" sz="2400" b="1" i="1" dirty="0"/>
              <a:t> ta </a:t>
            </a:r>
            <a:r>
              <a:rPr lang="en-US" sz="2400" b="1" i="1" dirty="0" err="1"/>
              <a:t>bước</a:t>
            </a:r>
            <a:r>
              <a:rPr lang="en-US" sz="2400" b="1" i="1" dirty="0"/>
              <a:t> </a:t>
            </a:r>
            <a:r>
              <a:rPr lang="en-US" sz="2400" b="1" i="1" dirty="0" err="1"/>
              <a:t>vào</a:t>
            </a:r>
            <a:r>
              <a:rPr lang="en-US" sz="2400" b="1" i="1" dirty="0"/>
              <a:t> </a:t>
            </a:r>
            <a:r>
              <a:rPr lang="en-US" sz="2400" b="1" i="1" dirty="0" err="1"/>
              <a:t>thê</a:t>
            </a:r>
            <a:r>
              <a:rPr lang="en-US" sz="2400" b="1" i="1" dirty="0"/>
              <a:t>́ </a:t>
            </a:r>
            <a:r>
              <a:rPr lang="en-US" sz="2400" b="1" i="1" dirty="0" err="1"/>
              <a:t>giới</a:t>
            </a:r>
            <a:r>
              <a:rPr lang="en-US" sz="2400" b="1" i="1" dirty="0"/>
              <a:t> </a:t>
            </a:r>
            <a:r>
              <a:rPr lang="en-US" sz="2400" b="1" i="1" dirty="0" err="1"/>
              <a:t>của</a:t>
            </a:r>
            <a:r>
              <a:rPr lang="en-US" sz="2400" b="1" i="1" dirty="0"/>
              <a:t> Mĩ…</a:t>
            </a:r>
            <a:r>
              <a:rPr lang="en-US" sz="2400" b="1" i="1" dirty="0" err="1"/>
              <a:t>cảnh</a:t>
            </a:r>
            <a:r>
              <a:rPr lang="en-US" sz="2400" b="1" i="1" dirty="0"/>
              <a:t> </a:t>
            </a:r>
            <a:r>
              <a:rPr lang="en-US" sz="2400" b="1" i="1" dirty="0" err="1"/>
              <a:t>ấy</a:t>
            </a:r>
            <a:r>
              <a:rPr lang="en-US" sz="2400" b="1" dirty="0"/>
              <a:t>” ( </a:t>
            </a:r>
            <a:r>
              <a:rPr lang="en-US" sz="2400" b="1" dirty="0" err="1"/>
              <a:t>đoạn</a:t>
            </a:r>
            <a:r>
              <a:rPr lang="en-US" sz="2400" b="1" dirty="0"/>
              <a:t> 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19230-EF68-4A53-2658-3B33EEB60285}"/>
              </a:ext>
            </a:extLst>
          </p:cNvPr>
          <p:cNvSpPr txBox="1"/>
          <p:nvPr/>
        </p:nvSpPr>
        <p:spPr>
          <a:xfrm>
            <a:off x="639299" y="2762882"/>
            <a:ext cx="7810381" cy="19389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400" b="1" dirty="0" err="1"/>
              <a:t>Dẫn</a:t>
            </a:r>
            <a:r>
              <a:rPr lang="en-US" sz="2400" b="1" dirty="0"/>
              <a:t> </a:t>
            </a:r>
            <a:r>
              <a:rPr lang="en-US" sz="2400" b="1" dirty="0" err="1"/>
              <a:t>chứng</a:t>
            </a:r>
            <a:r>
              <a:rPr lang="en-US" sz="2400" b="1" dirty="0"/>
              <a:t>:</a:t>
            </a:r>
          </a:p>
          <a:p>
            <a:r>
              <a:rPr lang="en-US" sz="2400" b="1" dirty="0"/>
              <a:t>+ </a:t>
            </a:r>
            <a:r>
              <a:rPr lang="en-US" sz="2400" b="1" i="1" dirty="0"/>
              <a:t>“ </a:t>
            </a:r>
            <a:r>
              <a:rPr lang="en-US" sz="2400" b="1" i="1" dirty="0" err="1"/>
              <a:t>nếu</a:t>
            </a:r>
            <a:r>
              <a:rPr lang="en-US" sz="2400" b="1" i="1" dirty="0"/>
              <a:t> nó </a:t>
            </a:r>
            <a:r>
              <a:rPr lang="en-US" sz="2400" b="1" i="1" dirty="0" err="1"/>
              <a:t>không</a:t>
            </a:r>
            <a:r>
              <a:rPr lang="en-US" sz="2400" b="1" i="1" dirty="0"/>
              <a:t> </a:t>
            </a:r>
            <a:r>
              <a:rPr lang="en-US" sz="2400" b="1" i="1" dirty="0" err="1"/>
              <a:t>đu</a:t>
            </a:r>
            <a:r>
              <a:rPr lang="en-US" sz="2400" b="1" i="1" dirty="0"/>
              <a:t>̉ </a:t>
            </a:r>
            <a:r>
              <a:rPr lang="en-US" sz="2400" b="1" i="1" dirty="0" err="1"/>
              <a:t>khoáng</a:t>
            </a:r>
            <a:r>
              <a:rPr lang="en-US" sz="2400" b="1" i="1" dirty="0"/>
              <a:t> </a:t>
            </a:r>
            <a:r>
              <a:rPr lang="en-US" sz="2400" b="1" i="1" dirty="0" err="1"/>
              <a:t>đạt</a:t>
            </a:r>
            <a:r>
              <a:rPr lang="en-US" sz="2400" b="1" i="1" dirty="0"/>
              <a:t> …</a:t>
            </a:r>
            <a:r>
              <a:rPr lang="en-US" sz="2400" b="1" i="1" dirty="0" err="1"/>
              <a:t>thi</a:t>
            </a:r>
            <a:r>
              <a:rPr lang="en-US" sz="2400" b="1" i="1" dirty="0"/>
              <a:t>̀ </a:t>
            </a:r>
            <a:r>
              <a:rPr lang="en-US" sz="2400" b="1" i="1" dirty="0" err="1"/>
              <a:t>không</a:t>
            </a:r>
            <a:r>
              <a:rPr lang="en-US" sz="2400" b="1" i="1" dirty="0"/>
              <a:t> </a:t>
            </a:r>
            <a:r>
              <a:rPr lang="en-US" sz="2400" b="1" i="1" dirty="0" err="1"/>
              <a:t>khắc</a:t>
            </a:r>
            <a:r>
              <a:rPr lang="en-US" sz="2400" b="1" i="1" dirty="0"/>
              <a:t> </a:t>
            </a:r>
            <a:r>
              <a:rPr lang="en-US" sz="2400" b="1" i="1" dirty="0" err="1"/>
              <a:t>họa</a:t>
            </a:r>
            <a:r>
              <a:rPr lang="en-US" sz="2400" b="1" i="1" dirty="0"/>
              <a:t> </a:t>
            </a:r>
            <a:r>
              <a:rPr lang="en-US" sz="2400" b="1" i="1" dirty="0" err="1"/>
              <a:t>được</a:t>
            </a:r>
            <a:r>
              <a:rPr lang="en-US" sz="2400" b="1" i="1" dirty="0"/>
              <a:t> </a:t>
            </a:r>
            <a:r>
              <a:rPr lang="en-US" sz="2400" b="1" i="1" dirty="0" err="1"/>
              <a:t>thiếu</a:t>
            </a:r>
            <a:r>
              <a:rPr lang="en-US" sz="2400" b="1" i="1" dirty="0"/>
              <a:t> </a:t>
            </a:r>
            <a:r>
              <a:rPr lang="en-US" sz="2400" b="1" i="1" dirty="0" err="1"/>
              <a:t>nư</a:t>
            </a:r>
            <a:r>
              <a:rPr lang="en-US" sz="2400" b="1" i="1" dirty="0"/>
              <a:t>̃</a:t>
            </a:r>
            <a:r>
              <a:rPr lang="en-US" sz="2400" b="1" dirty="0"/>
              <a:t> ( </a:t>
            </a:r>
            <a:r>
              <a:rPr lang="en-US" sz="2400" b="1" dirty="0" err="1"/>
              <a:t>đoạn</a:t>
            </a:r>
            <a:r>
              <a:rPr lang="en-US" sz="2400" b="1" dirty="0"/>
              <a:t> 3)</a:t>
            </a:r>
          </a:p>
          <a:p>
            <a:r>
              <a:rPr lang="en-US" sz="2400" b="1" dirty="0"/>
              <a:t>+ </a:t>
            </a:r>
            <a:r>
              <a:rPr lang="en-US" sz="2400" b="1" i="1" dirty="0"/>
              <a:t>“</a:t>
            </a:r>
            <a:r>
              <a:rPr lang="en-US" sz="2400" b="1" i="1" dirty="0" err="1"/>
              <a:t>Chưa</a:t>
            </a:r>
            <a:r>
              <a:rPr lang="en-US" sz="2400" b="1" i="1" dirty="0"/>
              <a:t> </a:t>
            </a:r>
            <a:r>
              <a:rPr lang="en-US" sz="2400" b="1" i="1" dirty="0" err="1"/>
              <a:t>đích</a:t>
            </a:r>
            <a:r>
              <a:rPr lang="en-US" sz="2400" b="1" i="1" dirty="0"/>
              <a:t> </a:t>
            </a:r>
            <a:r>
              <a:rPr lang="en-US" sz="2400" b="1" i="1" dirty="0" err="1"/>
              <a:t>thân</a:t>
            </a:r>
            <a:r>
              <a:rPr lang="en-US" sz="2400" b="1" i="1" dirty="0"/>
              <a:t> </a:t>
            </a:r>
            <a:r>
              <a:rPr lang="en-US" sz="2400" b="1" i="1" dirty="0" err="1"/>
              <a:t>trải</a:t>
            </a:r>
            <a:r>
              <a:rPr lang="en-US" sz="2400" b="1" i="1" dirty="0"/>
              <a:t> </a:t>
            </a:r>
            <a:r>
              <a:rPr lang="en-US" sz="2400" b="1" i="1" dirty="0" err="1"/>
              <a:t>nghiệm</a:t>
            </a:r>
            <a:r>
              <a:rPr lang="en-US" sz="2400" b="1" i="1" dirty="0"/>
              <a:t> </a:t>
            </a:r>
            <a:r>
              <a:rPr lang="en-US" sz="2400" b="1" i="1" dirty="0" err="1"/>
              <a:t>sức</a:t>
            </a:r>
            <a:r>
              <a:rPr lang="en-US" sz="2400" b="1" i="1" dirty="0"/>
              <a:t> </a:t>
            </a:r>
            <a:r>
              <a:rPr lang="en-US" sz="2400" b="1" i="1" dirty="0" err="1"/>
              <a:t>sống</a:t>
            </a:r>
            <a:r>
              <a:rPr lang="en-US" sz="2400" b="1" i="1" dirty="0"/>
              <a:t> </a:t>
            </a:r>
            <a:r>
              <a:rPr lang="en-US" sz="2400" b="1" i="1" dirty="0" err="1"/>
              <a:t>của</a:t>
            </a:r>
            <a:r>
              <a:rPr lang="en-US" sz="2400" b="1" i="1" dirty="0"/>
              <a:t> </a:t>
            </a:r>
            <a:r>
              <a:rPr lang="en-US" sz="2400" b="1" i="1" dirty="0" err="1"/>
              <a:t>rồng</a:t>
            </a:r>
            <a:r>
              <a:rPr lang="en-US" sz="2400" b="1" i="1" dirty="0"/>
              <a:t> </a:t>
            </a:r>
            <a:r>
              <a:rPr lang="en-US" sz="2400" b="1" i="1" dirty="0" err="1"/>
              <a:t>ngựa</a:t>
            </a:r>
            <a:r>
              <a:rPr lang="en-US" sz="2400" b="1" i="1" dirty="0"/>
              <a:t>… </a:t>
            </a:r>
            <a:r>
              <a:rPr lang="en-US" sz="2400" b="1" i="1" dirty="0" err="1"/>
              <a:t>cái</a:t>
            </a:r>
            <a:r>
              <a:rPr lang="en-US" sz="2400" b="1" i="1" dirty="0"/>
              <a:t> </a:t>
            </a:r>
            <a:r>
              <a:rPr lang="en-US" sz="2400" b="1" i="1" dirty="0" err="1"/>
              <a:t>thần</a:t>
            </a:r>
            <a:r>
              <a:rPr lang="en-US" sz="2400" b="1" i="1" dirty="0"/>
              <a:t> </a:t>
            </a:r>
            <a:r>
              <a:rPr lang="en-US" sz="2400" b="1" i="1" dirty="0" err="1"/>
              <a:t>của</a:t>
            </a:r>
            <a:r>
              <a:rPr lang="en-US" sz="2400" b="1" i="1" dirty="0"/>
              <a:t> </a:t>
            </a:r>
            <a:r>
              <a:rPr lang="en-US" sz="2400" b="1" i="1" dirty="0" err="1"/>
              <a:t>bình</a:t>
            </a:r>
            <a:r>
              <a:rPr lang="en-US" sz="2400" b="1" i="1" dirty="0"/>
              <a:t> </a:t>
            </a:r>
            <a:r>
              <a:rPr lang="en-US" sz="2400" b="1" i="1" dirty="0" err="1"/>
              <a:t>hoa</a:t>
            </a:r>
            <a:r>
              <a:rPr lang="en-US" sz="2400" b="1" dirty="0"/>
              <a:t>” ( </a:t>
            </a:r>
            <a:r>
              <a:rPr lang="en-US" sz="2400" b="1" dirty="0" err="1"/>
              <a:t>đoạn</a:t>
            </a:r>
            <a:r>
              <a:rPr lang="en-US" sz="2400" b="1" dirty="0"/>
              <a:t> 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AAFF50-C3D6-A475-4241-56E1904AECA1}"/>
              </a:ext>
            </a:extLst>
          </p:cNvPr>
          <p:cNvSpPr txBox="1"/>
          <p:nvPr/>
        </p:nvSpPr>
        <p:spPr>
          <a:xfrm>
            <a:off x="639299" y="4752923"/>
            <a:ext cx="8323995" cy="19389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Nhận</a:t>
            </a:r>
            <a:r>
              <a:rPr lang="en-US" sz="2400" b="1" dirty="0"/>
              <a:t> </a:t>
            </a:r>
            <a:r>
              <a:rPr lang="en-US" sz="2400" b="1" dirty="0" err="1"/>
              <a:t>xét</a:t>
            </a:r>
            <a:r>
              <a:rPr lang="en-US" sz="2400" b="1" dirty="0"/>
              <a:t> </a:t>
            </a:r>
            <a:r>
              <a:rPr lang="en-US" sz="2400" b="1" dirty="0" err="1"/>
              <a:t>vê</a:t>
            </a:r>
            <a:r>
              <a:rPr lang="en-US" sz="2400" b="1" dirty="0"/>
              <a:t>̀ </a:t>
            </a:r>
            <a:r>
              <a:rPr lang="en-US" sz="2400" b="1" dirty="0" err="1"/>
              <a:t>tính</a:t>
            </a:r>
            <a:r>
              <a:rPr lang="en-US" sz="2400" b="1" dirty="0"/>
              <a:t> </a:t>
            </a:r>
            <a:r>
              <a:rPr lang="en-US" sz="2400" b="1" dirty="0" err="1"/>
              <a:t>thuyết</a:t>
            </a:r>
            <a:r>
              <a:rPr lang="en-US" sz="2400" b="1" dirty="0"/>
              <a:t> </a:t>
            </a:r>
            <a:r>
              <a:rPr lang="en-US" sz="2400" b="1" dirty="0" err="1"/>
              <a:t>phục</a:t>
            </a:r>
            <a:r>
              <a:rPr lang="en-US" sz="2400" b="1" dirty="0"/>
              <a:t>:  </a:t>
            </a:r>
          </a:p>
          <a:p>
            <a:r>
              <a:rPr lang="en-US" sz="2400" b="1" dirty="0"/>
              <a:t>+ </a:t>
            </a:r>
            <a:r>
              <a:rPr lang="en-US" sz="2400" b="1" dirty="0" err="1"/>
              <a:t>dẫn</a:t>
            </a:r>
            <a:r>
              <a:rPr lang="en-US" sz="2400" b="1" dirty="0"/>
              <a:t> </a:t>
            </a:r>
            <a:r>
              <a:rPr lang="en-US" sz="2400" b="1" dirty="0" err="1"/>
              <a:t>chứng</a:t>
            </a:r>
            <a:r>
              <a:rPr lang="en-US" sz="2400" b="1" dirty="0"/>
              <a:t> cụ </a:t>
            </a:r>
            <a:r>
              <a:rPr lang="en-US" sz="2400" b="1" dirty="0" err="1"/>
              <a:t>thê</a:t>
            </a:r>
            <a:r>
              <a:rPr lang="en-US" sz="2400" b="1" dirty="0"/>
              <a:t>̉, </a:t>
            </a:r>
            <a:r>
              <a:rPr lang="en-US" sz="2400" b="1" dirty="0" err="1"/>
              <a:t>phu</a:t>
            </a:r>
            <a:r>
              <a:rPr lang="en-US" sz="2400" b="1" dirty="0"/>
              <a:t>̀ </a:t>
            </a:r>
            <a:r>
              <a:rPr lang="en-US" sz="2400" b="1" dirty="0" err="1"/>
              <a:t>hợp</a:t>
            </a:r>
            <a:r>
              <a:rPr lang="en-US" sz="2400" b="1" dirty="0"/>
              <a:t> </a:t>
            </a:r>
            <a:r>
              <a:rPr lang="en-US" sz="2400" b="1" dirty="0" err="1"/>
              <a:t>với</a:t>
            </a:r>
            <a:r>
              <a:rPr lang="en-US" sz="2400" b="1" dirty="0"/>
              <a:t> </a:t>
            </a:r>
            <a:r>
              <a:rPr lang="en-US" sz="2400" b="1" dirty="0" err="1"/>
              <a:t>các</a:t>
            </a:r>
            <a:r>
              <a:rPr lang="en-US" sz="2400" b="1" dirty="0"/>
              <a:t> lí lẽ mà </a:t>
            </a:r>
            <a:r>
              <a:rPr lang="en-US" sz="2400" b="1" dirty="0" err="1"/>
              <a:t>tác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̉ </a:t>
            </a:r>
            <a:r>
              <a:rPr lang="en-US" sz="2400" b="1" dirty="0" err="1"/>
              <a:t>đưa</a:t>
            </a:r>
            <a:r>
              <a:rPr lang="en-US" sz="2400" b="1" dirty="0"/>
              <a:t> </a:t>
            </a:r>
            <a:r>
              <a:rPr lang="en-US" sz="2400" b="1" dirty="0" err="1"/>
              <a:t>ra.</a:t>
            </a:r>
            <a:endParaRPr lang="en-US" sz="2400" b="1" dirty="0"/>
          </a:p>
          <a:p>
            <a:r>
              <a:rPr lang="en-US" sz="2400" b="1" dirty="0"/>
              <a:t>+ </a:t>
            </a:r>
            <a:r>
              <a:rPr lang="en-US" sz="2400" b="1" dirty="0" err="1"/>
              <a:t>sư</a:t>
            </a:r>
            <a:r>
              <a:rPr lang="en-US" sz="2400" b="1" dirty="0"/>
              <a:t>̉ </a:t>
            </a:r>
            <a:r>
              <a:rPr lang="en-US" sz="2400" b="1" dirty="0" err="1"/>
              <a:t>dụng</a:t>
            </a:r>
            <a:r>
              <a:rPr lang="en-US" sz="2400" b="1" dirty="0"/>
              <a:t> </a:t>
            </a:r>
            <a:r>
              <a:rPr lang="en-US" sz="2400" b="1" dirty="0" err="1"/>
              <a:t>phép</a:t>
            </a:r>
            <a:r>
              <a:rPr lang="en-US" sz="2400" b="1" dirty="0"/>
              <a:t> so </a:t>
            </a:r>
            <a:r>
              <a:rPr lang="en-US" sz="2400" b="1" dirty="0" err="1"/>
              <a:t>sánh</a:t>
            </a:r>
            <a:r>
              <a:rPr lang="en-US" sz="2400" b="1" dirty="0"/>
              <a:t> </a:t>
            </a:r>
            <a:r>
              <a:rPr lang="en-US" sz="2400" b="1" dirty="0" err="1"/>
              <a:t>giữa</a:t>
            </a:r>
            <a:r>
              <a:rPr lang="en-US" sz="2400" b="1" dirty="0"/>
              <a:t> </a:t>
            </a:r>
            <a:r>
              <a:rPr lang="en-US" sz="2400" b="1" dirty="0" err="1"/>
              <a:t>họa</a:t>
            </a:r>
            <a:r>
              <a:rPr lang="en-US" sz="2400" b="1" dirty="0"/>
              <a:t> </a:t>
            </a:r>
            <a:r>
              <a:rPr lang="en-US" sz="2400" b="1" dirty="0" err="1"/>
              <a:t>si</a:t>
            </a:r>
            <a:r>
              <a:rPr lang="en-US" sz="2400" b="1" dirty="0"/>
              <a:t>̃ </a:t>
            </a:r>
            <a:r>
              <a:rPr lang="en-US" sz="2400" b="1" dirty="0" err="1"/>
              <a:t>va</a:t>
            </a:r>
            <a:r>
              <a:rPr lang="en-US" sz="2400" b="1" dirty="0"/>
              <a:t>̀ </a:t>
            </a:r>
            <a:r>
              <a:rPr lang="en-US" sz="2400" b="1" dirty="0" err="1"/>
              <a:t>nha</a:t>
            </a:r>
            <a:r>
              <a:rPr lang="en-US" sz="2400" b="1" dirty="0"/>
              <a:t>̀ </a:t>
            </a:r>
            <a:r>
              <a:rPr lang="en-US" sz="2400" b="1" dirty="0" err="1"/>
              <a:t>thơ</a:t>
            </a:r>
            <a:r>
              <a:rPr lang="en-US" sz="2400" b="1" dirty="0"/>
              <a:t> </a:t>
            </a:r>
            <a:r>
              <a:rPr lang="en-US" sz="2400" b="1" dirty="0" err="1"/>
              <a:t>đê</a:t>
            </a:r>
            <a:r>
              <a:rPr lang="en-US" sz="2400" b="1" dirty="0"/>
              <a:t>̉ </a:t>
            </a:r>
            <a:r>
              <a:rPr lang="en-US" sz="2400" b="1" dirty="0" err="1"/>
              <a:t>làm</a:t>
            </a:r>
            <a:r>
              <a:rPr lang="en-US" sz="2400" b="1" dirty="0"/>
              <a:t> </a:t>
            </a:r>
            <a:r>
              <a:rPr lang="en-US" sz="2400" b="1" dirty="0" err="1"/>
              <a:t>nổi</a:t>
            </a:r>
            <a:r>
              <a:rPr lang="en-US" sz="2400" b="1" dirty="0"/>
              <a:t> </a:t>
            </a:r>
            <a:r>
              <a:rPr lang="en-US" sz="2400" b="1" dirty="0" err="1"/>
              <a:t>bật</a:t>
            </a:r>
            <a:r>
              <a:rPr lang="en-US" sz="2400" b="1" dirty="0"/>
              <a:t> </a:t>
            </a:r>
            <a:r>
              <a:rPr lang="en-US" sz="2400" b="1" dirty="0" err="1"/>
              <a:t>biểu</a:t>
            </a:r>
            <a:r>
              <a:rPr lang="en-US" sz="2400" b="1" dirty="0"/>
              <a:t> </a:t>
            </a:r>
            <a:r>
              <a:rPr lang="en-US" sz="2400" b="1" dirty="0" err="1"/>
              <a:t>hiện</a:t>
            </a:r>
            <a:r>
              <a:rPr lang="en-US" sz="2400" b="1" dirty="0"/>
              <a:t> </a:t>
            </a:r>
            <a:r>
              <a:rPr lang="en-US" sz="2400" b="1" dirty="0" err="1"/>
              <a:t>của</a:t>
            </a:r>
            <a:r>
              <a:rPr lang="en-US" sz="2400" b="1" dirty="0"/>
              <a:t> </a:t>
            </a:r>
            <a:r>
              <a:rPr lang="en-US" sz="2400" b="1" dirty="0" err="1"/>
              <a:t>sư</a:t>
            </a:r>
            <a:r>
              <a:rPr lang="en-US" sz="2400" b="1" dirty="0"/>
              <a:t>̣ </a:t>
            </a:r>
            <a:r>
              <a:rPr lang="en-US" sz="2400" b="1" dirty="0" err="1"/>
              <a:t>đồng</a:t>
            </a:r>
            <a:r>
              <a:rPr lang="en-US" sz="2400" b="1" dirty="0"/>
              <a:t> </a:t>
            </a:r>
            <a:r>
              <a:rPr lang="en-US" sz="2400" b="1" dirty="0" err="1"/>
              <a:t>cảm</a:t>
            </a:r>
            <a:r>
              <a:rPr lang="en-US" sz="2400" b="1" dirty="0"/>
              <a:t> 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sáng</a:t>
            </a:r>
            <a:r>
              <a:rPr lang="en-US" sz="2400" b="1" dirty="0"/>
              <a:t> </a:t>
            </a:r>
            <a:r>
              <a:rPr lang="en-US" sz="2400" b="1" dirty="0" err="1"/>
              <a:t>tạo</a:t>
            </a:r>
            <a:r>
              <a:rPr lang="en-US" sz="2400" b="1" dirty="0"/>
              <a:t> </a:t>
            </a:r>
            <a:r>
              <a:rPr lang="en-US" sz="2400" b="1" dirty="0" err="1"/>
              <a:t>nghê</a:t>
            </a:r>
            <a:r>
              <a:rPr lang="en-US" sz="2400" b="1" dirty="0"/>
              <a:t>̣ </a:t>
            </a:r>
            <a:r>
              <a:rPr lang="en-US" sz="2400" b="1" dirty="0" err="1"/>
              <a:t>thuật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352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176025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253556"/>
            <a:ext cx="113529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spcBef>
                <a:spcPts val="325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TÁC GIẢ ĐƯA RA NHẬN ĐỊNH: NGƯỜI BÌNH THƯỜNG BẨM SINH ÍT NHIỀU CŨNG ĐÃ CÓ SỰ ĐỒNG ĐIỆU ĐỒNG CẢM VỚI HÌNH DẠNG TƯ THÁI CỦA VẠN VẬT RỒI ( ĐOẠN 5,6)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214431C2-648F-75C9-DA9C-71928C5B4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180" y="1718317"/>
            <a:ext cx="11633298" cy="1468657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627C56-5335-478A-AF49-C9C21FEDA927}"/>
              </a:ext>
            </a:extLst>
          </p:cNvPr>
          <p:cNvSpPr txBox="1"/>
          <p:nvPr/>
        </p:nvSpPr>
        <p:spPr>
          <a:xfrm>
            <a:off x="1135047" y="1993979"/>
            <a:ext cx="99791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- Lí lẽ, </a:t>
            </a:r>
            <a:r>
              <a:rPr lang="en-US" sz="2000" b="1" dirty="0" err="1"/>
              <a:t>dẫn</a:t>
            </a:r>
            <a:r>
              <a:rPr lang="en-US" sz="2000" b="1" dirty="0"/>
              <a:t> </a:t>
            </a:r>
            <a:r>
              <a:rPr lang="en-US" sz="2000" b="1" dirty="0" err="1"/>
              <a:t>chứng</a:t>
            </a:r>
            <a:r>
              <a:rPr lang="en-US" sz="2000" b="1" dirty="0"/>
              <a:t> </a:t>
            </a:r>
            <a:r>
              <a:rPr lang="en-US" sz="2000" b="1" dirty="0" err="1"/>
              <a:t>đưa</a:t>
            </a:r>
            <a:r>
              <a:rPr lang="en-US" sz="2000" b="1" dirty="0"/>
              <a:t> </a:t>
            </a:r>
            <a:r>
              <a:rPr lang="en-US" sz="2000" b="1" dirty="0" err="1"/>
              <a:t>ra</a:t>
            </a:r>
            <a:r>
              <a:rPr lang="en-US" sz="2000" b="1" dirty="0"/>
              <a:t>: </a:t>
            </a:r>
          </a:p>
          <a:p>
            <a:r>
              <a:rPr lang="en-US" sz="2000" b="1" dirty="0"/>
              <a:t>+ </a:t>
            </a:r>
            <a:r>
              <a:rPr lang="en-US" sz="2000" b="1" i="1" dirty="0"/>
              <a:t>“ </a:t>
            </a:r>
            <a:r>
              <a:rPr lang="en-US" sz="2000" b="1" i="1" dirty="0" err="1"/>
              <a:t>thấy</a:t>
            </a:r>
            <a:r>
              <a:rPr lang="en-US" sz="2000" b="1" i="1" dirty="0"/>
              <a:t> </a:t>
            </a:r>
            <a:r>
              <a:rPr lang="en-US" sz="2000" b="1" i="1" dirty="0" err="1"/>
              <a:t>toàn</a:t>
            </a:r>
            <a:r>
              <a:rPr lang="en-US" sz="2000" b="1" i="1" dirty="0"/>
              <a:t> </a:t>
            </a:r>
            <a:r>
              <a:rPr lang="en-US" sz="2000" b="1" i="1" dirty="0" err="1"/>
              <a:t>những</a:t>
            </a:r>
            <a:r>
              <a:rPr lang="en-US" sz="2000" b="1" i="1" dirty="0"/>
              <a:t> </a:t>
            </a:r>
            <a:r>
              <a:rPr lang="en-US" sz="2000" b="1" i="1" dirty="0" err="1"/>
              <a:t>hình</a:t>
            </a:r>
            <a:r>
              <a:rPr lang="en-US" sz="2000" b="1" i="1" dirty="0"/>
              <a:t> </a:t>
            </a:r>
            <a:r>
              <a:rPr lang="en-US" sz="2000" b="1" i="1" dirty="0" err="1"/>
              <a:t>dạng</a:t>
            </a:r>
            <a:r>
              <a:rPr lang="en-US" sz="2000" b="1" i="1" dirty="0"/>
              <a:t>, </a:t>
            </a:r>
            <a:r>
              <a:rPr lang="en-US" sz="2000" b="1" i="1" dirty="0" err="1"/>
              <a:t>màu</a:t>
            </a:r>
            <a:r>
              <a:rPr lang="en-US" sz="2000" b="1" i="1" dirty="0"/>
              <a:t> </a:t>
            </a:r>
            <a:r>
              <a:rPr lang="en-US" sz="2000" b="1" i="1" dirty="0" err="1"/>
              <a:t>sắc</a:t>
            </a:r>
            <a:r>
              <a:rPr lang="en-US" sz="2000" b="1" i="1" dirty="0"/>
              <a:t> </a:t>
            </a:r>
            <a:r>
              <a:rPr lang="en-US" sz="2000" b="1" i="1" dirty="0" err="1"/>
              <a:t>đẹp</a:t>
            </a:r>
            <a:r>
              <a:rPr lang="en-US" sz="2000" b="1" i="1" dirty="0"/>
              <a:t> </a:t>
            </a:r>
            <a:r>
              <a:rPr lang="en-US" sz="2000" b="1" i="1" dirty="0" err="1"/>
              <a:t>đe</a:t>
            </a:r>
            <a:r>
              <a:rPr lang="en-US" sz="2000" b="1" i="1" dirty="0"/>
              <a:t>̃…..</a:t>
            </a:r>
            <a:r>
              <a:rPr lang="en-US" sz="2000" b="1" i="1" dirty="0" err="1"/>
              <a:t>kho</a:t>
            </a:r>
            <a:r>
              <a:rPr lang="en-US" sz="2000" b="1" i="1" dirty="0"/>
              <a:t>́ </a:t>
            </a:r>
            <a:r>
              <a:rPr lang="en-US" sz="2000" b="1" i="1" dirty="0" err="1"/>
              <a:t>chịu</a:t>
            </a:r>
            <a:r>
              <a:rPr lang="en-US" sz="2000" b="1" i="1" dirty="0"/>
              <a:t>”</a:t>
            </a:r>
            <a:endParaRPr lang="en-US" sz="2000" b="1" dirty="0"/>
          </a:p>
          <a:p>
            <a:r>
              <a:rPr lang="en-US" sz="2000" b="1" i="1" dirty="0"/>
              <a:t>+ “ </a:t>
            </a:r>
            <a:r>
              <a:rPr lang="en-US" sz="2000" b="1" i="1" dirty="0" err="1"/>
              <a:t>mức</a:t>
            </a:r>
            <a:r>
              <a:rPr lang="en-US" sz="2000" b="1" i="1" dirty="0"/>
              <a:t> </a:t>
            </a:r>
            <a:r>
              <a:rPr lang="en-US" sz="2000" b="1" i="1" dirty="0" err="1"/>
              <a:t>đô</a:t>
            </a:r>
            <a:r>
              <a:rPr lang="en-US" sz="2000" b="1" i="1" dirty="0"/>
              <a:t>̣ </a:t>
            </a:r>
            <a:r>
              <a:rPr lang="en-US" sz="2000" b="1" i="1" dirty="0" err="1"/>
              <a:t>đồng</a:t>
            </a:r>
            <a:r>
              <a:rPr lang="en-US" sz="2000" b="1" i="1" dirty="0"/>
              <a:t> </a:t>
            </a:r>
            <a:r>
              <a:rPr lang="en-US" sz="2000" b="1" i="1" dirty="0" err="1"/>
              <a:t>cảm</a:t>
            </a:r>
            <a:r>
              <a:rPr lang="en-US" sz="2000" b="1" i="1" dirty="0"/>
              <a:t> </a:t>
            </a:r>
            <a:r>
              <a:rPr lang="en-US" sz="2000" b="1" i="1" dirty="0" err="1"/>
              <a:t>nông</a:t>
            </a:r>
            <a:r>
              <a:rPr lang="en-US" sz="2000" b="1" i="1" dirty="0"/>
              <a:t> </a:t>
            </a:r>
            <a:r>
              <a:rPr lang="en-US" sz="2000" b="1" i="1" dirty="0" err="1"/>
              <a:t>sâu</a:t>
            </a:r>
            <a:r>
              <a:rPr lang="en-US" sz="2000" b="1" i="1" dirty="0"/>
              <a:t> </a:t>
            </a:r>
            <a:r>
              <a:rPr lang="en-US" sz="2000" b="1" i="1" dirty="0" err="1"/>
              <a:t>khác</a:t>
            </a:r>
            <a:r>
              <a:rPr lang="en-US" sz="2000" b="1" i="1" dirty="0"/>
              <a:t> </a:t>
            </a:r>
            <a:r>
              <a:rPr lang="en-US" sz="2000" b="1" i="1" dirty="0" err="1"/>
              <a:t>nhau</a:t>
            </a:r>
            <a:r>
              <a:rPr lang="en-US" sz="2000" b="1" i="1" dirty="0"/>
              <a:t>”</a:t>
            </a:r>
            <a:r>
              <a:rPr lang="en-US" sz="2000" b="1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19230-EF68-4A53-2658-3B33EEB60285}"/>
              </a:ext>
            </a:extLst>
          </p:cNvPr>
          <p:cNvSpPr txBox="1"/>
          <p:nvPr/>
        </p:nvSpPr>
        <p:spPr>
          <a:xfrm>
            <a:off x="399554" y="3267881"/>
            <a:ext cx="11352924" cy="34778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000" b="1" dirty="0" err="1"/>
              <a:t>Người</a:t>
            </a:r>
            <a:r>
              <a:rPr lang="en-US" sz="2000" b="1" dirty="0"/>
              <a:t> </a:t>
            </a:r>
            <a:r>
              <a:rPr lang="en-US" sz="2000" b="1" dirty="0" err="1"/>
              <a:t>sáng</a:t>
            </a:r>
            <a:r>
              <a:rPr lang="en-US" sz="2000" b="1" dirty="0"/>
              <a:t> </a:t>
            </a:r>
            <a:r>
              <a:rPr lang="en-US" sz="2000" b="1" dirty="0" err="1"/>
              <a:t>tạo</a:t>
            </a:r>
            <a:r>
              <a:rPr lang="en-US" sz="2000" b="1" dirty="0"/>
              <a:t> </a:t>
            </a:r>
            <a:r>
              <a:rPr lang="en-US" sz="2000" b="1" dirty="0" err="1"/>
              <a:t>nghê</a:t>
            </a:r>
            <a:r>
              <a:rPr lang="en-US" sz="2000" b="1" dirty="0"/>
              <a:t>̣ </a:t>
            </a:r>
            <a:r>
              <a:rPr lang="en-US" sz="2000" b="1" dirty="0" err="1"/>
              <a:t>thuật</a:t>
            </a:r>
            <a:r>
              <a:rPr lang="en-US" sz="2000" b="1" dirty="0"/>
              <a:t> </a:t>
            </a:r>
            <a:r>
              <a:rPr lang="en-US" sz="2000" b="1" dirty="0" err="1"/>
              <a:t>học</a:t>
            </a:r>
            <a:r>
              <a:rPr lang="en-US" sz="2000" b="1" dirty="0"/>
              <a:t> </a:t>
            </a:r>
            <a:r>
              <a:rPr lang="en-US" sz="2000" b="1" dirty="0" err="1"/>
              <a:t>được</a:t>
            </a:r>
            <a:r>
              <a:rPr lang="en-US" sz="2000" b="1" dirty="0"/>
              <a:t> </a:t>
            </a:r>
            <a:r>
              <a:rPr lang="en-US" sz="2000" b="1" dirty="0" err="1"/>
              <a:t>tre</a:t>
            </a:r>
            <a:r>
              <a:rPr lang="en-US" sz="2000" b="1" dirty="0"/>
              <a:t>̉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những</a:t>
            </a:r>
            <a:r>
              <a:rPr lang="en-US" sz="2000" b="1" dirty="0"/>
              <a:t> </a:t>
            </a:r>
            <a:r>
              <a:rPr lang="en-US" sz="2000" b="1" dirty="0" err="1"/>
              <a:t>điều</a:t>
            </a:r>
            <a:r>
              <a:rPr lang="en-US" sz="2000" b="1" dirty="0"/>
              <a:t>: </a:t>
            </a:r>
          </a:p>
          <a:p>
            <a:r>
              <a:rPr lang="en-US" sz="2000" b="1" dirty="0"/>
              <a:t>+ </a:t>
            </a:r>
            <a:r>
              <a:rPr lang="en-US" sz="2000" b="1" dirty="0" err="1"/>
              <a:t>Không</a:t>
            </a:r>
            <a:r>
              <a:rPr lang="en-US" sz="2000" b="1" dirty="0"/>
              <a:t> vụ </a:t>
            </a:r>
            <a:r>
              <a:rPr lang="en-US" sz="2000" b="1" dirty="0" err="1"/>
              <a:t>lợi</a:t>
            </a:r>
            <a:r>
              <a:rPr lang="en-US" sz="2000" b="1" dirty="0"/>
              <a:t> </a:t>
            </a:r>
            <a:r>
              <a:rPr lang="en-US" sz="2000" b="1" dirty="0" err="1"/>
              <a:t>vê</a:t>
            </a:r>
            <a:r>
              <a:rPr lang="en-US" sz="2000" b="1" dirty="0"/>
              <a:t>̀ </a:t>
            </a:r>
            <a:r>
              <a:rPr lang="en-US" sz="2000" b="1" dirty="0" err="1"/>
              <a:t>mọi</a:t>
            </a:r>
            <a:r>
              <a:rPr lang="en-US" sz="2000" b="1" dirty="0"/>
              <a:t> </a:t>
            </a:r>
            <a:r>
              <a:rPr lang="en-US" sz="2000" b="1" dirty="0" err="1"/>
              <a:t>đối</a:t>
            </a:r>
            <a:r>
              <a:rPr lang="en-US" sz="2000" b="1" dirty="0"/>
              <a:t> </a:t>
            </a:r>
            <a:r>
              <a:rPr lang="en-US" sz="2000" b="1" dirty="0" err="1"/>
              <a:t>tượng</a:t>
            </a:r>
            <a:r>
              <a:rPr lang="en-US" sz="2000" b="1" dirty="0"/>
              <a:t>: </a:t>
            </a:r>
            <a:r>
              <a:rPr lang="en-US" sz="2000" b="1" i="1" dirty="0" err="1"/>
              <a:t>không</a:t>
            </a:r>
            <a:r>
              <a:rPr lang="en-US" sz="2000" b="1" i="1" dirty="0"/>
              <a:t> chỉ </a:t>
            </a:r>
            <a:r>
              <a:rPr lang="en-US" sz="2000" b="1" i="1" dirty="0" err="1"/>
              <a:t>đồng</a:t>
            </a:r>
            <a:r>
              <a:rPr lang="en-US" sz="2000" b="1" i="1" dirty="0"/>
              <a:t> </a:t>
            </a:r>
            <a:r>
              <a:rPr lang="en-US" sz="2000" b="1" i="1" dirty="0" err="1"/>
              <a:t>cảm</a:t>
            </a:r>
            <a:r>
              <a:rPr lang="en-US" sz="2000" b="1" i="1" dirty="0"/>
              <a:t> </a:t>
            </a:r>
            <a:r>
              <a:rPr lang="en-US" sz="2000" b="1" i="1" dirty="0" err="1"/>
              <a:t>với</a:t>
            </a:r>
            <a:r>
              <a:rPr lang="en-US" sz="2000" b="1" i="1" dirty="0"/>
              <a:t> con </a:t>
            </a:r>
            <a:r>
              <a:rPr lang="en-US" sz="2000" b="1" i="1" dirty="0" err="1"/>
              <a:t>người</a:t>
            </a:r>
            <a:r>
              <a:rPr lang="en-US" sz="2000" b="1" i="1" dirty="0"/>
              <a:t>… </a:t>
            </a:r>
            <a:r>
              <a:rPr lang="en-US" sz="2000" b="1" i="1" dirty="0" err="1"/>
              <a:t>còn</a:t>
            </a:r>
            <a:r>
              <a:rPr lang="en-US" sz="2000" b="1" i="1" dirty="0"/>
              <a:t> </a:t>
            </a:r>
            <a:r>
              <a:rPr lang="en-US" sz="2000" b="1" i="1" dirty="0" err="1"/>
              <a:t>đồng</a:t>
            </a:r>
            <a:r>
              <a:rPr lang="en-US" sz="2000" b="1" i="1" dirty="0"/>
              <a:t> </a:t>
            </a:r>
            <a:r>
              <a:rPr lang="en-US" sz="2000" b="1" i="1" dirty="0" err="1"/>
              <a:t>cảm</a:t>
            </a:r>
            <a:r>
              <a:rPr lang="en-US" sz="2000" b="1" i="1" dirty="0"/>
              <a:t> </a:t>
            </a:r>
            <a:r>
              <a:rPr lang="en-US" sz="2000" b="1" i="1" dirty="0" err="1"/>
              <a:t>hết</a:t>
            </a:r>
            <a:r>
              <a:rPr lang="en-US" sz="2000" b="1" i="1" dirty="0"/>
              <a:t> </a:t>
            </a:r>
            <a:r>
              <a:rPr lang="en-US" sz="2000" b="1" i="1" dirty="0" err="1"/>
              <a:t>thảy</a:t>
            </a:r>
            <a:r>
              <a:rPr lang="en-US" sz="2000" b="1" i="1" dirty="0"/>
              <a:t> </a:t>
            </a:r>
            <a:r>
              <a:rPr lang="en-US" sz="2000" b="1" i="1" dirty="0" err="1"/>
              <a:t>mọi</a:t>
            </a:r>
            <a:r>
              <a:rPr lang="en-US" sz="2000" b="1" i="1" dirty="0"/>
              <a:t> </a:t>
            </a:r>
            <a:r>
              <a:rPr lang="en-US" sz="2000" b="1" i="1" dirty="0" err="1"/>
              <a:t>sư</a:t>
            </a:r>
            <a:r>
              <a:rPr lang="en-US" sz="2000" b="1" i="1" dirty="0"/>
              <a:t>̣ </a:t>
            </a:r>
            <a:r>
              <a:rPr lang="en-US" sz="2000" b="1" i="1" dirty="0" err="1"/>
              <a:t>vật</a:t>
            </a:r>
            <a:r>
              <a:rPr lang="en-US" sz="2000" b="1" i="1" dirty="0"/>
              <a:t> </a:t>
            </a:r>
            <a:r>
              <a:rPr lang="en-US" sz="2000" b="1" i="1" dirty="0" err="1"/>
              <a:t>như</a:t>
            </a:r>
            <a:r>
              <a:rPr lang="en-US" sz="2000" b="1" i="1" dirty="0"/>
              <a:t> </a:t>
            </a:r>
            <a:r>
              <a:rPr lang="en-US" sz="2000" b="1" i="1" dirty="0" err="1"/>
              <a:t>cho</a:t>
            </a:r>
            <a:r>
              <a:rPr lang="en-US" sz="2000" b="1" i="1" dirty="0"/>
              <a:t>́ </a:t>
            </a:r>
            <a:r>
              <a:rPr lang="en-US" sz="2000" b="1" i="1" dirty="0" err="1"/>
              <a:t>mèo</a:t>
            </a:r>
            <a:r>
              <a:rPr lang="en-US" sz="2000" b="1" i="1" dirty="0"/>
              <a:t>, </a:t>
            </a:r>
            <a:r>
              <a:rPr lang="en-US" sz="2000" b="1" i="1" dirty="0" err="1"/>
              <a:t>hoa</a:t>
            </a:r>
            <a:r>
              <a:rPr lang="en-US" sz="2000" b="1" i="1" dirty="0"/>
              <a:t> cỏ, </a:t>
            </a:r>
            <a:r>
              <a:rPr lang="en-US" sz="2000" b="1" i="1" dirty="0" err="1"/>
              <a:t>chim</a:t>
            </a:r>
            <a:r>
              <a:rPr lang="en-US" sz="2000" b="1" i="1" dirty="0"/>
              <a:t> cá, </a:t>
            </a:r>
            <a:r>
              <a:rPr lang="en-US" sz="2000" b="1" i="1" dirty="0" err="1"/>
              <a:t>bướm</a:t>
            </a:r>
            <a:r>
              <a:rPr lang="en-US" sz="2000" b="1" i="1" dirty="0"/>
              <a:t> </a:t>
            </a:r>
            <a:r>
              <a:rPr lang="en-US" sz="2000" b="1" i="1" dirty="0" err="1"/>
              <a:t>sâu</a:t>
            </a:r>
            <a:r>
              <a:rPr lang="en-US" sz="2000" b="1" i="1" dirty="0"/>
              <a:t>…</a:t>
            </a:r>
            <a:endParaRPr lang="en-US" sz="2000" b="1" dirty="0"/>
          </a:p>
          <a:p>
            <a:r>
              <a:rPr lang="en-US" sz="2000" b="1" dirty="0"/>
              <a:t>+ </a:t>
            </a:r>
            <a:r>
              <a:rPr lang="en-US" sz="2000" b="1" dirty="0" err="1"/>
              <a:t>Luôn</a:t>
            </a:r>
            <a:r>
              <a:rPr lang="en-US" sz="2000" b="1" dirty="0"/>
              <a:t> </a:t>
            </a:r>
            <a:r>
              <a:rPr lang="en-US" sz="2000" b="1" dirty="0" err="1"/>
              <a:t>duy</a:t>
            </a:r>
            <a:r>
              <a:rPr lang="en-US" sz="2000" b="1" dirty="0"/>
              <a:t> trì </a:t>
            </a:r>
            <a:r>
              <a:rPr lang="en-US" sz="2000" b="1" dirty="0" err="1"/>
              <a:t>trạng</a:t>
            </a:r>
            <a:r>
              <a:rPr lang="en-US" sz="2000" b="1" dirty="0"/>
              <a:t> </a:t>
            </a:r>
            <a:r>
              <a:rPr lang="en-US" sz="2000" b="1" dirty="0" err="1"/>
              <a:t>thái</a:t>
            </a:r>
            <a:r>
              <a:rPr lang="en-US" sz="2000" b="1" dirty="0"/>
              <a:t> </a:t>
            </a:r>
            <a:r>
              <a:rPr lang="en-US" sz="2000" b="1" dirty="0" err="1"/>
              <a:t>nhìn</a:t>
            </a:r>
            <a:r>
              <a:rPr lang="en-US" sz="2000" b="1" dirty="0"/>
              <a:t> </a:t>
            </a:r>
            <a:r>
              <a:rPr lang="en-US" sz="2000" b="1" dirty="0" err="1"/>
              <a:t>đời</a:t>
            </a:r>
            <a:r>
              <a:rPr lang="en-US" sz="2000" b="1" dirty="0"/>
              <a:t> </a:t>
            </a:r>
            <a:r>
              <a:rPr lang="en-US" sz="2000" b="1" dirty="0" err="1"/>
              <a:t>hồn</a:t>
            </a:r>
            <a:r>
              <a:rPr lang="en-US" sz="2000" b="1" dirty="0"/>
              <a:t> </a:t>
            </a:r>
            <a:r>
              <a:rPr lang="en-US" sz="2000" b="1" dirty="0" err="1"/>
              <a:t>nhiên</a:t>
            </a:r>
            <a:r>
              <a:rPr lang="en-US" sz="2000" b="1" dirty="0"/>
              <a:t>: </a:t>
            </a:r>
            <a:r>
              <a:rPr lang="en-US" sz="2000" b="1" i="1" dirty="0" err="1"/>
              <a:t>hồn</a:t>
            </a:r>
            <a:r>
              <a:rPr lang="en-US" sz="2000" b="1" i="1" dirty="0"/>
              <a:t> </a:t>
            </a:r>
            <a:r>
              <a:rPr lang="en-US" sz="2000" b="1" i="1" dirty="0" err="1"/>
              <a:t>nhiên</a:t>
            </a:r>
            <a:r>
              <a:rPr lang="en-US" sz="2000" b="1" i="1" dirty="0"/>
              <a:t> </a:t>
            </a:r>
            <a:r>
              <a:rPr lang="en-US" sz="2000" b="1" i="1" dirty="0" err="1"/>
              <a:t>tro</a:t>
            </a:r>
            <a:r>
              <a:rPr lang="en-US" sz="2000" b="1" i="1" dirty="0"/>
              <a:t>̀ </a:t>
            </a:r>
            <a:r>
              <a:rPr lang="en-US" sz="2000" b="1" i="1" dirty="0" err="1"/>
              <a:t>chuyện</a:t>
            </a:r>
            <a:r>
              <a:rPr lang="en-US" sz="2000" b="1" i="1" dirty="0"/>
              <a:t> </a:t>
            </a:r>
            <a:r>
              <a:rPr lang="en-US" sz="2000" b="1" i="1" dirty="0" err="1"/>
              <a:t>với</a:t>
            </a:r>
            <a:r>
              <a:rPr lang="en-US" sz="2000" b="1" i="1" dirty="0"/>
              <a:t> </a:t>
            </a:r>
            <a:r>
              <a:rPr lang="en-US" sz="2000" b="1" i="1" dirty="0" err="1"/>
              <a:t>cho</a:t>
            </a:r>
            <a:r>
              <a:rPr lang="en-US" sz="2000" b="1" i="1" dirty="0"/>
              <a:t>́ </a:t>
            </a:r>
            <a:r>
              <a:rPr lang="en-US" sz="2000" b="1" i="1" dirty="0" err="1"/>
              <a:t>mèo</a:t>
            </a:r>
            <a:r>
              <a:rPr lang="en-US" sz="2000" b="1" i="1" dirty="0"/>
              <a:t>, </a:t>
            </a:r>
            <a:r>
              <a:rPr lang="en-US" sz="2000" b="1" i="1" dirty="0" err="1"/>
              <a:t>hồn</a:t>
            </a:r>
            <a:r>
              <a:rPr lang="en-US" sz="2000" b="1" i="1" dirty="0"/>
              <a:t> </a:t>
            </a:r>
            <a:r>
              <a:rPr lang="en-US" sz="2000" b="1" i="1" dirty="0" err="1"/>
              <a:t>nhiên</a:t>
            </a:r>
            <a:r>
              <a:rPr lang="en-US" sz="2000" b="1" i="1" dirty="0"/>
              <a:t> </a:t>
            </a:r>
            <a:r>
              <a:rPr lang="en-US" sz="2000" b="1" i="1" dirty="0" err="1"/>
              <a:t>hôn</a:t>
            </a:r>
            <a:r>
              <a:rPr lang="en-US" sz="2000" b="1" i="1" dirty="0"/>
              <a:t> </a:t>
            </a:r>
            <a:r>
              <a:rPr lang="en-US" sz="2000" b="1" i="1" dirty="0" err="1"/>
              <a:t>lên</a:t>
            </a:r>
            <a:r>
              <a:rPr lang="en-US" sz="2000" b="1" i="1" dirty="0"/>
              <a:t> </a:t>
            </a:r>
            <a:r>
              <a:rPr lang="en-US" sz="2000" b="1" i="1" dirty="0" err="1"/>
              <a:t>hoa</a:t>
            </a:r>
            <a:r>
              <a:rPr lang="en-US" sz="2000" b="1" i="1" dirty="0"/>
              <a:t> cỏ, </a:t>
            </a:r>
            <a:r>
              <a:rPr lang="en-US" sz="2000" b="1" i="1" dirty="0" err="1"/>
              <a:t>hồn</a:t>
            </a:r>
            <a:r>
              <a:rPr lang="en-US" sz="2000" b="1" i="1" dirty="0"/>
              <a:t> </a:t>
            </a:r>
            <a:r>
              <a:rPr lang="en-US" sz="2000" b="1" i="1" dirty="0" err="1"/>
              <a:t>nhiên</a:t>
            </a:r>
            <a:r>
              <a:rPr lang="en-US" sz="2000" b="1" i="1" dirty="0"/>
              <a:t> </a:t>
            </a:r>
            <a:r>
              <a:rPr lang="en-US" sz="2000" b="1" i="1" dirty="0" err="1"/>
              <a:t>chơi</a:t>
            </a:r>
            <a:r>
              <a:rPr lang="en-US" sz="2000" b="1" i="1" dirty="0"/>
              <a:t> </a:t>
            </a:r>
            <a:r>
              <a:rPr lang="en-US" sz="2000" b="1" i="1" dirty="0" err="1"/>
              <a:t>với</a:t>
            </a:r>
            <a:r>
              <a:rPr lang="en-US" sz="2000" b="1" i="1" dirty="0"/>
              <a:t> </a:t>
            </a:r>
            <a:r>
              <a:rPr lang="en-US" sz="2000" b="1" i="1" dirty="0" err="1"/>
              <a:t>búp</a:t>
            </a:r>
            <a:r>
              <a:rPr lang="en-US" sz="2000" b="1" i="1" dirty="0"/>
              <a:t> </a:t>
            </a:r>
            <a:r>
              <a:rPr lang="en-US" sz="2000" b="1" i="1" dirty="0" err="1"/>
              <a:t>bê</a:t>
            </a:r>
            <a:r>
              <a:rPr lang="en-US" sz="2000" b="1" dirty="0"/>
              <a:t>. </a:t>
            </a:r>
          </a:p>
          <a:p>
            <a:r>
              <a:rPr lang="en-US" sz="2000" b="1" dirty="0"/>
              <a:t>+ </a:t>
            </a:r>
            <a:r>
              <a:rPr lang="en-US" sz="2000" b="1" dirty="0" err="1"/>
              <a:t>Luôn</a:t>
            </a:r>
            <a:r>
              <a:rPr lang="en-US" sz="2000" b="1" dirty="0"/>
              <a:t> </a:t>
            </a:r>
            <a:r>
              <a:rPr lang="en-US" sz="2000" b="1" dirty="0" err="1"/>
              <a:t>phát</a:t>
            </a:r>
            <a:r>
              <a:rPr lang="en-US" sz="2000" b="1" dirty="0"/>
              <a:t> </a:t>
            </a:r>
            <a:r>
              <a:rPr lang="en-US" sz="2000" b="1" dirty="0" err="1"/>
              <a:t>hiện</a:t>
            </a:r>
            <a:r>
              <a:rPr lang="en-US" sz="2000" b="1" dirty="0"/>
              <a:t> </a:t>
            </a:r>
            <a:r>
              <a:rPr lang="en-US" sz="2000" b="1" dirty="0" err="1"/>
              <a:t>được</a:t>
            </a:r>
            <a:r>
              <a:rPr lang="en-US" sz="2000" b="1" dirty="0"/>
              <a:t> </a:t>
            </a:r>
            <a:r>
              <a:rPr lang="en-US" sz="2000" b="1" dirty="0" err="1"/>
              <a:t>những</a:t>
            </a:r>
            <a:r>
              <a:rPr lang="en-US" sz="2000" b="1" dirty="0"/>
              <a:t> </a:t>
            </a:r>
            <a:r>
              <a:rPr lang="en-US" sz="2000" b="1" dirty="0" err="1"/>
              <a:t>điều</a:t>
            </a:r>
            <a:r>
              <a:rPr lang="en-US" sz="2000" b="1" dirty="0"/>
              <a:t> </a:t>
            </a:r>
            <a:r>
              <a:rPr lang="en-US" sz="2000" b="1" dirty="0" err="1"/>
              <a:t>thu</a:t>
            </a:r>
            <a:r>
              <a:rPr lang="en-US" sz="2000" b="1" dirty="0"/>
              <a:t>́ vị </a:t>
            </a:r>
            <a:r>
              <a:rPr lang="en-US" sz="2000" b="1" dirty="0" err="1"/>
              <a:t>của</a:t>
            </a:r>
            <a:r>
              <a:rPr lang="en-US" sz="2000" b="1" dirty="0"/>
              <a:t> </a:t>
            </a:r>
            <a:r>
              <a:rPr lang="en-US" sz="2000" b="1" dirty="0" err="1"/>
              <a:t>thê</a:t>
            </a:r>
            <a:r>
              <a:rPr lang="en-US" sz="2000" b="1" dirty="0"/>
              <a:t>́ </a:t>
            </a:r>
            <a:r>
              <a:rPr lang="en-US" sz="2000" b="1" dirty="0" err="1"/>
              <a:t>giới</a:t>
            </a:r>
            <a:r>
              <a:rPr lang="en-US" sz="2000" b="1" dirty="0"/>
              <a:t> mà </a:t>
            </a:r>
            <a:r>
              <a:rPr lang="en-US" sz="2000" b="1" dirty="0" err="1"/>
              <a:t>nhiều</a:t>
            </a:r>
            <a:r>
              <a:rPr lang="en-US" sz="2000" b="1" dirty="0"/>
              <a:t> </a:t>
            </a:r>
            <a:r>
              <a:rPr lang="en-US" sz="2000" b="1" dirty="0" err="1"/>
              <a:t>người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thấy</a:t>
            </a:r>
            <a:r>
              <a:rPr lang="en-US" sz="2000" b="1" dirty="0"/>
              <a:t>: </a:t>
            </a:r>
            <a:r>
              <a:rPr lang="en-US" sz="2000" b="1" i="1" dirty="0" err="1"/>
              <a:t>chúng</a:t>
            </a:r>
            <a:r>
              <a:rPr lang="en-US" sz="2000" b="1" i="1" dirty="0"/>
              <a:t> </a:t>
            </a:r>
            <a:r>
              <a:rPr lang="en-US" sz="2000" b="1" i="1" dirty="0" err="1"/>
              <a:t>thường</a:t>
            </a:r>
            <a:r>
              <a:rPr lang="en-US" sz="2000" b="1" i="1" dirty="0"/>
              <a:t> </a:t>
            </a:r>
            <a:r>
              <a:rPr lang="en-US" sz="2000" b="1" i="1" dirty="0" err="1"/>
              <a:t>đê</a:t>
            </a:r>
            <a:r>
              <a:rPr lang="en-US" sz="2000" b="1" i="1" dirty="0"/>
              <a:t>̉ ý </a:t>
            </a:r>
            <a:r>
              <a:rPr lang="en-US" sz="2000" b="1" i="1" dirty="0" err="1"/>
              <a:t>đến</a:t>
            </a:r>
            <a:r>
              <a:rPr lang="en-US" sz="2000" b="1" i="1" dirty="0"/>
              <a:t> </a:t>
            </a:r>
            <a:r>
              <a:rPr lang="en-US" sz="2000" b="1" i="1" dirty="0" err="1"/>
              <a:t>việc</a:t>
            </a:r>
            <a:r>
              <a:rPr lang="en-US" sz="2000" b="1" i="1" dirty="0"/>
              <a:t> mà </a:t>
            </a:r>
            <a:r>
              <a:rPr lang="en-US" sz="2000" b="1" i="1" dirty="0" err="1"/>
              <a:t>người</a:t>
            </a:r>
            <a:r>
              <a:rPr lang="en-US" sz="2000" b="1" i="1" dirty="0"/>
              <a:t> </a:t>
            </a:r>
            <a:r>
              <a:rPr lang="en-US" sz="2000" b="1" i="1" dirty="0" err="1"/>
              <a:t>lớn</a:t>
            </a:r>
            <a:r>
              <a:rPr lang="en-US" sz="2000" b="1" i="1" dirty="0"/>
              <a:t> </a:t>
            </a:r>
            <a:r>
              <a:rPr lang="en-US" sz="2000" b="1" i="1" dirty="0" err="1"/>
              <a:t>không</a:t>
            </a:r>
            <a:r>
              <a:rPr lang="en-US" sz="2000" b="1" i="1" dirty="0"/>
              <a:t> chú </a:t>
            </a:r>
            <a:r>
              <a:rPr lang="en-US" sz="2000" b="1" i="1" dirty="0" err="1"/>
              <a:t>tâm</a:t>
            </a:r>
            <a:r>
              <a:rPr lang="en-US" sz="2000" b="1" i="1" dirty="0"/>
              <a:t> </a:t>
            </a:r>
            <a:r>
              <a:rPr lang="en-US" sz="2000" b="1" i="1" dirty="0" err="1"/>
              <a:t>đên</a:t>
            </a:r>
            <a:r>
              <a:rPr lang="en-US" sz="2000" b="1" i="1" dirty="0"/>
              <a:t>, </a:t>
            </a:r>
            <a:r>
              <a:rPr lang="en-US" sz="2000" b="1" i="1" dirty="0" err="1"/>
              <a:t>phát</a:t>
            </a:r>
            <a:r>
              <a:rPr lang="en-US" sz="2000" b="1" i="1" dirty="0"/>
              <a:t> </a:t>
            </a:r>
            <a:r>
              <a:rPr lang="en-US" sz="2000" b="1" i="1" dirty="0" err="1"/>
              <a:t>hiện</a:t>
            </a:r>
            <a:r>
              <a:rPr lang="en-US" sz="2000" b="1" i="1" dirty="0"/>
              <a:t> </a:t>
            </a:r>
            <a:r>
              <a:rPr lang="en-US" sz="2000" b="1" i="1" dirty="0" err="1"/>
              <a:t>những</a:t>
            </a:r>
            <a:r>
              <a:rPr lang="en-US" sz="2000" b="1" i="1" dirty="0"/>
              <a:t> </a:t>
            </a:r>
            <a:r>
              <a:rPr lang="en-US" sz="2000" b="1" i="1" dirty="0" err="1"/>
              <a:t>điểm</a:t>
            </a:r>
            <a:r>
              <a:rPr lang="en-US" sz="2000" b="1" i="1" dirty="0"/>
              <a:t> mà </a:t>
            </a:r>
            <a:r>
              <a:rPr lang="en-US" sz="2000" b="1" i="1" dirty="0" err="1"/>
              <a:t>người</a:t>
            </a:r>
            <a:r>
              <a:rPr lang="en-US" sz="2000" b="1" i="1" dirty="0"/>
              <a:t> </a:t>
            </a:r>
            <a:r>
              <a:rPr lang="en-US" sz="2000" b="1" i="1" dirty="0" err="1"/>
              <a:t>lớn</a:t>
            </a:r>
            <a:r>
              <a:rPr lang="en-US" sz="2000" b="1" i="1" dirty="0"/>
              <a:t> </a:t>
            </a:r>
            <a:r>
              <a:rPr lang="en-US" sz="2000" b="1" i="1" dirty="0" err="1"/>
              <a:t>không</a:t>
            </a:r>
            <a:r>
              <a:rPr lang="en-US" sz="2000" b="1" i="1" dirty="0"/>
              <a:t> </a:t>
            </a:r>
            <a:r>
              <a:rPr lang="en-US" sz="2000" b="1" i="1" dirty="0" err="1"/>
              <a:t>phát</a:t>
            </a:r>
            <a:r>
              <a:rPr lang="en-US" sz="2000" b="1" i="1" dirty="0"/>
              <a:t> </a:t>
            </a:r>
            <a:r>
              <a:rPr lang="en-US" sz="2000" b="1" i="1" dirty="0" err="1"/>
              <a:t>hiện</a:t>
            </a:r>
            <a:r>
              <a:rPr lang="en-US" sz="2000" b="1" i="1" dirty="0"/>
              <a:t> </a:t>
            </a:r>
            <a:r>
              <a:rPr lang="en-US" sz="2000" b="1" i="1" dirty="0" err="1"/>
              <a:t>được</a:t>
            </a:r>
            <a:r>
              <a:rPr lang="en-US" sz="2000" b="1" i="1" dirty="0"/>
              <a:t>.</a:t>
            </a:r>
            <a:endParaRPr lang="en-US" sz="2000" b="1" dirty="0"/>
          </a:p>
          <a:p>
            <a:pPr lvl="0"/>
            <a:r>
              <a:rPr lang="en-US" sz="2000" b="1" dirty="0"/>
              <a:t>+ </a:t>
            </a:r>
            <a:r>
              <a:rPr lang="en-US" sz="2000" b="1" dirty="0" err="1"/>
              <a:t>Tác</a:t>
            </a:r>
            <a:r>
              <a:rPr lang="en-US" sz="2000" b="1" dirty="0"/>
              <a:t> </a:t>
            </a:r>
            <a:r>
              <a:rPr lang="en-US" sz="2000" b="1" dirty="0" err="1"/>
              <a:t>gia</a:t>
            </a:r>
            <a:r>
              <a:rPr lang="en-US" sz="2000" b="1" dirty="0"/>
              <a:t>̉ </a:t>
            </a:r>
            <a:r>
              <a:rPr lang="en-US" sz="2000" b="1" dirty="0" err="1"/>
              <a:t>nhắc</a:t>
            </a:r>
            <a:r>
              <a:rPr lang="en-US" sz="2000" b="1" dirty="0"/>
              <a:t> </a:t>
            </a:r>
            <a:r>
              <a:rPr lang="en-US" sz="2000" b="1" dirty="0" err="1"/>
              <a:t>đến</a:t>
            </a:r>
            <a:r>
              <a:rPr lang="en-US" sz="2000" b="1" dirty="0"/>
              <a:t> </a:t>
            </a:r>
            <a:r>
              <a:rPr lang="en-US" sz="2000" b="1" dirty="0" err="1"/>
              <a:t>tre</a:t>
            </a:r>
            <a:r>
              <a:rPr lang="en-US" sz="2000" b="1" dirty="0"/>
              <a:t>̉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va</a:t>
            </a:r>
            <a:r>
              <a:rPr lang="en-US" sz="2000" b="1" dirty="0"/>
              <a:t>̀ </a:t>
            </a:r>
            <a:r>
              <a:rPr lang="en-US" sz="2000" b="1" dirty="0" err="1"/>
              <a:t>tuổi</a:t>
            </a:r>
            <a:r>
              <a:rPr lang="en-US" sz="2000" b="1" dirty="0"/>
              <a:t> </a:t>
            </a:r>
            <a:r>
              <a:rPr lang="en-US" sz="2000" b="1" dirty="0" err="1"/>
              <a:t>thơ</a:t>
            </a:r>
            <a:r>
              <a:rPr lang="en-US" sz="2000" b="1" dirty="0"/>
              <a:t>: </a:t>
            </a:r>
            <a:r>
              <a:rPr lang="en-US" sz="2000" b="1" dirty="0" err="1"/>
              <a:t>theo</a:t>
            </a:r>
            <a:r>
              <a:rPr lang="en-US" sz="2000" b="1" dirty="0"/>
              <a:t> </a:t>
            </a:r>
            <a:r>
              <a:rPr lang="en-US" sz="2000" b="1" dirty="0" err="1"/>
              <a:t>tác</a:t>
            </a:r>
            <a:r>
              <a:rPr lang="en-US" sz="2000" b="1" dirty="0"/>
              <a:t> </a:t>
            </a:r>
            <a:r>
              <a:rPr lang="en-US" sz="2000" b="1" dirty="0" err="1"/>
              <a:t>gia</a:t>
            </a:r>
            <a:r>
              <a:rPr lang="en-US" sz="2000" b="1" dirty="0"/>
              <a:t>̉, </a:t>
            </a:r>
            <a:r>
              <a:rPr lang="en-US" sz="2000" b="1" dirty="0" err="1"/>
              <a:t>tre</a:t>
            </a:r>
            <a:r>
              <a:rPr lang="en-US" sz="2000" b="1" dirty="0"/>
              <a:t>̉ </a:t>
            </a:r>
            <a:r>
              <a:rPr lang="en-US" sz="2000" b="1" dirty="0" err="1"/>
              <a:t>em</a:t>
            </a:r>
            <a:r>
              <a:rPr lang="en-US" sz="2000" b="1" dirty="0"/>
              <a:t> là </a:t>
            </a:r>
            <a:r>
              <a:rPr lang="en-US" sz="2000" b="1" dirty="0" err="1"/>
              <a:t>người</a:t>
            </a:r>
            <a:r>
              <a:rPr lang="en-US" sz="2000" b="1" dirty="0"/>
              <a:t> </a:t>
            </a:r>
            <a:r>
              <a:rPr lang="en-US" sz="2000" b="1" dirty="0" err="1"/>
              <a:t>dạy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nghê</a:t>
            </a:r>
            <a:r>
              <a:rPr lang="en-US" sz="2000" b="1" dirty="0"/>
              <a:t>̣ </a:t>
            </a:r>
            <a:r>
              <a:rPr lang="en-US" sz="2000" b="1" dirty="0" err="1"/>
              <a:t>si</a:t>
            </a:r>
            <a:r>
              <a:rPr lang="en-US" sz="2000" b="1" dirty="0"/>
              <a:t>̃  </a:t>
            </a:r>
            <a:r>
              <a:rPr lang="en-US" sz="2000" b="1" dirty="0" err="1"/>
              <a:t>va</a:t>
            </a:r>
            <a:r>
              <a:rPr lang="en-US" sz="2000" b="1" dirty="0"/>
              <a:t>̀ </a:t>
            </a:r>
            <a:r>
              <a:rPr lang="en-US" sz="2000" b="1" dirty="0" err="1"/>
              <a:t>chúng</a:t>
            </a:r>
            <a:r>
              <a:rPr lang="en-US" sz="2000" b="1" dirty="0"/>
              <a:t> ta </a:t>
            </a:r>
            <a:r>
              <a:rPr lang="en-US" sz="2000" b="1" dirty="0" err="1"/>
              <a:t>vê</a:t>
            </a:r>
            <a:r>
              <a:rPr lang="en-US" sz="2000" b="1" dirty="0"/>
              <a:t>̀ </a:t>
            </a:r>
            <a:r>
              <a:rPr lang="en-US" sz="2000" b="1" dirty="0" err="1"/>
              <a:t>các</a:t>
            </a:r>
            <a:r>
              <a:rPr lang="en-US" sz="2000" b="1" dirty="0"/>
              <a:t> </a:t>
            </a:r>
            <a:r>
              <a:rPr lang="en-US" sz="2000" b="1" dirty="0" err="1"/>
              <a:t>nhìn</a:t>
            </a:r>
            <a:r>
              <a:rPr lang="en-US" sz="2000" b="1" dirty="0"/>
              <a:t> </a:t>
            </a:r>
            <a:r>
              <a:rPr lang="en-US" sz="2000" b="1" dirty="0" err="1"/>
              <a:t>đời</a:t>
            </a:r>
            <a:r>
              <a:rPr lang="en-US" sz="2000" b="1" dirty="0"/>
              <a:t>, </a:t>
            </a:r>
            <a:r>
              <a:rPr lang="en-US" sz="2000" b="1" dirty="0" err="1"/>
              <a:t>nhận</a:t>
            </a:r>
            <a:r>
              <a:rPr lang="en-US" sz="2000" b="1" dirty="0"/>
              <a:t> </a:t>
            </a:r>
            <a:r>
              <a:rPr lang="en-US" sz="2000" b="1" dirty="0" err="1"/>
              <a:t>ra</a:t>
            </a:r>
            <a:r>
              <a:rPr lang="en-US" sz="2000" b="1" dirty="0"/>
              <a:t> </a:t>
            </a:r>
            <a:r>
              <a:rPr lang="en-US" sz="2000" b="1" dirty="0" err="1"/>
              <a:t>mối</a:t>
            </a:r>
            <a:r>
              <a:rPr lang="en-US" sz="2000" b="1" dirty="0"/>
              <a:t> </a:t>
            </a:r>
            <a:r>
              <a:rPr lang="en-US" sz="2000" b="1" dirty="0" err="1"/>
              <a:t>tương</a:t>
            </a:r>
            <a:r>
              <a:rPr lang="en-US" sz="2000" b="1" dirty="0"/>
              <a:t> </a:t>
            </a:r>
            <a:r>
              <a:rPr lang="en-US" sz="2000" b="1" dirty="0" err="1"/>
              <a:t>quan</a:t>
            </a:r>
            <a:r>
              <a:rPr lang="en-US" sz="2000" b="1" dirty="0"/>
              <a:t> </a:t>
            </a:r>
            <a:r>
              <a:rPr lang="en-US" sz="2000" b="1" dirty="0" err="1"/>
              <a:t>giữa</a:t>
            </a:r>
            <a:r>
              <a:rPr lang="en-US" sz="2000" b="1" dirty="0"/>
              <a:t> </a:t>
            </a:r>
            <a:r>
              <a:rPr lang="en-US" sz="2000" b="1" dirty="0" err="1"/>
              <a:t>vạn</a:t>
            </a:r>
            <a:r>
              <a:rPr lang="en-US" sz="2000" b="1" dirty="0"/>
              <a:t> </a:t>
            </a:r>
            <a:r>
              <a:rPr lang="en-US" sz="2000" b="1" dirty="0" err="1"/>
              <a:t>vật</a:t>
            </a:r>
            <a:r>
              <a:rPr lang="en-US" sz="2000" b="1" dirty="0"/>
              <a:t> </a:t>
            </a:r>
            <a:r>
              <a:rPr lang="en-US" sz="2000" b="1" dirty="0" err="1"/>
              <a:t>va</a:t>
            </a:r>
            <a:r>
              <a:rPr lang="en-US" sz="2000" b="1" dirty="0"/>
              <a:t>̀ </a:t>
            </a:r>
            <a:r>
              <a:rPr lang="en-US" sz="2000" b="1" dirty="0" err="1"/>
              <a:t>sư</a:t>
            </a:r>
            <a:r>
              <a:rPr lang="en-US" sz="2000" b="1" dirty="0"/>
              <a:t>̣ </a:t>
            </a:r>
            <a:r>
              <a:rPr lang="en-US" sz="2000" b="1" dirty="0" err="1"/>
              <a:t>cần</a:t>
            </a:r>
            <a:r>
              <a:rPr lang="en-US" sz="2000" b="1" dirty="0"/>
              <a:t> </a:t>
            </a:r>
            <a:r>
              <a:rPr lang="en-US" sz="2000" b="1" dirty="0" err="1"/>
              <a:t>thiết</a:t>
            </a:r>
            <a:r>
              <a:rPr lang="en-US" sz="2000" b="1" dirty="0"/>
              <a:t> </a:t>
            </a:r>
            <a:r>
              <a:rPr lang="en-US" sz="2000" b="1" dirty="0" err="1"/>
              <a:t>phải</a:t>
            </a:r>
            <a:r>
              <a:rPr lang="en-US" sz="2000" b="1" dirty="0"/>
              <a:t> </a:t>
            </a:r>
            <a:r>
              <a:rPr lang="en-US" sz="2000" b="1" dirty="0" err="1"/>
              <a:t>duy</a:t>
            </a:r>
            <a:r>
              <a:rPr lang="en-US" sz="2000" b="1" dirty="0"/>
              <a:t> trì </a:t>
            </a:r>
            <a:r>
              <a:rPr lang="en-US" sz="2000" b="1" dirty="0" err="1"/>
              <a:t>sư</a:t>
            </a:r>
            <a:r>
              <a:rPr lang="en-US" sz="2000" b="1" dirty="0"/>
              <a:t>̣ </a:t>
            </a:r>
            <a:r>
              <a:rPr lang="en-US" sz="2000" b="1" dirty="0" err="1"/>
              <a:t>hồn</a:t>
            </a:r>
            <a:r>
              <a:rPr lang="en-US" sz="2000" b="1" dirty="0"/>
              <a:t> </a:t>
            </a:r>
            <a:r>
              <a:rPr lang="en-US" sz="2000" b="1" dirty="0" err="1"/>
              <a:t>nhiên</a:t>
            </a:r>
            <a:r>
              <a:rPr lang="en-US" sz="2000" b="1" dirty="0"/>
              <a:t>, </a:t>
            </a:r>
            <a:r>
              <a:rPr lang="en-US" sz="2000" b="1" dirty="0" err="1"/>
              <a:t>vô</a:t>
            </a:r>
            <a:r>
              <a:rPr lang="en-US" sz="2000" b="1" dirty="0"/>
              <a:t> </a:t>
            </a:r>
            <a:r>
              <a:rPr lang="en-US" sz="2000" b="1" dirty="0" err="1"/>
              <a:t>tư</a:t>
            </a:r>
            <a:r>
              <a:rPr lang="en-US" sz="2000" b="1" dirty="0"/>
              <a:t> </a:t>
            </a:r>
            <a:r>
              <a:rPr lang="en-US" sz="2000" b="1" dirty="0" err="1"/>
              <a:t>khi</a:t>
            </a:r>
            <a:r>
              <a:rPr lang="en-US" sz="2000" b="1" dirty="0"/>
              <a:t> </a:t>
            </a:r>
            <a:r>
              <a:rPr lang="en-US" sz="2000" b="1" dirty="0" err="1"/>
              <a:t>ứng</a:t>
            </a:r>
            <a:r>
              <a:rPr lang="en-US" sz="2000" b="1" dirty="0"/>
              <a:t> </a:t>
            </a:r>
            <a:r>
              <a:rPr lang="en-US" sz="2000" b="1" dirty="0" err="1"/>
              <a:t>xư</a:t>
            </a:r>
            <a:r>
              <a:rPr lang="en-US" sz="2000" b="1" dirty="0"/>
              <a:t>̉ </a:t>
            </a:r>
            <a:r>
              <a:rPr lang="en-US" sz="2000" b="1" dirty="0" err="1"/>
              <a:t>với</a:t>
            </a:r>
            <a:r>
              <a:rPr lang="en-US" sz="2000" b="1" dirty="0"/>
              <a:t> </a:t>
            </a:r>
            <a:r>
              <a:rPr lang="en-US" sz="2000" b="1" dirty="0" err="1"/>
              <a:t>thê</a:t>
            </a:r>
            <a:r>
              <a:rPr lang="en-US" sz="2000" b="1" dirty="0"/>
              <a:t>́ </a:t>
            </a:r>
            <a:r>
              <a:rPr lang="en-US" sz="2000" b="1" dirty="0" err="1"/>
              <a:t>giới</a:t>
            </a:r>
            <a:r>
              <a:rPr lang="en-US" sz="2000" b="1" dirty="0"/>
              <a:t> </a:t>
            </a:r>
            <a:r>
              <a:rPr lang="en-US" sz="2000" b="1" dirty="0" err="1"/>
              <a:t>nghê</a:t>
            </a:r>
            <a:r>
              <a:rPr lang="en-US" sz="2000" b="1" dirty="0"/>
              <a:t>̣ </a:t>
            </a:r>
            <a:r>
              <a:rPr lang="en-US" sz="2000" b="1" dirty="0" err="1"/>
              <a:t>thuật</a:t>
            </a:r>
            <a:r>
              <a:rPr lang="en-US" sz="2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534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176025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330752"/>
            <a:ext cx="10896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spcBef>
                <a:spcPts val="325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TÁC GIẢ ĐƯA RA NHẬN ĐỊNH: NGƯỜI BÌNH THƯỜNG BẨM SINH ÍT NHIỀU CŨNG ĐÃ CÓ SỰ ĐỒNG ĐIỆU ĐỒNG CẢM VỚI HÌNH DẠNG TƯ THÁI CỦA VẠN VẬT RỒI ( ĐOẠN 5,6)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619230-EF68-4A53-2658-3B33EEB60285}"/>
              </a:ext>
            </a:extLst>
          </p:cNvPr>
          <p:cNvSpPr txBox="1"/>
          <p:nvPr/>
        </p:nvSpPr>
        <p:spPr>
          <a:xfrm>
            <a:off x="839076" y="1720840"/>
            <a:ext cx="7810381" cy="23083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400" b="1" dirty="0"/>
              <a:t>- </a:t>
            </a:r>
            <a:r>
              <a:rPr lang="en-US" sz="2400" b="1" dirty="0" err="1"/>
              <a:t>Nhận</a:t>
            </a:r>
            <a:r>
              <a:rPr lang="en-US" sz="2400" b="1" dirty="0"/>
              <a:t> </a:t>
            </a:r>
            <a:r>
              <a:rPr lang="en-US" sz="2400" b="1" dirty="0" err="1"/>
              <a:t>xét</a:t>
            </a:r>
            <a:r>
              <a:rPr lang="en-US" sz="2400" b="1" dirty="0"/>
              <a:t> </a:t>
            </a:r>
            <a:r>
              <a:rPr lang="en-US" sz="2400" b="1" dirty="0" err="1"/>
              <a:t>vê</a:t>
            </a:r>
            <a:r>
              <a:rPr lang="en-US" sz="2400" b="1" dirty="0"/>
              <a:t>̀ </a:t>
            </a:r>
            <a:r>
              <a:rPr lang="en-US" sz="2400" b="1" dirty="0" err="1"/>
              <a:t>tính</a:t>
            </a:r>
            <a:r>
              <a:rPr lang="en-US" sz="2400" b="1" dirty="0"/>
              <a:t> </a:t>
            </a:r>
            <a:r>
              <a:rPr lang="en-US" sz="2400" b="1" dirty="0" err="1"/>
              <a:t>thuyết</a:t>
            </a:r>
            <a:r>
              <a:rPr lang="en-US" sz="2400" b="1" dirty="0"/>
              <a:t> </a:t>
            </a:r>
            <a:r>
              <a:rPr lang="en-US" sz="2400" b="1" dirty="0" err="1"/>
              <a:t>phục</a:t>
            </a:r>
            <a:r>
              <a:rPr lang="en-US" sz="2400" b="1" dirty="0"/>
              <a:t>: </a:t>
            </a:r>
          </a:p>
          <a:p>
            <a:r>
              <a:rPr lang="en-US" sz="2400" b="1" dirty="0"/>
              <a:t>+ Lí lẽ, </a:t>
            </a:r>
            <a:r>
              <a:rPr lang="en-US" sz="2400" b="1" dirty="0" err="1"/>
              <a:t>dẫn</a:t>
            </a:r>
            <a:r>
              <a:rPr lang="en-US" sz="2400" b="1" dirty="0"/>
              <a:t> </a:t>
            </a:r>
            <a:r>
              <a:rPr lang="en-US" sz="2400" b="1" dirty="0" err="1"/>
              <a:t>chứng</a:t>
            </a:r>
            <a:r>
              <a:rPr lang="en-US" sz="2400" b="1" dirty="0"/>
              <a:t> </a:t>
            </a:r>
            <a:r>
              <a:rPr lang="en-US" sz="2400" b="1" dirty="0" err="1"/>
              <a:t>làm</a:t>
            </a:r>
            <a:r>
              <a:rPr lang="en-US" sz="2400" b="1" dirty="0"/>
              <a:t> </a:t>
            </a:r>
            <a:r>
              <a:rPr lang="en-US" sz="2400" b="1" dirty="0" err="1"/>
              <a:t>ro</a:t>
            </a:r>
            <a:r>
              <a:rPr lang="en-US" sz="2400" b="1" dirty="0"/>
              <a:t>̃ </a:t>
            </a:r>
            <a:r>
              <a:rPr lang="en-US" sz="2400" b="1" dirty="0" err="1"/>
              <a:t>nhận</a:t>
            </a:r>
            <a:r>
              <a:rPr lang="en-US" sz="2400" b="1" dirty="0"/>
              <a:t> </a:t>
            </a:r>
            <a:r>
              <a:rPr lang="en-US" sz="2400" b="1" dirty="0" err="1"/>
              <a:t>định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+ so </a:t>
            </a:r>
            <a:r>
              <a:rPr lang="en-US" sz="2400" b="1" dirty="0" err="1"/>
              <a:t>sánh</a:t>
            </a:r>
            <a:r>
              <a:rPr lang="en-US" sz="2400" b="1" dirty="0"/>
              <a:t> </a:t>
            </a:r>
            <a:r>
              <a:rPr lang="en-US" sz="2400" b="1" dirty="0" err="1"/>
              <a:t>giữa</a:t>
            </a:r>
            <a:r>
              <a:rPr lang="en-US" sz="2400" b="1" dirty="0"/>
              <a:t> </a:t>
            </a:r>
            <a:r>
              <a:rPr lang="en-US" sz="2400" b="1" dirty="0" err="1"/>
              <a:t>tre</a:t>
            </a:r>
            <a:r>
              <a:rPr lang="en-US" sz="2400" b="1" dirty="0"/>
              <a:t>̉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với</a:t>
            </a:r>
            <a:r>
              <a:rPr lang="en-US" sz="2400" b="1" dirty="0"/>
              <a:t> </a:t>
            </a:r>
            <a:r>
              <a:rPr lang="en-US" sz="2400" b="1" dirty="0" err="1"/>
              <a:t>nghê</a:t>
            </a:r>
            <a:r>
              <a:rPr lang="en-US" sz="2400" b="1" dirty="0"/>
              <a:t>̣ </a:t>
            </a:r>
            <a:r>
              <a:rPr lang="en-US" sz="2400" b="1" dirty="0" err="1"/>
              <a:t>si</a:t>
            </a:r>
            <a:r>
              <a:rPr lang="en-US" sz="2400" b="1" dirty="0"/>
              <a:t>̃ </a:t>
            </a:r>
            <a:r>
              <a:rPr lang="en-US" sz="2400" b="1" dirty="0" err="1"/>
              <a:t>đê</a:t>
            </a:r>
            <a:r>
              <a:rPr lang="en-US" sz="2400" b="1" dirty="0"/>
              <a:t>̉ </a:t>
            </a:r>
            <a:r>
              <a:rPr lang="en-US" sz="2400" b="1" dirty="0" err="1"/>
              <a:t>đúc</a:t>
            </a:r>
            <a:r>
              <a:rPr lang="en-US" sz="2400" b="1" dirty="0"/>
              <a:t> </a:t>
            </a:r>
            <a:r>
              <a:rPr lang="en-US" sz="2400" b="1" dirty="0" err="1"/>
              <a:t>kết</a:t>
            </a:r>
            <a:r>
              <a:rPr lang="en-US" sz="2400" b="1" dirty="0"/>
              <a:t> </a:t>
            </a:r>
            <a:r>
              <a:rPr lang="en-US" sz="2400" b="1" dirty="0" err="1"/>
              <a:t>những</a:t>
            </a:r>
            <a:r>
              <a:rPr lang="en-US" sz="2400" b="1" dirty="0"/>
              <a:t> </a:t>
            </a:r>
            <a:r>
              <a:rPr lang="en-US" sz="2400" b="1" dirty="0" err="1"/>
              <a:t>bài</a:t>
            </a:r>
            <a:r>
              <a:rPr lang="en-US" sz="2400" b="1" dirty="0"/>
              <a:t> </a:t>
            </a:r>
            <a:r>
              <a:rPr lang="en-US" sz="2400" b="1" dirty="0" err="1"/>
              <a:t>học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người</a:t>
            </a:r>
            <a:r>
              <a:rPr lang="en-US" sz="2400" b="1" dirty="0"/>
              <a:t> </a:t>
            </a:r>
            <a:r>
              <a:rPr lang="en-US" sz="2400" b="1" dirty="0" err="1"/>
              <a:t>sáng</a:t>
            </a:r>
            <a:r>
              <a:rPr lang="en-US" sz="2400" b="1" dirty="0"/>
              <a:t> </a:t>
            </a:r>
            <a:r>
              <a:rPr lang="en-US" sz="2400" b="1" dirty="0" err="1"/>
              <a:t>tạo</a:t>
            </a:r>
            <a:r>
              <a:rPr lang="en-US" sz="2400" b="1" dirty="0"/>
              <a:t> </a:t>
            </a:r>
            <a:r>
              <a:rPr lang="en-US" sz="2400" b="1" dirty="0" err="1"/>
              <a:t>nghê</a:t>
            </a:r>
            <a:r>
              <a:rPr lang="en-US" sz="2400" b="1" dirty="0"/>
              <a:t>̣ </a:t>
            </a:r>
            <a:r>
              <a:rPr lang="en-US" sz="2400" b="1" dirty="0" err="1"/>
              <a:t>thuật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 + </a:t>
            </a:r>
            <a:r>
              <a:rPr lang="en-US" sz="2400" b="1" dirty="0" err="1"/>
              <a:t>kết</a:t>
            </a:r>
            <a:r>
              <a:rPr lang="en-US" sz="2400" b="1" dirty="0"/>
              <a:t> </a:t>
            </a:r>
            <a:r>
              <a:rPr lang="en-US" sz="2400" b="1" dirty="0" err="1"/>
              <a:t>hợp</a:t>
            </a:r>
            <a:r>
              <a:rPr lang="en-US" sz="2400" b="1" dirty="0"/>
              <a:t> </a:t>
            </a:r>
            <a:r>
              <a:rPr lang="en-US" sz="2400" b="1" dirty="0" err="1"/>
              <a:t>giữa</a:t>
            </a:r>
            <a:r>
              <a:rPr lang="en-US" sz="2400" b="1" dirty="0"/>
              <a:t> </a:t>
            </a:r>
            <a:r>
              <a:rPr lang="en-US" sz="2400" b="1" dirty="0" err="1"/>
              <a:t>giọng</a:t>
            </a:r>
            <a:r>
              <a:rPr lang="en-US" sz="2400" b="1" dirty="0"/>
              <a:t> </a:t>
            </a:r>
            <a:r>
              <a:rPr lang="en-US" sz="2400" b="1" dirty="0" err="1"/>
              <a:t>điệu</a:t>
            </a:r>
            <a:r>
              <a:rPr lang="en-US" sz="2400" b="1" dirty="0"/>
              <a:t> </a:t>
            </a:r>
            <a:r>
              <a:rPr lang="en-US" sz="2400" b="1" dirty="0" err="1"/>
              <a:t>khẳng</a:t>
            </a:r>
            <a:r>
              <a:rPr lang="en-US" sz="2400" b="1" dirty="0"/>
              <a:t> </a:t>
            </a:r>
            <a:r>
              <a:rPr lang="en-US" sz="2400" b="1" dirty="0" err="1"/>
              <a:t>định</a:t>
            </a:r>
            <a:r>
              <a:rPr lang="en-US" sz="2400" b="1" dirty="0"/>
              <a:t> </a:t>
            </a:r>
            <a:r>
              <a:rPr lang="en-US" sz="2400" b="1" dirty="0" err="1"/>
              <a:t>với</a:t>
            </a:r>
            <a:r>
              <a:rPr lang="en-US" sz="2400" b="1" dirty="0"/>
              <a:t> </a:t>
            </a:r>
            <a:r>
              <a:rPr lang="en-US" sz="2400" b="1" dirty="0" err="1"/>
              <a:t>cách</a:t>
            </a:r>
            <a:r>
              <a:rPr lang="en-US" sz="2400" b="1" dirty="0"/>
              <a:t> </a:t>
            </a:r>
            <a:r>
              <a:rPr lang="en-US" sz="2400" b="1" dirty="0" err="1"/>
              <a:t>nói</a:t>
            </a:r>
            <a:r>
              <a:rPr lang="en-US" sz="2400" b="1" dirty="0"/>
              <a:t> </a:t>
            </a:r>
            <a:r>
              <a:rPr lang="en-US" sz="2400" b="1" dirty="0" err="1"/>
              <a:t>phản</a:t>
            </a:r>
            <a:r>
              <a:rPr lang="en-US" sz="2400" b="1" dirty="0"/>
              <a:t> </a:t>
            </a:r>
            <a:r>
              <a:rPr lang="en-US" sz="2400" b="1" dirty="0" err="1"/>
              <a:t>biện</a:t>
            </a:r>
            <a:r>
              <a:rPr lang="en-US" sz="2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987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176025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330752"/>
            <a:ext cx="10896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1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vi-VN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HẢO LUẬN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214431C2-648F-75C9-DA9C-71928C5B4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9777" y="1118200"/>
            <a:ext cx="11633298" cy="1468657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627C56-5335-478A-AF49-C9C21FEDA927}"/>
              </a:ext>
            </a:extLst>
          </p:cNvPr>
          <p:cNvSpPr txBox="1"/>
          <p:nvPr/>
        </p:nvSpPr>
        <p:spPr>
          <a:xfrm>
            <a:off x="1050175" y="1026887"/>
            <a:ext cx="9979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Nếu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có </a:t>
            </a:r>
            <a:r>
              <a:rPr lang="en-US" sz="2400" b="1" dirty="0" err="1"/>
              <a:t>đoạn</a:t>
            </a:r>
            <a:r>
              <a:rPr lang="en-US" sz="2400" b="1" dirty="0"/>
              <a:t> </a:t>
            </a:r>
            <a:r>
              <a:rPr lang="en-US" sz="2400" b="1" dirty="0" err="1"/>
              <a:t>kê</a:t>
            </a:r>
            <a:r>
              <a:rPr lang="en-US" sz="2400" b="1" dirty="0"/>
              <a:t>̉ </a:t>
            </a:r>
            <a:r>
              <a:rPr lang="en-US" sz="2400" b="1" dirty="0" err="1"/>
              <a:t>vê</a:t>
            </a:r>
            <a:r>
              <a:rPr lang="en-US" sz="2400" b="1" dirty="0"/>
              <a:t>̀ chú bé, </a:t>
            </a:r>
            <a:r>
              <a:rPr lang="en-US" sz="2400" b="1" dirty="0" err="1"/>
              <a:t>thi</a:t>
            </a:r>
            <a:r>
              <a:rPr lang="en-US" sz="2400" b="1" dirty="0"/>
              <a:t>̀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điểm</a:t>
            </a:r>
            <a:r>
              <a:rPr lang="en-US" sz="2400" b="1" dirty="0"/>
              <a:t> </a:t>
            </a:r>
            <a:r>
              <a:rPr lang="en-US" sz="2400" b="1" dirty="0" err="1"/>
              <a:t>của</a:t>
            </a:r>
            <a:r>
              <a:rPr lang="en-US" sz="2400" b="1" dirty="0"/>
              <a:t> </a:t>
            </a:r>
            <a:r>
              <a:rPr lang="en-US" sz="2400" b="1" dirty="0" err="1"/>
              <a:t>nha</a:t>
            </a:r>
            <a:r>
              <a:rPr lang="en-US" sz="2400" b="1" dirty="0"/>
              <a:t>̀ </a:t>
            </a:r>
            <a:r>
              <a:rPr lang="en-US" sz="2400" b="1" dirty="0" err="1"/>
              <a:t>văn</a:t>
            </a:r>
            <a:r>
              <a:rPr lang="en-US" sz="2400" b="1" dirty="0"/>
              <a:t> có </a:t>
            </a:r>
            <a:r>
              <a:rPr lang="en-US" sz="2400" b="1" dirty="0" err="1"/>
              <a:t>được</a:t>
            </a:r>
            <a:r>
              <a:rPr lang="en-US" sz="2400" b="1" dirty="0"/>
              <a:t> </a:t>
            </a:r>
            <a:r>
              <a:rPr lang="en-US" sz="2400" b="1" dirty="0" err="1"/>
              <a:t>thê</a:t>
            </a:r>
            <a:r>
              <a:rPr lang="en-US" sz="2400" b="1" dirty="0"/>
              <a:t>̉ </a:t>
            </a:r>
            <a:r>
              <a:rPr lang="en-US" sz="2400" b="1" dirty="0" err="1"/>
              <a:t>hiện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? Có </a:t>
            </a:r>
            <a:r>
              <a:rPr lang="en-US" sz="2400" b="1" dirty="0" err="1"/>
              <a:t>ảnh</a:t>
            </a:r>
            <a:r>
              <a:rPr lang="en-US" sz="2400" b="1" dirty="0"/>
              <a:t> </a:t>
            </a:r>
            <a:r>
              <a:rPr lang="en-US" sz="2400" b="1" dirty="0" err="1"/>
              <a:t>hưởng</a:t>
            </a:r>
            <a:r>
              <a:rPr lang="en-US" sz="2400" b="1" dirty="0"/>
              <a:t> </a:t>
            </a:r>
            <a:r>
              <a:rPr lang="en-US" sz="2400" b="1" dirty="0" err="1"/>
              <a:t>đến</a:t>
            </a:r>
            <a:r>
              <a:rPr lang="en-US" sz="2400" b="1" dirty="0"/>
              <a:t> </a:t>
            </a:r>
            <a:r>
              <a:rPr lang="en-US" sz="2400" b="1" dirty="0" err="1"/>
              <a:t>sư</a:t>
            </a:r>
            <a:r>
              <a:rPr lang="en-US" sz="2400" b="1" dirty="0"/>
              <a:t>̣ </a:t>
            </a:r>
            <a:r>
              <a:rPr lang="en-US" sz="2400" b="1" dirty="0" err="1"/>
              <a:t>hấp</a:t>
            </a:r>
            <a:r>
              <a:rPr lang="en-US" sz="2400" b="1" dirty="0"/>
              <a:t> </a:t>
            </a:r>
            <a:r>
              <a:rPr lang="en-US" sz="2400" b="1" dirty="0" err="1"/>
              <a:t>dẫn</a:t>
            </a:r>
            <a:r>
              <a:rPr lang="en-US" sz="2400" b="1" dirty="0"/>
              <a:t> </a:t>
            </a:r>
            <a:r>
              <a:rPr lang="en-US" sz="2400" b="1" dirty="0" err="1"/>
              <a:t>va</a:t>
            </a:r>
            <a:r>
              <a:rPr lang="en-US" sz="2400" b="1" dirty="0"/>
              <a:t>̀ </a:t>
            </a:r>
            <a:r>
              <a:rPr lang="en-US" sz="2400" b="1" dirty="0" err="1"/>
              <a:t>thuyết</a:t>
            </a:r>
            <a:r>
              <a:rPr lang="en-US" sz="2400" b="1" dirty="0"/>
              <a:t> </a:t>
            </a:r>
            <a:r>
              <a:rPr lang="en-US" sz="2400" b="1" dirty="0" err="1"/>
              <a:t>phục</a:t>
            </a:r>
            <a:r>
              <a:rPr lang="en-US" sz="2400" b="1" dirty="0"/>
              <a:t> </a:t>
            </a:r>
            <a:r>
              <a:rPr lang="en-US" sz="2400" b="1" dirty="0" err="1"/>
              <a:t>của</a:t>
            </a:r>
            <a:r>
              <a:rPr lang="en-US" sz="2400" b="1" dirty="0"/>
              <a:t> </a:t>
            </a:r>
            <a:r>
              <a:rPr lang="en-US" sz="2400" b="1" dirty="0" err="1"/>
              <a:t>văn</a:t>
            </a:r>
            <a:r>
              <a:rPr lang="en-US" sz="2400" b="1" dirty="0"/>
              <a:t> </a:t>
            </a:r>
            <a:r>
              <a:rPr lang="en-US" sz="2400" b="1" dirty="0" err="1"/>
              <a:t>bản</a:t>
            </a:r>
            <a:r>
              <a:rPr lang="en-US" sz="2400" b="1" dirty="0"/>
              <a:t>  </a:t>
            </a:r>
            <a:r>
              <a:rPr lang="en-US" sz="2400" b="1" dirty="0" err="1"/>
              <a:t>không</a:t>
            </a:r>
            <a:r>
              <a:rPr lang="en-US" sz="2400" b="1" dirty="0"/>
              <a:t>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19230-EF68-4A53-2658-3B33EEB60285}"/>
              </a:ext>
            </a:extLst>
          </p:cNvPr>
          <p:cNvSpPr txBox="1"/>
          <p:nvPr/>
        </p:nvSpPr>
        <p:spPr>
          <a:xfrm>
            <a:off x="639299" y="2762882"/>
            <a:ext cx="7810381" cy="19389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400" b="1" dirty="0"/>
              <a:t>- </a:t>
            </a:r>
            <a:r>
              <a:rPr lang="en-US" sz="2400" b="1" dirty="0" err="1"/>
              <a:t>Danh</a:t>
            </a:r>
            <a:r>
              <a:rPr lang="en-US" sz="2400" b="1" dirty="0"/>
              <a:t> </a:t>
            </a:r>
            <a:r>
              <a:rPr lang="en-US" sz="2400" b="1" dirty="0" err="1"/>
              <a:t>xưng</a:t>
            </a:r>
            <a:r>
              <a:rPr lang="en-US" sz="2400" b="1" dirty="0"/>
              <a:t> “ </a:t>
            </a:r>
            <a:r>
              <a:rPr lang="en-US" sz="2400" b="1" dirty="0" err="1"/>
              <a:t>họa</a:t>
            </a:r>
            <a:r>
              <a:rPr lang="en-US" sz="2400" b="1" dirty="0"/>
              <a:t> </a:t>
            </a:r>
            <a:r>
              <a:rPr lang="en-US" sz="2400" b="1" dirty="0" err="1"/>
              <a:t>si</a:t>
            </a:r>
            <a:r>
              <a:rPr lang="en-US" sz="2400" b="1" dirty="0"/>
              <a:t>̃ </a:t>
            </a:r>
            <a:r>
              <a:rPr lang="en-US" sz="2400" b="1" dirty="0" err="1"/>
              <a:t>được</a:t>
            </a:r>
            <a:r>
              <a:rPr lang="en-US" sz="2400" b="1" dirty="0"/>
              <a:t> </a:t>
            </a:r>
            <a:r>
              <a:rPr lang="en-US" sz="2400" b="1" dirty="0" err="1"/>
              <a:t>nhắc</a:t>
            </a:r>
            <a:r>
              <a:rPr lang="en-US" sz="2400" b="1" dirty="0"/>
              <a:t> </a:t>
            </a:r>
            <a:r>
              <a:rPr lang="en-US" sz="2400" b="1" dirty="0" err="1"/>
              <a:t>lại</a:t>
            </a:r>
            <a:r>
              <a:rPr lang="en-US" sz="2400" b="1" dirty="0"/>
              <a:t> bao </a:t>
            </a:r>
            <a:r>
              <a:rPr lang="en-US" sz="2400" b="1" dirty="0" err="1"/>
              <a:t>nhiêu</a:t>
            </a:r>
            <a:r>
              <a:rPr lang="en-US" sz="2400" b="1" dirty="0"/>
              <a:t> </a:t>
            </a:r>
            <a:r>
              <a:rPr lang="en-US" sz="2400" b="1" dirty="0" err="1"/>
              <a:t>lần</a:t>
            </a:r>
            <a:r>
              <a:rPr lang="en-US" sz="2400" b="1" dirty="0"/>
              <a:t>?</a:t>
            </a:r>
          </a:p>
          <a:p>
            <a:pPr lvl="0"/>
            <a:r>
              <a:rPr lang="en-US" sz="2400" b="1" dirty="0"/>
              <a:t> - </a:t>
            </a:r>
            <a:r>
              <a:rPr lang="en-US" sz="2400" b="1" dirty="0" err="1"/>
              <a:t>Điều</a:t>
            </a:r>
            <a:r>
              <a:rPr lang="en-US" sz="2400" b="1" dirty="0"/>
              <a:t> </a:t>
            </a:r>
            <a:r>
              <a:rPr lang="en-US" sz="2400" b="1" dirty="0" err="1"/>
              <a:t>tác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̉ </a:t>
            </a:r>
            <a:r>
              <a:rPr lang="en-US" sz="2400" b="1" dirty="0" err="1"/>
              <a:t>muốn</a:t>
            </a:r>
            <a:r>
              <a:rPr lang="en-US" sz="2400" b="1" dirty="0"/>
              <a:t> </a:t>
            </a:r>
            <a:r>
              <a:rPr lang="en-US" sz="2400" b="1" dirty="0" err="1"/>
              <a:t>bàn</a:t>
            </a:r>
            <a:r>
              <a:rPr lang="en-US" sz="2400" b="1" dirty="0"/>
              <a:t> </a:t>
            </a:r>
            <a:r>
              <a:rPr lang="en-US" sz="2400" b="1" dirty="0" err="1"/>
              <a:t>luận</a:t>
            </a:r>
            <a:r>
              <a:rPr lang="en-US" sz="2400" b="1" dirty="0"/>
              <a:t> </a:t>
            </a:r>
            <a:r>
              <a:rPr lang="en-US" sz="2400" b="1" dirty="0" err="1"/>
              <a:t>thi</a:t>
            </a:r>
            <a:r>
              <a:rPr lang="en-US" sz="2400" b="1" dirty="0"/>
              <a:t>̀ có </a:t>
            </a:r>
            <a:r>
              <a:rPr lang="en-US" sz="2400" b="1" dirty="0" err="1"/>
              <a:t>phải</a:t>
            </a:r>
            <a:r>
              <a:rPr lang="en-US" sz="2400" b="1" dirty="0"/>
              <a:t> chỉ </a:t>
            </a:r>
            <a:r>
              <a:rPr lang="en-US" sz="2400" b="1" dirty="0" err="1"/>
              <a:t>bo</a:t>
            </a:r>
            <a:r>
              <a:rPr lang="en-US" sz="2400" b="1" dirty="0"/>
              <a:t>́ </a:t>
            </a:r>
            <a:r>
              <a:rPr lang="en-US" sz="2400" b="1" dirty="0" err="1"/>
              <a:t>hẹp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phạm</a:t>
            </a:r>
            <a:r>
              <a:rPr lang="en-US" sz="2400" b="1" dirty="0"/>
              <a:t> vi </a:t>
            </a:r>
            <a:r>
              <a:rPr lang="en-US" sz="2400" b="1" dirty="0" err="1"/>
              <a:t>hội</a:t>
            </a:r>
            <a:r>
              <a:rPr lang="en-US" sz="2400" b="1" dirty="0"/>
              <a:t> </a:t>
            </a:r>
            <a:r>
              <a:rPr lang="en-US" sz="2400" b="1" dirty="0" err="1"/>
              <a:t>họa</a:t>
            </a:r>
            <a:r>
              <a:rPr lang="en-US" sz="2400" b="1" dirty="0"/>
              <a:t>?</a:t>
            </a:r>
          </a:p>
          <a:p>
            <a:pPr lvl="0"/>
            <a:r>
              <a:rPr lang="en-US" sz="2400" b="1" dirty="0"/>
              <a:t>- </a:t>
            </a:r>
            <a:r>
              <a:rPr lang="en-US" sz="2400" b="1" dirty="0" err="1"/>
              <a:t>Những</a:t>
            </a:r>
            <a:r>
              <a:rPr lang="en-US" sz="2400" b="1" dirty="0"/>
              <a:t> </a:t>
            </a:r>
            <a:r>
              <a:rPr lang="en-US" sz="2400" b="1" dirty="0" err="1"/>
              <a:t>tư</a:t>
            </a:r>
            <a:r>
              <a:rPr lang="en-US" sz="2400" b="1" dirty="0"/>
              <a:t>̀ </a:t>
            </a:r>
            <a:r>
              <a:rPr lang="en-US" sz="2400" b="1" dirty="0" err="1"/>
              <a:t>ngư</a:t>
            </a:r>
            <a:r>
              <a:rPr lang="en-US" sz="2400" b="1" dirty="0"/>
              <a:t>̃,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văn</a:t>
            </a:r>
            <a:r>
              <a:rPr lang="en-US" sz="2400" b="1" dirty="0"/>
              <a:t> </a:t>
            </a:r>
            <a:r>
              <a:rPr lang="en-US" sz="2400" b="1" dirty="0" err="1"/>
              <a:t>nào</a:t>
            </a:r>
            <a:r>
              <a:rPr lang="en-US" sz="2400" b="1" dirty="0"/>
              <a:t> </a:t>
            </a:r>
            <a:r>
              <a:rPr lang="en-US" sz="2400" b="1" dirty="0" err="1"/>
              <a:t>giúp</a:t>
            </a:r>
            <a:r>
              <a:rPr lang="en-US" sz="2400" b="1" dirty="0"/>
              <a:t> </a:t>
            </a:r>
            <a:r>
              <a:rPr lang="en-US" sz="2400" b="1" dirty="0" err="1"/>
              <a:t>bạn</a:t>
            </a:r>
            <a:r>
              <a:rPr lang="en-US" sz="2400" b="1" dirty="0"/>
              <a:t> </a:t>
            </a:r>
            <a:r>
              <a:rPr lang="en-US" sz="2400" b="1" dirty="0" err="1"/>
              <a:t>nhận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điều</a:t>
            </a:r>
            <a:r>
              <a:rPr lang="en-US" sz="2400" b="1" dirty="0"/>
              <a:t> </a:t>
            </a:r>
            <a:r>
              <a:rPr lang="en-US" sz="2400" b="1" dirty="0" err="1"/>
              <a:t>đo</a:t>
            </a:r>
            <a:r>
              <a:rPr lang="en-US" sz="2400" b="1" dirty="0"/>
              <a:t>́? </a:t>
            </a:r>
          </a:p>
        </p:txBody>
      </p:sp>
    </p:spTree>
    <p:extLst>
      <p:ext uri="{BB962C8B-B14F-4D97-AF65-F5344CB8AC3E}">
        <p14:creationId xmlns:p14="http://schemas.microsoft.com/office/powerpoint/2010/main" val="2281589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176025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330752"/>
            <a:ext cx="10896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1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vi-VN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HẢO LUẬN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214431C2-648F-75C9-DA9C-71928C5B4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148" y="1290751"/>
            <a:ext cx="11633298" cy="2013538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627C56-5335-478A-AF49-C9C21FEDA927}"/>
              </a:ext>
            </a:extLst>
          </p:cNvPr>
          <p:cNvSpPr txBox="1"/>
          <p:nvPr/>
        </p:nvSpPr>
        <p:spPr>
          <a:xfrm>
            <a:off x="1106432" y="1420357"/>
            <a:ext cx="99791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a/ </a:t>
            </a:r>
            <a:r>
              <a:rPr lang="en-US" sz="2000" b="1" dirty="0" err="1">
                <a:solidFill>
                  <a:srgbClr val="FF0000"/>
                </a:solidFill>
              </a:rPr>
              <a:t>vai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tro</a:t>
            </a:r>
            <a:r>
              <a:rPr lang="en-US" sz="2000" b="1" dirty="0">
                <a:solidFill>
                  <a:srgbClr val="FF0000"/>
                </a:solidFill>
              </a:rPr>
              <a:t>̀ </a:t>
            </a:r>
            <a:r>
              <a:rPr lang="en-US" sz="2000" b="1" dirty="0" err="1">
                <a:solidFill>
                  <a:srgbClr val="FF0000"/>
                </a:solidFill>
              </a:rPr>
              <a:t>của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đoạn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kê</a:t>
            </a:r>
            <a:r>
              <a:rPr lang="en-US" sz="2000" b="1" dirty="0">
                <a:solidFill>
                  <a:srgbClr val="FF0000"/>
                </a:solidFill>
              </a:rPr>
              <a:t>̉ </a:t>
            </a:r>
            <a:r>
              <a:rPr lang="en-US" sz="2000" b="1" dirty="0" err="1">
                <a:solidFill>
                  <a:srgbClr val="FF0000"/>
                </a:solidFill>
              </a:rPr>
              <a:t>vê</a:t>
            </a:r>
            <a:r>
              <a:rPr lang="en-US" sz="2000" b="1" dirty="0">
                <a:solidFill>
                  <a:srgbClr val="FF0000"/>
                </a:solidFill>
              </a:rPr>
              <a:t>̀ chú bé </a:t>
            </a:r>
            <a:r>
              <a:rPr lang="en-US" sz="2000" b="1" dirty="0" err="1">
                <a:solidFill>
                  <a:srgbClr val="FF0000"/>
                </a:solidFill>
              </a:rPr>
              <a:t>mơ</a:t>
            </a:r>
            <a:r>
              <a:rPr lang="en-US" sz="2000" b="1" dirty="0">
                <a:solidFill>
                  <a:srgbClr val="FF0000"/>
                </a:solidFill>
              </a:rPr>
              <a:t>̉ </a:t>
            </a:r>
            <a:r>
              <a:rPr lang="en-US" sz="2000" b="1" dirty="0" err="1">
                <a:solidFill>
                  <a:srgbClr val="FF0000"/>
                </a:solidFill>
              </a:rPr>
              <a:t>đầu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bản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Nếu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có </a:t>
            </a:r>
            <a:r>
              <a:rPr lang="en-US" sz="2000" b="1" dirty="0" err="1"/>
              <a:t>đoạn</a:t>
            </a:r>
            <a:r>
              <a:rPr lang="en-US" sz="2000" b="1" dirty="0"/>
              <a:t> </a:t>
            </a:r>
            <a:r>
              <a:rPr lang="en-US" sz="2000" b="1" dirty="0" err="1"/>
              <a:t>kê</a:t>
            </a:r>
            <a:r>
              <a:rPr lang="en-US" sz="2000" b="1" dirty="0"/>
              <a:t>̉ </a:t>
            </a:r>
            <a:r>
              <a:rPr lang="en-US" sz="2000" b="1" dirty="0" err="1"/>
              <a:t>vê</a:t>
            </a:r>
            <a:r>
              <a:rPr lang="en-US" sz="2000" b="1" dirty="0"/>
              <a:t>̀ chú bé </a:t>
            </a:r>
            <a:r>
              <a:rPr lang="en-US" sz="2000" b="1" dirty="0" err="1"/>
              <a:t>giúp</a:t>
            </a:r>
            <a:r>
              <a:rPr lang="en-US" sz="2000" b="1" dirty="0"/>
              <a:t> </a:t>
            </a:r>
            <a:r>
              <a:rPr lang="en-US" sz="2000" b="1" dirty="0" err="1"/>
              <a:t>tác</a:t>
            </a:r>
            <a:r>
              <a:rPr lang="en-US" sz="2000" b="1" dirty="0"/>
              <a:t> </a:t>
            </a:r>
            <a:r>
              <a:rPr lang="en-US" sz="2000" b="1" dirty="0" err="1"/>
              <a:t>gia</a:t>
            </a:r>
            <a:r>
              <a:rPr lang="en-US" sz="2000" b="1" dirty="0"/>
              <a:t>̉ </a:t>
            </a:r>
            <a:r>
              <a:rPr lang="en-US" sz="2000" b="1" dirty="0" err="1"/>
              <a:t>sắp</a:t>
            </a:r>
            <a:r>
              <a:rPr lang="en-US" sz="2000" b="1" dirty="0"/>
              <a:t> </a:t>
            </a:r>
            <a:r>
              <a:rPr lang="en-US" sz="2000" b="1" dirty="0" err="1"/>
              <a:t>xếp</a:t>
            </a:r>
            <a:r>
              <a:rPr lang="en-US" sz="2000" b="1" dirty="0"/>
              <a:t> </a:t>
            </a:r>
            <a:r>
              <a:rPr lang="en-US" sz="2000" b="1" dirty="0" err="1"/>
              <a:t>đô</a:t>
            </a:r>
            <a:r>
              <a:rPr lang="en-US" sz="2000" b="1" dirty="0"/>
              <a:t>̀ </a:t>
            </a:r>
            <a:r>
              <a:rPr lang="en-US" sz="2000" b="1" dirty="0" err="1"/>
              <a:t>đạc</a:t>
            </a:r>
            <a:r>
              <a:rPr lang="en-US" sz="2000" b="1" dirty="0"/>
              <a:t>: ý </a:t>
            </a:r>
            <a:r>
              <a:rPr lang="en-US" sz="2000" b="1" dirty="0" err="1"/>
              <a:t>tưởng</a:t>
            </a:r>
            <a:r>
              <a:rPr lang="en-US" sz="2000" b="1" dirty="0"/>
              <a:t>, </a:t>
            </a:r>
            <a:r>
              <a:rPr lang="en-US" sz="2000" b="1" dirty="0" err="1"/>
              <a:t>quan</a:t>
            </a:r>
            <a:r>
              <a:rPr lang="en-US" sz="2000" b="1" dirty="0"/>
              <a:t> </a:t>
            </a:r>
            <a:r>
              <a:rPr lang="en-US" sz="2000" b="1" dirty="0" err="1"/>
              <a:t>điểm</a:t>
            </a:r>
            <a:r>
              <a:rPr lang="en-US" sz="2000" b="1" dirty="0"/>
              <a:t> </a:t>
            </a:r>
            <a:r>
              <a:rPr lang="en-US" sz="2000" b="1" dirty="0" err="1"/>
              <a:t>người</a:t>
            </a:r>
            <a:r>
              <a:rPr lang="en-US" sz="2000" b="1" dirty="0"/>
              <a:t> </a:t>
            </a:r>
            <a:r>
              <a:rPr lang="en-US" sz="2000" b="1" dirty="0" err="1"/>
              <a:t>viết</a:t>
            </a:r>
            <a:r>
              <a:rPr lang="en-US" sz="2000" b="1" dirty="0"/>
              <a:t> </a:t>
            </a:r>
            <a:r>
              <a:rPr lang="en-US" sz="2000" b="1" dirty="0" err="1"/>
              <a:t>vẫn</a:t>
            </a:r>
            <a:r>
              <a:rPr lang="en-US" sz="2000" b="1" dirty="0"/>
              <a:t> </a:t>
            </a:r>
            <a:r>
              <a:rPr lang="en-US" sz="2000" b="1" dirty="0" err="1"/>
              <a:t>được</a:t>
            </a:r>
            <a:r>
              <a:rPr lang="en-US" sz="2000" b="1" dirty="0"/>
              <a:t> </a:t>
            </a:r>
            <a:r>
              <a:rPr lang="en-US" sz="2000" b="1" dirty="0" err="1"/>
              <a:t>nhận</a:t>
            </a:r>
            <a:r>
              <a:rPr lang="en-US" sz="2000" b="1" dirty="0"/>
              <a:t> </a:t>
            </a:r>
            <a:r>
              <a:rPr lang="en-US" sz="2000" b="1" dirty="0" err="1"/>
              <a:t>biết</a:t>
            </a:r>
            <a:r>
              <a:rPr lang="en-US" sz="2000" b="1" dirty="0"/>
              <a:t> </a:t>
            </a:r>
            <a:r>
              <a:rPr lang="en-US" sz="2000" b="1" dirty="0" err="1"/>
              <a:t>đầy</a:t>
            </a:r>
            <a:r>
              <a:rPr lang="en-US" sz="2000" b="1" dirty="0"/>
              <a:t> </a:t>
            </a:r>
            <a:r>
              <a:rPr lang="en-US" sz="2000" b="1" dirty="0" err="1"/>
              <a:t>đu</a:t>
            </a:r>
            <a:r>
              <a:rPr lang="en-US" sz="2000" b="1" dirty="0"/>
              <a:t>̉. 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tuy</a:t>
            </a:r>
            <a:r>
              <a:rPr lang="en-US" sz="2000" b="1" dirty="0"/>
              <a:t> </a:t>
            </a:r>
            <a:r>
              <a:rPr lang="en-US" sz="2000" b="1" dirty="0" err="1"/>
              <a:t>nhiên</a:t>
            </a:r>
            <a:r>
              <a:rPr lang="en-US" sz="2000" b="1" dirty="0"/>
              <a:t>, </a:t>
            </a:r>
            <a:r>
              <a:rPr lang="en-US" sz="2000" b="1" dirty="0" err="1"/>
              <a:t>sư</a:t>
            </a:r>
            <a:r>
              <a:rPr lang="en-US" sz="2000" b="1" dirty="0"/>
              <a:t>̣ </a:t>
            </a:r>
            <a:r>
              <a:rPr lang="en-US" sz="2000" b="1" dirty="0" err="1"/>
              <a:t>hấp</a:t>
            </a:r>
            <a:r>
              <a:rPr lang="en-US" sz="2000" b="1" dirty="0"/>
              <a:t> </a:t>
            </a:r>
            <a:r>
              <a:rPr lang="en-US" sz="2000" b="1" dirty="0" err="1"/>
              <a:t>dẫn</a:t>
            </a:r>
            <a:r>
              <a:rPr lang="en-US" sz="2000" b="1" dirty="0"/>
              <a:t> </a:t>
            </a:r>
            <a:r>
              <a:rPr lang="en-US" sz="2000" b="1" dirty="0" err="1"/>
              <a:t>va</a:t>
            </a:r>
            <a:r>
              <a:rPr lang="en-US" sz="2000" b="1" dirty="0"/>
              <a:t>̀ </a:t>
            </a:r>
            <a:r>
              <a:rPr lang="en-US" sz="2000" b="1" dirty="0" err="1"/>
              <a:t>thuyết</a:t>
            </a:r>
            <a:r>
              <a:rPr lang="en-US" sz="2000" b="1" dirty="0"/>
              <a:t> </a:t>
            </a:r>
            <a:r>
              <a:rPr lang="en-US" sz="2000" b="1" dirty="0" err="1"/>
              <a:t>phục</a:t>
            </a:r>
            <a:r>
              <a:rPr lang="en-US" sz="2000" b="1" dirty="0"/>
              <a:t> sẽ bị </a:t>
            </a:r>
            <a:r>
              <a:rPr lang="en-US" sz="2000" b="1" dirty="0" err="1"/>
              <a:t>hạn</a:t>
            </a:r>
            <a:r>
              <a:rPr lang="en-US" sz="2000" b="1" dirty="0"/>
              <a:t> </a:t>
            </a:r>
            <a:r>
              <a:rPr lang="en-US" sz="2000" b="1" dirty="0" err="1"/>
              <a:t>chê</a:t>
            </a:r>
            <a:r>
              <a:rPr lang="en-US" sz="2000" b="1" dirty="0"/>
              <a:t>́: vì </a:t>
            </a:r>
            <a:r>
              <a:rPr lang="en-US" sz="2000" b="1" dirty="0" err="1"/>
              <a:t>không</a:t>
            </a:r>
            <a:r>
              <a:rPr lang="en-US" sz="2000" b="1" dirty="0"/>
              <a:t> chỉ </a:t>
            </a:r>
            <a:r>
              <a:rPr lang="en-US" sz="2000" b="1" dirty="0" err="1"/>
              <a:t>quan</a:t>
            </a:r>
            <a:r>
              <a:rPr lang="en-US" sz="2000" b="1" dirty="0"/>
              <a:t> </a:t>
            </a:r>
            <a:r>
              <a:rPr lang="en-US" sz="2000" b="1" dirty="0" err="1"/>
              <a:t>tâm</a:t>
            </a:r>
            <a:r>
              <a:rPr lang="en-US" sz="2000" b="1" dirty="0"/>
              <a:t> </a:t>
            </a:r>
            <a:r>
              <a:rPr lang="en-US" sz="2000" b="1" dirty="0" err="1"/>
              <a:t>đến</a:t>
            </a:r>
            <a:r>
              <a:rPr lang="en-US" sz="2000" b="1" dirty="0"/>
              <a:t> </a:t>
            </a:r>
            <a:r>
              <a:rPr lang="en-US" sz="2000" b="1" dirty="0" err="1"/>
              <a:t>nội</a:t>
            </a:r>
            <a:r>
              <a:rPr lang="en-US" sz="2000" b="1" dirty="0"/>
              <a:t> dung </a:t>
            </a:r>
            <a:r>
              <a:rPr lang="en-US" sz="2000" b="1" dirty="0" err="1"/>
              <a:t>nói</a:t>
            </a:r>
            <a:r>
              <a:rPr lang="en-US" sz="2000" b="1" dirty="0"/>
              <a:t> mà </a:t>
            </a:r>
            <a:r>
              <a:rPr lang="en-US" sz="2000" b="1" dirty="0" err="1"/>
              <a:t>bo</a:t>
            </a:r>
            <a:r>
              <a:rPr lang="en-US" sz="2000" b="1" dirty="0"/>
              <a:t>̉ qua </a:t>
            </a:r>
            <a:r>
              <a:rPr lang="en-US" sz="2000" b="1" dirty="0" err="1"/>
              <a:t>vấn</a:t>
            </a:r>
            <a:r>
              <a:rPr lang="en-US" sz="2000" b="1" dirty="0"/>
              <a:t> </a:t>
            </a:r>
            <a:r>
              <a:rPr lang="en-US" sz="2000" b="1" dirty="0" err="1"/>
              <a:t>đê</a:t>
            </a:r>
            <a:r>
              <a:rPr lang="en-US" sz="2000" b="1" dirty="0"/>
              <a:t>̀ </a:t>
            </a:r>
            <a:r>
              <a:rPr lang="en-US" sz="2000" b="1" dirty="0" err="1"/>
              <a:t>cách</a:t>
            </a:r>
            <a:r>
              <a:rPr lang="en-US" sz="2000" b="1" dirty="0"/>
              <a:t> </a:t>
            </a:r>
            <a:r>
              <a:rPr lang="en-US" sz="2000" b="1" dirty="0" err="1"/>
              <a:t>nói</a:t>
            </a:r>
            <a:r>
              <a:rPr lang="en-US" sz="2000" b="1" dirty="0"/>
              <a:t>, </a:t>
            </a:r>
            <a:r>
              <a:rPr lang="en-US" sz="2000" b="1" dirty="0" err="1"/>
              <a:t>cách</a:t>
            </a:r>
            <a:r>
              <a:rPr lang="en-US" sz="2000" b="1" dirty="0"/>
              <a:t> </a:t>
            </a:r>
            <a:r>
              <a:rPr lang="en-US" sz="2000" b="1" dirty="0" err="1"/>
              <a:t>trình</a:t>
            </a:r>
            <a:r>
              <a:rPr lang="en-US" sz="2000" b="1" dirty="0"/>
              <a:t> </a:t>
            </a:r>
            <a:r>
              <a:rPr lang="en-US" sz="2000" b="1" dirty="0" err="1"/>
              <a:t>bày</a:t>
            </a:r>
            <a:r>
              <a:rPr lang="en-US" sz="2000" b="1" dirty="0"/>
              <a:t>. </a:t>
            </a:r>
          </a:p>
          <a:p>
            <a:r>
              <a:rPr lang="en-US" sz="2000" b="1" dirty="0"/>
              <a:t>=&gt; </a:t>
            </a:r>
            <a:r>
              <a:rPr lang="en-US" sz="2000" b="1" dirty="0" err="1"/>
              <a:t>hình</a:t>
            </a:r>
            <a:r>
              <a:rPr lang="en-US" sz="2000" b="1" dirty="0"/>
              <a:t> </a:t>
            </a:r>
            <a:r>
              <a:rPr lang="en-US" sz="2000" b="1" dirty="0" err="1"/>
              <a:t>thức</a:t>
            </a:r>
            <a:r>
              <a:rPr lang="en-US" sz="2000" b="1" dirty="0"/>
              <a:t> </a:t>
            </a:r>
            <a:r>
              <a:rPr lang="en-US" sz="2000" b="1" dirty="0" err="1"/>
              <a:t>nghi</a:t>
            </a:r>
            <a:r>
              <a:rPr lang="en-US" sz="2000" b="1" dirty="0"/>
              <a:t>̣ </a:t>
            </a:r>
            <a:r>
              <a:rPr lang="en-US" sz="2000" b="1" dirty="0" err="1"/>
              <a:t>luận</a:t>
            </a:r>
            <a:r>
              <a:rPr lang="en-US" sz="2000" b="1" dirty="0"/>
              <a:t>: xen </a:t>
            </a:r>
            <a:r>
              <a:rPr lang="en-US" sz="2000" b="1" dirty="0" err="1"/>
              <a:t>vào</a:t>
            </a:r>
            <a:r>
              <a:rPr lang="en-US" sz="2000" b="1" dirty="0"/>
              <a:t> </a:t>
            </a:r>
            <a:r>
              <a:rPr lang="en-US" sz="2000" b="1" dirty="0" err="1"/>
              <a:t>văn</a:t>
            </a:r>
            <a:r>
              <a:rPr lang="en-US" sz="2000" b="1" dirty="0"/>
              <a:t> </a:t>
            </a:r>
            <a:r>
              <a:rPr lang="en-US" sz="2000" b="1" dirty="0" err="1"/>
              <a:t>bản</a:t>
            </a:r>
            <a:r>
              <a:rPr lang="en-US" sz="2000" b="1" dirty="0"/>
              <a:t> 1 </a:t>
            </a:r>
            <a:r>
              <a:rPr lang="en-US" sz="2000" b="1" dirty="0" err="1"/>
              <a:t>yếu</a:t>
            </a:r>
            <a:r>
              <a:rPr lang="en-US" sz="2000" b="1" dirty="0"/>
              <a:t> </a:t>
            </a:r>
            <a:r>
              <a:rPr lang="en-US" sz="2000" b="1" dirty="0" err="1"/>
              <a:t>tô</a:t>
            </a:r>
            <a:r>
              <a:rPr lang="en-US" sz="2000" b="1" dirty="0"/>
              <a:t>́ </a:t>
            </a:r>
            <a:r>
              <a:rPr lang="en-US" sz="2000" b="1" dirty="0" err="1"/>
              <a:t>tư</a:t>
            </a:r>
            <a:r>
              <a:rPr lang="en-US" sz="2000" b="1" dirty="0"/>
              <a:t>̣ </a:t>
            </a:r>
            <a:r>
              <a:rPr lang="en-US" sz="2000" b="1" dirty="0" err="1"/>
              <a:t>sư</a:t>
            </a:r>
            <a:r>
              <a:rPr lang="en-US" sz="2000" b="1" dirty="0"/>
              <a:t>̣.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19230-EF68-4A53-2658-3B33EEB60285}"/>
              </a:ext>
            </a:extLst>
          </p:cNvPr>
          <p:cNvSpPr txBox="1"/>
          <p:nvPr/>
        </p:nvSpPr>
        <p:spPr>
          <a:xfrm>
            <a:off x="1106432" y="3822742"/>
            <a:ext cx="7810381" cy="224676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b/ </a:t>
            </a:r>
            <a:r>
              <a:rPr lang="en-US" sz="2000" b="1" dirty="0" err="1">
                <a:solidFill>
                  <a:srgbClr val="FF0000"/>
                </a:solidFill>
              </a:rPr>
              <a:t>vấn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đê</a:t>
            </a:r>
            <a:r>
              <a:rPr lang="en-US" sz="2000" b="1" dirty="0">
                <a:solidFill>
                  <a:srgbClr val="FF0000"/>
                </a:solidFill>
              </a:rPr>
              <a:t>̀ </a:t>
            </a:r>
            <a:r>
              <a:rPr lang="en-US" sz="2000" b="1" dirty="0" err="1">
                <a:solidFill>
                  <a:srgbClr val="FF0000"/>
                </a:solidFill>
              </a:rPr>
              <a:t>tác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gia</a:t>
            </a:r>
            <a:r>
              <a:rPr lang="en-US" sz="2000" b="1" dirty="0">
                <a:solidFill>
                  <a:srgbClr val="FF0000"/>
                </a:solidFill>
              </a:rPr>
              <a:t>̉ </a:t>
            </a:r>
            <a:r>
              <a:rPr lang="en-US" sz="2000" b="1" dirty="0" err="1">
                <a:solidFill>
                  <a:srgbClr val="FF0000"/>
                </a:solidFill>
              </a:rPr>
              <a:t>muốn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bàn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luận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trong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bản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</a:p>
          <a:p>
            <a:pPr lvl="0"/>
            <a:r>
              <a:rPr lang="en-US" sz="2000" b="1" dirty="0" err="1"/>
              <a:t>Triển</a:t>
            </a:r>
            <a:r>
              <a:rPr lang="en-US" sz="2000" b="1" dirty="0"/>
              <a:t> </a:t>
            </a:r>
            <a:r>
              <a:rPr lang="en-US" sz="2000" b="1" dirty="0" err="1"/>
              <a:t>khai</a:t>
            </a:r>
            <a:r>
              <a:rPr lang="en-US" sz="2000" b="1" dirty="0"/>
              <a:t> </a:t>
            </a:r>
            <a:r>
              <a:rPr lang="en-US" sz="2000" b="1" dirty="0" err="1"/>
              <a:t>bằng</a:t>
            </a:r>
            <a:r>
              <a:rPr lang="en-US" sz="2000" b="1" dirty="0"/>
              <a:t> </a:t>
            </a:r>
            <a:r>
              <a:rPr lang="en-US" sz="2000" b="1" dirty="0" err="1"/>
              <a:t>suy</a:t>
            </a:r>
            <a:r>
              <a:rPr lang="en-US" sz="2000" b="1" dirty="0"/>
              <a:t> </a:t>
            </a:r>
            <a:r>
              <a:rPr lang="en-US" sz="2000" b="1" dirty="0" err="1"/>
              <a:t>tư</a:t>
            </a:r>
            <a:r>
              <a:rPr lang="en-US" sz="2000" b="1" dirty="0"/>
              <a:t> </a:t>
            </a:r>
            <a:r>
              <a:rPr lang="en-US" sz="2000" b="1" dirty="0" err="1"/>
              <a:t>mang</a:t>
            </a:r>
            <a:r>
              <a:rPr lang="en-US" sz="2000" b="1" dirty="0"/>
              <a:t> </a:t>
            </a:r>
            <a:r>
              <a:rPr lang="en-US" sz="2000" b="1" dirty="0" err="1"/>
              <a:t>tính</a:t>
            </a:r>
            <a:r>
              <a:rPr lang="en-US" sz="2000" b="1" dirty="0"/>
              <a:t> </a:t>
            </a:r>
            <a:r>
              <a:rPr lang="en-US" sz="2000" b="1" dirty="0" err="1"/>
              <a:t>triết</a:t>
            </a:r>
            <a:r>
              <a:rPr lang="en-US" sz="2000" b="1" dirty="0"/>
              <a:t> </a:t>
            </a:r>
            <a:r>
              <a:rPr lang="en-US" sz="2000" b="1" dirty="0" err="1"/>
              <a:t>học</a:t>
            </a:r>
            <a:r>
              <a:rPr lang="en-US" sz="2000" b="1" dirty="0"/>
              <a:t> </a:t>
            </a:r>
            <a:r>
              <a:rPr lang="en-US" sz="2000" b="1" dirty="0" err="1"/>
              <a:t>bắt</a:t>
            </a:r>
            <a:r>
              <a:rPr lang="en-US" sz="2000" b="1" dirty="0"/>
              <a:t> </a:t>
            </a:r>
            <a:r>
              <a:rPr lang="en-US" sz="2000" b="1" dirty="0" err="1"/>
              <a:t>đầu</a:t>
            </a:r>
            <a:r>
              <a:rPr lang="en-US" sz="2000" b="1" dirty="0"/>
              <a:t> </a:t>
            </a:r>
            <a:r>
              <a:rPr lang="en-US" sz="2000" b="1" dirty="0" err="1"/>
              <a:t>bằng</a:t>
            </a:r>
            <a:r>
              <a:rPr lang="en-US" sz="2000" b="1" dirty="0"/>
              <a:t> </a:t>
            </a:r>
            <a:r>
              <a:rPr lang="en-US" sz="2000" b="1" dirty="0" err="1"/>
              <a:t>những</a:t>
            </a:r>
            <a:r>
              <a:rPr lang="en-US" sz="2000" b="1" dirty="0"/>
              <a:t> </a:t>
            </a:r>
            <a:r>
              <a:rPr lang="en-US" sz="2000" b="1" dirty="0" err="1"/>
              <a:t>trải</a:t>
            </a:r>
            <a:r>
              <a:rPr lang="en-US" sz="2000" b="1" dirty="0"/>
              <a:t> </a:t>
            </a:r>
            <a:r>
              <a:rPr lang="en-US" sz="2000" b="1" dirty="0" err="1"/>
              <a:t>nghiệm</a:t>
            </a:r>
            <a:r>
              <a:rPr lang="en-US" sz="2000" b="1" dirty="0"/>
              <a:t> </a:t>
            </a:r>
            <a:r>
              <a:rPr lang="en-US" sz="2000" b="1" dirty="0" err="1"/>
              <a:t>vê</a:t>
            </a:r>
            <a:r>
              <a:rPr lang="en-US" sz="2000" b="1" dirty="0"/>
              <a:t>̀ </a:t>
            </a:r>
            <a:r>
              <a:rPr lang="en-US" sz="2000" b="1" dirty="0" err="1"/>
              <a:t>hội</a:t>
            </a:r>
            <a:r>
              <a:rPr lang="en-US" sz="2000" b="1" dirty="0"/>
              <a:t> </a:t>
            </a:r>
            <a:r>
              <a:rPr lang="en-US" sz="2000" b="1" dirty="0" err="1"/>
              <a:t>họa</a:t>
            </a:r>
            <a:r>
              <a:rPr lang="en-US" sz="2000" b="1" dirty="0"/>
              <a:t>.</a:t>
            </a:r>
          </a:p>
          <a:p>
            <a:pPr lvl="0"/>
            <a:r>
              <a:rPr lang="en-US" sz="2000" b="1" dirty="0"/>
              <a:t>“ </a:t>
            </a:r>
            <a:r>
              <a:rPr lang="en-US" sz="2000" b="1" dirty="0" err="1"/>
              <a:t>hội</a:t>
            </a:r>
            <a:r>
              <a:rPr lang="en-US" sz="2000" b="1" dirty="0"/>
              <a:t> </a:t>
            </a:r>
            <a:r>
              <a:rPr lang="en-US" sz="2000" b="1" dirty="0" err="1"/>
              <a:t>họa</a:t>
            </a:r>
            <a:r>
              <a:rPr lang="en-US" sz="2000" b="1" dirty="0"/>
              <a:t>” </a:t>
            </a:r>
            <a:r>
              <a:rPr lang="en-US" sz="2000" b="1" dirty="0" err="1"/>
              <a:t>va</a:t>
            </a:r>
            <a:r>
              <a:rPr lang="en-US" sz="2000" b="1" dirty="0"/>
              <a:t>̀ “ </a:t>
            </a:r>
            <a:r>
              <a:rPr lang="en-US" sz="2000" b="1" dirty="0" err="1"/>
              <a:t>họa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̃” là </a:t>
            </a:r>
            <a:r>
              <a:rPr lang="en-US" sz="2000" b="1" dirty="0" err="1"/>
              <a:t>đối</a:t>
            </a:r>
            <a:r>
              <a:rPr lang="en-US" sz="2000" b="1" dirty="0"/>
              <a:t> </a:t>
            </a:r>
            <a:r>
              <a:rPr lang="en-US" sz="2000" b="1" dirty="0" err="1"/>
              <a:t>tượng</a:t>
            </a:r>
            <a:r>
              <a:rPr lang="en-US" sz="2000" b="1" dirty="0"/>
              <a:t> </a:t>
            </a:r>
            <a:r>
              <a:rPr lang="en-US" sz="2000" b="1" dirty="0" err="1"/>
              <a:t>mang</a:t>
            </a:r>
            <a:r>
              <a:rPr lang="en-US" sz="2000" b="1" dirty="0"/>
              <a:t> </a:t>
            </a:r>
            <a:r>
              <a:rPr lang="en-US" sz="2000" b="1" dirty="0" err="1"/>
              <a:t>tính</a:t>
            </a:r>
            <a:r>
              <a:rPr lang="en-US" sz="2000" b="1" dirty="0"/>
              <a:t> </a:t>
            </a:r>
            <a:r>
              <a:rPr lang="en-US" sz="2000" b="1" dirty="0" err="1"/>
              <a:t>đại</a:t>
            </a:r>
            <a:r>
              <a:rPr lang="en-US" sz="2000" b="1" dirty="0"/>
              <a:t> </a:t>
            </a:r>
            <a:r>
              <a:rPr lang="en-US" sz="2000" b="1" dirty="0" err="1"/>
              <a:t>diện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một</a:t>
            </a:r>
            <a:r>
              <a:rPr lang="en-US" sz="2000" b="1" dirty="0"/>
              <a:t> </a:t>
            </a:r>
            <a:r>
              <a:rPr lang="en-US" sz="2000" b="1" dirty="0" err="1"/>
              <a:t>hoạt</a:t>
            </a:r>
            <a:r>
              <a:rPr lang="en-US" sz="2000" b="1" dirty="0"/>
              <a:t> </a:t>
            </a:r>
            <a:r>
              <a:rPr lang="en-US" sz="2000" b="1" dirty="0" err="1"/>
              <a:t>động</a:t>
            </a:r>
            <a:r>
              <a:rPr lang="en-US" sz="2000" b="1" dirty="0"/>
              <a:t> </a:t>
            </a:r>
            <a:r>
              <a:rPr lang="en-US" sz="2000" b="1" dirty="0" err="1"/>
              <a:t>rộng</a:t>
            </a:r>
            <a:r>
              <a:rPr lang="en-US" sz="2000" b="1" dirty="0"/>
              <a:t> </a:t>
            </a:r>
            <a:r>
              <a:rPr lang="en-US" sz="2000" b="1" dirty="0" err="1"/>
              <a:t>lớn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: </a:t>
            </a:r>
            <a:r>
              <a:rPr lang="en-US" sz="2000" b="1" dirty="0" err="1"/>
              <a:t>nghê</a:t>
            </a:r>
            <a:r>
              <a:rPr lang="en-US" sz="2000" b="1" dirty="0"/>
              <a:t>̣ </a:t>
            </a:r>
            <a:r>
              <a:rPr lang="en-US" sz="2000" b="1" dirty="0" err="1"/>
              <a:t>thuật</a:t>
            </a:r>
            <a:r>
              <a:rPr lang="en-US" sz="2000" b="1" dirty="0"/>
              <a:t>, 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́ có </a:t>
            </a:r>
            <a:r>
              <a:rPr lang="en-US" sz="2000" b="1" dirty="0" err="1"/>
              <a:t>văn</a:t>
            </a:r>
            <a:r>
              <a:rPr lang="en-US" sz="2000" b="1" dirty="0"/>
              <a:t> </a:t>
            </a:r>
            <a:r>
              <a:rPr lang="en-US" sz="2000" b="1" dirty="0" err="1"/>
              <a:t>học</a:t>
            </a:r>
            <a:r>
              <a:rPr lang="en-US" sz="2000" b="1" dirty="0"/>
              <a:t> .</a:t>
            </a:r>
          </a:p>
          <a:p>
            <a:pPr lvl="0"/>
            <a:r>
              <a:rPr lang="en-US" sz="2000" b="1" dirty="0" err="1"/>
              <a:t>Câu</a:t>
            </a:r>
            <a:r>
              <a:rPr lang="en-US" sz="2000" b="1" dirty="0"/>
              <a:t> </a:t>
            </a:r>
            <a:r>
              <a:rPr lang="en-US" sz="2000" b="1" dirty="0" err="1"/>
              <a:t>văn</a:t>
            </a:r>
            <a:r>
              <a:rPr lang="en-US" sz="2000" b="1" dirty="0"/>
              <a:t> </a:t>
            </a:r>
            <a:r>
              <a:rPr lang="en-US" sz="2000" b="1" dirty="0" err="1"/>
              <a:t>khẳng</a:t>
            </a:r>
            <a:r>
              <a:rPr lang="en-US" sz="2000" b="1" dirty="0"/>
              <a:t> </a:t>
            </a:r>
            <a:r>
              <a:rPr lang="en-US" sz="2000" b="1" dirty="0" err="1"/>
              <a:t>định</a:t>
            </a:r>
            <a:r>
              <a:rPr lang="en-US" sz="2000" b="1" dirty="0"/>
              <a:t> </a:t>
            </a:r>
            <a:r>
              <a:rPr lang="en-US" sz="2000" b="1" dirty="0" err="1"/>
              <a:t>điều</a:t>
            </a:r>
            <a:r>
              <a:rPr lang="en-US" sz="2000" b="1" dirty="0"/>
              <a:t> </a:t>
            </a:r>
            <a:r>
              <a:rPr lang="en-US" sz="2000" b="1" dirty="0" err="1"/>
              <a:t>tác</a:t>
            </a:r>
            <a:r>
              <a:rPr lang="en-US" sz="2000" b="1" dirty="0"/>
              <a:t> </a:t>
            </a:r>
            <a:r>
              <a:rPr lang="en-US" sz="2000" b="1" dirty="0" err="1"/>
              <a:t>gia</a:t>
            </a:r>
            <a:r>
              <a:rPr lang="en-US" sz="2000" b="1" dirty="0"/>
              <a:t>̉ </a:t>
            </a:r>
            <a:r>
              <a:rPr lang="en-US" sz="2000" b="1" dirty="0" err="1"/>
              <a:t>muốn</a:t>
            </a:r>
            <a:r>
              <a:rPr lang="en-US" sz="2000" b="1" dirty="0"/>
              <a:t> </a:t>
            </a:r>
            <a:r>
              <a:rPr lang="en-US" sz="2000" b="1" dirty="0" err="1"/>
              <a:t>đê</a:t>
            </a:r>
            <a:r>
              <a:rPr lang="en-US" sz="2000" b="1" dirty="0"/>
              <a:t>̀ </a:t>
            </a:r>
            <a:r>
              <a:rPr lang="en-US" sz="2000" b="1" dirty="0" err="1"/>
              <a:t>cập</a:t>
            </a:r>
            <a:r>
              <a:rPr lang="en-US" sz="2000" b="1" dirty="0"/>
              <a:t>:  “ </a:t>
            </a:r>
            <a:r>
              <a:rPr lang="en-US" sz="2000" b="1" dirty="0" err="1"/>
              <a:t>thực</a:t>
            </a:r>
            <a:r>
              <a:rPr lang="en-US" sz="2000" b="1" dirty="0"/>
              <a:t> </a:t>
            </a:r>
            <a:r>
              <a:rPr lang="en-US" sz="2000" b="1" dirty="0" err="1"/>
              <a:t>ra</a:t>
            </a:r>
            <a:r>
              <a:rPr lang="en-US" sz="2000" b="1" dirty="0"/>
              <a:t>, </a:t>
            </a:r>
            <a:r>
              <a:rPr lang="en-US" sz="2000" b="1" dirty="0" err="1"/>
              <a:t>nếu</a:t>
            </a:r>
            <a:r>
              <a:rPr lang="en-US" sz="2000" b="1" dirty="0"/>
              <a:t> </a:t>
            </a:r>
            <a:r>
              <a:rPr lang="en-US" sz="2000" b="1" dirty="0" err="1"/>
              <a:t>chúng</a:t>
            </a:r>
            <a:r>
              <a:rPr lang="en-US" sz="2000" b="1" dirty="0"/>
              <a:t> ta </a:t>
            </a:r>
            <a:r>
              <a:rPr lang="en-US" sz="2000" b="1" dirty="0" err="1"/>
              <a:t>bước</a:t>
            </a:r>
            <a:r>
              <a:rPr lang="en-US" sz="2000" b="1" dirty="0"/>
              <a:t> </a:t>
            </a:r>
            <a:r>
              <a:rPr lang="en-US" sz="2000" b="1" dirty="0" err="1"/>
              <a:t>được</a:t>
            </a:r>
            <a:r>
              <a:rPr lang="en-US" sz="2000" b="1" dirty="0"/>
              <a:t> </a:t>
            </a:r>
            <a:r>
              <a:rPr lang="en-US" sz="2000" b="1" dirty="0" err="1"/>
              <a:t>vào</a:t>
            </a:r>
            <a:r>
              <a:rPr lang="en-US" sz="2000" b="1" dirty="0"/>
              <a:t> </a:t>
            </a:r>
            <a:r>
              <a:rPr lang="en-US" sz="2000" b="1" dirty="0" err="1"/>
              <a:t>thê</a:t>
            </a:r>
            <a:r>
              <a:rPr lang="en-US" sz="2000" b="1" dirty="0"/>
              <a:t>́ </a:t>
            </a:r>
            <a:r>
              <a:rPr lang="en-US" sz="2000" b="1" dirty="0" err="1"/>
              <a:t>giới</a:t>
            </a:r>
            <a:r>
              <a:rPr lang="en-US" sz="2000" b="1" dirty="0"/>
              <a:t>…… </a:t>
            </a:r>
            <a:r>
              <a:rPr lang="en-US" sz="2000" b="1" dirty="0" err="1"/>
              <a:t>tư</a:t>
            </a:r>
            <a:r>
              <a:rPr lang="en-US" sz="2000" b="1" dirty="0"/>
              <a:t> </a:t>
            </a:r>
            <a:r>
              <a:rPr lang="en-US" sz="2000" b="1" dirty="0" err="1"/>
              <a:t>thái</a:t>
            </a:r>
            <a:r>
              <a:rPr lang="en-US" sz="2000" b="1" dirty="0"/>
              <a:t> mà </a:t>
            </a:r>
            <a:r>
              <a:rPr lang="en-US" sz="2000" b="1" dirty="0" err="1"/>
              <a:t>thôi</a:t>
            </a:r>
            <a:r>
              <a:rPr lang="en-US" sz="2000" b="1" dirty="0"/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1100849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D23EA82F-4F7B-45CC-BCC6-98AF96D20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4400" y="574793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2659806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4" name="菱形 73">
            <a:extLst>
              <a:ext uri="{FF2B5EF4-FFF2-40B4-BE49-F238E27FC236}">
                <a16:creationId xmlns:a16="http://schemas.microsoft.com/office/drawing/2014/main" id="{8E8AFE6E-794B-440C-B077-52D7ED8A5779}"/>
              </a:ext>
            </a:extLst>
          </p:cNvPr>
          <p:cNvSpPr/>
          <p:nvPr/>
        </p:nvSpPr>
        <p:spPr>
          <a:xfrm>
            <a:off x="4731235" y="623757"/>
            <a:ext cx="497698" cy="497698"/>
          </a:xfrm>
          <a:prstGeom prst="diamond">
            <a:avLst/>
          </a:prstGeom>
          <a:pattFill prst="wdDnDiag">
            <a:fgClr>
              <a:srgbClr val="D69DC8"/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9" name="菱形 38">
            <a:extLst>
              <a:ext uri="{FF2B5EF4-FFF2-40B4-BE49-F238E27FC236}">
                <a16:creationId xmlns:a16="http://schemas.microsoft.com/office/drawing/2014/main" id="{F3EC7676-7B24-47D1-81DF-A8BCFC2D63B6}"/>
              </a:ext>
            </a:extLst>
          </p:cNvPr>
          <p:cNvSpPr/>
          <p:nvPr/>
        </p:nvSpPr>
        <p:spPr>
          <a:xfrm>
            <a:off x="4128935" y="745857"/>
            <a:ext cx="636871" cy="636871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98190CAB-97B8-4721-9600-5277F989B054}"/>
              </a:ext>
            </a:extLst>
          </p:cNvPr>
          <p:cNvSpPr/>
          <p:nvPr/>
        </p:nvSpPr>
        <p:spPr>
          <a:xfrm rot="1915765">
            <a:off x="1541502" y="5004234"/>
            <a:ext cx="825319" cy="341126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4CB903-3464-11C0-92C0-E537ED38F89A}"/>
              </a:ext>
            </a:extLst>
          </p:cNvPr>
          <p:cNvSpPr txBox="1"/>
          <p:nvPr/>
        </p:nvSpPr>
        <p:spPr>
          <a:xfrm>
            <a:off x="2193431" y="745857"/>
            <a:ext cx="2202217" cy="5452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Yu Mincho" panose="02020400000000000000" pitchFamily="18" charset="-128"/>
                <a:cs typeface="+mn-cs"/>
              </a:rPr>
              <a:t>MỤC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Yu Mincho" panose="02020400000000000000" pitchFamily="18" charset="-128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Yu Mincho" panose="02020400000000000000" pitchFamily="18" charset="-128"/>
                <a:cs typeface="+mn-cs"/>
              </a:rPr>
              <a:t>TIÊU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3 SFU Futura_05" panose="00000800000000000000" pitchFamily="2" charset="0"/>
              <a:ea typeface="Yu Mincho" panose="020204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Yu Mincho" panose="02020400000000000000" pitchFamily="18" charset="-128"/>
                <a:cs typeface="+mn-cs"/>
              </a:rPr>
              <a:t>BÀI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3 SFU Futura_05" panose="00000800000000000000" pitchFamily="2" charset="0"/>
              <a:ea typeface="Yu Mincho" panose="020204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Yu Mincho" panose="02020400000000000000" pitchFamily="18" charset="-128"/>
                <a:cs typeface="+mn-cs"/>
              </a:rPr>
              <a:t>HỌC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  <p:sp>
        <p:nvSpPr>
          <p:cNvPr id="42" name="Google Shape;2659;p53">
            <a:extLst>
              <a:ext uri="{FF2B5EF4-FFF2-40B4-BE49-F238E27FC236}">
                <a16:creationId xmlns:a16="http://schemas.microsoft.com/office/drawing/2014/main" id="{AB8274B2-6F00-B578-CD14-75940E4C27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06176" y="1472261"/>
            <a:ext cx="5780355" cy="314140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678D6A-74D2-4D24-BEE6-0D00ED81FA40}"/>
              </a:ext>
            </a:extLst>
          </p:cNvPr>
          <p:cNvSpPr txBox="1"/>
          <p:nvPr/>
        </p:nvSpPr>
        <p:spPr>
          <a:xfrm>
            <a:off x="5464131" y="640907"/>
            <a:ext cx="61107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lực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Pattaya" panose="00000500000000000000" pitchFamily="2" charset="-34"/>
              <a:ea typeface="Yu Mincho" panose="02020400000000000000" pitchFamily="18" charset="-128"/>
              <a:cs typeface="#9Slide05 Pattaya" panose="000005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663358-C56A-E10B-0DC4-3E92B551CA9E}"/>
              </a:ext>
            </a:extLst>
          </p:cNvPr>
          <p:cNvSpPr txBox="1"/>
          <p:nvPr/>
        </p:nvSpPr>
        <p:spPr>
          <a:xfrm>
            <a:off x="4944826" y="1356491"/>
            <a:ext cx="5576439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0E8405-3816-6866-6D2D-EE979978A909}"/>
              </a:ext>
            </a:extLst>
          </p:cNvPr>
          <p:cNvSpPr txBox="1"/>
          <p:nvPr/>
        </p:nvSpPr>
        <p:spPr>
          <a:xfrm>
            <a:off x="5624052" y="4607905"/>
            <a:ext cx="61107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Phẩm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Pattaya" panose="00000500000000000000" pitchFamily="2" charset="-34"/>
                <a:ea typeface="Yu Mincho" panose="02020400000000000000" pitchFamily="18" charset="-128"/>
                <a:cs typeface="#9Slide05 Pattaya" panose="00000500000000000000" pitchFamily="2" charset="-34"/>
              </a:rPr>
              <a:t>lực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Pattaya" panose="00000500000000000000" pitchFamily="2" charset="-34"/>
              <a:ea typeface="Yu Mincho" panose="02020400000000000000" pitchFamily="18" charset="-128"/>
              <a:cs typeface="#9Slide05 Pattaya" panose="00000500000000000000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E8A3B7-F4BC-3FE2-7FC1-3FF3F62868F7}"/>
              </a:ext>
            </a:extLst>
          </p:cNvPr>
          <p:cNvSpPr txBox="1"/>
          <p:nvPr/>
        </p:nvSpPr>
        <p:spPr>
          <a:xfrm>
            <a:off x="4906176" y="5169721"/>
            <a:ext cx="6110748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sinh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thức</a:t>
            </a:r>
            <a:r>
              <a: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tầm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quan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trọng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sự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cuộc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sống</a:t>
            </a:r>
            <a:r>
              <a:rPr lang="en-US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9" grpId="0"/>
      <p:bldP spid="21" grpId="0"/>
      <p:bldP spid="20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176025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330752"/>
            <a:ext cx="10896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1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4. </a:t>
            </a:r>
            <a:r>
              <a:rPr lang="vi-VN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HẢO LUẬN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214431C2-648F-75C9-DA9C-71928C5B4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148" y="934877"/>
            <a:ext cx="11633298" cy="76905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627C56-5335-478A-AF49-C9C21FEDA927}"/>
              </a:ext>
            </a:extLst>
          </p:cNvPr>
          <p:cNvSpPr txBox="1"/>
          <p:nvPr/>
        </p:nvSpPr>
        <p:spPr>
          <a:xfrm>
            <a:off x="1106432" y="1121942"/>
            <a:ext cx="9979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c/ </a:t>
            </a:r>
            <a:r>
              <a:rPr lang="en-US" sz="2400" b="1" dirty="0" err="1">
                <a:solidFill>
                  <a:srgbClr val="FF0000"/>
                </a:solidFill>
              </a:rPr>
              <a:t>Bài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học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vê</a:t>
            </a:r>
            <a:r>
              <a:rPr lang="en-US" sz="2400" b="1" dirty="0">
                <a:solidFill>
                  <a:srgbClr val="FF0000"/>
                </a:solidFill>
              </a:rPr>
              <a:t>̀ </a:t>
            </a:r>
            <a:r>
              <a:rPr lang="en-US" sz="2400" b="1" dirty="0" err="1">
                <a:solidFill>
                  <a:srgbClr val="FF0000"/>
                </a:solidFill>
              </a:rPr>
              <a:t>sư</a:t>
            </a:r>
            <a:r>
              <a:rPr lang="en-US" sz="2400" b="1" dirty="0">
                <a:solidFill>
                  <a:srgbClr val="FF0000"/>
                </a:solidFill>
              </a:rPr>
              <a:t>̣ </a:t>
            </a:r>
            <a:r>
              <a:rPr lang="en-US" sz="2400" b="1" dirty="0" err="1">
                <a:solidFill>
                  <a:srgbClr val="FF0000"/>
                </a:solidFill>
              </a:rPr>
              <a:t>sáng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tạo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nghê</a:t>
            </a:r>
            <a:r>
              <a:rPr lang="en-US" sz="2400" b="1" dirty="0">
                <a:solidFill>
                  <a:srgbClr val="FF0000"/>
                </a:solidFill>
              </a:rPr>
              <a:t>̣ </a:t>
            </a:r>
            <a:r>
              <a:rPr lang="en-US" sz="2400" b="1" dirty="0" err="1">
                <a:solidFill>
                  <a:srgbClr val="FF0000"/>
                </a:solidFill>
              </a:rPr>
              <a:t>thuật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đặt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tư</a:t>
            </a:r>
            <a:r>
              <a:rPr lang="en-US" sz="2400" b="1" dirty="0">
                <a:solidFill>
                  <a:srgbClr val="FF0000"/>
                </a:solidFill>
              </a:rPr>
              <a:t>̀ </a:t>
            </a:r>
            <a:r>
              <a:rPr lang="en-US" sz="2400" b="1" dirty="0" err="1">
                <a:solidFill>
                  <a:srgbClr val="FF0000"/>
                </a:solidFill>
              </a:rPr>
              <a:t>văn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bản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D7756050-5D97-88D9-1E64-876B9D8B0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049863"/>
              </p:ext>
            </p:extLst>
          </p:nvPr>
        </p:nvGraphicFramePr>
        <p:xfrm>
          <a:off x="779646" y="1890997"/>
          <a:ext cx="9711891" cy="48804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1891">
                  <a:extLst>
                    <a:ext uri="{9D8B030D-6E8A-4147-A177-3AD203B41FA5}">
                      <a16:colId xmlns:a16="http://schemas.microsoft.com/office/drawing/2014/main" val="445328459"/>
                    </a:ext>
                  </a:extLst>
                </a:gridCol>
              </a:tblGrid>
              <a:tr h="3407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PHIẾU GHI CHÚ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520992"/>
                  </a:ext>
                </a:extLst>
              </a:tr>
              <a:tr h="6494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chủ </a:t>
                      </a:r>
                      <a:r>
                        <a:rPr lang="en-US" sz="2000" dirty="0" err="1">
                          <a:effectLst/>
                        </a:rPr>
                        <a:t>đê</a:t>
                      </a:r>
                      <a:r>
                        <a:rPr lang="en-US" sz="2000" dirty="0">
                          <a:effectLst/>
                        </a:rPr>
                        <a:t>̀: </a:t>
                      </a:r>
                      <a:r>
                        <a:rPr lang="en-US" sz="2000" dirty="0" err="1">
                          <a:effectLst/>
                        </a:rPr>
                        <a:t>tư</a:t>
                      </a:r>
                      <a:r>
                        <a:rPr lang="en-US" sz="2000" dirty="0">
                          <a:effectLst/>
                        </a:rPr>
                        <a:t>̀ </a:t>
                      </a:r>
                      <a:r>
                        <a:rPr lang="en-US" sz="2000" dirty="0" err="1">
                          <a:effectLst/>
                        </a:rPr>
                        <a:t>nội</a:t>
                      </a:r>
                      <a:r>
                        <a:rPr lang="en-US" sz="2000" dirty="0">
                          <a:effectLst/>
                        </a:rPr>
                        <a:t> dung </a:t>
                      </a:r>
                      <a:r>
                        <a:rPr lang="en-US" sz="2000" dirty="0" err="1">
                          <a:effectLst/>
                        </a:rPr>
                        <a:t>văn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bản</a:t>
                      </a:r>
                      <a:r>
                        <a:rPr lang="en-US" sz="2000" dirty="0">
                          <a:effectLst/>
                        </a:rPr>
                        <a:t> “ </a:t>
                      </a:r>
                      <a:r>
                        <a:rPr lang="en-US" sz="2000" dirty="0" err="1">
                          <a:effectLst/>
                        </a:rPr>
                        <a:t>Yêu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va</a:t>
                      </a:r>
                      <a:r>
                        <a:rPr lang="en-US" sz="2000" dirty="0">
                          <a:effectLst/>
                        </a:rPr>
                        <a:t>̀ </a:t>
                      </a:r>
                      <a:r>
                        <a:rPr lang="en-US" sz="2000" dirty="0" err="1">
                          <a:effectLst/>
                        </a:rPr>
                        <a:t>đồng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cảm</a:t>
                      </a:r>
                      <a:r>
                        <a:rPr lang="en-US" sz="2000" dirty="0">
                          <a:effectLst/>
                        </a:rPr>
                        <a:t>”, </a:t>
                      </a:r>
                      <a:r>
                        <a:rPr lang="en-US" sz="2000" dirty="0" err="1">
                          <a:effectLst/>
                        </a:rPr>
                        <a:t>những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bài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học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nào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được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rút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ra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đối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với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người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nghê</a:t>
                      </a:r>
                      <a:r>
                        <a:rPr lang="en-US" sz="2000" dirty="0">
                          <a:effectLst/>
                        </a:rPr>
                        <a:t>̣ </a:t>
                      </a:r>
                      <a:r>
                        <a:rPr lang="en-US" sz="2000" dirty="0" err="1">
                          <a:effectLst/>
                        </a:rPr>
                        <a:t>si</a:t>
                      </a:r>
                      <a:r>
                        <a:rPr lang="en-US" sz="2000" dirty="0">
                          <a:effectLst/>
                        </a:rPr>
                        <a:t>̃?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Người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ghi</a:t>
                      </a:r>
                      <a:r>
                        <a:rPr lang="en-US" sz="2000" dirty="0">
                          <a:effectLst/>
                        </a:rPr>
                        <a:t> chú: ………………..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1677983"/>
                  </a:ext>
                </a:extLst>
              </a:tr>
              <a:tr h="35613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9412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474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77CFBDC-2EC8-4ADE-A500-1D36D323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直角三角形 43">
            <a:extLst>
              <a:ext uri="{FF2B5EF4-FFF2-40B4-BE49-F238E27FC236}">
                <a16:creationId xmlns:a16="http://schemas.microsoft.com/office/drawing/2014/main" id="{A937CAB8-98E9-4629-BA8B-CD1FC461B3E3}"/>
              </a:ext>
            </a:extLst>
          </p:cNvPr>
          <p:cNvSpPr/>
          <p:nvPr/>
        </p:nvSpPr>
        <p:spPr>
          <a:xfrm rot="17324523">
            <a:off x="-37983" y="5769411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24">
            <a:extLst>
              <a:ext uri="{FF2B5EF4-FFF2-40B4-BE49-F238E27FC236}">
                <a16:creationId xmlns:a16="http://schemas.microsoft.com/office/drawing/2014/main" id="{4CC6643C-A24A-570E-E0CF-2E68AAD8E8CF}"/>
              </a:ext>
            </a:extLst>
          </p:cNvPr>
          <p:cNvSpPr/>
          <p:nvPr/>
        </p:nvSpPr>
        <p:spPr>
          <a:xfrm>
            <a:off x="399554" y="176025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1BA496-F0FB-7F43-A045-04FEAF6DB566}"/>
              </a:ext>
            </a:extLst>
          </p:cNvPr>
          <p:cNvSpPr txBox="1"/>
          <p:nvPr/>
        </p:nvSpPr>
        <p:spPr>
          <a:xfrm>
            <a:off x="399554" y="330752"/>
            <a:ext cx="10896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1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vi-VN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HẢO LUẬN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85783A1-7F4E-FB33-FD0A-C76B998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849234" y="2662843"/>
            <a:ext cx="3542543" cy="4163245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214431C2-648F-75C9-DA9C-71928C5B4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6878" y="1368118"/>
            <a:ext cx="10448802" cy="376307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D697685-42B7-C3B5-27D3-0F4E96D570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71"/>
          <a:stretch>
            <a:fillRect/>
          </a:stretch>
        </p:blipFill>
        <p:spPr>
          <a:xfrm>
            <a:off x="6124615" y="4207581"/>
            <a:ext cx="2724619" cy="2871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627C56-5335-478A-AF49-C9C21FEDA927}"/>
              </a:ext>
            </a:extLst>
          </p:cNvPr>
          <p:cNvSpPr txBox="1"/>
          <p:nvPr/>
        </p:nvSpPr>
        <p:spPr>
          <a:xfrm>
            <a:off x="1276433" y="1634446"/>
            <a:ext cx="997913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c/ </a:t>
            </a:r>
            <a:r>
              <a:rPr lang="en-US" sz="2400" b="1" dirty="0" err="1">
                <a:solidFill>
                  <a:srgbClr val="FF0000"/>
                </a:solidFill>
              </a:rPr>
              <a:t>Bài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học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vê</a:t>
            </a:r>
            <a:r>
              <a:rPr lang="en-US" sz="2400" b="1" dirty="0">
                <a:solidFill>
                  <a:srgbClr val="FF0000"/>
                </a:solidFill>
              </a:rPr>
              <a:t>̀ </a:t>
            </a:r>
            <a:r>
              <a:rPr lang="en-US" sz="2400" b="1" dirty="0" err="1">
                <a:solidFill>
                  <a:srgbClr val="FF0000"/>
                </a:solidFill>
              </a:rPr>
              <a:t>sư</a:t>
            </a:r>
            <a:r>
              <a:rPr lang="en-US" sz="2400" b="1" dirty="0">
                <a:solidFill>
                  <a:srgbClr val="FF0000"/>
                </a:solidFill>
              </a:rPr>
              <a:t>̣ </a:t>
            </a:r>
            <a:r>
              <a:rPr lang="en-US" sz="2400" b="1" dirty="0" err="1">
                <a:solidFill>
                  <a:srgbClr val="FF0000"/>
                </a:solidFill>
              </a:rPr>
              <a:t>sáng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tạo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nghê</a:t>
            </a:r>
            <a:r>
              <a:rPr lang="en-US" sz="2400" b="1" dirty="0">
                <a:solidFill>
                  <a:srgbClr val="FF0000"/>
                </a:solidFill>
              </a:rPr>
              <a:t>̣ </a:t>
            </a:r>
            <a:r>
              <a:rPr lang="en-US" sz="2400" b="1" dirty="0" err="1">
                <a:solidFill>
                  <a:srgbClr val="FF0000"/>
                </a:solidFill>
              </a:rPr>
              <a:t>thuật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đặt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tư</a:t>
            </a:r>
            <a:r>
              <a:rPr lang="en-US" sz="2400" b="1" dirty="0">
                <a:solidFill>
                  <a:srgbClr val="FF0000"/>
                </a:solidFill>
              </a:rPr>
              <a:t>̀ </a:t>
            </a:r>
            <a:r>
              <a:rPr lang="en-US" sz="2400" b="1" dirty="0" err="1">
                <a:solidFill>
                  <a:srgbClr val="FF0000"/>
                </a:solidFill>
              </a:rPr>
              <a:t>văn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bản</a:t>
            </a:r>
            <a:endParaRPr lang="en-US" sz="2400" b="1" dirty="0">
              <a:solidFill>
                <a:srgbClr val="FF0000"/>
              </a:solidFill>
            </a:endParaRPr>
          </a:p>
          <a:p>
            <a:pPr lvl="0"/>
            <a:endParaRPr lang="en-US" sz="2000" b="1" dirty="0"/>
          </a:p>
          <a:p>
            <a:pPr lvl="0"/>
            <a:r>
              <a:rPr lang="en-US" sz="2000" b="1" dirty="0" err="1"/>
              <a:t>Liên</a:t>
            </a:r>
            <a:r>
              <a:rPr lang="en-US" sz="2000" b="1" dirty="0"/>
              <a:t> </a:t>
            </a:r>
            <a:r>
              <a:rPr lang="en-US" sz="2000" b="1" dirty="0" err="1"/>
              <a:t>hê</a:t>
            </a:r>
            <a:r>
              <a:rPr lang="en-US" sz="2000" b="1" dirty="0"/>
              <a:t>̣ </a:t>
            </a:r>
            <a:r>
              <a:rPr lang="en-US" sz="2000" b="1" dirty="0" err="1"/>
              <a:t>câu</a:t>
            </a:r>
            <a:r>
              <a:rPr lang="en-US" sz="2000" b="1" dirty="0"/>
              <a:t> </a:t>
            </a:r>
            <a:r>
              <a:rPr lang="en-US" sz="2000" b="1" dirty="0" err="1"/>
              <a:t>nói</a:t>
            </a:r>
            <a:r>
              <a:rPr lang="en-US" sz="2000" b="1" dirty="0"/>
              <a:t> </a:t>
            </a:r>
            <a:r>
              <a:rPr lang="en-US" sz="2000" b="1" dirty="0" err="1"/>
              <a:t>của</a:t>
            </a:r>
            <a:r>
              <a:rPr lang="en-US" sz="2000" b="1" dirty="0"/>
              <a:t> </a:t>
            </a:r>
            <a:r>
              <a:rPr lang="en-US" sz="2000" b="1" dirty="0" err="1"/>
              <a:t>Xuân</a:t>
            </a:r>
            <a:r>
              <a:rPr lang="en-US" sz="2000" b="1" dirty="0"/>
              <a:t> </a:t>
            </a:r>
            <a:r>
              <a:rPr lang="en-US" sz="2000" b="1" dirty="0" err="1"/>
              <a:t>Diệu</a:t>
            </a:r>
            <a:r>
              <a:rPr lang="en-US" sz="2000" b="1" dirty="0"/>
              <a:t>: “ </a:t>
            </a:r>
            <a:r>
              <a:rPr lang="en-US" sz="2000" b="1" dirty="0" err="1"/>
              <a:t>hãy</a:t>
            </a:r>
            <a:r>
              <a:rPr lang="en-US" sz="2000" b="1" dirty="0"/>
              <a:t> </a:t>
            </a:r>
            <a:r>
              <a:rPr lang="en-US" sz="2000" b="1" dirty="0" err="1"/>
              <a:t>nhìn</a:t>
            </a:r>
            <a:r>
              <a:rPr lang="en-US" sz="2000" b="1" dirty="0"/>
              <a:t> </a:t>
            </a:r>
            <a:r>
              <a:rPr lang="en-US" sz="2000" b="1" dirty="0" err="1"/>
              <a:t>đời</a:t>
            </a:r>
            <a:r>
              <a:rPr lang="en-US" sz="2000" b="1" dirty="0"/>
              <a:t> </a:t>
            </a:r>
            <a:r>
              <a:rPr lang="en-US" sz="2000" b="1" dirty="0" err="1"/>
              <a:t>bằng</a:t>
            </a:r>
            <a:r>
              <a:rPr lang="en-US" sz="2000" b="1" dirty="0"/>
              <a:t> con </a:t>
            </a:r>
            <a:r>
              <a:rPr lang="en-US" sz="2000" b="1" dirty="0" err="1"/>
              <a:t>mắt</a:t>
            </a:r>
            <a:r>
              <a:rPr lang="en-US" sz="2000" b="1" dirty="0"/>
              <a:t> </a:t>
            </a:r>
            <a:r>
              <a:rPr lang="en-US" sz="2000" b="1" dirty="0" err="1"/>
              <a:t>xanh</a:t>
            </a:r>
            <a:r>
              <a:rPr lang="en-US" sz="2000" b="1" dirty="0"/>
              <a:t> non” </a:t>
            </a:r>
          </a:p>
          <a:p>
            <a:pPr lvl="0"/>
            <a:r>
              <a:rPr lang="en-US" sz="2000" b="1" dirty="0"/>
              <a:t> </a:t>
            </a:r>
            <a:r>
              <a:rPr lang="en-US" sz="2000" b="1" dirty="0" err="1"/>
              <a:t>Bài</a:t>
            </a:r>
            <a:r>
              <a:rPr lang="en-US" sz="2000" b="1" dirty="0"/>
              <a:t> </a:t>
            </a:r>
            <a:r>
              <a:rPr lang="en-US" sz="2000" b="1" dirty="0" err="1"/>
              <a:t>học</a:t>
            </a:r>
            <a:r>
              <a:rPr lang="en-US" sz="2000" b="1" dirty="0"/>
              <a:t> </a:t>
            </a:r>
            <a:r>
              <a:rPr lang="en-US" sz="2000" b="1" dirty="0" err="1"/>
              <a:t>vê</a:t>
            </a:r>
            <a:r>
              <a:rPr lang="en-US" sz="2000" b="1" dirty="0"/>
              <a:t>̀ </a:t>
            </a:r>
            <a:r>
              <a:rPr lang="en-US" sz="2000" b="1" dirty="0" err="1"/>
              <a:t>sư</a:t>
            </a:r>
            <a:r>
              <a:rPr lang="en-US" sz="2000" b="1" dirty="0"/>
              <a:t>̣ </a:t>
            </a:r>
            <a:r>
              <a:rPr lang="en-US" sz="2000" b="1" dirty="0" err="1"/>
              <a:t>sáng</a:t>
            </a:r>
            <a:r>
              <a:rPr lang="en-US" sz="2000" b="1" dirty="0"/>
              <a:t> </a:t>
            </a:r>
            <a:r>
              <a:rPr lang="en-US" sz="2000" b="1" dirty="0" err="1"/>
              <a:t>tạo</a:t>
            </a:r>
            <a:r>
              <a:rPr lang="en-US" sz="2000" b="1" dirty="0"/>
              <a:t>: </a:t>
            </a:r>
          </a:p>
          <a:p>
            <a:r>
              <a:rPr lang="en-US" sz="2000" b="1" dirty="0"/>
              <a:t>+  </a:t>
            </a:r>
            <a:r>
              <a:rPr lang="en-US" sz="2000" b="1" dirty="0" err="1"/>
              <a:t>người</a:t>
            </a:r>
            <a:r>
              <a:rPr lang="en-US" sz="2000" b="1" dirty="0"/>
              <a:t> </a:t>
            </a:r>
            <a:r>
              <a:rPr lang="en-US" sz="2000" b="1" dirty="0" err="1"/>
              <a:t>nghê</a:t>
            </a:r>
            <a:r>
              <a:rPr lang="en-US" sz="2000" b="1" dirty="0"/>
              <a:t>̣ </a:t>
            </a:r>
            <a:r>
              <a:rPr lang="en-US" sz="2000" b="1" dirty="0" err="1"/>
              <a:t>si</a:t>
            </a:r>
            <a:r>
              <a:rPr lang="en-US" sz="2000" b="1" dirty="0"/>
              <a:t>̃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ngừng</a:t>
            </a:r>
            <a:r>
              <a:rPr lang="en-US" sz="2000" b="1" dirty="0"/>
              <a:t> </a:t>
            </a:r>
            <a:r>
              <a:rPr lang="en-US" sz="2000" b="1" dirty="0" err="1"/>
              <a:t>nuôi</a:t>
            </a:r>
            <a:r>
              <a:rPr lang="en-US" sz="2000" b="1" dirty="0"/>
              <a:t> </a:t>
            </a:r>
            <a:r>
              <a:rPr lang="en-US" sz="2000" b="1" dirty="0" err="1"/>
              <a:t>dưỡng</a:t>
            </a:r>
            <a:r>
              <a:rPr lang="en-US" sz="2000" b="1" dirty="0"/>
              <a:t> </a:t>
            </a:r>
            <a:r>
              <a:rPr lang="en-US" sz="2000" b="1" dirty="0" err="1"/>
              <a:t>tâm</a:t>
            </a:r>
            <a:r>
              <a:rPr lang="en-US" sz="2000" b="1" dirty="0"/>
              <a:t> </a:t>
            </a:r>
            <a:r>
              <a:rPr lang="en-US" sz="2000" b="1" dirty="0" err="1"/>
              <a:t>hồn</a:t>
            </a:r>
            <a:r>
              <a:rPr lang="en-US" sz="2000" b="1" dirty="0"/>
              <a:t> </a:t>
            </a:r>
            <a:r>
              <a:rPr lang="en-US" sz="2000" b="1" dirty="0" err="1"/>
              <a:t>thanh</a:t>
            </a:r>
            <a:r>
              <a:rPr lang="en-US" sz="2000" b="1" dirty="0"/>
              <a:t> </a:t>
            </a:r>
            <a:r>
              <a:rPr lang="en-US" sz="2000" b="1" dirty="0" err="1"/>
              <a:t>xuân</a:t>
            </a:r>
            <a:r>
              <a:rPr lang="en-US" sz="2000" b="1" dirty="0"/>
              <a:t>, </a:t>
            </a:r>
            <a:r>
              <a:rPr lang="en-US" sz="2000" b="1" dirty="0" err="1"/>
              <a:t>duy</a:t>
            </a:r>
            <a:r>
              <a:rPr lang="en-US" sz="2000" b="1" dirty="0"/>
              <a:t> trì </a:t>
            </a:r>
            <a:r>
              <a:rPr lang="en-US" sz="2000" b="1" dirty="0" err="1"/>
              <a:t>cái</a:t>
            </a:r>
            <a:r>
              <a:rPr lang="en-US" sz="2000" b="1" dirty="0"/>
              <a:t> </a:t>
            </a:r>
            <a:r>
              <a:rPr lang="en-US" sz="2000" b="1" dirty="0" err="1"/>
              <a:t>nhìn</a:t>
            </a:r>
            <a:r>
              <a:rPr lang="en-US" sz="2000" b="1" dirty="0"/>
              <a:t> </a:t>
            </a:r>
            <a:r>
              <a:rPr lang="en-US" sz="2000" b="1" dirty="0" err="1"/>
              <a:t>tích</a:t>
            </a:r>
            <a:r>
              <a:rPr lang="en-US" sz="2000" b="1" dirty="0"/>
              <a:t> </a:t>
            </a:r>
            <a:r>
              <a:rPr lang="en-US" sz="2000" b="1" dirty="0" err="1"/>
              <a:t>cực</a:t>
            </a:r>
            <a:endParaRPr lang="en-US" sz="2000" b="1" dirty="0"/>
          </a:p>
          <a:p>
            <a:r>
              <a:rPr lang="en-US" sz="2000" b="1" dirty="0"/>
              <a:t>+ </a:t>
            </a:r>
            <a:r>
              <a:rPr lang="en-US" sz="2000" b="1" dirty="0" err="1"/>
              <a:t>tấm</a:t>
            </a:r>
            <a:r>
              <a:rPr lang="en-US" sz="2000" b="1" dirty="0"/>
              <a:t> </a:t>
            </a:r>
            <a:r>
              <a:rPr lang="en-US" sz="2000" b="1" dirty="0" err="1"/>
              <a:t>lòng</a:t>
            </a:r>
            <a:r>
              <a:rPr lang="en-US" sz="2000" b="1" dirty="0"/>
              <a:t> </a:t>
            </a:r>
            <a:r>
              <a:rPr lang="en-US" sz="2000" b="1" dirty="0" err="1"/>
              <a:t>cởi</a:t>
            </a:r>
            <a:r>
              <a:rPr lang="en-US" sz="2000" b="1" dirty="0"/>
              <a:t> </a:t>
            </a:r>
            <a:r>
              <a:rPr lang="en-US" sz="2000" b="1" dirty="0" err="1"/>
              <a:t>mơ</a:t>
            </a:r>
            <a:r>
              <a:rPr lang="en-US" sz="2000" b="1" dirty="0"/>
              <a:t>̉ </a:t>
            </a:r>
            <a:r>
              <a:rPr lang="en-US" sz="2000" b="1" dirty="0" err="1"/>
              <a:t>khoáng</a:t>
            </a:r>
            <a:r>
              <a:rPr lang="en-US" sz="2000" b="1" dirty="0"/>
              <a:t> </a:t>
            </a:r>
            <a:r>
              <a:rPr lang="en-US" sz="2000" b="1" dirty="0" err="1"/>
              <a:t>đạt</a:t>
            </a:r>
            <a:r>
              <a:rPr lang="en-US" sz="2000" b="1" dirty="0"/>
              <a:t> , </a:t>
            </a:r>
            <a:r>
              <a:rPr lang="en-US" sz="2000" b="1" dirty="0" err="1"/>
              <a:t>khát</a:t>
            </a:r>
            <a:r>
              <a:rPr lang="en-US" sz="2000" b="1" dirty="0"/>
              <a:t> khao </a:t>
            </a:r>
            <a:r>
              <a:rPr lang="en-US" sz="2000" b="1" dirty="0" err="1"/>
              <a:t>giao</a:t>
            </a:r>
            <a:r>
              <a:rPr lang="en-US" sz="2000" b="1" dirty="0"/>
              <a:t> </a:t>
            </a:r>
            <a:r>
              <a:rPr lang="en-US" sz="2000" b="1" dirty="0" err="1"/>
              <a:t>cảm</a:t>
            </a:r>
            <a:r>
              <a:rPr lang="en-US" sz="2000" b="1" dirty="0"/>
              <a:t> </a:t>
            </a:r>
            <a:r>
              <a:rPr lang="en-US" sz="2000" b="1" dirty="0" err="1"/>
              <a:t>với</a:t>
            </a:r>
            <a:r>
              <a:rPr lang="en-US" sz="2000" b="1" dirty="0"/>
              <a:t> </a:t>
            </a:r>
            <a:r>
              <a:rPr lang="en-US" sz="2000" b="1" dirty="0" err="1"/>
              <a:t>đời</a:t>
            </a:r>
            <a:r>
              <a:rPr lang="en-US" sz="2000" b="1" dirty="0"/>
              <a:t> </a:t>
            </a:r>
            <a:r>
              <a:rPr lang="en-US" sz="2000" b="1" dirty="0" err="1"/>
              <a:t>quyết</a:t>
            </a:r>
            <a:r>
              <a:rPr lang="en-US" sz="2000" b="1" dirty="0"/>
              <a:t> </a:t>
            </a:r>
            <a:r>
              <a:rPr lang="en-US" sz="2000" b="1" dirty="0" err="1"/>
              <a:t>định</a:t>
            </a:r>
            <a:r>
              <a:rPr lang="en-US" sz="2000" b="1" dirty="0"/>
              <a:t> </a:t>
            </a:r>
            <a:r>
              <a:rPr lang="en-US" sz="2000" b="1" dirty="0" err="1"/>
              <a:t>gia</a:t>
            </a:r>
            <a:r>
              <a:rPr lang="en-US" sz="2000" b="1" dirty="0"/>
              <a:t>́ trị </a:t>
            </a:r>
            <a:r>
              <a:rPr lang="en-US" sz="2000" b="1" dirty="0" err="1"/>
              <a:t>người</a:t>
            </a:r>
            <a:r>
              <a:rPr lang="en-US" sz="2000" b="1" dirty="0"/>
              <a:t> </a:t>
            </a:r>
            <a:r>
              <a:rPr lang="en-US" sz="2000" b="1" dirty="0" err="1"/>
              <a:t>nghê</a:t>
            </a:r>
            <a:r>
              <a:rPr lang="en-US" sz="2000" b="1" dirty="0"/>
              <a:t>̣ </a:t>
            </a:r>
            <a:r>
              <a:rPr lang="en-US" sz="2000" b="1" dirty="0" err="1"/>
              <a:t>si</a:t>
            </a:r>
            <a:r>
              <a:rPr lang="en-US" sz="2000" b="1" dirty="0"/>
              <a:t>̃. </a:t>
            </a:r>
          </a:p>
          <a:p>
            <a:pPr lvl="0"/>
            <a:r>
              <a:rPr lang="en-US" sz="2000" b="1" dirty="0"/>
              <a:t>Quan </a:t>
            </a:r>
            <a:r>
              <a:rPr lang="en-US" sz="2000" b="1" dirty="0" err="1"/>
              <a:t>điểm</a:t>
            </a:r>
            <a:r>
              <a:rPr lang="en-US" sz="2000" b="1" dirty="0"/>
              <a:t> </a:t>
            </a:r>
            <a:r>
              <a:rPr lang="en-US" sz="2000" b="1" dirty="0" err="1"/>
              <a:t>tiến</a:t>
            </a:r>
            <a:r>
              <a:rPr lang="en-US" sz="2000" b="1" dirty="0"/>
              <a:t> </a:t>
            </a:r>
            <a:r>
              <a:rPr lang="en-US" sz="2000" b="1" dirty="0" err="1"/>
              <a:t>bô</a:t>
            </a:r>
            <a:r>
              <a:rPr lang="en-US" sz="2000" b="1" dirty="0"/>
              <a:t>̣, </a:t>
            </a:r>
            <a:r>
              <a:rPr lang="en-US" sz="2000" b="1" dirty="0" err="1"/>
              <a:t>phu</a:t>
            </a:r>
            <a:r>
              <a:rPr lang="en-US" sz="2000" b="1" dirty="0"/>
              <a:t>̀ </a:t>
            </a:r>
            <a:r>
              <a:rPr lang="en-US" sz="2000" b="1" dirty="0" err="1"/>
              <a:t>hợp</a:t>
            </a:r>
            <a:r>
              <a:rPr lang="en-US" sz="2000" b="1" dirty="0"/>
              <a:t> </a:t>
            </a:r>
            <a:r>
              <a:rPr lang="en-US" sz="2000" b="1" dirty="0" err="1"/>
              <a:t>với</a:t>
            </a:r>
            <a:r>
              <a:rPr lang="en-US" sz="2000" b="1" dirty="0"/>
              <a:t> </a:t>
            </a:r>
            <a:r>
              <a:rPr lang="en-US" sz="2000" b="1" dirty="0" err="1"/>
              <a:t>thê</a:t>
            </a:r>
            <a:r>
              <a:rPr lang="en-US" sz="2000" b="1" dirty="0"/>
              <a:t>́ </a:t>
            </a:r>
            <a:r>
              <a:rPr lang="en-US" sz="2000" b="1" dirty="0" err="1"/>
              <a:t>giới</a:t>
            </a:r>
            <a:r>
              <a:rPr lang="en-US" sz="2000" b="1" dirty="0"/>
              <a:t> </a:t>
            </a:r>
            <a:r>
              <a:rPr lang="en-US" sz="2000" b="1" dirty="0" err="1"/>
              <a:t>nghê</a:t>
            </a:r>
            <a:r>
              <a:rPr lang="en-US" sz="2000" b="1" dirty="0"/>
              <a:t>̣ </a:t>
            </a:r>
            <a:r>
              <a:rPr lang="en-US" sz="2000" b="1" dirty="0" err="1"/>
              <a:t>thuật</a:t>
            </a:r>
            <a:r>
              <a:rPr lang="en-US" sz="2000" b="1" dirty="0"/>
              <a:t> </a:t>
            </a:r>
            <a:r>
              <a:rPr lang="en-US" sz="2000" b="1" dirty="0" err="1"/>
              <a:t>va</a:t>
            </a:r>
            <a:r>
              <a:rPr lang="en-US" sz="2000" b="1" dirty="0"/>
              <a:t>̀ </a:t>
            </a:r>
            <a:r>
              <a:rPr lang="en-US" sz="2000" b="1" dirty="0" err="1"/>
              <a:t>mọi</a:t>
            </a:r>
            <a:r>
              <a:rPr lang="en-US" sz="2000" b="1" dirty="0"/>
              <a:t> </a:t>
            </a:r>
            <a:r>
              <a:rPr lang="en-US" sz="2000" b="1" dirty="0" err="1"/>
              <a:t>thời</a:t>
            </a:r>
            <a:r>
              <a:rPr lang="en-US" sz="2000" b="1" dirty="0"/>
              <a:t> </a:t>
            </a:r>
            <a:r>
              <a:rPr lang="en-US" sz="2000" b="1" dirty="0" err="1"/>
              <a:t>đại</a:t>
            </a:r>
            <a:r>
              <a:rPr lang="en-US" sz="2000" b="1" dirty="0"/>
              <a:t>, </a:t>
            </a:r>
            <a:r>
              <a:rPr lang="en-US" sz="2000" b="1" dirty="0" err="1"/>
              <a:t>được</a:t>
            </a:r>
            <a:r>
              <a:rPr lang="en-US" sz="2000" b="1" dirty="0"/>
              <a:t> </a:t>
            </a:r>
            <a:r>
              <a:rPr lang="en-US" sz="2000" b="1" dirty="0" err="1"/>
              <a:t>dẫn</a:t>
            </a:r>
            <a:r>
              <a:rPr lang="en-US" sz="2000" b="1" dirty="0"/>
              <a:t> </a:t>
            </a:r>
            <a:r>
              <a:rPr lang="en-US" sz="2000" b="1" dirty="0" err="1"/>
              <a:t>dắt</a:t>
            </a:r>
            <a:r>
              <a:rPr lang="en-US" sz="2000" b="1" dirty="0"/>
              <a:t> </a:t>
            </a:r>
            <a:r>
              <a:rPr lang="en-US" sz="2000" b="1" dirty="0" err="1"/>
              <a:t>bởi</a:t>
            </a:r>
            <a:r>
              <a:rPr lang="en-US" sz="2000" b="1" dirty="0"/>
              <a:t> trí </a:t>
            </a:r>
            <a:r>
              <a:rPr lang="en-US" sz="2000" b="1" dirty="0" err="1"/>
              <a:t>tuê</a:t>
            </a:r>
            <a:r>
              <a:rPr lang="en-US" sz="2000" b="1" dirty="0"/>
              <a:t>̣, am </a:t>
            </a:r>
            <a:r>
              <a:rPr lang="en-US" sz="2000" b="1" dirty="0" err="1"/>
              <a:t>hiểu</a:t>
            </a:r>
            <a:r>
              <a:rPr lang="en-US" sz="2000" b="1" dirty="0"/>
              <a:t> </a:t>
            </a:r>
            <a:r>
              <a:rPr lang="en-US" sz="2000" b="1" dirty="0" err="1"/>
              <a:t>sâu</a:t>
            </a:r>
            <a:r>
              <a:rPr lang="en-US" sz="2000" b="1" dirty="0"/>
              <a:t> </a:t>
            </a:r>
            <a:r>
              <a:rPr lang="en-US" sz="2000" b="1" dirty="0" err="1"/>
              <a:t>sắc</a:t>
            </a:r>
            <a:r>
              <a:rPr lang="en-US" sz="2000" b="1" dirty="0"/>
              <a:t> </a:t>
            </a:r>
            <a:r>
              <a:rPr lang="en-US" sz="2000" b="1" dirty="0" err="1"/>
              <a:t>bản</a:t>
            </a:r>
            <a:r>
              <a:rPr lang="en-US" sz="2000" b="1" dirty="0"/>
              <a:t> </a:t>
            </a:r>
            <a:r>
              <a:rPr lang="en-US" sz="2000" b="1" dirty="0" err="1"/>
              <a:t>chất</a:t>
            </a:r>
            <a:r>
              <a:rPr lang="en-US" sz="2000" b="1" dirty="0"/>
              <a:t> </a:t>
            </a:r>
            <a:r>
              <a:rPr lang="en-US" sz="2000" b="1" dirty="0" err="1"/>
              <a:t>của</a:t>
            </a:r>
            <a:r>
              <a:rPr lang="en-US" sz="2000" b="1" dirty="0"/>
              <a:t> </a:t>
            </a:r>
            <a:r>
              <a:rPr lang="en-US" sz="2000" b="1" dirty="0" err="1"/>
              <a:t>đời</a:t>
            </a:r>
            <a:r>
              <a:rPr lang="en-US" sz="2000" b="1" dirty="0"/>
              <a:t> </a:t>
            </a:r>
            <a:r>
              <a:rPr lang="en-US" sz="2000" b="1" dirty="0" err="1"/>
              <a:t>sống</a:t>
            </a:r>
            <a:r>
              <a:rPr lang="en-US" sz="2000" b="1" dirty="0"/>
              <a:t> </a:t>
            </a:r>
            <a:r>
              <a:rPr lang="en-US" sz="2000" b="1" dirty="0" err="1"/>
              <a:t>lẫn</a:t>
            </a:r>
            <a:r>
              <a:rPr lang="en-US" sz="2000" b="1" dirty="0"/>
              <a:t> </a:t>
            </a:r>
            <a:r>
              <a:rPr lang="en-US" sz="2000" b="1" dirty="0" err="1"/>
              <a:t>nghê</a:t>
            </a:r>
            <a:r>
              <a:rPr lang="en-US" sz="2000" b="1" dirty="0"/>
              <a:t>̣ </a:t>
            </a:r>
            <a:r>
              <a:rPr lang="en-US" sz="2000" b="1" dirty="0" err="1"/>
              <a:t>thuật</a:t>
            </a:r>
            <a:r>
              <a:rPr lang="en-US" sz="2000" b="1" dirty="0"/>
              <a:t>. 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34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A1B51665-AF3A-4242-8041-515F82C0F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30FD4E01-D6C5-4121-AC76-13258FB11A7B}"/>
              </a:ext>
            </a:extLst>
          </p:cNvPr>
          <p:cNvGrpSpPr/>
          <p:nvPr/>
        </p:nvGrpSpPr>
        <p:grpSpPr>
          <a:xfrm rot="16200000">
            <a:off x="3165925" y="-1964594"/>
            <a:ext cx="5860148" cy="10820114"/>
            <a:chOff x="1916755" y="-4227671"/>
            <a:chExt cx="8172514" cy="1097723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C17961C-1F2C-4A90-8B13-8F84D369357B}"/>
                </a:ext>
              </a:extLst>
            </p:cNvPr>
            <p:cNvSpPr/>
            <p:nvPr/>
          </p:nvSpPr>
          <p:spPr>
            <a:xfrm>
              <a:off x="1916757" y="-4227671"/>
              <a:ext cx="8172512" cy="5422277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C46E20F-98D5-4DC2-B3B2-90A6B0C17EB9}"/>
                </a:ext>
              </a:extLst>
            </p:cNvPr>
            <p:cNvSpPr/>
            <p:nvPr/>
          </p:nvSpPr>
          <p:spPr>
            <a:xfrm>
              <a:off x="1916755" y="1327284"/>
              <a:ext cx="8172511" cy="5422278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ED38577-6E60-40B3-98D3-34E409B5A299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804181D4-2E34-456A-8C00-D357B4386300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571D2FC4-6BEA-4196-9DEF-1B20FDED161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E7DFA2A9-F8DC-46ED-8D01-E1AE2417F888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194EF87C-72B0-40E8-BEC1-1EC9345651BF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C6D9719D-3D3F-4FE9-8666-3B6BB593303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79E27778-7DE4-4AFC-981D-452ABF643973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CD7C978A-3127-421C-8B18-D8DC4A7B9B6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83F2166C-B2A5-4D27-8333-592820951E5C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22861CBF-9438-41DA-B776-1CCA178C57E6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A5882BF-2862-40E2-A544-B49783A9C868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空心弧 8">
                <a:extLst>
                  <a:ext uri="{FF2B5EF4-FFF2-40B4-BE49-F238E27FC236}">
                    <a16:creationId xmlns:a16="http://schemas.microsoft.com/office/drawing/2014/main" id="{39E2D9EE-74CE-4277-BF76-0710B1041D1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空心弧 9">
                <a:extLst>
                  <a:ext uri="{FF2B5EF4-FFF2-40B4-BE49-F238E27FC236}">
                    <a16:creationId xmlns:a16="http://schemas.microsoft.com/office/drawing/2014/main" id="{D84A37B2-B80D-491B-8960-4A3391B44038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D2C030EE-4A95-4E4B-8B4A-97E0A39F2FDB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556BF0A8-BE12-4E94-9804-CD5EE0C4C015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4525E08F-0457-4462-B250-5E2416359DEA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9" name="直角三角形 48">
            <a:extLst>
              <a:ext uri="{FF2B5EF4-FFF2-40B4-BE49-F238E27FC236}">
                <a16:creationId xmlns:a16="http://schemas.microsoft.com/office/drawing/2014/main" id="{DFB63793-238B-4929-9705-FDADD748570B}"/>
              </a:ext>
            </a:extLst>
          </p:cNvPr>
          <p:cNvSpPr/>
          <p:nvPr/>
        </p:nvSpPr>
        <p:spPr>
          <a:xfrm rot="11494627">
            <a:off x="10895724" y="4748666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圆: 空心 49">
            <a:extLst>
              <a:ext uri="{FF2B5EF4-FFF2-40B4-BE49-F238E27FC236}">
                <a16:creationId xmlns:a16="http://schemas.microsoft.com/office/drawing/2014/main" id="{3D761226-16D6-407B-B503-3E6FAE9EF20E}"/>
              </a:ext>
            </a:extLst>
          </p:cNvPr>
          <p:cNvSpPr/>
          <p:nvPr/>
        </p:nvSpPr>
        <p:spPr>
          <a:xfrm>
            <a:off x="6771615" y="256036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4" name="Picture 31">
            <a:extLst>
              <a:ext uri="{FF2B5EF4-FFF2-40B4-BE49-F238E27FC236}">
                <a16:creationId xmlns:a16="http://schemas.microsoft.com/office/drawing/2014/main" id="{6D30A179-E29B-8D89-70C3-FCDE724777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6079" y="517753"/>
            <a:ext cx="1053856" cy="1023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FCAE6-B587-36D3-FF5C-713E3DE1B906}"/>
              </a:ext>
            </a:extLst>
          </p:cNvPr>
          <p:cNvSpPr txBox="1"/>
          <p:nvPr/>
        </p:nvSpPr>
        <p:spPr>
          <a:xfrm>
            <a:off x="1855485" y="638024"/>
            <a:ext cx="387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KẾT NỐI ĐỌC- VIẾT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2C2D638-BD56-A04D-49F8-958722652A33}"/>
              </a:ext>
            </a:extLst>
          </p:cNvPr>
          <p:cNvSpPr txBox="1"/>
          <p:nvPr/>
        </p:nvSpPr>
        <p:spPr>
          <a:xfrm>
            <a:off x="1049079" y="1709281"/>
            <a:ext cx="4063231" cy="22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Viết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đoạn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khoảng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150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chủ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“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đồng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cảm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tạo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đẹp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gắn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kết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giới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A2100A2-9222-4B7C-4DF8-840A7172AD98}"/>
              </a:ext>
            </a:extLst>
          </p:cNvPr>
          <p:cNvSpPr txBox="1"/>
          <p:nvPr/>
        </p:nvSpPr>
        <p:spPr>
          <a:xfrm>
            <a:off x="6629586" y="1514717"/>
            <a:ext cx="4865596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spcBef>
                <a:spcPts val="325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hiện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vụ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cầu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Gợi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ý: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325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Đoạn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đảm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bảo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đoạn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NLXH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325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Giải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thích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khóa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khái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quát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NL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325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Bàn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luận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ý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nghĩa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gắn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kết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đồng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cảm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325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chứng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Bài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hành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động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3423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066BFD9-6A35-4FF8-BF16-6D4A1ADE7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4400" y="574793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064578-96A3-4664-97B1-15E8AB6F551E}"/>
              </a:ext>
            </a:extLst>
          </p:cNvPr>
          <p:cNvGrpSpPr/>
          <p:nvPr/>
        </p:nvGrpSpPr>
        <p:grpSpPr>
          <a:xfrm rot="16200000">
            <a:off x="4965336" y="290352"/>
            <a:ext cx="3925742" cy="6490580"/>
            <a:chOff x="1916756" y="991891"/>
            <a:chExt cx="8172513" cy="848751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820488B-C1C9-4124-9D98-6E61B75D7E8F}"/>
                </a:ext>
              </a:extLst>
            </p:cNvPr>
            <p:cNvSpPr/>
            <p:nvPr/>
          </p:nvSpPr>
          <p:spPr>
            <a:xfrm>
              <a:off x="1916756" y="1286363"/>
              <a:ext cx="8172513" cy="819304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F131EF8-1566-48C4-AA1B-E2B2E889598B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D8E9358B-867B-4AF0-8D86-449ED6AA5ABC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CDC6EDAF-2E54-4ACA-A8C2-F75687E8614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BB4C2092-3247-42C5-B7A8-3E73A40C7FE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BBC127D5-F4FE-4B45-81BF-473DD37F96E3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271E434A-52FF-4034-8975-58D7365A300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DB55E785-B891-4DCC-8C69-3DEF792AEAB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EBF8CC30-7A9C-4378-BFFC-1643F8E6B30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862DFA30-49E9-42FA-8FEE-616F1401938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7B81410A-9979-4067-BF1F-CB3773AD062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50B9AD-D4AF-4823-B913-D54EF42F42FA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A137FD4-D389-4839-8272-BD3B8B0659A5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18FC4AE-9D06-4850-B7E9-F1ADFC378CD0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3A541ABA-12C0-43F1-A2F7-2F91443E5AB9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C8684786-C56F-44D7-961D-C91E51B32C42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A4856156-6F9A-4C9B-9D62-00E703AA4F24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C48B79E3-4087-4C45-BFDB-4FACD0338C47}"/>
              </a:ext>
            </a:extLst>
          </p:cNvPr>
          <p:cNvSpPr txBox="1"/>
          <p:nvPr/>
        </p:nvSpPr>
        <p:spPr>
          <a:xfrm>
            <a:off x="967528" y="2160755"/>
            <a:ext cx="2708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rgbClr val="3C9AD4"/>
                </a:solidFill>
                <a:latin typeface="包图粗朗体" panose="02000000000000000000" pitchFamily="2" charset="-122"/>
                <a:ea typeface="包图粗朗体" panose="02000000000000000000" pitchFamily="2" charset="-122"/>
              </a:rPr>
              <a:t>01</a:t>
            </a:r>
            <a:endParaRPr lang="zh-CN" altLang="en-US" sz="7200" dirty="0">
              <a:solidFill>
                <a:srgbClr val="3C9AD4"/>
              </a:solidFill>
              <a:latin typeface="包图粗朗体" panose="02000000000000000000" pitchFamily="2" charset="-122"/>
              <a:ea typeface="包图粗朗体" panose="02000000000000000000" pitchFamily="2" charset="-122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6C97FEC5-FB4A-40FF-B86D-BBBEE124B26D}"/>
              </a:ext>
            </a:extLst>
          </p:cNvPr>
          <p:cNvSpPr/>
          <p:nvPr/>
        </p:nvSpPr>
        <p:spPr>
          <a:xfrm rot="17052922">
            <a:off x="1635751" y="5059022"/>
            <a:ext cx="529284" cy="52928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B1BE2900-CE2C-43A5-B1B1-56B556EB0215}"/>
              </a:ext>
            </a:extLst>
          </p:cNvPr>
          <p:cNvSpPr/>
          <p:nvPr/>
        </p:nvSpPr>
        <p:spPr>
          <a:xfrm rot="782156">
            <a:off x="6374229" y="5308063"/>
            <a:ext cx="1323858" cy="547185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9865FC65-D207-4ACA-949A-80BB7B577A1F}"/>
              </a:ext>
            </a:extLst>
          </p:cNvPr>
          <p:cNvSpPr/>
          <p:nvPr/>
        </p:nvSpPr>
        <p:spPr>
          <a:xfrm>
            <a:off x="4501312" y="1852993"/>
            <a:ext cx="553497" cy="553497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F7C72B-961E-0C5D-C073-96E2BDFD27DB}"/>
              </a:ext>
            </a:extLst>
          </p:cNvPr>
          <p:cNvSpPr txBox="1"/>
          <p:nvPr/>
        </p:nvSpPr>
        <p:spPr>
          <a:xfrm>
            <a:off x="3191767" y="1503300"/>
            <a:ext cx="7742111" cy="3545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35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066BFD9-6A35-4FF8-BF16-6D4A1ADE7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4400" y="574793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6C97FEC5-FB4A-40FF-B86D-BBBEE124B26D}"/>
              </a:ext>
            </a:extLst>
          </p:cNvPr>
          <p:cNvSpPr/>
          <p:nvPr/>
        </p:nvSpPr>
        <p:spPr>
          <a:xfrm rot="17052922">
            <a:off x="802122" y="6061319"/>
            <a:ext cx="529284" cy="52928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9865FC65-D207-4ACA-949A-80BB7B577A1F}"/>
              </a:ext>
            </a:extLst>
          </p:cNvPr>
          <p:cNvSpPr/>
          <p:nvPr/>
        </p:nvSpPr>
        <p:spPr>
          <a:xfrm>
            <a:off x="10474956" y="651668"/>
            <a:ext cx="553497" cy="553497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Google Shape;2659;p53">
            <a:extLst>
              <a:ext uri="{FF2B5EF4-FFF2-40B4-BE49-F238E27FC236}">
                <a16:creationId xmlns:a16="http://schemas.microsoft.com/office/drawing/2014/main" id="{CABBED57-A6DD-A1FF-6905-4157F0B669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3775" y="1401289"/>
            <a:ext cx="3958831" cy="3986507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9" name="Picture 19">
            <a:extLst>
              <a:ext uri="{FF2B5EF4-FFF2-40B4-BE49-F238E27FC236}">
                <a16:creationId xmlns:a16="http://schemas.microsoft.com/office/drawing/2014/main" id="{6F9B8076-A09E-00D1-D6E0-E6401361A4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71981" y="841332"/>
            <a:ext cx="5836793" cy="2980937"/>
          </a:xfrm>
          <a:prstGeom prst="rect">
            <a:avLst/>
          </a:prstGeom>
        </p:spPr>
      </p:pic>
      <p:pic>
        <p:nvPicPr>
          <p:cNvPr id="60" name="Picture 38">
            <a:extLst>
              <a:ext uri="{FF2B5EF4-FFF2-40B4-BE49-F238E27FC236}">
                <a16:creationId xmlns:a16="http://schemas.microsoft.com/office/drawing/2014/main" id="{C50893AD-3AF6-47FF-285B-D768FE11CF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59254" y="682384"/>
            <a:ext cx="700208" cy="70020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9940543-781D-049D-E62F-3786649D033B}"/>
              </a:ext>
            </a:extLst>
          </p:cNvPr>
          <p:cNvSpPr txBox="1"/>
          <p:nvPr/>
        </p:nvSpPr>
        <p:spPr>
          <a:xfrm>
            <a:off x="5784353" y="1382592"/>
            <a:ext cx="4865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Em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hiểu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như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thế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nào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về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sự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đồng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cảm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trong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cuộc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sống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? Khi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bày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tỏ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sự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đồng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cảm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với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người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khác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hoặc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khi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nhận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được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sự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đồng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cảm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của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ai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đó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,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bạn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có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tâm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trạng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như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thế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 </a:t>
            </a:r>
            <a:r>
              <a:rPr lang="en-US" sz="2400" dirty="0" err="1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nào</a:t>
            </a:r>
            <a:r>
              <a:rPr lang="en-US" sz="2400" dirty="0">
                <a:effectLst/>
                <a:latin typeface="#9Slide03 SFU Grenoble" panose="00000500000000000000" pitchFamily="2" charset="0"/>
                <a:ea typeface="Yu Mincho" panose="02020400000000000000" pitchFamily="18" charset="-128"/>
              </a:rPr>
              <a:t>?</a:t>
            </a:r>
            <a:endParaRPr kumimoji="0" lang="en-US" sz="96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3 SFU Grenoble" panose="000005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9F482D-81CE-9B11-5249-06E82FBA2DF6}"/>
              </a:ext>
            </a:extLst>
          </p:cNvPr>
          <p:cNvSpPr txBox="1"/>
          <p:nvPr/>
        </p:nvSpPr>
        <p:spPr>
          <a:xfrm>
            <a:off x="-727865" y="1338973"/>
            <a:ext cx="7742111" cy="3545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  <p:pic>
        <p:nvPicPr>
          <p:cNvPr id="62" name="Picture 25">
            <a:extLst>
              <a:ext uri="{FF2B5EF4-FFF2-40B4-BE49-F238E27FC236}">
                <a16:creationId xmlns:a16="http://schemas.microsoft.com/office/drawing/2014/main" id="{892C25B4-7724-0EE0-F7E5-5E83A728142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67626" y="4061099"/>
            <a:ext cx="4418490" cy="27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8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066BFD9-6A35-4FF8-BF16-6D4A1ADE7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0CED2E4-C8D3-4B11-95F7-78C2307128D5}"/>
              </a:ext>
            </a:extLst>
          </p:cNvPr>
          <p:cNvSpPr/>
          <p:nvPr/>
        </p:nvSpPr>
        <p:spPr>
          <a:xfrm>
            <a:off x="914400" y="574793"/>
            <a:ext cx="10363200" cy="5921700"/>
          </a:xfrm>
          <a:prstGeom prst="rect">
            <a:avLst/>
          </a:prstGeom>
          <a:solidFill>
            <a:srgbClr val="FE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B064578-96A3-4664-97B1-15E8AB6F551E}"/>
              </a:ext>
            </a:extLst>
          </p:cNvPr>
          <p:cNvGrpSpPr/>
          <p:nvPr/>
        </p:nvGrpSpPr>
        <p:grpSpPr>
          <a:xfrm rot="16200000">
            <a:off x="5254440" y="1248"/>
            <a:ext cx="3925742" cy="7068788"/>
            <a:chOff x="1916756" y="991891"/>
            <a:chExt cx="8172513" cy="848751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820488B-C1C9-4124-9D98-6E61B75D7E8F}"/>
                </a:ext>
              </a:extLst>
            </p:cNvPr>
            <p:cNvSpPr/>
            <p:nvPr/>
          </p:nvSpPr>
          <p:spPr>
            <a:xfrm>
              <a:off x="1916756" y="1286363"/>
              <a:ext cx="8172513" cy="8193046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F131EF8-1566-48C4-AA1B-E2B2E889598B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D8E9358B-867B-4AF0-8D86-449ED6AA5ABC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CDC6EDAF-2E54-4ACA-A8C2-F75687E8614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BB4C2092-3247-42C5-B7A8-3E73A40C7FEC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BBC127D5-F4FE-4B45-81BF-473DD37F96E3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271E434A-52FF-4034-8975-58D7365A300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DB55E785-B891-4DCC-8C69-3DEF792AEAB4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EBF8CC30-7A9C-4378-BFFC-1643F8E6B30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862DFA30-49E9-42FA-8FEE-616F1401938B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7B81410A-9979-4067-BF1F-CB3773AD0621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50B9AD-D4AF-4823-B913-D54EF42F42FA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9A137FD4-D389-4839-8272-BD3B8B0659A5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418FC4AE-9D06-4850-B7E9-F1ADFC378CD0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3A541ABA-12C0-43F1-A2F7-2F91443E5AB9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C8684786-C56F-44D7-961D-C91E51B32C42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A4856156-6F9A-4C9B-9D62-00E703AA4F24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9F851920-8DB3-4286-84C9-304E772CFD47}"/>
              </a:ext>
            </a:extLst>
          </p:cNvPr>
          <p:cNvSpPr/>
          <p:nvPr/>
        </p:nvSpPr>
        <p:spPr>
          <a:xfrm>
            <a:off x="-34344" y="5558330"/>
            <a:ext cx="3226111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712BCB-D4C6-46BA-AC22-DEFF216A28D5}"/>
              </a:ext>
            </a:extLst>
          </p:cNvPr>
          <p:cNvSpPr/>
          <p:nvPr/>
        </p:nvSpPr>
        <p:spPr>
          <a:xfrm>
            <a:off x="-34345" y="5853739"/>
            <a:ext cx="2678203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8272CD-E9F3-4BB7-9552-AAB69139CE8C}"/>
              </a:ext>
            </a:extLst>
          </p:cNvPr>
          <p:cNvSpPr/>
          <p:nvPr/>
        </p:nvSpPr>
        <p:spPr>
          <a:xfrm>
            <a:off x="-34345" y="6168200"/>
            <a:ext cx="2202217" cy="157760"/>
          </a:xfrm>
          <a:prstGeom prst="rect">
            <a:avLst/>
          </a:prstGeom>
          <a:pattFill prst="pct50">
            <a:fgClr>
              <a:srgbClr val="C3D7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圆: 空心 71">
            <a:extLst>
              <a:ext uri="{FF2B5EF4-FFF2-40B4-BE49-F238E27FC236}">
                <a16:creationId xmlns:a16="http://schemas.microsoft.com/office/drawing/2014/main" id="{D9A5F995-52D5-4406-A955-2752222CC044}"/>
              </a:ext>
            </a:extLst>
          </p:cNvPr>
          <p:cNvSpPr/>
          <p:nvPr/>
        </p:nvSpPr>
        <p:spPr>
          <a:xfrm>
            <a:off x="319844" y="110325"/>
            <a:ext cx="1189112" cy="1189112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直角三角形 72">
            <a:extLst>
              <a:ext uri="{FF2B5EF4-FFF2-40B4-BE49-F238E27FC236}">
                <a16:creationId xmlns:a16="http://schemas.microsoft.com/office/drawing/2014/main" id="{B16E66E6-D9D5-41E8-8EAE-3BA61CE78785}"/>
              </a:ext>
            </a:extLst>
          </p:cNvPr>
          <p:cNvSpPr/>
          <p:nvPr/>
        </p:nvSpPr>
        <p:spPr>
          <a:xfrm rot="625069">
            <a:off x="10802119" y="1992674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C48B79E3-4087-4C45-BFDB-4FACD0338C47}"/>
              </a:ext>
            </a:extLst>
          </p:cNvPr>
          <p:cNvSpPr txBox="1"/>
          <p:nvPr/>
        </p:nvSpPr>
        <p:spPr>
          <a:xfrm>
            <a:off x="967528" y="2160755"/>
            <a:ext cx="2708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3C9AD4"/>
                </a:solidFill>
                <a:effectLst/>
                <a:uLnTx/>
                <a:uFillTx/>
                <a:latin typeface="包图粗朗体" panose="02000000000000000000" pitchFamily="2" charset="-122"/>
                <a:ea typeface="包图粗朗体" panose="02000000000000000000" pitchFamily="2" charset="-122"/>
                <a:cs typeface="+mn-cs"/>
              </a:rPr>
              <a:t>02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3C9AD4"/>
              </a:solidFill>
              <a:effectLst/>
              <a:uLnTx/>
              <a:uFillTx/>
              <a:latin typeface="包图粗朗体" panose="02000000000000000000" pitchFamily="2" charset="-122"/>
              <a:ea typeface="包图粗朗体" panose="02000000000000000000" pitchFamily="2" charset="-122"/>
              <a:cs typeface="+mn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98E9E9-E92A-4B6E-BD80-A85394085110}"/>
              </a:ext>
            </a:extLst>
          </p:cNvPr>
          <p:cNvGrpSpPr/>
          <p:nvPr/>
        </p:nvGrpSpPr>
        <p:grpSpPr>
          <a:xfrm>
            <a:off x="11128198" y="5227475"/>
            <a:ext cx="297192" cy="1055732"/>
            <a:chOff x="10893569" y="4298561"/>
            <a:chExt cx="580736" cy="2062980"/>
          </a:xfrm>
          <a:solidFill>
            <a:schemeClr val="bg1"/>
          </a:solidFill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56D02AF6-F6BC-4CDA-A368-5480A953D33A}"/>
                </a:ext>
              </a:extLst>
            </p:cNvPr>
            <p:cNvSpPr/>
            <p:nvPr/>
          </p:nvSpPr>
          <p:spPr>
            <a:xfrm rot="7445503">
              <a:off x="10893569" y="5037759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183088E-7303-4BFB-9EE7-8F8E579932DE}"/>
                </a:ext>
              </a:extLst>
            </p:cNvPr>
            <p:cNvSpPr/>
            <p:nvPr/>
          </p:nvSpPr>
          <p:spPr>
            <a:xfrm rot="7445503">
              <a:off x="10893569" y="4298561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A3FB96E-EDA1-4259-9565-17E4616FBFDF}"/>
                </a:ext>
              </a:extLst>
            </p:cNvPr>
            <p:cNvSpPr/>
            <p:nvPr/>
          </p:nvSpPr>
          <p:spPr>
            <a:xfrm rot="7445503">
              <a:off x="10893570" y="5780806"/>
              <a:ext cx="580735" cy="580735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889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6C97FEC5-FB4A-40FF-B86D-BBBEE124B26D}"/>
              </a:ext>
            </a:extLst>
          </p:cNvPr>
          <p:cNvSpPr/>
          <p:nvPr/>
        </p:nvSpPr>
        <p:spPr>
          <a:xfrm rot="17052922">
            <a:off x="1635751" y="5059022"/>
            <a:ext cx="529284" cy="52928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27000" dist="88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F6843C5-8A0D-4B92-B283-BCE11A4B9304}"/>
              </a:ext>
            </a:extLst>
          </p:cNvPr>
          <p:cNvSpPr/>
          <p:nvPr/>
        </p:nvSpPr>
        <p:spPr>
          <a:xfrm>
            <a:off x="7872310" y="1299437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B1BE2900-CE2C-43A5-B1B1-56B556EB0215}"/>
              </a:ext>
            </a:extLst>
          </p:cNvPr>
          <p:cNvSpPr/>
          <p:nvPr/>
        </p:nvSpPr>
        <p:spPr>
          <a:xfrm rot="782156">
            <a:off x="6374229" y="5308063"/>
            <a:ext cx="1323858" cy="547185"/>
          </a:xfrm>
          <a:prstGeom prst="triangle">
            <a:avLst/>
          </a:prstGeom>
          <a:pattFill prst="dashVert">
            <a:fgClr>
              <a:schemeClr val="bg1"/>
            </a:fgClr>
            <a:bgClr>
              <a:srgbClr val="DC766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菱形 55">
            <a:extLst>
              <a:ext uri="{FF2B5EF4-FFF2-40B4-BE49-F238E27FC236}">
                <a16:creationId xmlns:a16="http://schemas.microsoft.com/office/drawing/2014/main" id="{9865FC65-D207-4ACA-949A-80BB7B577A1F}"/>
              </a:ext>
            </a:extLst>
          </p:cNvPr>
          <p:cNvSpPr/>
          <p:nvPr/>
        </p:nvSpPr>
        <p:spPr>
          <a:xfrm>
            <a:off x="4501312" y="1852993"/>
            <a:ext cx="553497" cy="553497"/>
          </a:xfrm>
          <a:prstGeom prst="diamond">
            <a:avLst/>
          </a:prstGeom>
          <a:pattFill prst="wd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F7C72B-961E-0C5D-C073-96E2BDFD27DB}"/>
              </a:ext>
            </a:extLst>
          </p:cNvPr>
          <p:cNvSpPr txBox="1"/>
          <p:nvPr/>
        </p:nvSpPr>
        <p:spPr>
          <a:xfrm>
            <a:off x="3534683" y="2016341"/>
            <a:ext cx="7742111" cy="3200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latin typeface="#9Slide03 SFU Futura_05" panose="00000800000000000000" pitchFamily="2" charset="0"/>
              </a:rPr>
              <a:t>HÌNH</a:t>
            </a:r>
            <a:r>
              <a:rPr lang="en-US" sz="7200" dirty="0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latin typeface="#9Slide03 SFU Futura_05" panose="00000800000000000000" pitchFamily="2" charset="0"/>
              </a:rPr>
              <a:t> </a:t>
            </a:r>
            <a:r>
              <a:rPr lang="en-US" sz="720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latin typeface="#9Slide03 SFU Futura_05" panose="00000800000000000000" pitchFamily="2" charset="0"/>
              </a:rPr>
              <a:t>THÀNH</a:t>
            </a:r>
            <a:endParaRPr lang="en-US" sz="7200" dirty="0">
              <a:ln>
                <a:solidFill>
                  <a:prstClr val="white"/>
                </a:solidFill>
              </a:ln>
              <a:solidFill>
                <a:srgbClr val="4472C4">
                  <a:lumMod val="50000"/>
                </a:srgbClr>
              </a:solidFill>
              <a:latin typeface="#9Slide03 SFU Futura_05" panose="000008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KIẾN</a:t>
            </a: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THỨC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3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A1B51665-AF3A-4242-8041-515F82C0F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30FD4E01-D6C5-4121-AC76-13258FB11A7B}"/>
              </a:ext>
            </a:extLst>
          </p:cNvPr>
          <p:cNvGrpSpPr/>
          <p:nvPr/>
        </p:nvGrpSpPr>
        <p:grpSpPr>
          <a:xfrm rot="16200000">
            <a:off x="3165925" y="-1964594"/>
            <a:ext cx="5860148" cy="10820114"/>
            <a:chOff x="1916755" y="-4227671"/>
            <a:chExt cx="8172514" cy="1097723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C17961C-1F2C-4A90-8B13-8F84D369357B}"/>
                </a:ext>
              </a:extLst>
            </p:cNvPr>
            <p:cNvSpPr/>
            <p:nvPr/>
          </p:nvSpPr>
          <p:spPr>
            <a:xfrm>
              <a:off x="1916757" y="-4227671"/>
              <a:ext cx="8172512" cy="5422277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C46E20F-98D5-4DC2-B3B2-90A6B0C17EB9}"/>
                </a:ext>
              </a:extLst>
            </p:cNvPr>
            <p:cNvSpPr/>
            <p:nvPr/>
          </p:nvSpPr>
          <p:spPr>
            <a:xfrm>
              <a:off x="1916755" y="1327284"/>
              <a:ext cx="8172511" cy="5422278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ED38577-6E60-40B3-98D3-34E409B5A299}"/>
                </a:ext>
              </a:extLst>
            </p:cNvPr>
            <p:cNvGrpSpPr/>
            <p:nvPr/>
          </p:nvGrpSpPr>
          <p:grpSpPr>
            <a:xfrm>
              <a:off x="2392366" y="991891"/>
              <a:ext cx="4507671" cy="588935"/>
              <a:chOff x="2310308" y="1309538"/>
              <a:chExt cx="7094741" cy="573572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804181D4-2E34-456A-8C00-D357B4386300}"/>
                  </a:ext>
                </a:extLst>
              </p:cNvPr>
              <p:cNvSpPr/>
              <p:nvPr/>
            </p:nvSpPr>
            <p:spPr>
              <a:xfrm rot="16482203" flipV="1">
                <a:off x="2338464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571D2FC4-6BEA-4196-9DEF-1B20FDED161E}"/>
                  </a:ext>
                </a:extLst>
              </p:cNvPr>
              <p:cNvSpPr/>
              <p:nvPr/>
            </p:nvSpPr>
            <p:spPr>
              <a:xfrm rot="16482203" flipV="1">
                <a:off x="3144375" y="1281387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空心弧 15">
                <a:extLst>
                  <a:ext uri="{FF2B5EF4-FFF2-40B4-BE49-F238E27FC236}">
                    <a16:creationId xmlns:a16="http://schemas.microsoft.com/office/drawing/2014/main" id="{E7DFA2A9-F8DC-46ED-8D01-E1AE2417F888}"/>
                  </a:ext>
                </a:extLst>
              </p:cNvPr>
              <p:cNvSpPr/>
              <p:nvPr/>
            </p:nvSpPr>
            <p:spPr>
              <a:xfrm rot="16482203" flipV="1">
                <a:off x="3953802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>
                <a:extLst>
                  <a:ext uri="{FF2B5EF4-FFF2-40B4-BE49-F238E27FC236}">
                    <a16:creationId xmlns:a16="http://schemas.microsoft.com/office/drawing/2014/main" id="{194EF87C-72B0-40E8-BEC1-1EC9345651BF}"/>
                  </a:ext>
                </a:extLst>
              </p:cNvPr>
              <p:cNvSpPr/>
              <p:nvPr/>
            </p:nvSpPr>
            <p:spPr>
              <a:xfrm rot="16482203" flipV="1">
                <a:off x="4759713" y="1281384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>
                <a:extLst>
                  <a:ext uri="{FF2B5EF4-FFF2-40B4-BE49-F238E27FC236}">
                    <a16:creationId xmlns:a16="http://schemas.microsoft.com/office/drawing/2014/main" id="{C6D9719D-3D3F-4FE9-8666-3B6BB593303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>
                <a:extLst>
                  <a:ext uri="{FF2B5EF4-FFF2-40B4-BE49-F238E27FC236}">
                    <a16:creationId xmlns:a16="http://schemas.microsoft.com/office/drawing/2014/main" id="{79E27778-7DE4-4AFC-981D-452ABF643973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19">
                <a:extLst>
                  <a:ext uri="{FF2B5EF4-FFF2-40B4-BE49-F238E27FC236}">
                    <a16:creationId xmlns:a16="http://schemas.microsoft.com/office/drawing/2014/main" id="{CD7C978A-3127-421C-8B18-D8DC4A7B9B63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20">
                <a:extLst>
                  <a:ext uri="{FF2B5EF4-FFF2-40B4-BE49-F238E27FC236}">
                    <a16:creationId xmlns:a16="http://schemas.microsoft.com/office/drawing/2014/main" id="{83F2166C-B2A5-4D27-8333-592820951E5C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21">
                <a:extLst>
                  <a:ext uri="{FF2B5EF4-FFF2-40B4-BE49-F238E27FC236}">
                    <a16:creationId xmlns:a16="http://schemas.microsoft.com/office/drawing/2014/main" id="{22861CBF-9438-41DA-B776-1CCA178C57E6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A5882BF-2862-40E2-A544-B49783A9C868}"/>
                </a:ext>
              </a:extLst>
            </p:cNvPr>
            <p:cNvGrpSpPr/>
            <p:nvPr/>
          </p:nvGrpSpPr>
          <p:grpSpPr>
            <a:xfrm>
              <a:off x="7041857" y="991891"/>
              <a:ext cx="2452818" cy="588933"/>
              <a:chOff x="5544495" y="1309538"/>
              <a:chExt cx="3860554" cy="57357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空心弧 8">
                <a:extLst>
                  <a:ext uri="{FF2B5EF4-FFF2-40B4-BE49-F238E27FC236}">
                    <a16:creationId xmlns:a16="http://schemas.microsoft.com/office/drawing/2014/main" id="{39E2D9EE-74CE-4277-BF76-0710B1041D10}"/>
                  </a:ext>
                </a:extLst>
              </p:cNvPr>
              <p:cNvSpPr/>
              <p:nvPr/>
            </p:nvSpPr>
            <p:spPr>
              <a:xfrm rot="16482203" flipV="1">
                <a:off x="5572651" y="1281385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空心弧 9">
                <a:extLst>
                  <a:ext uri="{FF2B5EF4-FFF2-40B4-BE49-F238E27FC236}">
                    <a16:creationId xmlns:a16="http://schemas.microsoft.com/office/drawing/2014/main" id="{D84A37B2-B80D-491B-8960-4A3391B44038}"/>
                  </a:ext>
                </a:extLst>
              </p:cNvPr>
              <p:cNvSpPr/>
              <p:nvPr/>
            </p:nvSpPr>
            <p:spPr>
              <a:xfrm rot="16482203" flipV="1">
                <a:off x="6375051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空心弧 10">
                <a:extLst>
                  <a:ext uri="{FF2B5EF4-FFF2-40B4-BE49-F238E27FC236}">
                    <a16:creationId xmlns:a16="http://schemas.microsoft.com/office/drawing/2014/main" id="{D2C030EE-4A95-4E4B-8B4A-97E0A39F2FDB}"/>
                  </a:ext>
                </a:extLst>
              </p:cNvPr>
              <p:cNvSpPr/>
              <p:nvPr/>
            </p:nvSpPr>
            <p:spPr>
              <a:xfrm rot="16482203" flipV="1">
                <a:off x="7177450" y="1281382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>
                <a:extLst>
                  <a:ext uri="{FF2B5EF4-FFF2-40B4-BE49-F238E27FC236}">
                    <a16:creationId xmlns:a16="http://schemas.microsoft.com/office/drawing/2014/main" id="{556BF0A8-BE12-4E94-9804-CD5EE0C4C015}"/>
                  </a:ext>
                </a:extLst>
              </p:cNvPr>
              <p:cNvSpPr/>
              <p:nvPr/>
            </p:nvSpPr>
            <p:spPr>
              <a:xfrm rot="16482203" flipV="1">
                <a:off x="7986877" y="1281383"/>
                <a:ext cx="573567" cy="629880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id="{4525E08F-0457-4462-B250-5E2416359DEA}"/>
                  </a:ext>
                </a:extLst>
              </p:cNvPr>
              <p:cNvSpPr/>
              <p:nvPr/>
            </p:nvSpPr>
            <p:spPr>
              <a:xfrm rot="16482203" flipV="1">
                <a:off x="8803325" y="1281383"/>
                <a:ext cx="573567" cy="629881"/>
              </a:xfrm>
              <a:prstGeom prst="blockArc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9" name="直角三角形 48">
            <a:extLst>
              <a:ext uri="{FF2B5EF4-FFF2-40B4-BE49-F238E27FC236}">
                <a16:creationId xmlns:a16="http://schemas.microsoft.com/office/drawing/2014/main" id="{DFB63793-238B-4929-9705-FDADD748570B}"/>
              </a:ext>
            </a:extLst>
          </p:cNvPr>
          <p:cNvSpPr/>
          <p:nvPr/>
        </p:nvSpPr>
        <p:spPr>
          <a:xfrm rot="11494627">
            <a:off x="10895724" y="4748666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圆: 空心 49">
            <a:extLst>
              <a:ext uri="{FF2B5EF4-FFF2-40B4-BE49-F238E27FC236}">
                <a16:creationId xmlns:a16="http://schemas.microsoft.com/office/drawing/2014/main" id="{3D761226-16D6-407B-B503-3E6FAE9EF20E}"/>
              </a:ext>
            </a:extLst>
          </p:cNvPr>
          <p:cNvSpPr/>
          <p:nvPr/>
        </p:nvSpPr>
        <p:spPr>
          <a:xfrm>
            <a:off x="6771615" y="256036"/>
            <a:ext cx="518704" cy="518704"/>
          </a:xfrm>
          <a:prstGeom prst="donut">
            <a:avLst>
              <a:gd name="adj" fmla="val 1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4" name="Picture 31">
            <a:extLst>
              <a:ext uri="{FF2B5EF4-FFF2-40B4-BE49-F238E27FC236}">
                <a16:creationId xmlns:a16="http://schemas.microsoft.com/office/drawing/2014/main" id="{6D30A179-E29B-8D89-70C3-FCDE724777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6079" y="517753"/>
            <a:ext cx="1053856" cy="1023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FCAE6-B587-36D3-FF5C-713E3DE1B906}"/>
              </a:ext>
            </a:extLst>
          </p:cNvPr>
          <p:cNvSpPr txBox="1"/>
          <p:nvPr/>
        </p:nvSpPr>
        <p:spPr>
          <a:xfrm>
            <a:off x="1855485" y="638024"/>
            <a:ext cx="397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NHIỆM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VỤ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HỌC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#9Slide03 SFU Grenoble" panose="00000500000000000000" pitchFamily="2" charset="0"/>
              </a:rPr>
              <a:t>TẬP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#9Slide03 SFU Grenoble" panose="000005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546586-3945-A00A-027B-64CBCE83B230}"/>
              </a:ext>
            </a:extLst>
          </p:cNvPr>
          <p:cNvSpPr txBox="1"/>
          <p:nvPr/>
        </p:nvSpPr>
        <p:spPr>
          <a:xfrm>
            <a:off x="796972" y="1664495"/>
            <a:ext cx="4892257" cy="2763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 err="1"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H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oàn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thành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phiếu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tìm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hiểu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chung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về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tác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phẩm</a:t>
            </a:r>
            <a:r>
              <a:rPr lang="en-US" sz="4000" dirty="0">
                <a:effectLst/>
                <a:latin typeface="#9Slide03 Arima Madurai ExtraBo" panose="00000900000000000000" pitchFamily="2" charset="0"/>
                <a:ea typeface="Yu Mincho" panose="02020400000000000000" pitchFamily="18" charset="-128"/>
                <a:cs typeface="#9Slide03 Arima Madurai ExtraBo" panose="00000900000000000000" pitchFamily="2" charset="0"/>
              </a:rPr>
              <a:t> </a:t>
            </a:r>
            <a:endParaRPr lang="en-US" sz="3200" dirty="0">
              <a:effectLst/>
              <a:latin typeface="#9Slide03 Arima Madurai ExtraBo" panose="00000900000000000000" pitchFamily="2" charset="0"/>
              <a:ea typeface="Yu Mincho" panose="02020400000000000000" pitchFamily="18" charset="-128"/>
              <a:cs typeface="#9Slide03 Arima Madurai ExtraBo" panose="00000900000000000000" pitchFamily="2" charset="0"/>
            </a:endParaRPr>
          </a:p>
        </p:txBody>
      </p:sp>
      <p:pic>
        <p:nvPicPr>
          <p:cNvPr id="56" name="Picture 55" descr="Text&#10;&#10;Description automatically generated">
            <a:extLst>
              <a:ext uri="{FF2B5EF4-FFF2-40B4-BE49-F238E27FC236}">
                <a16:creationId xmlns:a16="http://schemas.microsoft.com/office/drawing/2014/main" id="{80D28F97-7590-7F7F-DB0C-598075C109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744" y="744544"/>
            <a:ext cx="3819295" cy="54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6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A2DE90D2-B20A-474C-941E-8E8B3719B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1B35922B-AFDF-4E08-8108-7B89B835EFCC}"/>
              </a:ext>
            </a:extLst>
          </p:cNvPr>
          <p:cNvSpPr/>
          <p:nvPr/>
        </p:nvSpPr>
        <p:spPr>
          <a:xfrm rot="12425661">
            <a:off x="10891576" y="5102475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40B5F8D-2438-4731-8E9C-41ED0A73283F}"/>
              </a:ext>
            </a:extLst>
          </p:cNvPr>
          <p:cNvGrpSpPr/>
          <p:nvPr/>
        </p:nvGrpSpPr>
        <p:grpSpPr>
          <a:xfrm rot="10800000">
            <a:off x="11019280" y="61194"/>
            <a:ext cx="995674" cy="1597842"/>
            <a:chOff x="10955360" y="2082071"/>
            <a:chExt cx="1200011" cy="1925758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3F4E935-A001-4D77-9D78-0CB1A77E122B}"/>
                </a:ext>
              </a:extLst>
            </p:cNvPr>
            <p:cNvGrpSpPr/>
            <p:nvPr/>
          </p:nvGrpSpPr>
          <p:grpSpPr>
            <a:xfrm>
              <a:off x="10967882" y="2082071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0AE60565-41F3-4085-8F53-5CFABD3848B7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0270AAA0-D814-4D4D-B091-379F5F91ADFB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FBE845AC-A0A0-4FBE-BAE1-985EBED8C3A0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07D39A9E-8BC2-4854-8710-A5F358C4B5FB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5BED74F0-2E66-4B30-85E2-9A5289772757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40CBD04E-414F-4D82-B2E4-A353BC0BDE1C}"/>
                </a:ext>
              </a:extLst>
            </p:cNvPr>
            <p:cNvGrpSpPr/>
            <p:nvPr/>
          </p:nvGrpSpPr>
          <p:grpSpPr>
            <a:xfrm>
              <a:off x="10967882" y="2366667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C0512986-D171-422B-9456-35C51678545A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2A39E09B-053D-4785-BADF-BC91F130C02B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87E23FA0-22B6-47B7-8DC0-BB2EE0AB8125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E4C16E6-E728-4A6D-A5E2-F61EA001167A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DC24A38D-F258-4243-A833-CD62509CC964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37A1B58-EB37-4EB1-8EA8-9CF37637D63A}"/>
                </a:ext>
              </a:extLst>
            </p:cNvPr>
            <p:cNvGrpSpPr/>
            <p:nvPr/>
          </p:nvGrpSpPr>
          <p:grpSpPr>
            <a:xfrm>
              <a:off x="10967882" y="2676335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5301E18F-6BB8-418A-98A2-52A47BB73355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2E387B07-3F3B-4069-AE9B-C6C3076D603D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17D45163-4DF5-4B4B-9BCB-9AD273AA1787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B9FACB1-90F9-4B92-8E0B-84C6222ED11E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5077B993-D73A-42C1-9B38-08EC45C40F6A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BBB3ED59-67E6-4157-B8FC-32C28CF80D76}"/>
                </a:ext>
              </a:extLst>
            </p:cNvPr>
            <p:cNvGrpSpPr/>
            <p:nvPr/>
          </p:nvGrpSpPr>
          <p:grpSpPr>
            <a:xfrm>
              <a:off x="10955360" y="2985618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F96DDE32-AB01-41DC-B6B5-38AD99A77C96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7E9563D6-B84B-4BCD-A29C-839FF7B9EE5A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44663C80-A8BD-48A1-B383-1F4F4405891C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6348EB39-90E5-4332-8487-B2708A32DB93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188F7EA-F947-427F-9E3E-4E899F247149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A20373DE-9348-4581-B7C1-23B03AF40A63}"/>
                </a:ext>
              </a:extLst>
            </p:cNvPr>
            <p:cNvGrpSpPr/>
            <p:nvPr/>
          </p:nvGrpSpPr>
          <p:grpSpPr>
            <a:xfrm>
              <a:off x="10955807" y="3255374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ABF68C44-F82A-42E6-8CD5-3E5C8FFE3724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B04EF7FB-FDD6-4BDC-863E-6A98A09757EA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7ADF2156-DBDB-4CB8-B7B8-B5A119C10084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6313D413-F8C6-470E-86F6-66D4FA83AD20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8AC076DF-A94E-402B-8681-58BB18B4A8B9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078E6C2-7128-46F2-823D-2388BB683400}"/>
                </a:ext>
              </a:extLst>
            </p:cNvPr>
            <p:cNvGrpSpPr/>
            <p:nvPr/>
          </p:nvGrpSpPr>
          <p:grpSpPr>
            <a:xfrm>
              <a:off x="10955807" y="3533462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8C625D93-79B9-488B-8DF2-E2B64F74C427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717F189C-8793-41E2-AD2F-B76F6B97BD65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D6ACDD82-4069-4EE8-9D08-90CAA23A3F94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263E0659-6FAE-4BCA-911F-AC2C5C2656C7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BD13293B-9CB6-45E5-A054-C1659C950B9E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13987CBF-0D6B-489A-A4E7-137DF8D5ADEF}"/>
                </a:ext>
              </a:extLst>
            </p:cNvPr>
            <p:cNvGrpSpPr/>
            <p:nvPr/>
          </p:nvGrpSpPr>
          <p:grpSpPr>
            <a:xfrm>
              <a:off x="10955807" y="3834203"/>
              <a:ext cx="1187489" cy="173626"/>
              <a:chOff x="9646195" y="2366667"/>
              <a:chExt cx="2374951" cy="347248"/>
            </a:xfrm>
            <a:grpFill/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BBE665B7-F1DD-4D29-875F-68E6B56C0E9F}"/>
                  </a:ext>
                </a:extLst>
              </p:cNvPr>
              <p:cNvSpPr/>
              <p:nvPr/>
            </p:nvSpPr>
            <p:spPr>
              <a:xfrm>
                <a:off x="11673900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AA98D6F7-E1F2-4FF6-B0E8-33021053CAA2}"/>
                  </a:ext>
                </a:extLst>
              </p:cNvPr>
              <p:cNvSpPr/>
              <p:nvPr/>
            </p:nvSpPr>
            <p:spPr>
              <a:xfrm>
                <a:off x="11177940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A75A8DDE-B10A-4950-BA26-0A55539643D1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989E9CAC-D370-4D31-ABCF-8A87F85392F0}"/>
                  </a:ext>
                </a:extLst>
              </p:cNvPr>
              <p:cNvSpPr/>
              <p:nvPr/>
            </p:nvSpPr>
            <p:spPr>
              <a:xfrm>
                <a:off x="10157491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79C185DF-AD9E-4372-BA62-AF7E14BEC516}"/>
                  </a:ext>
                </a:extLst>
              </p:cNvPr>
              <p:cNvSpPr/>
              <p:nvPr/>
            </p:nvSpPr>
            <p:spPr>
              <a:xfrm>
                <a:off x="9646195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8" name="矩形 24">
            <a:extLst>
              <a:ext uri="{FF2B5EF4-FFF2-40B4-BE49-F238E27FC236}">
                <a16:creationId xmlns:a16="http://schemas.microsoft.com/office/drawing/2014/main" id="{2721F01C-9526-C40D-CDDA-1CAF67188AB1}"/>
              </a:ext>
            </a:extLst>
          </p:cNvPr>
          <p:cNvSpPr/>
          <p:nvPr/>
        </p:nvSpPr>
        <p:spPr>
          <a:xfrm>
            <a:off x="428017" y="266446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F76EC6E-E3C0-E0E8-2FE5-4E7ADCB84276}"/>
              </a:ext>
            </a:extLst>
          </p:cNvPr>
          <p:cNvSpPr txBox="1"/>
          <p:nvPr/>
        </p:nvSpPr>
        <p:spPr>
          <a:xfrm>
            <a:off x="2076343" y="60349"/>
            <a:ext cx="896413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0" name="Picture 11">
            <a:extLst>
              <a:ext uri="{FF2B5EF4-FFF2-40B4-BE49-F238E27FC236}">
                <a16:creationId xmlns:a16="http://schemas.microsoft.com/office/drawing/2014/main" id="{42BE390C-AB56-7F91-DE87-700C18809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804" y="266446"/>
            <a:ext cx="7603904" cy="626843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46051415-7F8C-C6DD-04E4-3762024A5AB0}"/>
              </a:ext>
            </a:extLst>
          </p:cNvPr>
          <p:cNvSpPr txBox="1"/>
          <p:nvPr/>
        </p:nvSpPr>
        <p:spPr>
          <a:xfrm>
            <a:off x="310717" y="863582"/>
            <a:ext cx="6096000" cy="724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effectLst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2400" u="sng" dirty="0">
              <a:solidFill>
                <a:schemeClr val="accent1">
                  <a:lumMod val="50000"/>
                </a:schemeClr>
              </a:solidFill>
              <a:effectLst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2" name="Picture 101" descr="A person with a long beard and glasses&#10;&#10;Description automatically generated with low confidence">
            <a:extLst>
              <a:ext uri="{FF2B5EF4-FFF2-40B4-BE49-F238E27FC236}">
                <a16:creationId xmlns:a16="http://schemas.microsoft.com/office/drawing/2014/main" id="{6100D688-C955-5BC3-FC31-20A4812BEC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2" b="98294" l="481" r="93109">
                        <a14:foregroundMark x1="52244" y1="21129" x2="55609" y2="34121"/>
                        <a14:foregroundMark x1="53365" y1="18241" x2="53365" y2="23228"/>
                        <a14:foregroundMark x1="60417" y1="29003" x2="59455" y2="31496"/>
                        <a14:foregroundMark x1="59135" y1="30446" x2="52244" y2="41601"/>
                        <a14:foregroundMark x1="52083" y1="36745" x2="52083" y2="46457"/>
                        <a14:foregroundMark x1="40545" y1="38583" x2="25481" y2="53412"/>
                        <a14:foregroundMark x1="27083" y1="46457" x2="21635" y2="58268"/>
                        <a14:foregroundMark x1="18910" y1="52100" x2="18750" y2="57480"/>
                        <a14:foregroundMark x1="18750" y1="54199" x2="16186" y2="60630"/>
                        <a14:foregroundMark x1="10577" y1="55118" x2="9936" y2="59711"/>
                        <a14:foregroundMark x1="8173" y1="56824" x2="8333" y2="59974"/>
                        <a14:foregroundMark x1="6090" y1="55906" x2="6090" y2="62730"/>
                        <a14:foregroundMark x1="1923" y1="52493" x2="3205" y2="61942"/>
                        <a14:foregroundMark x1="3205" y1="61942" x2="3205" y2="61942"/>
                        <a14:foregroundMark x1="481" y1="52887" x2="4487" y2="67848"/>
                        <a14:foregroundMark x1="4487" y1="67848" x2="4487" y2="67848"/>
                        <a14:foregroundMark x1="3365" y1="60892" x2="4647" y2="86483"/>
                        <a14:foregroundMark x1="4647" y1="86483" x2="4647" y2="86483"/>
                        <a14:foregroundMark x1="8173" y1="67848" x2="13141" y2="90157"/>
                        <a14:foregroundMark x1="17468" y1="95407" x2="18269" y2="98556"/>
                        <a14:foregroundMark x1="85737" y1="85171" x2="90385" y2="92782"/>
                        <a14:foregroundMark x1="89423" y1="78609" x2="90705" y2="90289"/>
                        <a14:foregroundMark x1="91186" y1="81102" x2="93429" y2="98163"/>
                        <a14:foregroundMark x1="88814" y1="74042" x2="90545" y2="77690"/>
                        <a14:foregroundMark x1="78526" y1="52362" x2="83507" y2="62859"/>
                        <a14:foregroundMark x1="42308" y1="39501" x2="43910" y2="48556"/>
                        <a14:foregroundMark x1="52885" y1="17979" x2="55449" y2="23360"/>
                        <a14:foregroundMark x1="56410" y1="20866" x2="56410" y2="22966"/>
                        <a14:foregroundMark x1="48397" y1="13911" x2="45994" y2="17979"/>
                        <a14:foregroundMark x1="47917" y1="14436" x2="47917" y2="14436"/>
                        <a14:foregroundMark x1="44391" y1="12467" x2="43429" y2="12467"/>
                        <a14:foregroundMark x1="42949" y1="12467" x2="37340" y2="19685"/>
                        <a14:foregroundMark x1="26736" y1="20506" x2="25661" y2="21826"/>
                        <a14:foregroundMark x1="28872" y1="42779" x2="29647" y2="45801"/>
                        <a14:foregroundMark x1="40751" y1="9432" x2="46635" y2="7480"/>
                        <a14:foregroundMark x1="46635" y1="7480" x2="56410" y2="13517"/>
                        <a14:foregroundMark x1="56410" y1="13517" x2="57051" y2="14304"/>
                        <a14:foregroundMark x1="52724" y1="9055" x2="40224" y2="7349"/>
                        <a14:foregroundMark x1="40224" y1="7349" x2="39419" y2="7965"/>
                        <a14:foregroundMark x1="27296" y1="20814" x2="27055" y2="21866"/>
                        <a14:foregroundMark x1="39668" y1="8101" x2="50321" y2="8399"/>
                        <a14:foregroundMark x1="50321" y1="8399" x2="50962" y2="8793"/>
                        <a14:foregroundMark x1="45673" y1="6562" x2="49840" y2="7218"/>
                        <a14:foregroundMark x1="35256" y1="10236" x2="32853" y2="13386"/>
                        <a14:foregroundMark x1="33173" y1="12598" x2="28365" y2="20866"/>
                        <a14:foregroundMark x1="28365" y1="20866" x2="28526" y2="22703"/>
                        <a14:foregroundMark x1="27083" y1="21916" x2="28686" y2="28740"/>
                        <a14:backgroundMark x1="23998" y1="26506" x2="23718" y2="33071"/>
                        <a14:backgroundMark x1="24199" y1="21785" x2="24174" y2="22369"/>
                        <a14:backgroundMark x1="24199" y1="30840" x2="26923" y2="38976"/>
                        <a14:backgroundMark x1="26603" y1="38451" x2="25160" y2="41207"/>
                        <a14:backgroundMark x1="24199" y1="41076" x2="24359" y2="41732"/>
                        <a14:backgroundMark x1="23718" y1="39895" x2="25321" y2="41995"/>
                        <a14:backgroundMark x1="24199" y1="42126" x2="26282" y2="44226"/>
                        <a14:backgroundMark x1="85737" y1="63517" x2="89583" y2="72047"/>
                        <a14:backgroundMark x1="83814" y1="63517" x2="83814" y2="63517"/>
                        <a14:backgroundMark x1="83494" y1="62861" x2="83814" y2="64173"/>
                        <a14:backgroundMark x1="87821" y1="71785" x2="89583" y2="73622"/>
                        <a14:backgroundMark x1="37821" y1="7087" x2="34918" y2="10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27" y="1460718"/>
            <a:ext cx="4385463" cy="5355325"/>
          </a:xfrm>
          <a:prstGeom prst="rect">
            <a:avLst/>
          </a:prstGeom>
          <a:effectLst>
            <a:glow rad="101600">
              <a:schemeClr val="accent3">
                <a:satMod val="175000"/>
                <a:alpha val="51000"/>
              </a:schemeClr>
            </a:glow>
          </a:effectLst>
        </p:spPr>
      </p:pic>
      <p:pic>
        <p:nvPicPr>
          <p:cNvPr id="69" name="Picture 68" descr="A person with a long beard and glasses&#10;&#10;Description automatically generated with low confidence">
            <a:extLst>
              <a:ext uri="{FF2B5EF4-FFF2-40B4-BE49-F238E27FC236}">
                <a16:creationId xmlns:a16="http://schemas.microsoft.com/office/drawing/2014/main" id="{E2C041E1-9EEC-FAF5-B301-E2CECC17A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2" b="98294" l="481" r="93109">
                        <a14:foregroundMark x1="52244" y1="21129" x2="55609" y2="34121"/>
                        <a14:foregroundMark x1="53365" y1="18241" x2="53365" y2="23228"/>
                        <a14:foregroundMark x1="60417" y1="29003" x2="59455" y2="31496"/>
                        <a14:foregroundMark x1="59135" y1="30446" x2="52244" y2="41601"/>
                        <a14:foregroundMark x1="52083" y1="36745" x2="52083" y2="46457"/>
                        <a14:foregroundMark x1="40545" y1="38583" x2="25481" y2="53412"/>
                        <a14:foregroundMark x1="27083" y1="46457" x2="21635" y2="58268"/>
                        <a14:foregroundMark x1="18910" y1="52100" x2="18750" y2="57480"/>
                        <a14:foregroundMark x1="18750" y1="54199" x2="16186" y2="60630"/>
                        <a14:foregroundMark x1="10577" y1="55118" x2="9936" y2="59711"/>
                        <a14:foregroundMark x1="8173" y1="56824" x2="8333" y2="59974"/>
                        <a14:foregroundMark x1="6090" y1="55906" x2="6090" y2="62730"/>
                        <a14:foregroundMark x1="1923" y1="52493" x2="3205" y2="61942"/>
                        <a14:foregroundMark x1="3205" y1="61942" x2="3205" y2="61942"/>
                        <a14:foregroundMark x1="481" y1="52887" x2="4487" y2="67848"/>
                        <a14:foregroundMark x1="4487" y1="67848" x2="4487" y2="67848"/>
                        <a14:foregroundMark x1="3365" y1="60892" x2="4647" y2="86483"/>
                        <a14:foregroundMark x1="4647" y1="86483" x2="4647" y2="86483"/>
                        <a14:foregroundMark x1="8173" y1="67848" x2="13141" y2="90157"/>
                        <a14:foregroundMark x1="17468" y1="95407" x2="18269" y2="98556"/>
                        <a14:foregroundMark x1="85737" y1="85171" x2="90385" y2="92782"/>
                        <a14:foregroundMark x1="89423" y1="78609" x2="90705" y2="90289"/>
                        <a14:foregroundMark x1="91186" y1="81102" x2="93429" y2="98163"/>
                        <a14:foregroundMark x1="88814" y1="74042" x2="90545" y2="77690"/>
                        <a14:foregroundMark x1="78526" y1="52362" x2="83507" y2="62859"/>
                        <a14:foregroundMark x1="42308" y1="39501" x2="43910" y2="48556"/>
                        <a14:foregroundMark x1="52885" y1="17979" x2="55449" y2="23360"/>
                        <a14:foregroundMark x1="56410" y1="20866" x2="56410" y2="22966"/>
                        <a14:foregroundMark x1="48397" y1="13911" x2="45994" y2="17979"/>
                        <a14:foregroundMark x1="47917" y1="14436" x2="47917" y2="14436"/>
                        <a14:foregroundMark x1="44391" y1="12467" x2="43429" y2="12467"/>
                        <a14:foregroundMark x1="42949" y1="12467" x2="37340" y2="19685"/>
                        <a14:foregroundMark x1="26736" y1="20506" x2="25661" y2="21826"/>
                        <a14:foregroundMark x1="28872" y1="42779" x2="29647" y2="45801"/>
                        <a14:foregroundMark x1="40751" y1="9432" x2="46635" y2="7480"/>
                        <a14:foregroundMark x1="46635" y1="7480" x2="56410" y2="13517"/>
                        <a14:foregroundMark x1="56410" y1="13517" x2="57051" y2="14304"/>
                        <a14:foregroundMark x1="52724" y1="9055" x2="40224" y2="7349"/>
                        <a14:foregroundMark x1="40224" y1="7349" x2="39419" y2="7965"/>
                        <a14:foregroundMark x1="27296" y1="20814" x2="27055" y2="21866"/>
                        <a14:foregroundMark x1="39668" y1="8101" x2="50321" y2="8399"/>
                        <a14:foregroundMark x1="50321" y1="8399" x2="50962" y2="8793"/>
                        <a14:foregroundMark x1="45673" y1="6562" x2="49840" y2="7218"/>
                        <a14:foregroundMark x1="35256" y1="10236" x2="32853" y2="13386"/>
                        <a14:foregroundMark x1="33173" y1="12598" x2="28365" y2="20866"/>
                        <a14:foregroundMark x1="28365" y1="20866" x2="28526" y2="22703"/>
                        <a14:foregroundMark x1="27083" y1="21916" x2="28686" y2="28740"/>
                        <a14:backgroundMark x1="23998" y1="26506" x2="23718" y2="33071"/>
                        <a14:backgroundMark x1="24199" y1="21785" x2="24174" y2="22369"/>
                        <a14:backgroundMark x1="24199" y1="30840" x2="26923" y2="38976"/>
                        <a14:backgroundMark x1="26603" y1="38451" x2="25160" y2="41207"/>
                        <a14:backgroundMark x1="24199" y1="41076" x2="24359" y2="41732"/>
                        <a14:backgroundMark x1="23718" y1="39895" x2="25321" y2="41995"/>
                        <a14:backgroundMark x1="24199" y1="42126" x2="26282" y2="44226"/>
                        <a14:backgroundMark x1="85737" y1="63517" x2="89583" y2="72047"/>
                        <a14:backgroundMark x1="83814" y1="63517" x2="83814" y2="63517"/>
                        <a14:backgroundMark x1="83494" y1="62861" x2="83814" y2="64173"/>
                        <a14:backgroundMark x1="87821" y1="71785" x2="89583" y2="73622"/>
                        <a14:backgroundMark x1="37821" y1="7087" x2="34918" y2="10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497"/>
            <a:ext cx="3869269" cy="4724973"/>
          </a:xfrm>
          <a:prstGeom prst="rect">
            <a:avLst/>
          </a:prstGeom>
          <a:effectLst>
            <a:glow rad="101600">
              <a:schemeClr val="accent3">
                <a:satMod val="175000"/>
              </a:schemeClr>
            </a:glow>
          </a:effectLst>
        </p:spPr>
      </p:pic>
      <p:pic>
        <p:nvPicPr>
          <p:cNvPr id="103" name="Picture 4">
            <a:extLst>
              <a:ext uri="{FF2B5EF4-FFF2-40B4-BE49-F238E27FC236}">
                <a16:creationId xmlns:a16="http://schemas.microsoft.com/office/drawing/2014/main" id="{DDAB198B-7EEF-0D93-D1D3-3AA89A7A02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11453" y="1368068"/>
            <a:ext cx="2872590" cy="1429113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DBA56C1B-22D6-96AE-CFD3-91DEBD94CB22}"/>
              </a:ext>
            </a:extLst>
          </p:cNvPr>
          <p:cNvSpPr txBox="1"/>
          <p:nvPr/>
        </p:nvSpPr>
        <p:spPr>
          <a:xfrm>
            <a:off x="3841696" y="1756164"/>
            <a:ext cx="2066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#9Slide03 SFU Grenoble" panose="00000500000000000000" pitchFamily="2" charset="0"/>
                <a:cs typeface="#9Slide05 Pattaya" panose="00000500000000000000" pitchFamily="2" charset="-34"/>
              </a:rPr>
              <a:t>TIỂU</a:t>
            </a:r>
            <a:r>
              <a:rPr lang="en-US" sz="4400" dirty="0">
                <a:latin typeface="#9Slide03 SFU Grenoble" panose="000005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4400" dirty="0" err="1">
                <a:latin typeface="#9Slide03 SFU Grenoble" panose="00000500000000000000" pitchFamily="2" charset="0"/>
                <a:cs typeface="#9Slide05 Pattaya" panose="00000500000000000000" pitchFamily="2" charset="-34"/>
              </a:rPr>
              <a:t>SỬ</a:t>
            </a:r>
            <a:endParaRPr lang="en-US" sz="4400" dirty="0">
              <a:latin typeface="#9Slide03 SFU Grenoble" panose="00000500000000000000" pitchFamily="2" charset="0"/>
              <a:cs typeface="#9Slide05 Pattaya" panose="00000500000000000000" pitchFamily="2" charset="-34"/>
            </a:endParaRPr>
          </a:p>
        </p:txBody>
      </p:sp>
      <p:pic>
        <p:nvPicPr>
          <p:cNvPr id="104" name="Picture 7">
            <a:extLst>
              <a:ext uri="{FF2B5EF4-FFF2-40B4-BE49-F238E27FC236}">
                <a16:creationId xmlns:a16="http://schemas.microsoft.com/office/drawing/2014/main" id="{435BA1DB-CDCF-5DFA-ED27-203525F1EE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36373" y="1659036"/>
            <a:ext cx="1350925" cy="525855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FB6B05C-6C3F-BB35-7E86-D0913C4CC8BD}"/>
              </a:ext>
            </a:extLst>
          </p:cNvPr>
          <p:cNvSpPr txBox="1"/>
          <p:nvPr/>
        </p:nvSpPr>
        <p:spPr>
          <a:xfrm>
            <a:off x="7781578" y="1210241"/>
            <a:ext cx="400047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Tử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Khải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(1898-1975)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tản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họa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dục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âm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nhạc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nổi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pic>
        <p:nvPicPr>
          <p:cNvPr id="106" name="Picture 7">
            <a:extLst>
              <a:ext uri="{FF2B5EF4-FFF2-40B4-BE49-F238E27FC236}">
                <a16:creationId xmlns:a16="http://schemas.microsoft.com/office/drawing/2014/main" id="{C1A9D546-F3D6-8741-14D8-DE45705BA3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857280">
            <a:off x="4309541" y="3180770"/>
            <a:ext cx="1350925" cy="525855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C725FC6-33D5-69C9-FC0B-B66B07000908}"/>
              </a:ext>
            </a:extLst>
          </p:cNvPr>
          <p:cNvSpPr txBox="1"/>
          <p:nvPr/>
        </p:nvSpPr>
        <p:spPr>
          <a:xfrm>
            <a:off x="4955683" y="4125179"/>
            <a:ext cx="487657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Ông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từng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tôn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Pháp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sư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Hoằng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Nhất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(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Lý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Thúc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)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làm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thầy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thông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hiểu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văn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hóa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Trung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Quốc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lẫn</a:t>
            </a:r>
            <a:r>
              <a:rPr lang="vi-VN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phương Tây.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81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99" grpId="0"/>
      <p:bldP spid="101" grpId="0"/>
      <p:bldP spid="83" grpId="0"/>
      <p:bldP spid="105" grpId="0" animBg="1"/>
      <p:bldP spid="10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A2DE90D2-B20A-474C-941E-8E8B3719B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1B35922B-AFDF-4E08-8108-7B89B835EFCC}"/>
              </a:ext>
            </a:extLst>
          </p:cNvPr>
          <p:cNvSpPr/>
          <p:nvPr/>
        </p:nvSpPr>
        <p:spPr>
          <a:xfrm rot="12425661">
            <a:off x="10891576" y="5102475"/>
            <a:ext cx="1019624" cy="650544"/>
          </a:xfrm>
          <a:prstGeom prst="rtTriangle">
            <a:avLst/>
          </a:prstGeom>
          <a:pattFill prst="dkHorz">
            <a:fgClr>
              <a:srgbClr val="69D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40B5F8D-2438-4731-8E9C-41ED0A73283F}"/>
              </a:ext>
            </a:extLst>
          </p:cNvPr>
          <p:cNvGrpSpPr/>
          <p:nvPr/>
        </p:nvGrpSpPr>
        <p:grpSpPr>
          <a:xfrm rot="10800000">
            <a:off x="11019280" y="61194"/>
            <a:ext cx="995674" cy="1597842"/>
            <a:chOff x="10955360" y="2082071"/>
            <a:chExt cx="1200011" cy="1925758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3F4E935-A001-4D77-9D78-0CB1A77E122B}"/>
                </a:ext>
              </a:extLst>
            </p:cNvPr>
            <p:cNvGrpSpPr/>
            <p:nvPr/>
          </p:nvGrpSpPr>
          <p:grpSpPr>
            <a:xfrm>
              <a:off x="10967882" y="2082071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0AE60565-41F3-4085-8F53-5CFABD3848B7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0270AAA0-D814-4D4D-B091-379F5F91ADFB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FBE845AC-A0A0-4FBE-BAE1-985EBED8C3A0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07D39A9E-8BC2-4854-8710-A5F358C4B5FB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5BED74F0-2E66-4B30-85E2-9A5289772757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40CBD04E-414F-4D82-B2E4-A353BC0BDE1C}"/>
                </a:ext>
              </a:extLst>
            </p:cNvPr>
            <p:cNvGrpSpPr/>
            <p:nvPr/>
          </p:nvGrpSpPr>
          <p:grpSpPr>
            <a:xfrm>
              <a:off x="10967882" y="2366667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C0512986-D171-422B-9456-35C51678545A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2A39E09B-053D-4785-BADF-BC91F130C02B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87E23FA0-22B6-47B7-8DC0-BB2EE0AB8125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E4C16E6-E728-4A6D-A5E2-F61EA001167A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DC24A38D-F258-4243-A833-CD62509CC964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37A1B58-EB37-4EB1-8EA8-9CF37637D63A}"/>
                </a:ext>
              </a:extLst>
            </p:cNvPr>
            <p:cNvGrpSpPr/>
            <p:nvPr/>
          </p:nvGrpSpPr>
          <p:grpSpPr>
            <a:xfrm>
              <a:off x="10967882" y="2676335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5301E18F-6BB8-418A-98A2-52A47BB73355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2E387B07-3F3B-4069-AE9B-C6C3076D603D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17D45163-4DF5-4B4B-9BCB-9AD273AA1787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B9FACB1-90F9-4B92-8E0B-84C6222ED11E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5077B993-D73A-42C1-9B38-08EC45C40F6A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BBB3ED59-67E6-4157-B8FC-32C28CF80D76}"/>
                </a:ext>
              </a:extLst>
            </p:cNvPr>
            <p:cNvGrpSpPr/>
            <p:nvPr/>
          </p:nvGrpSpPr>
          <p:grpSpPr>
            <a:xfrm>
              <a:off x="10955360" y="2985618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F96DDE32-AB01-41DC-B6B5-38AD99A77C96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7E9563D6-B84B-4BCD-A29C-839FF7B9EE5A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44663C80-A8BD-48A1-B383-1F4F4405891C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6348EB39-90E5-4332-8487-B2708A32DB93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188F7EA-F947-427F-9E3E-4E899F247149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A20373DE-9348-4581-B7C1-23B03AF40A63}"/>
                </a:ext>
              </a:extLst>
            </p:cNvPr>
            <p:cNvGrpSpPr/>
            <p:nvPr/>
          </p:nvGrpSpPr>
          <p:grpSpPr>
            <a:xfrm>
              <a:off x="10955807" y="3255374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ABF68C44-F82A-42E6-8CD5-3E5C8FFE3724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B04EF7FB-FDD6-4BDC-863E-6A98A09757EA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7ADF2156-DBDB-4CB8-B7B8-B5A119C10084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6313D413-F8C6-470E-86F6-66D4FA83AD20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8AC076DF-A94E-402B-8681-58BB18B4A8B9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078E6C2-7128-46F2-823D-2388BB683400}"/>
                </a:ext>
              </a:extLst>
            </p:cNvPr>
            <p:cNvGrpSpPr/>
            <p:nvPr/>
          </p:nvGrpSpPr>
          <p:grpSpPr>
            <a:xfrm>
              <a:off x="10955807" y="3533462"/>
              <a:ext cx="1187489" cy="173626"/>
              <a:chOff x="9619301" y="2366667"/>
              <a:chExt cx="2374951" cy="347248"/>
            </a:xfrm>
            <a:grpFill/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8C625D93-79B9-488B-8DF2-E2B64F74C427}"/>
                  </a:ext>
                </a:extLst>
              </p:cNvPr>
              <p:cNvSpPr/>
              <p:nvPr/>
            </p:nvSpPr>
            <p:spPr>
              <a:xfrm>
                <a:off x="11647005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717F189C-8793-41E2-AD2F-B76F6B97BD65}"/>
                  </a:ext>
                </a:extLst>
              </p:cNvPr>
              <p:cNvSpPr/>
              <p:nvPr/>
            </p:nvSpPr>
            <p:spPr>
              <a:xfrm>
                <a:off x="11151045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D6ACDD82-4069-4EE8-9D08-90CAA23A3F94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263E0659-6FAE-4BCA-911F-AC2C5C2656C7}"/>
                  </a:ext>
                </a:extLst>
              </p:cNvPr>
              <p:cNvSpPr/>
              <p:nvPr/>
            </p:nvSpPr>
            <p:spPr>
              <a:xfrm>
                <a:off x="10130597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BD13293B-9CB6-45E5-A054-C1659C950B9E}"/>
                  </a:ext>
                </a:extLst>
              </p:cNvPr>
              <p:cNvSpPr/>
              <p:nvPr/>
            </p:nvSpPr>
            <p:spPr>
              <a:xfrm>
                <a:off x="9619301" y="2366667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13987CBF-0D6B-489A-A4E7-137DF8D5ADEF}"/>
                </a:ext>
              </a:extLst>
            </p:cNvPr>
            <p:cNvGrpSpPr/>
            <p:nvPr/>
          </p:nvGrpSpPr>
          <p:grpSpPr>
            <a:xfrm>
              <a:off x="10955807" y="3834203"/>
              <a:ext cx="1187489" cy="173626"/>
              <a:chOff x="9646195" y="2366667"/>
              <a:chExt cx="2374951" cy="347248"/>
            </a:xfrm>
            <a:grpFill/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BBE665B7-F1DD-4D29-875F-68E6B56C0E9F}"/>
                  </a:ext>
                </a:extLst>
              </p:cNvPr>
              <p:cNvSpPr/>
              <p:nvPr/>
            </p:nvSpPr>
            <p:spPr>
              <a:xfrm>
                <a:off x="11673900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AA98D6F7-E1F2-4FF6-B0E8-33021053CAA2}"/>
                  </a:ext>
                </a:extLst>
              </p:cNvPr>
              <p:cNvSpPr/>
              <p:nvPr/>
            </p:nvSpPr>
            <p:spPr>
              <a:xfrm>
                <a:off x="11177940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A75A8DDE-B10A-4950-BA26-0A55539643D1}"/>
                  </a:ext>
                </a:extLst>
              </p:cNvPr>
              <p:cNvSpPr/>
              <p:nvPr/>
            </p:nvSpPr>
            <p:spPr>
              <a:xfrm>
                <a:off x="10641893" y="2366668"/>
                <a:ext cx="347247" cy="347247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989E9CAC-D370-4D31-ABCF-8A87F85392F0}"/>
                  </a:ext>
                </a:extLst>
              </p:cNvPr>
              <p:cNvSpPr/>
              <p:nvPr/>
            </p:nvSpPr>
            <p:spPr>
              <a:xfrm>
                <a:off x="10157491" y="2366669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79C185DF-AD9E-4372-BA62-AF7E14BEC516}"/>
                  </a:ext>
                </a:extLst>
              </p:cNvPr>
              <p:cNvSpPr/>
              <p:nvPr/>
            </p:nvSpPr>
            <p:spPr>
              <a:xfrm>
                <a:off x="9646195" y="2366667"/>
                <a:ext cx="347246" cy="347246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50800" dist="88900" dir="81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98" name="矩形 24">
            <a:extLst>
              <a:ext uri="{FF2B5EF4-FFF2-40B4-BE49-F238E27FC236}">
                <a16:creationId xmlns:a16="http://schemas.microsoft.com/office/drawing/2014/main" id="{2721F01C-9526-C40D-CDDA-1CAF67188AB1}"/>
              </a:ext>
            </a:extLst>
          </p:cNvPr>
          <p:cNvSpPr/>
          <p:nvPr/>
        </p:nvSpPr>
        <p:spPr>
          <a:xfrm>
            <a:off x="409572" y="228092"/>
            <a:ext cx="11392892" cy="6196495"/>
          </a:xfrm>
          <a:prstGeom prst="rect">
            <a:avLst/>
          </a:prstGeom>
          <a:solidFill>
            <a:srgbClr val="FEF6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F76EC6E-E3C0-E0E8-2FE5-4E7ADCB84276}"/>
              </a:ext>
            </a:extLst>
          </p:cNvPr>
          <p:cNvSpPr txBox="1"/>
          <p:nvPr/>
        </p:nvSpPr>
        <p:spPr>
          <a:xfrm>
            <a:off x="2076343" y="60349"/>
            <a:ext cx="896413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I.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0" name="Picture 11">
            <a:extLst>
              <a:ext uri="{FF2B5EF4-FFF2-40B4-BE49-F238E27FC236}">
                <a16:creationId xmlns:a16="http://schemas.microsoft.com/office/drawing/2014/main" id="{42BE390C-AB56-7F91-DE87-700C18809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804" y="266446"/>
            <a:ext cx="7603904" cy="626843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46051415-7F8C-C6DD-04E4-3762024A5AB0}"/>
              </a:ext>
            </a:extLst>
          </p:cNvPr>
          <p:cNvSpPr txBox="1"/>
          <p:nvPr/>
        </p:nvSpPr>
        <p:spPr>
          <a:xfrm>
            <a:off x="310717" y="863582"/>
            <a:ext cx="6096000" cy="724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TÁC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SFU Grenoble" panose="000005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3 SFU Grenoble" panose="000005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2" name="Picture 101" descr="A person with a long beard and glasses&#10;&#10;Description automatically generated with low confidence">
            <a:extLst>
              <a:ext uri="{FF2B5EF4-FFF2-40B4-BE49-F238E27FC236}">
                <a16:creationId xmlns:a16="http://schemas.microsoft.com/office/drawing/2014/main" id="{6100D688-C955-5BC3-FC31-20A4812BEC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2" b="98294" l="481" r="93109">
                        <a14:foregroundMark x1="52244" y1="21129" x2="55609" y2="34121"/>
                        <a14:foregroundMark x1="53365" y1="18241" x2="53365" y2="23228"/>
                        <a14:foregroundMark x1="60417" y1="29003" x2="59455" y2="31496"/>
                        <a14:foregroundMark x1="59135" y1="30446" x2="52244" y2="41601"/>
                        <a14:foregroundMark x1="52083" y1="36745" x2="52083" y2="46457"/>
                        <a14:foregroundMark x1="40545" y1="38583" x2="25481" y2="53412"/>
                        <a14:foregroundMark x1="27083" y1="46457" x2="21635" y2="58268"/>
                        <a14:foregroundMark x1="18910" y1="52100" x2="18750" y2="57480"/>
                        <a14:foregroundMark x1="18750" y1="54199" x2="16186" y2="60630"/>
                        <a14:foregroundMark x1="10577" y1="55118" x2="9936" y2="59711"/>
                        <a14:foregroundMark x1="8173" y1="56824" x2="8333" y2="59974"/>
                        <a14:foregroundMark x1="6090" y1="55906" x2="6090" y2="62730"/>
                        <a14:foregroundMark x1="1923" y1="52493" x2="3205" y2="61942"/>
                        <a14:foregroundMark x1="3205" y1="61942" x2="3205" y2="61942"/>
                        <a14:foregroundMark x1="481" y1="52887" x2="4487" y2="67848"/>
                        <a14:foregroundMark x1="4487" y1="67848" x2="4487" y2="67848"/>
                        <a14:foregroundMark x1="3365" y1="60892" x2="4647" y2="86483"/>
                        <a14:foregroundMark x1="4647" y1="86483" x2="4647" y2="86483"/>
                        <a14:foregroundMark x1="8173" y1="67848" x2="13141" y2="90157"/>
                        <a14:foregroundMark x1="17468" y1="95407" x2="18269" y2="98556"/>
                        <a14:foregroundMark x1="85737" y1="85171" x2="90385" y2="92782"/>
                        <a14:foregroundMark x1="89423" y1="78609" x2="90705" y2="90289"/>
                        <a14:foregroundMark x1="91186" y1="81102" x2="93429" y2="98163"/>
                        <a14:foregroundMark x1="88814" y1="74042" x2="90545" y2="77690"/>
                        <a14:foregroundMark x1="78526" y1="52362" x2="83507" y2="62859"/>
                        <a14:foregroundMark x1="42308" y1="39501" x2="43910" y2="48556"/>
                        <a14:foregroundMark x1="52885" y1="17979" x2="55449" y2="23360"/>
                        <a14:foregroundMark x1="56410" y1="20866" x2="56410" y2="22966"/>
                        <a14:foregroundMark x1="48397" y1="13911" x2="45994" y2="17979"/>
                        <a14:foregroundMark x1="47917" y1="14436" x2="47917" y2="14436"/>
                        <a14:foregroundMark x1="44391" y1="12467" x2="43429" y2="12467"/>
                        <a14:foregroundMark x1="42949" y1="12467" x2="37340" y2="19685"/>
                        <a14:foregroundMark x1="26736" y1="20506" x2="25661" y2="21826"/>
                        <a14:foregroundMark x1="28872" y1="42779" x2="29647" y2="45801"/>
                        <a14:foregroundMark x1="40751" y1="9432" x2="46635" y2="7480"/>
                        <a14:foregroundMark x1="46635" y1="7480" x2="56410" y2="13517"/>
                        <a14:foregroundMark x1="56410" y1="13517" x2="57051" y2="14304"/>
                        <a14:foregroundMark x1="52724" y1="9055" x2="40224" y2="7349"/>
                        <a14:foregroundMark x1="40224" y1="7349" x2="39419" y2="7965"/>
                        <a14:foregroundMark x1="27296" y1="20814" x2="27055" y2="21866"/>
                        <a14:foregroundMark x1="39668" y1="8101" x2="50321" y2="8399"/>
                        <a14:foregroundMark x1="50321" y1="8399" x2="50962" y2="8793"/>
                        <a14:foregroundMark x1="45673" y1="6562" x2="49840" y2="7218"/>
                        <a14:foregroundMark x1="35256" y1="10236" x2="32853" y2="13386"/>
                        <a14:foregroundMark x1="33173" y1="12598" x2="28365" y2="20866"/>
                        <a14:foregroundMark x1="28365" y1="20866" x2="28526" y2="22703"/>
                        <a14:foregroundMark x1="27083" y1="21916" x2="28686" y2="28740"/>
                        <a14:backgroundMark x1="23998" y1="26506" x2="23718" y2="33071"/>
                        <a14:backgroundMark x1="24199" y1="21785" x2="24174" y2="22369"/>
                        <a14:backgroundMark x1="24199" y1="30840" x2="26923" y2="38976"/>
                        <a14:backgroundMark x1="26603" y1="38451" x2="25160" y2="41207"/>
                        <a14:backgroundMark x1="24199" y1="41076" x2="24359" y2="41732"/>
                        <a14:backgroundMark x1="23718" y1="39895" x2="25321" y2="41995"/>
                        <a14:backgroundMark x1="24199" y1="42126" x2="26282" y2="44226"/>
                        <a14:backgroundMark x1="85737" y1="63517" x2="89583" y2="72047"/>
                        <a14:backgroundMark x1="83814" y1="63517" x2="83814" y2="63517"/>
                        <a14:backgroundMark x1="83494" y1="62861" x2="83814" y2="64173"/>
                        <a14:backgroundMark x1="87821" y1="71785" x2="89583" y2="73622"/>
                        <a14:backgroundMark x1="37821" y1="7087" x2="34918" y2="10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0295" y="1737964"/>
            <a:ext cx="4322242" cy="5278123"/>
          </a:xfrm>
          <a:prstGeom prst="rect">
            <a:avLst/>
          </a:prstGeom>
          <a:effectLst>
            <a:glow rad="101600">
              <a:schemeClr val="accent3">
                <a:satMod val="175000"/>
                <a:alpha val="51000"/>
              </a:schemeClr>
            </a:glow>
          </a:effectLst>
        </p:spPr>
      </p:pic>
      <p:pic>
        <p:nvPicPr>
          <p:cNvPr id="69" name="Picture 68" descr="A person with a long beard and glasses&#10;&#10;Description automatically generated with low confidence">
            <a:extLst>
              <a:ext uri="{FF2B5EF4-FFF2-40B4-BE49-F238E27FC236}">
                <a16:creationId xmlns:a16="http://schemas.microsoft.com/office/drawing/2014/main" id="{E2C041E1-9EEC-FAF5-B301-E2CECC17A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2" b="98294" l="481" r="93109">
                        <a14:foregroundMark x1="52244" y1="21129" x2="55609" y2="34121"/>
                        <a14:foregroundMark x1="53365" y1="18241" x2="53365" y2="23228"/>
                        <a14:foregroundMark x1="60417" y1="29003" x2="59455" y2="31496"/>
                        <a14:foregroundMark x1="59135" y1="30446" x2="52244" y2="41601"/>
                        <a14:foregroundMark x1="52083" y1="36745" x2="52083" y2="46457"/>
                        <a14:foregroundMark x1="40545" y1="38583" x2="25481" y2="53412"/>
                        <a14:foregroundMark x1="27083" y1="46457" x2="21635" y2="58268"/>
                        <a14:foregroundMark x1="18910" y1="52100" x2="18750" y2="57480"/>
                        <a14:foregroundMark x1="18750" y1="54199" x2="16186" y2="60630"/>
                        <a14:foregroundMark x1="10577" y1="55118" x2="9936" y2="59711"/>
                        <a14:foregroundMark x1="8173" y1="56824" x2="8333" y2="59974"/>
                        <a14:foregroundMark x1="6090" y1="55906" x2="6090" y2="62730"/>
                        <a14:foregroundMark x1="1923" y1="52493" x2="3205" y2="61942"/>
                        <a14:foregroundMark x1="3205" y1="61942" x2="3205" y2="61942"/>
                        <a14:foregroundMark x1="481" y1="52887" x2="4487" y2="67848"/>
                        <a14:foregroundMark x1="4487" y1="67848" x2="4487" y2="67848"/>
                        <a14:foregroundMark x1="3365" y1="60892" x2="4647" y2="86483"/>
                        <a14:foregroundMark x1="4647" y1="86483" x2="4647" y2="86483"/>
                        <a14:foregroundMark x1="8173" y1="67848" x2="13141" y2="90157"/>
                        <a14:foregroundMark x1="17468" y1="95407" x2="18269" y2="98556"/>
                        <a14:foregroundMark x1="85737" y1="85171" x2="90385" y2="92782"/>
                        <a14:foregroundMark x1="89423" y1="78609" x2="90705" y2="90289"/>
                        <a14:foregroundMark x1="91186" y1="81102" x2="93429" y2="98163"/>
                        <a14:foregroundMark x1="88814" y1="74042" x2="90545" y2="77690"/>
                        <a14:foregroundMark x1="78526" y1="52362" x2="83507" y2="62859"/>
                        <a14:foregroundMark x1="42308" y1="39501" x2="43910" y2="48556"/>
                        <a14:foregroundMark x1="52885" y1="17979" x2="55449" y2="23360"/>
                        <a14:foregroundMark x1="56410" y1="20866" x2="56410" y2="22966"/>
                        <a14:foregroundMark x1="48397" y1="13911" x2="45994" y2="17979"/>
                        <a14:foregroundMark x1="47917" y1="14436" x2="47917" y2="14436"/>
                        <a14:foregroundMark x1="44391" y1="12467" x2="43429" y2="12467"/>
                        <a14:foregroundMark x1="42949" y1="12467" x2="37340" y2="19685"/>
                        <a14:foregroundMark x1="26736" y1="20506" x2="25661" y2="21826"/>
                        <a14:foregroundMark x1="28872" y1="42779" x2="29647" y2="45801"/>
                        <a14:foregroundMark x1="40751" y1="9432" x2="46635" y2="7480"/>
                        <a14:foregroundMark x1="46635" y1="7480" x2="56410" y2="13517"/>
                        <a14:foregroundMark x1="56410" y1="13517" x2="57051" y2="14304"/>
                        <a14:foregroundMark x1="52724" y1="9055" x2="40224" y2="7349"/>
                        <a14:foregroundMark x1="40224" y1="7349" x2="39419" y2="7965"/>
                        <a14:foregroundMark x1="27296" y1="20814" x2="27055" y2="21866"/>
                        <a14:foregroundMark x1="39668" y1="8101" x2="50321" y2="8399"/>
                        <a14:foregroundMark x1="50321" y1="8399" x2="50962" y2="8793"/>
                        <a14:foregroundMark x1="45673" y1="6562" x2="49840" y2="7218"/>
                        <a14:foregroundMark x1="35256" y1="10236" x2="32853" y2="13386"/>
                        <a14:foregroundMark x1="33173" y1="12598" x2="28365" y2="20866"/>
                        <a14:foregroundMark x1="28365" y1="20866" x2="28526" y2="22703"/>
                        <a14:foregroundMark x1="27083" y1="21916" x2="28686" y2="28740"/>
                        <a14:backgroundMark x1="23998" y1="26506" x2="23718" y2="33071"/>
                        <a14:backgroundMark x1="24199" y1="21785" x2="24174" y2="22369"/>
                        <a14:backgroundMark x1="24199" y1="30840" x2="26923" y2="38976"/>
                        <a14:backgroundMark x1="26603" y1="38451" x2="25160" y2="41207"/>
                        <a14:backgroundMark x1="24199" y1="41076" x2="24359" y2="41732"/>
                        <a14:backgroundMark x1="23718" y1="39895" x2="25321" y2="41995"/>
                        <a14:backgroundMark x1="24199" y1="42126" x2="26282" y2="44226"/>
                        <a14:backgroundMark x1="85737" y1="63517" x2="89583" y2="72047"/>
                        <a14:backgroundMark x1="83814" y1="63517" x2="83814" y2="63517"/>
                        <a14:backgroundMark x1="83494" y1="62861" x2="83814" y2="64173"/>
                        <a14:backgroundMark x1="87821" y1="71785" x2="89583" y2="73622"/>
                        <a14:backgroundMark x1="37821" y1="7087" x2="34918" y2="10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3247" y="2209261"/>
            <a:ext cx="3627905" cy="4430231"/>
          </a:xfrm>
          <a:prstGeom prst="rect">
            <a:avLst/>
          </a:prstGeom>
          <a:effectLst>
            <a:glow rad="101600">
              <a:schemeClr val="accent3">
                <a:satMod val="175000"/>
              </a:schemeClr>
            </a:glow>
          </a:effectLst>
        </p:spPr>
      </p:pic>
      <p:pic>
        <p:nvPicPr>
          <p:cNvPr id="103" name="Picture 4">
            <a:extLst>
              <a:ext uri="{FF2B5EF4-FFF2-40B4-BE49-F238E27FC236}">
                <a16:creationId xmlns:a16="http://schemas.microsoft.com/office/drawing/2014/main" id="{DDAB198B-7EEF-0D93-D1D3-3AA89A7A02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11453" y="1368068"/>
            <a:ext cx="2872590" cy="1429113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DBA56C1B-22D6-96AE-CFD3-91DEBD94CB22}"/>
              </a:ext>
            </a:extLst>
          </p:cNvPr>
          <p:cNvSpPr txBox="1"/>
          <p:nvPr/>
        </p:nvSpPr>
        <p:spPr>
          <a:xfrm>
            <a:off x="3571209" y="1651879"/>
            <a:ext cx="2662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Grenoble" panose="00000500000000000000" pitchFamily="2" charset="0"/>
                <a:ea typeface="+mn-ea"/>
                <a:cs typeface="#9Slide05 Pattaya" panose="00000500000000000000" pitchFamily="2" charset="-34"/>
              </a:rPr>
              <a:t>TÁC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FU Grenoble" panose="00000500000000000000" pitchFamily="2" charset="0"/>
              <a:ea typeface="+mn-ea"/>
              <a:cs typeface="#9Slide05 Pattaya" panose="00000500000000000000" pitchFamily="2" charset="-34"/>
            </a:endParaRPr>
          </a:p>
        </p:txBody>
      </p:sp>
      <p:pic>
        <p:nvPicPr>
          <p:cNvPr id="104" name="Picture 7">
            <a:extLst>
              <a:ext uri="{FF2B5EF4-FFF2-40B4-BE49-F238E27FC236}">
                <a16:creationId xmlns:a16="http://schemas.microsoft.com/office/drawing/2014/main" id="{435BA1DB-CDCF-5DFA-ED27-203525F1EE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347172">
            <a:off x="2333016" y="2238765"/>
            <a:ext cx="1350925" cy="525855"/>
          </a:xfrm>
          <a:prstGeom prst="rect">
            <a:avLst/>
          </a:prstGeom>
        </p:spPr>
      </p:pic>
      <p:pic>
        <p:nvPicPr>
          <p:cNvPr id="106" name="Picture 7">
            <a:extLst>
              <a:ext uri="{FF2B5EF4-FFF2-40B4-BE49-F238E27FC236}">
                <a16:creationId xmlns:a16="http://schemas.microsoft.com/office/drawing/2014/main" id="{C1A9D546-F3D6-8741-14D8-DE45705BA35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857280">
            <a:off x="4815610" y="3091459"/>
            <a:ext cx="1131625" cy="44049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A5B0411-F5BA-E871-84B9-9FA3DDFA9A55}"/>
              </a:ext>
            </a:extLst>
          </p:cNvPr>
          <p:cNvSpPr txBox="1"/>
          <p:nvPr/>
        </p:nvSpPr>
        <p:spPr>
          <a:xfrm>
            <a:off x="401804" y="2979940"/>
            <a:ext cx="3923071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Tản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bình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dị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mạc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ý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sâu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sắc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thú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vị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hồn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giai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tôn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sùng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lần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chọn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giáo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khoa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Ngữ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bậc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tiểu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7A8377C-F54A-F26B-B4A7-10F9FFDEA60E}"/>
              </a:ext>
            </a:extLst>
          </p:cNvPr>
          <p:cNvSpPr txBox="1"/>
          <p:nvPr/>
        </p:nvSpPr>
        <p:spPr>
          <a:xfrm>
            <a:off x="4947748" y="3905873"/>
            <a:ext cx="3627904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Tản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bức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mạn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”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chứng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thích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dị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thuần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khiết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ẩn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chứa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nghiệm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thâm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sâu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lẫn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Tây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1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3005</Words>
  <Application>Microsoft Office PowerPoint</Application>
  <PresentationFormat>Widescreen</PresentationFormat>
  <Paragraphs>225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Wingdings</vt:lpstr>
      <vt:lpstr>#9Slide03 SFU Grenoble</vt:lpstr>
      <vt:lpstr>Arial</vt:lpstr>
      <vt:lpstr>等线</vt:lpstr>
      <vt:lpstr>Times New Roman</vt:lpstr>
      <vt:lpstr>#9Slide02 Tieu de dai</vt:lpstr>
      <vt:lpstr>#9Slide03 SFU Futura_05</vt:lpstr>
      <vt:lpstr>#9Slide03 Arima Madurai ExtraBo</vt:lpstr>
      <vt:lpstr>包图粗朗体</vt:lpstr>
      <vt:lpstr>等线 Light</vt:lpstr>
      <vt:lpstr>#9Slide03 AllRoundGothic</vt:lpstr>
      <vt:lpstr>#9Slide05 Pattaya</vt:lpstr>
      <vt:lpstr>Yu Mincho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Vagun Vagun</dc:creator>
  <cp:lastModifiedBy>Admin</cp:lastModifiedBy>
  <cp:revision>72</cp:revision>
  <dcterms:created xsi:type="dcterms:W3CDTF">2019-07-04T08:14:45Z</dcterms:created>
  <dcterms:modified xsi:type="dcterms:W3CDTF">2022-08-14T12:23:31Z</dcterms:modified>
</cp:coreProperties>
</file>