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338" r:id="rId7"/>
    <p:sldId id="263" r:id="rId8"/>
    <p:sldId id="264" r:id="rId9"/>
    <p:sldId id="265" r:id="rId10"/>
    <p:sldId id="266" r:id="rId11"/>
    <p:sldId id="323" r:id="rId12"/>
    <p:sldId id="270" r:id="rId13"/>
    <p:sldId id="275" r:id="rId14"/>
    <p:sldId id="325" r:id="rId15"/>
    <p:sldId id="324" r:id="rId16"/>
    <p:sldId id="327" r:id="rId17"/>
    <p:sldId id="328" r:id="rId18"/>
    <p:sldId id="278" r:id="rId19"/>
    <p:sldId id="339" r:id="rId20"/>
    <p:sldId id="280" r:id="rId21"/>
    <p:sldId id="329" r:id="rId22"/>
    <p:sldId id="279" r:id="rId23"/>
    <p:sldId id="330" r:id="rId24"/>
    <p:sldId id="287" r:id="rId25"/>
    <p:sldId id="331" r:id="rId26"/>
    <p:sldId id="332" r:id="rId27"/>
    <p:sldId id="335" r:id="rId28"/>
    <p:sldId id="316" r:id="rId29"/>
    <p:sldId id="318" r:id="rId30"/>
    <p:sldId id="336" r:id="rId31"/>
    <p:sldId id="33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377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5B0-5D32-422E-B38A-713E73068D43}" type="datetimeFigureOut">
              <a:rPr lang="en-US" smtClean="0"/>
              <a:t>23/08/2022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B50C-CD0D-480E-95A9-F90FA0EE1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5B0-5D32-422E-B38A-713E73068D43}" type="datetimeFigureOut">
              <a:rPr lang="en-US" smtClean="0"/>
              <a:t>23/08/2022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B50C-CD0D-480E-95A9-F90FA0EE1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5B0-5D32-422E-B38A-713E73068D43}" type="datetimeFigureOut">
              <a:rPr lang="en-US" smtClean="0"/>
              <a:t>23/08/2022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B50C-CD0D-480E-95A9-F90FA0EE1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5B0-5D32-422E-B38A-713E73068D43}" type="datetimeFigureOut">
              <a:rPr lang="en-US" smtClean="0"/>
              <a:t>23/08/2022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B50C-CD0D-480E-95A9-F90FA0EE1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5B0-5D32-422E-B38A-713E73068D43}" type="datetimeFigureOut">
              <a:rPr lang="en-US" smtClean="0"/>
              <a:t>23/08/2022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B50C-CD0D-480E-95A9-F90FA0EE1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7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5B0-5D32-422E-B38A-713E73068D43}" type="datetimeFigureOut">
              <a:rPr lang="en-US" smtClean="0"/>
              <a:t>23/08/2022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B50C-CD0D-480E-95A9-F90FA0EE1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5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5B0-5D32-422E-B38A-713E73068D43}" type="datetimeFigureOut">
              <a:rPr lang="en-US" smtClean="0"/>
              <a:t>23/08/2022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B50C-CD0D-480E-95A9-F90FA0EE1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6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5B0-5D32-422E-B38A-713E73068D43}" type="datetimeFigureOut">
              <a:rPr lang="en-US" smtClean="0"/>
              <a:t>23/08/2022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B50C-CD0D-480E-95A9-F90FA0EE1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1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5B0-5D32-422E-B38A-713E73068D43}" type="datetimeFigureOut">
              <a:rPr lang="en-US" smtClean="0"/>
              <a:t>23/08/2022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B50C-CD0D-480E-95A9-F90FA0EE1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0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5B0-5D32-422E-B38A-713E73068D43}" type="datetimeFigureOut">
              <a:rPr lang="en-US" smtClean="0"/>
              <a:t>23/08/2022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B50C-CD0D-480E-95A9-F90FA0EE1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6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F5B0-5D32-422E-B38A-713E73068D43}" type="datetimeFigureOut">
              <a:rPr lang="en-US" smtClean="0"/>
              <a:t>23/08/2022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B50C-CD0D-480E-95A9-F90FA0EE1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6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3F5B0-5D32-422E-B38A-713E73068D43}" type="datetimeFigureOut">
              <a:rPr lang="en-US" smtClean="0"/>
              <a:t>23/08/2022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EB50C-CD0D-480E-95A9-F90FA0EE1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8" y="209726"/>
            <a:ext cx="11199302" cy="630852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CHỮ </a:t>
            </a:r>
            <a:r>
              <a:rPr lang="en-US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BẦU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LÊN NHÀ THƠ</a:t>
            </a:r>
            <a:br>
              <a:rPr lang="en-US" dirty="0">
                <a:solidFill>
                  <a:srgbClr val="FF0000"/>
                </a:solidFill>
                <a:latin typeface="+mn-lt"/>
              </a:rPr>
            </a:b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899794" y="2682082"/>
            <a:ext cx="9144000" cy="1655762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Lê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Đạt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971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86A5CBB-E03B-4019-8BCD-78975D39E4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4993204-9792-4E61-A83C-73D4379E2B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9DAE67-AC0A-4678-8FD6-E1ED11CD26D8}"/>
              </a:ext>
            </a:extLst>
          </p:cNvPr>
          <p:cNvSpPr/>
          <p:nvPr/>
        </p:nvSpPr>
        <p:spPr>
          <a:xfrm>
            <a:off x="422787" y="428178"/>
            <a:ext cx="55208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1994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5" y="862190"/>
            <a:ext cx="47625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728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677CEB5A-041C-4276-B232-CAF41D4C7282}"/>
              </a:ext>
            </a:extLst>
          </p:cNvPr>
          <p:cNvGrpSpPr/>
          <p:nvPr/>
        </p:nvGrpSpPr>
        <p:grpSpPr>
          <a:xfrm>
            <a:off x="8150015" y="884598"/>
            <a:ext cx="2575751" cy="45719"/>
            <a:chOff x="8873274" y="1195356"/>
            <a:chExt cx="2575751" cy="4571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C9C856DE-716F-491B-AF97-2FDF098D519C}"/>
                </a:ext>
              </a:extLst>
            </p:cNvPr>
            <p:cNvSpPr/>
            <p:nvPr/>
          </p:nvSpPr>
          <p:spPr>
            <a:xfrm flipV="1">
              <a:off x="8873274" y="1195356"/>
              <a:ext cx="483541" cy="45719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C199407C-515C-4F21-9105-5F808F874914}"/>
                </a:ext>
              </a:extLst>
            </p:cNvPr>
            <p:cNvSpPr/>
            <p:nvPr/>
          </p:nvSpPr>
          <p:spPr>
            <a:xfrm flipV="1">
              <a:off x="9570677" y="1195356"/>
              <a:ext cx="483541" cy="45719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765309C-965F-43D3-A339-4BBEA1C70562}"/>
                </a:ext>
              </a:extLst>
            </p:cNvPr>
            <p:cNvSpPr/>
            <p:nvPr/>
          </p:nvSpPr>
          <p:spPr>
            <a:xfrm flipV="1">
              <a:off x="10268081" y="1195356"/>
              <a:ext cx="483541" cy="45719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617F8F2-923C-495A-B8C8-034D51724577}"/>
                </a:ext>
              </a:extLst>
            </p:cNvPr>
            <p:cNvSpPr/>
            <p:nvPr/>
          </p:nvSpPr>
          <p:spPr>
            <a:xfrm flipV="1">
              <a:off x="10965484" y="1195356"/>
              <a:ext cx="483541" cy="45719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BA713B4-8ADE-49C8-9239-13E412524B64}"/>
              </a:ext>
            </a:extLst>
          </p:cNvPr>
          <p:cNvSpPr/>
          <p:nvPr/>
        </p:nvSpPr>
        <p:spPr>
          <a:xfrm>
            <a:off x="3085407" y="470033"/>
            <a:ext cx="3735080" cy="3560280"/>
          </a:xfrm>
          <a:custGeom>
            <a:avLst/>
            <a:gdLst>
              <a:gd name="connsiteX0" fmla="*/ 2101111 w 4447595"/>
              <a:gd name="connsiteY0" fmla="*/ 0 h 5143952"/>
              <a:gd name="connsiteX1" fmla="*/ 2125420 w 4447595"/>
              <a:gd name="connsiteY1" fmla="*/ 217427 h 5143952"/>
              <a:gd name="connsiteX2" fmla="*/ 1963602 w 4447595"/>
              <a:gd name="connsiteY2" fmla="*/ 225598 h 5143952"/>
              <a:gd name="connsiteX3" fmla="*/ 218655 w 4447595"/>
              <a:gd name="connsiteY3" fmla="*/ 2159239 h 5143952"/>
              <a:gd name="connsiteX4" fmla="*/ 2162331 w 4447595"/>
              <a:gd name="connsiteY4" fmla="*/ 4102915 h 5143952"/>
              <a:gd name="connsiteX5" fmla="*/ 3268364 w 4447595"/>
              <a:gd name="connsiteY5" fmla="*/ 3757754 h 5143952"/>
              <a:gd name="connsiteX6" fmla="*/ 3335567 w 4447595"/>
              <a:gd name="connsiteY6" fmla="*/ 3706870 h 5143952"/>
              <a:gd name="connsiteX7" fmla="*/ 3332864 w 4447595"/>
              <a:gd name="connsiteY7" fmla="*/ 3703065 h 5143952"/>
              <a:gd name="connsiteX8" fmla="*/ 3412719 w 4447595"/>
              <a:gd name="connsiteY8" fmla="*/ 3646324 h 5143952"/>
              <a:gd name="connsiteX9" fmla="*/ 3420076 w 4447595"/>
              <a:gd name="connsiteY9" fmla="*/ 3639637 h 5143952"/>
              <a:gd name="connsiteX10" fmla="*/ 3420736 w 4447595"/>
              <a:gd name="connsiteY10" fmla="*/ 3640627 h 5143952"/>
              <a:gd name="connsiteX11" fmla="*/ 3423773 w 4447595"/>
              <a:gd name="connsiteY11" fmla="*/ 3638470 h 5143952"/>
              <a:gd name="connsiteX12" fmla="*/ 4447595 w 4447595"/>
              <a:gd name="connsiteY12" fmla="*/ 5079357 h 5143952"/>
              <a:gd name="connsiteX13" fmla="*/ 4356686 w 4447595"/>
              <a:gd name="connsiteY13" fmla="*/ 5143952 h 5143952"/>
              <a:gd name="connsiteX14" fmla="*/ 3462170 w 4447595"/>
              <a:gd name="connsiteY14" fmla="*/ 3885045 h 5143952"/>
              <a:gd name="connsiteX15" fmla="*/ 3392788 w 4447595"/>
              <a:gd name="connsiteY15" fmla="*/ 3937580 h 5143952"/>
              <a:gd name="connsiteX16" fmla="*/ 2162331 w 4447595"/>
              <a:gd name="connsiteY16" fmla="*/ 4321570 h 5143952"/>
              <a:gd name="connsiteX17" fmla="*/ 0 w 4447595"/>
              <a:gd name="connsiteY17" fmla="*/ 2159239 h 5143952"/>
              <a:gd name="connsiteX18" fmla="*/ 1941246 w 4447595"/>
              <a:gd name="connsiteY18" fmla="*/ 8072 h 514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47595" h="5143952">
                <a:moveTo>
                  <a:pt x="2101111" y="0"/>
                </a:moveTo>
                <a:lnTo>
                  <a:pt x="2125420" y="217427"/>
                </a:lnTo>
                <a:lnTo>
                  <a:pt x="1963602" y="225598"/>
                </a:lnTo>
                <a:cubicBezTo>
                  <a:pt x="983491" y="325134"/>
                  <a:pt x="218655" y="1152868"/>
                  <a:pt x="218655" y="2159239"/>
                </a:cubicBezTo>
                <a:cubicBezTo>
                  <a:pt x="218655" y="3232702"/>
                  <a:pt x="1088868" y="4102915"/>
                  <a:pt x="2162331" y="4102915"/>
                </a:cubicBezTo>
                <a:cubicBezTo>
                  <a:pt x="2573266" y="4102915"/>
                  <a:pt x="2954416" y="3975390"/>
                  <a:pt x="3268364" y="3757754"/>
                </a:cubicBezTo>
                <a:lnTo>
                  <a:pt x="3335567" y="3706870"/>
                </a:lnTo>
                <a:lnTo>
                  <a:pt x="3332864" y="3703065"/>
                </a:lnTo>
                <a:lnTo>
                  <a:pt x="3412719" y="3646324"/>
                </a:lnTo>
                <a:lnTo>
                  <a:pt x="3420076" y="3639637"/>
                </a:lnTo>
                <a:lnTo>
                  <a:pt x="3420736" y="3640627"/>
                </a:lnTo>
                <a:lnTo>
                  <a:pt x="3423773" y="3638470"/>
                </a:lnTo>
                <a:lnTo>
                  <a:pt x="4447595" y="5079357"/>
                </a:lnTo>
                <a:lnTo>
                  <a:pt x="4356686" y="5143952"/>
                </a:lnTo>
                <a:lnTo>
                  <a:pt x="3462170" y="3885045"/>
                </a:lnTo>
                <a:lnTo>
                  <a:pt x="3392788" y="3937580"/>
                </a:lnTo>
                <a:cubicBezTo>
                  <a:pt x="3043522" y="4179698"/>
                  <a:pt x="2619494" y="4321570"/>
                  <a:pt x="2162331" y="4321570"/>
                </a:cubicBezTo>
                <a:cubicBezTo>
                  <a:pt x="968109" y="4321570"/>
                  <a:pt x="0" y="3353461"/>
                  <a:pt x="0" y="2159239"/>
                </a:cubicBezTo>
                <a:cubicBezTo>
                  <a:pt x="0" y="1039656"/>
                  <a:pt x="850877" y="118805"/>
                  <a:pt x="1941246" y="8072"/>
                </a:cubicBezTo>
                <a:close/>
              </a:path>
            </a:pathLst>
          </a:cu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0A348FB5-F559-4E66-9BA5-AA1C4B4B3463}"/>
              </a:ext>
            </a:extLst>
          </p:cNvPr>
          <p:cNvSpPr/>
          <p:nvPr/>
        </p:nvSpPr>
        <p:spPr>
          <a:xfrm>
            <a:off x="3018390" y="295053"/>
            <a:ext cx="2314174" cy="4219385"/>
          </a:xfrm>
          <a:custGeom>
            <a:avLst/>
            <a:gdLst>
              <a:gd name="connsiteX0" fmla="*/ 1730227 w 2110114"/>
              <a:gd name="connsiteY0" fmla="*/ 0 h 4219385"/>
              <a:gd name="connsiteX1" fmla="*/ 2078928 w 2110114"/>
              <a:gd name="connsiteY1" fmla="*/ 35152 h 4219385"/>
              <a:gd name="connsiteX2" fmla="*/ 2110114 w 2110114"/>
              <a:gd name="connsiteY2" fmla="*/ 43171 h 4219385"/>
              <a:gd name="connsiteX3" fmla="*/ 2081094 w 2110114"/>
              <a:gd name="connsiteY3" fmla="*/ 216181 h 4219385"/>
              <a:gd name="connsiteX4" fmla="*/ 2043668 w 2110114"/>
              <a:gd name="connsiteY4" fmla="*/ 206559 h 4219385"/>
              <a:gd name="connsiteX5" fmla="*/ 1730227 w 2110114"/>
              <a:gd name="connsiteY5" fmla="*/ 174961 h 4219385"/>
              <a:gd name="connsiteX6" fmla="*/ 174961 w 2110114"/>
              <a:gd name="connsiteY6" fmla="*/ 1730227 h 4219385"/>
              <a:gd name="connsiteX7" fmla="*/ 1730227 w 2110114"/>
              <a:gd name="connsiteY7" fmla="*/ 3285493 h 4219385"/>
              <a:gd name="connsiteX8" fmla="*/ 1809100 w 2110114"/>
              <a:gd name="connsiteY8" fmla="*/ 3281511 h 4219385"/>
              <a:gd name="connsiteX9" fmla="*/ 1808927 w 2110114"/>
              <a:gd name="connsiteY9" fmla="*/ 3289135 h 4219385"/>
              <a:gd name="connsiteX10" fmla="*/ 1819952 w 2110114"/>
              <a:gd name="connsiteY10" fmla="*/ 3289135 h 4219385"/>
              <a:gd name="connsiteX11" fmla="*/ 1819952 w 2110114"/>
              <a:gd name="connsiteY11" fmla="*/ 4219385 h 4219385"/>
              <a:gd name="connsiteX12" fmla="*/ 1739626 w 2110114"/>
              <a:gd name="connsiteY12" fmla="*/ 4219385 h 4219385"/>
              <a:gd name="connsiteX13" fmla="*/ 1739626 w 2110114"/>
              <a:gd name="connsiteY13" fmla="*/ 3459979 h 4219385"/>
              <a:gd name="connsiteX14" fmla="*/ 1730227 w 2110114"/>
              <a:gd name="connsiteY14" fmla="*/ 3460454 h 4219385"/>
              <a:gd name="connsiteX15" fmla="*/ 0 w 2110114"/>
              <a:gd name="connsiteY15" fmla="*/ 1730227 h 4219385"/>
              <a:gd name="connsiteX16" fmla="*/ 1730227 w 2110114"/>
              <a:gd name="connsiteY16" fmla="*/ 0 h 421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10114" h="4219385">
                <a:moveTo>
                  <a:pt x="1730227" y="0"/>
                </a:moveTo>
                <a:cubicBezTo>
                  <a:pt x="1849675" y="0"/>
                  <a:pt x="1966295" y="12104"/>
                  <a:pt x="2078928" y="35152"/>
                </a:cubicBezTo>
                <a:lnTo>
                  <a:pt x="2110114" y="43171"/>
                </a:lnTo>
                <a:lnTo>
                  <a:pt x="2081094" y="216181"/>
                </a:lnTo>
                <a:lnTo>
                  <a:pt x="2043668" y="206559"/>
                </a:lnTo>
                <a:cubicBezTo>
                  <a:pt x="1942424" y="185840"/>
                  <a:pt x="1837597" y="174961"/>
                  <a:pt x="1730227" y="174961"/>
                </a:cubicBezTo>
                <a:cubicBezTo>
                  <a:pt x="871277" y="174961"/>
                  <a:pt x="174961" y="871277"/>
                  <a:pt x="174961" y="1730227"/>
                </a:cubicBezTo>
                <a:cubicBezTo>
                  <a:pt x="174961" y="2589177"/>
                  <a:pt x="871277" y="3285493"/>
                  <a:pt x="1730227" y="3285493"/>
                </a:cubicBezTo>
                <a:lnTo>
                  <a:pt x="1809100" y="3281511"/>
                </a:lnTo>
                <a:lnTo>
                  <a:pt x="1808927" y="3289135"/>
                </a:lnTo>
                <a:lnTo>
                  <a:pt x="1819952" y="3289135"/>
                </a:lnTo>
                <a:lnTo>
                  <a:pt x="1819952" y="4219385"/>
                </a:lnTo>
                <a:lnTo>
                  <a:pt x="1739626" y="4219385"/>
                </a:lnTo>
                <a:lnTo>
                  <a:pt x="1739626" y="3459979"/>
                </a:lnTo>
                <a:lnTo>
                  <a:pt x="1730227" y="3460454"/>
                </a:lnTo>
                <a:cubicBezTo>
                  <a:pt x="774649" y="3460454"/>
                  <a:pt x="0" y="2685805"/>
                  <a:pt x="0" y="1730227"/>
                </a:cubicBezTo>
                <a:cubicBezTo>
                  <a:pt x="0" y="774649"/>
                  <a:pt x="774649" y="0"/>
                  <a:pt x="1730227" y="0"/>
                </a:cubicBezTo>
                <a:close/>
              </a:path>
            </a:pathLst>
          </a:cu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C23BB2CA-C587-4E2A-BA98-4EDBCC05C2CD}"/>
              </a:ext>
            </a:extLst>
          </p:cNvPr>
          <p:cNvSpPr/>
          <p:nvPr/>
        </p:nvSpPr>
        <p:spPr>
          <a:xfrm>
            <a:off x="2835185" y="111504"/>
            <a:ext cx="2905737" cy="4298991"/>
          </a:xfrm>
          <a:custGeom>
            <a:avLst/>
            <a:gdLst>
              <a:gd name="connsiteX0" fmla="*/ 2657006 w 3751372"/>
              <a:gd name="connsiteY0" fmla="*/ 0 h 5968538"/>
              <a:gd name="connsiteX1" fmla="*/ 3691233 w 3751372"/>
              <a:gd name="connsiteY1" fmla="*/ 208801 h 5968538"/>
              <a:gd name="connsiteX2" fmla="*/ 3751372 w 3751372"/>
              <a:gd name="connsiteY2" fmla="*/ 237771 h 5968538"/>
              <a:gd name="connsiteX3" fmla="*/ 3648672 w 3751372"/>
              <a:gd name="connsiteY3" fmla="*/ 486239 h 5968538"/>
              <a:gd name="connsiteX4" fmla="*/ 3586652 w 3751372"/>
              <a:gd name="connsiteY4" fmla="*/ 456363 h 5968538"/>
              <a:gd name="connsiteX5" fmla="*/ 2657006 w 3751372"/>
              <a:gd name="connsiteY5" fmla="*/ 268676 h 5968538"/>
              <a:gd name="connsiteX6" fmla="*/ 268676 w 3751372"/>
              <a:gd name="connsiteY6" fmla="*/ 2657006 h 5968538"/>
              <a:gd name="connsiteX7" fmla="*/ 948064 w 3751372"/>
              <a:gd name="connsiteY7" fmla="*/ 4325431 h 5968538"/>
              <a:gd name="connsiteX8" fmla="*/ 1109553 w 3751372"/>
              <a:gd name="connsiteY8" fmla="*/ 4473970 h 5968538"/>
              <a:gd name="connsiteX9" fmla="*/ 1118071 w 3751372"/>
              <a:gd name="connsiteY9" fmla="*/ 4461951 h 5968538"/>
              <a:gd name="connsiteX10" fmla="*/ 1209056 w 3751372"/>
              <a:gd name="connsiteY10" fmla="*/ 4526438 h 5968538"/>
              <a:gd name="connsiteX11" fmla="*/ 1196642 w 3751372"/>
              <a:gd name="connsiteY11" fmla="*/ 4543954 h 5968538"/>
              <a:gd name="connsiteX12" fmla="*/ 1197560 w 3751372"/>
              <a:gd name="connsiteY12" fmla="*/ 4544641 h 5968538"/>
              <a:gd name="connsiteX13" fmla="*/ 1183970 w 3751372"/>
              <a:gd name="connsiteY13" fmla="*/ 4561833 h 5968538"/>
              <a:gd name="connsiteX14" fmla="*/ 186943 w 3751372"/>
              <a:gd name="connsiteY14" fmla="*/ 5968538 h 5968538"/>
              <a:gd name="connsiteX15" fmla="*/ 95958 w 3751372"/>
              <a:gd name="connsiteY15" fmla="*/ 5904051 h 5968538"/>
              <a:gd name="connsiteX16" fmla="*/ 953154 w 3751372"/>
              <a:gd name="connsiteY16" fmla="*/ 4694633 h 5968538"/>
              <a:gd name="connsiteX17" fmla="*/ 755816 w 3751372"/>
              <a:gd name="connsiteY17" fmla="*/ 4513121 h 5968538"/>
              <a:gd name="connsiteX18" fmla="*/ 0 w 3751372"/>
              <a:gd name="connsiteY18" fmla="*/ 2657006 h 5968538"/>
              <a:gd name="connsiteX19" fmla="*/ 2657006 w 3751372"/>
              <a:gd name="connsiteY19" fmla="*/ 0 h 59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51372" h="5968538">
                <a:moveTo>
                  <a:pt x="2657006" y="0"/>
                </a:moveTo>
                <a:cubicBezTo>
                  <a:pt x="3023862" y="0"/>
                  <a:pt x="3373353" y="74349"/>
                  <a:pt x="3691233" y="208801"/>
                </a:cubicBezTo>
                <a:lnTo>
                  <a:pt x="3751372" y="237771"/>
                </a:lnTo>
                <a:lnTo>
                  <a:pt x="3648672" y="486239"/>
                </a:lnTo>
                <a:lnTo>
                  <a:pt x="3586652" y="456363"/>
                </a:lnTo>
                <a:cubicBezTo>
                  <a:pt x="3300916" y="335507"/>
                  <a:pt x="2986766" y="268676"/>
                  <a:pt x="2657006" y="268676"/>
                </a:cubicBezTo>
                <a:cubicBezTo>
                  <a:pt x="1337968" y="268676"/>
                  <a:pt x="268676" y="1337968"/>
                  <a:pt x="268676" y="2657006"/>
                </a:cubicBezTo>
                <a:cubicBezTo>
                  <a:pt x="268676" y="3306220"/>
                  <a:pt x="527711" y="3894934"/>
                  <a:pt x="948064" y="4325431"/>
                </a:cubicBezTo>
                <a:lnTo>
                  <a:pt x="1109553" y="4473970"/>
                </a:lnTo>
                <a:lnTo>
                  <a:pt x="1118071" y="4461951"/>
                </a:lnTo>
                <a:lnTo>
                  <a:pt x="1209056" y="4526438"/>
                </a:lnTo>
                <a:lnTo>
                  <a:pt x="1196642" y="4543954"/>
                </a:lnTo>
                <a:lnTo>
                  <a:pt x="1197560" y="4544641"/>
                </a:lnTo>
                <a:lnTo>
                  <a:pt x="1183970" y="4561833"/>
                </a:lnTo>
                <a:lnTo>
                  <a:pt x="186943" y="5968538"/>
                </a:lnTo>
                <a:lnTo>
                  <a:pt x="95958" y="5904051"/>
                </a:lnTo>
                <a:lnTo>
                  <a:pt x="953154" y="4694633"/>
                </a:lnTo>
                <a:lnTo>
                  <a:pt x="755816" y="4513121"/>
                </a:lnTo>
                <a:cubicBezTo>
                  <a:pt x="288175" y="4034195"/>
                  <a:pt x="0" y="3379254"/>
                  <a:pt x="0" y="2657006"/>
                </a:cubicBezTo>
                <a:cubicBezTo>
                  <a:pt x="0" y="1189582"/>
                  <a:pt x="1189582" y="0"/>
                  <a:pt x="2657006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3B80FA-AFAC-48A2-8E55-5F6F9631CF9F}"/>
              </a:ext>
            </a:extLst>
          </p:cNvPr>
          <p:cNvSpPr/>
          <p:nvPr/>
        </p:nvSpPr>
        <p:spPr>
          <a:xfrm>
            <a:off x="7231204" y="111504"/>
            <a:ext cx="424667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b.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Xác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CE8ED761-9780-44C4-86F2-A575B3F7970A}"/>
              </a:ext>
            </a:extLst>
          </p:cNvPr>
          <p:cNvGrpSpPr/>
          <p:nvPr/>
        </p:nvGrpSpPr>
        <p:grpSpPr>
          <a:xfrm>
            <a:off x="231717" y="3130174"/>
            <a:ext cx="3536684" cy="2089842"/>
            <a:chOff x="231717" y="3130174"/>
            <a:chExt cx="3536684" cy="208984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E3F2A49A-C512-4EA7-85DE-3D4747F25586}"/>
                </a:ext>
              </a:extLst>
            </p:cNvPr>
            <p:cNvSpPr/>
            <p:nvPr/>
          </p:nvSpPr>
          <p:spPr>
            <a:xfrm>
              <a:off x="231717" y="3130174"/>
              <a:ext cx="3536684" cy="20898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6BD4897-55BC-46D9-B176-D40C76974619}"/>
                </a:ext>
              </a:extLst>
            </p:cNvPr>
            <p:cNvSpPr/>
            <p:nvPr/>
          </p:nvSpPr>
          <p:spPr>
            <a:xfrm>
              <a:off x="566721" y="3513815"/>
              <a:ext cx="289481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F5C7623-917F-441A-B9FB-A547B4686264}"/>
              </a:ext>
            </a:extLst>
          </p:cNvPr>
          <p:cNvSpPr/>
          <p:nvPr/>
        </p:nvSpPr>
        <p:spPr>
          <a:xfrm>
            <a:off x="6371868" y="2183027"/>
            <a:ext cx="4798640" cy="24393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32295A98-A527-40BC-BA36-26EFA8B69D39}"/>
              </a:ext>
            </a:extLst>
          </p:cNvPr>
          <p:cNvSpPr/>
          <p:nvPr/>
        </p:nvSpPr>
        <p:spPr>
          <a:xfrm>
            <a:off x="3243542" y="4350075"/>
            <a:ext cx="3536684" cy="20898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1209BB4-4AE2-48B9-980A-57EB757E4125}"/>
              </a:ext>
            </a:extLst>
          </p:cNvPr>
          <p:cNvSpPr/>
          <p:nvPr/>
        </p:nvSpPr>
        <p:spPr>
          <a:xfrm>
            <a:off x="3547958" y="4730257"/>
            <a:ext cx="3125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hần 2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A68C39A-C5F1-4105-9240-B22E754E7823}"/>
              </a:ext>
            </a:extLst>
          </p:cNvPr>
          <p:cNvSpPr/>
          <p:nvPr/>
        </p:nvSpPr>
        <p:spPr>
          <a:xfrm>
            <a:off x="7034350" y="2619528"/>
            <a:ext cx="363364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36998D4-8CFC-4608-8ABD-31BA47DA9F2E}"/>
              </a:ext>
            </a:extLst>
          </p:cNvPr>
          <p:cNvSpPr/>
          <p:nvPr/>
        </p:nvSpPr>
        <p:spPr>
          <a:xfrm>
            <a:off x="3443622" y="1470414"/>
            <a:ext cx="264905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gồm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649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6" grpId="0" animBg="1"/>
      <p:bldP spid="2" grpId="0"/>
      <p:bldP spid="38" grpId="0" animBg="1"/>
      <p:bldP spid="41" grpId="0" animBg="1"/>
      <p:bldP spid="24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2099" y="187665"/>
            <a:ext cx="6253317" cy="137863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D50F96-D873-4351-B52A-5B5137650B21}"/>
              </a:ext>
            </a:extLst>
          </p:cNvPr>
          <p:cNvSpPr/>
          <p:nvPr/>
        </p:nvSpPr>
        <p:spPr>
          <a:xfrm>
            <a:off x="7155212" y="2340657"/>
            <a:ext cx="332331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4" y="1548714"/>
            <a:ext cx="5958350" cy="507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538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964888-E49C-43E4-817C-A3821006EB1A}"/>
              </a:ext>
            </a:extLst>
          </p:cNvPr>
          <p:cNvSpPr/>
          <p:nvPr/>
        </p:nvSpPr>
        <p:spPr>
          <a:xfrm>
            <a:off x="616634" y="86681"/>
            <a:ext cx="1095873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HỌC TẬP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EC205AA-1D62-42D5-B3BF-62647C9F7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138294"/>
              </p:ext>
            </p:extLst>
          </p:nvPr>
        </p:nvGraphicFramePr>
        <p:xfrm>
          <a:off x="1706606" y="925727"/>
          <a:ext cx="7837665" cy="4219702"/>
        </p:xfrm>
        <a:graphic>
          <a:graphicData uri="http://schemas.openxmlformats.org/drawingml/2006/table">
            <a:tbl>
              <a:tblPr firstRow="1" firstCol="1" bandRow="1"/>
              <a:tblGrid>
                <a:gridCol w="1127210">
                  <a:extLst>
                    <a:ext uri="{9D8B030D-6E8A-4147-A177-3AD203B41FA5}">
                      <a16:colId xmlns:a16="http://schemas.microsoft.com/office/drawing/2014/main" xmlns="" val="1755783199"/>
                    </a:ext>
                  </a:extLst>
                </a:gridCol>
                <a:gridCol w="6710455">
                  <a:extLst>
                    <a:ext uri="{9D8B030D-6E8A-4147-A177-3AD203B41FA5}">
                      <a16:colId xmlns:a16="http://schemas.microsoft.com/office/drawing/2014/main" xmlns="" val="27770811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vi-VN" sz="2800" b="1" dirty="0" smtClean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52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8355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“ý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3210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b="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2800" b="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”?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5958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suốt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”,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1304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931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5F593C-024F-4972-8FFC-D6448CB24491}"/>
              </a:ext>
            </a:extLst>
          </p:cNvPr>
          <p:cNvSpPr txBox="1"/>
          <p:nvPr/>
        </p:nvSpPr>
        <p:spPr>
          <a:xfrm>
            <a:off x="498168" y="155768"/>
            <a:ext cx="110207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54884C5-B7C0-407D-B71D-EEB1C45CFEA3}"/>
              </a:ext>
            </a:extLst>
          </p:cNvPr>
          <p:cNvGrpSpPr/>
          <p:nvPr/>
        </p:nvGrpSpPr>
        <p:grpSpPr>
          <a:xfrm>
            <a:off x="963827" y="1939439"/>
            <a:ext cx="9794789" cy="281093"/>
            <a:chOff x="2376635" y="3156258"/>
            <a:chExt cx="7637909" cy="281093"/>
          </a:xfrm>
        </p:grpSpPr>
        <p:cxnSp>
          <p:nvCxnSpPr>
            <p:cNvPr id="6" name="직선 연결선 124">
              <a:extLst>
                <a:ext uri="{FF2B5EF4-FFF2-40B4-BE49-F238E27FC236}">
                  <a16:creationId xmlns:a16="http://schemas.microsoft.com/office/drawing/2014/main" xmlns="" id="{501F051A-2DBA-4D96-BA44-2EFCC4CDE586}"/>
                </a:ext>
              </a:extLst>
            </p:cNvPr>
            <p:cNvCxnSpPr>
              <a:cxnSpLocks/>
            </p:cNvCxnSpPr>
            <p:nvPr/>
          </p:nvCxnSpPr>
          <p:spPr>
            <a:xfrm>
              <a:off x="2572637" y="3281031"/>
              <a:ext cx="7365925" cy="1757"/>
            </a:xfrm>
            <a:prstGeom prst="lin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</a:ln>
            <a:effectLst/>
          </p:spPr>
        </p:cxnSp>
        <p:sp>
          <p:nvSpPr>
            <p:cNvPr id="7" name="타원 130">
              <a:extLst>
                <a:ext uri="{FF2B5EF4-FFF2-40B4-BE49-F238E27FC236}">
                  <a16:creationId xmlns:a16="http://schemas.microsoft.com/office/drawing/2014/main" xmlns="" id="{A17E1FFF-FC4A-4DBC-AEA8-8D602D4000F0}"/>
                </a:ext>
              </a:extLst>
            </p:cNvPr>
            <p:cNvSpPr/>
            <p:nvPr/>
          </p:nvSpPr>
          <p:spPr>
            <a:xfrm>
              <a:off x="2376635" y="3170708"/>
              <a:ext cx="241300" cy="241300"/>
            </a:xfrm>
            <a:prstGeom prst="ellipse">
              <a:avLst/>
            </a:prstGeom>
            <a:solidFill>
              <a:srgbClr val="FD13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타원 131">
              <a:extLst>
                <a:ext uri="{FF2B5EF4-FFF2-40B4-BE49-F238E27FC236}">
                  <a16:creationId xmlns:a16="http://schemas.microsoft.com/office/drawing/2014/main" xmlns="" id="{9F509E0B-3231-4DCA-90A5-61BF76A19E3F}"/>
                </a:ext>
              </a:extLst>
            </p:cNvPr>
            <p:cNvSpPr/>
            <p:nvPr/>
          </p:nvSpPr>
          <p:spPr>
            <a:xfrm>
              <a:off x="6724263" y="3156258"/>
              <a:ext cx="241300" cy="241300"/>
            </a:xfrm>
            <a:prstGeom prst="ellipse">
              <a:avLst/>
            </a:prstGeom>
            <a:solidFill>
              <a:srgbClr val="F692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타원 132">
              <a:extLst>
                <a:ext uri="{FF2B5EF4-FFF2-40B4-BE49-F238E27FC236}">
                  <a16:creationId xmlns:a16="http://schemas.microsoft.com/office/drawing/2014/main" xmlns="" id="{441150E4-4413-448E-B808-EABB9C9F4362}"/>
                </a:ext>
              </a:extLst>
            </p:cNvPr>
            <p:cNvSpPr/>
            <p:nvPr/>
          </p:nvSpPr>
          <p:spPr>
            <a:xfrm>
              <a:off x="9773244" y="3196051"/>
              <a:ext cx="241300" cy="241300"/>
            </a:xfrm>
            <a:prstGeom prst="ellipse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E8BBBD3-2377-4B3C-81F2-B07DB029351F}"/>
              </a:ext>
            </a:extLst>
          </p:cNvPr>
          <p:cNvGrpSpPr/>
          <p:nvPr/>
        </p:nvGrpSpPr>
        <p:grpSpPr>
          <a:xfrm>
            <a:off x="165127" y="2765462"/>
            <a:ext cx="2182657" cy="2908517"/>
            <a:chOff x="857105" y="3581183"/>
            <a:chExt cx="3266893" cy="290851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CFEEA7F8-853C-436E-8C49-E28BB79ECE90}"/>
                </a:ext>
              </a:extLst>
            </p:cNvPr>
            <p:cNvSpPr/>
            <p:nvPr/>
          </p:nvSpPr>
          <p:spPr>
            <a:xfrm>
              <a:off x="857105" y="3581183"/>
              <a:ext cx="3266893" cy="2908517"/>
            </a:xfrm>
            <a:prstGeom prst="roundRect">
              <a:avLst>
                <a:gd name="adj" fmla="val 5146"/>
              </a:avLst>
            </a:prstGeom>
            <a:solidFill>
              <a:srgbClr val="FF3300"/>
            </a:solidFill>
            <a:ln w="57150">
              <a:solidFill>
                <a:schemeClr val="bg1"/>
              </a:solidFill>
            </a:ln>
            <a:effectLst>
              <a:outerShdw blurRad="1905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2D062BC-73EC-4940-ADBC-E456D0896219}"/>
                </a:ext>
              </a:extLst>
            </p:cNvPr>
            <p:cNvSpPr txBox="1"/>
            <p:nvPr/>
          </p:nvSpPr>
          <p:spPr>
            <a:xfrm>
              <a:off x="954145" y="3604361"/>
              <a:ext cx="308627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</a:p>
            <a:p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“ý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ABAD126-A5CA-49FB-8E7D-D40FD5DACC41}"/>
              </a:ext>
            </a:extLst>
          </p:cNvPr>
          <p:cNvGrpSpPr/>
          <p:nvPr/>
        </p:nvGrpSpPr>
        <p:grpSpPr>
          <a:xfrm>
            <a:off x="2690107" y="2763687"/>
            <a:ext cx="2359020" cy="2992271"/>
            <a:chOff x="3024992" y="3465617"/>
            <a:chExt cx="3266893" cy="299227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E994DCDA-35EA-4DF6-9C27-F66D12CAA268}"/>
                </a:ext>
              </a:extLst>
            </p:cNvPr>
            <p:cNvSpPr/>
            <p:nvPr/>
          </p:nvSpPr>
          <p:spPr>
            <a:xfrm>
              <a:off x="3024992" y="3465617"/>
              <a:ext cx="3266893" cy="2992271"/>
            </a:xfrm>
            <a:prstGeom prst="roundRect">
              <a:avLst>
                <a:gd name="adj" fmla="val 5146"/>
              </a:avLst>
            </a:prstGeom>
            <a:solidFill>
              <a:srgbClr val="FF3300"/>
            </a:solidFill>
            <a:ln w="57150">
              <a:solidFill>
                <a:schemeClr val="bg1"/>
              </a:solidFill>
            </a:ln>
            <a:effectLst>
              <a:outerShdw blurRad="1905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B6C7058-F8DC-4D63-AEB2-31D2D42690CE}"/>
                </a:ext>
              </a:extLst>
            </p:cNvPr>
            <p:cNvSpPr txBox="1"/>
            <p:nvPr/>
          </p:nvSpPr>
          <p:spPr>
            <a:xfrm>
              <a:off x="3024992" y="3878398"/>
              <a:ext cx="311641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40391AC-9E23-4DB5-8CAA-AF59663159A1}"/>
              </a:ext>
            </a:extLst>
          </p:cNvPr>
          <p:cNvGrpSpPr/>
          <p:nvPr/>
        </p:nvGrpSpPr>
        <p:grpSpPr>
          <a:xfrm>
            <a:off x="5332580" y="2788640"/>
            <a:ext cx="3266893" cy="2996784"/>
            <a:chOff x="8277407" y="3488081"/>
            <a:chExt cx="3266893" cy="299678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BB324B19-B0CB-48B6-8FBA-41E7637C90C9}"/>
                </a:ext>
              </a:extLst>
            </p:cNvPr>
            <p:cNvSpPr/>
            <p:nvPr/>
          </p:nvSpPr>
          <p:spPr>
            <a:xfrm>
              <a:off x="8277407" y="3488081"/>
              <a:ext cx="3266893" cy="2996784"/>
            </a:xfrm>
            <a:prstGeom prst="roundRect">
              <a:avLst>
                <a:gd name="adj" fmla="val 5146"/>
              </a:avLst>
            </a:prstGeom>
            <a:solidFill>
              <a:srgbClr val="FF3300"/>
            </a:solidFill>
            <a:ln w="57150">
              <a:solidFill>
                <a:schemeClr val="bg1"/>
              </a:solidFill>
            </a:ln>
            <a:effectLst>
              <a:outerShdw blurRad="1905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1A6CFAB-E492-42BD-B2CA-3A70558983D6}"/>
                </a:ext>
              </a:extLst>
            </p:cNvPr>
            <p:cNvSpPr txBox="1"/>
            <p:nvPr/>
          </p:nvSpPr>
          <p:spPr>
            <a:xfrm>
              <a:off x="8352646" y="3611360"/>
              <a:ext cx="3116417" cy="26138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tabLst>
                  <a:tab pos="1386840" algn="l"/>
                </a:tabLst>
              </a:pP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mạo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vọng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49262C-09F4-4EFB-8BE6-0BE409615114}"/>
              </a:ext>
            </a:extLst>
          </p:cNvPr>
          <p:cNvSpPr txBox="1"/>
          <p:nvPr/>
        </p:nvSpPr>
        <p:spPr>
          <a:xfrm>
            <a:off x="2804359" y="1355341"/>
            <a:ext cx="4832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thù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vi-VN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26">
            <a:extLst>
              <a:ext uri="{FF2B5EF4-FFF2-40B4-BE49-F238E27FC236}">
                <a16:creationId xmlns:a16="http://schemas.microsoft.com/office/drawing/2014/main" xmlns="" id="{BB324B19-B0CB-48B6-8FBA-41E7637C90C9}"/>
              </a:ext>
            </a:extLst>
          </p:cNvPr>
          <p:cNvSpPr/>
          <p:nvPr/>
        </p:nvSpPr>
        <p:spPr>
          <a:xfrm>
            <a:off x="8882926" y="2763687"/>
            <a:ext cx="3266893" cy="2996784"/>
          </a:xfrm>
          <a:prstGeom prst="roundRect">
            <a:avLst>
              <a:gd name="adj" fmla="val 5146"/>
            </a:avLst>
          </a:prstGeom>
          <a:solidFill>
            <a:srgbClr val="FF3300"/>
          </a:solidFill>
          <a:ln w="57150">
            <a:solidFill>
              <a:schemeClr val="bg1"/>
            </a:solidFill>
          </a:ln>
          <a:effectLst>
            <a:outerShdw blurRad="1905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A6CFAB-E492-42BD-B2CA-3A70558983D6}"/>
              </a:ext>
            </a:extLst>
          </p:cNvPr>
          <p:cNvSpPr txBox="1"/>
          <p:nvPr/>
        </p:nvSpPr>
        <p:spPr>
          <a:xfrm>
            <a:off x="9075583" y="3163955"/>
            <a:ext cx="31164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타원 131">
            <a:extLst>
              <a:ext uri="{FF2B5EF4-FFF2-40B4-BE49-F238E27FC236}">
                <a16:creationId xmlns:a16="http://schemas.microsoft.com/office/drawing/2014/main" xmlns="" id="{9F509E0B-3231-4DCA-90A5-61BF76A19E3F}"/>
              </a:ext>
            </a:extLst>
          </p:cNvPr>
          <p:cNvSpPr/>
          <p:nvPr/>
        </p:nvSpPr>
        <p:spPr>
          <a:xfrm>
            <a:off x="3484605" y="1979232"/>
            <a:ext cx="381526" cy="18664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9754" y="6142639"/>
            <a:ext cx="1056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0850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19" grpId="0" animBg="1"/>
      <p:bldP spid="20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B20831C-939E-4FCA-9F33-89BFDF477DFC}"/>
              </a:ext>
            </a:extLst>
          </p:cNvPr>
          <p:cNvGrpSpPr/>
          <p:nvPr/>
        </p:nvGrpSpPr>
        <p:grpSpPr>
          <a:xfrm>
            <a:off x="1777021" y="1078185"/>
            <a:ext cx="8124080" cy="5008322"/>
            <a:chOff x="2033959" y="2082018"/>
            <a:chExt cx="8124080" cy="500832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4369F78-9EC5-4D1C-BCF3-75725036A5FA}"/>
                </a:ext>
              </a:extLst>
            </p:cNvPr>
            <p:cNvSpPr/>
            <p:nvPr/>
          </p:nvSpPr>
          <p:spPr>
            <a:xfrm>
              <a:off x="6096000" y="3043013"/>
              <a:ext cx="2224013" cy="7719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85985"/>
                  </a:lnTo>
                  <a:lnTo>
                    <a:pt x="2224013" y="385985"/>
                  </a:lnTo>
                  <a:lnTo>
                    <a:pt x="2224013" y="77197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638CAFCA-862D-4A83-90B4-1341B26BA336}"/>
                </a:ext>
              </a:extLst>
            </p:cNvPr>
            <p:cNvSpPr/>
            <p:nvPr/>
          </p:nvSpPr>
          <p:spPr>
            <a:xfrm>
              <a:off x="3871986" y="3043013"/>
              <a:ext cx="2224013" cy="7719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24013" y="0"/>
                  </a:moveTo>
                  <a:lnTo>
                    <a:pt x="2224013" y="385985"/>
                  </a:lnTo>
                  <a:lnTo>
                    <a:pt x="0" y="385985"/>
                  </a:lnTo>
                  <a:lnTo>
                    <a:pt x="0" y="77197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484A8A5-F4C4-4F86-B9D1-4E2C7E33B660}"/>
                </a:ext>
              </a:extLst>
            </p:cNvPr>
            <p:cNvSpPr/>
            <p:nvPr/>
          </p:nvSpPr>
          <p:spPr>
            <a:xfrm>
              <a:off x="4257972" y="2082018"/>
              <a:ext cx="3676054" cy="960995"/>
            </a:xfrm>
            <a:custGeom>
              <a:avLst/>
              <a:gdLst>
                <a:gd name="connsiteX0" fmla="*/ 0 w 3676054"/>
                <a:gd name="connsiteY0" fmla="*/ 0 h 1838027"/>
                <a:gd name="connsiteX1" fmla="*/ 3676054 w 3676054"/>
                <a:gd name="connsiteY1" fmla="*/ 0 h 1838027"/>
                <a:gd name="connsiteX2" fmla="*/ 3676054 w 3676054"/>
                <a:gd name="connsiteY2" fmla="*/ 1838027 h 1838027"/>
                <a:gd name="connsiteX3" fmla="*/ 0 w 3676054"/>
                <a:gd name="connsiteY3" fmla="*/ 1838027 h 1838027"/>
                <a:gd name="connsiteX4" fmla="*/ 0 w 3676054"/>
                <a:gd name="connsiteY4" fmla="*/ 0 h 183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054" h="1838027">
                  <a:moveTo>
                    <a:pt x="0" y="0"/>
                  </a:moveTo>
                  <a:lnTo>
                    <a:pt x="3676054" y="0"/>
                  </a:lnTo>
                  <a:lnTo>
                    <a:pt x="3676054" y="1838027"/>
                  </a:lnTo>
                  <a:lnTo>
                    <a:pt x="0" y="183802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40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vi-VN" sz="40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4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F67F8D15-56C8-44A3-9A1F-F316546C8B3C}"/>
                </a:ext>
              </a:extLst>
            </p:cNvPr>
            <p:cNvSpPr/>
            <p:nvPr/>
          </p:nvSpPr>
          <p:spPr>
            <a:xfrm>
              <a:off x="2033959" y="3814985"/>
              <a:ext cx="3676054" cy="3275355"/>
            </a:xfrm>
            <a:custGeom>
              <a:avLst/>
              <a:gdLst>
                <a:gd name="connsiteX0" fmla="*/ 0 w 3676054"/>
                <a:gd name="connsiteY0" fmla="*/ 0 h 1838027"/>
                <a:gd name="connsiteX1" fmla="*/ 3676054 w 3676054"/>
                <a:gd name="connsiteY1" fmla="*/ 0 h 1838027"/>
                <a:gd name="connsiteX2" fmla="*/ 3676054 w 3676054"/>
                <a:gd name="connsiteY2" fmla="*/ 1838027 h 1838027"/>
                <a:gd name="connsiteX3" fmla="*/ 0 w 3676054"/>
                <a:gd name="connsiteY3" fmla="*/ 1838027 h 1838027"/>
                <a:gd name="connsiteX4" fmla="*/ 0 w 3676054"/>
                <a:gd name="connsiteY4" fmla="*/ 0 h 183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054" h="1838027">
                  <a:moveTo>
                    <a:pt x="0" y="0"/>
                  </a:moveTo>
                  <a:lnTo>
                    <a:pt x="3676054" y="0"/>
                  </a:lnTo>
                  <a:lnTo>
                    <a:pt x="3676054" y="1838027"/>
                  </a:lnTo>
                  <a:lnTo>
                    <a:pt x="0" y="183802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just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gắng</a:t>
              </a:r>
              <a:endPara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C6D7446-F7A4-4B1B-B05E-0EFA968694B0}"/>
                </a:ext>
              </a:extLst>
            </p:cNvPr>
            <p:cNvSpPr/>
            <p:nvPr/>
          </p:nvSpPr>
          <p:spPr>
            <a:xfrm>
              <a:off x="6481985" y="3814985"/>
              <a:ext cx="3676054" cy="3275355"/>
            </a:xfrm>
            <a:custGeom>
              <a:avLst/>
              <a:gdLst>
                <a:gd name="connsiteX0" fmla="*/ 0 w 3676054"/>
                <a:gd name="connsiteY0" fmla="*/ 0 h 1838027"/>
                <a:gd name="connsiteX1" fmla="*/ 3676054 w 3676054"/>
                <a:gd name="connsiteY1" fmla="*/ 0 h 1838027"/>
                <a:gd name="connsiteX2" fmla="*/ 3676054 w 3676054"/>
                <a:gd name="connsiteY2" fmla="*/ 1838027 h 1838027"/>
                <a:gd name="connsiteX3" fmla="*/ 0 w 3676054"/>
                <a:gd name="connsiteY3" fmla="*/ 1838027 h 1838027"/>
                <a:gd name="connsiteX4" fmla="*/ 0 w 3676054"/>
                <a:gd name="connsiteY4" fmla="*/ 0 h 183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054" h="1838027">
                  <a:moveTo>
                    <a:pt x="0" y="0"/>
                  </a:moveTo>
                  <a:lnTo>
                    <a:pt x="3676054" y="0"/>
                  </a:lnTo>
                  <a:lnTo>
                    <a:pt x="3676054" y="1838027"/>
                  </a:lnTo>
                  <a:lnTo>
                    <a:pt x="0" y="183802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algn="just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khiếu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lũi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dồi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5F593C-024F-4972-8FFC-D6448CB24491}"/>
              </a:ext>
            </a:extLst>
          </p:cNvPr>
          <p:cNvSpPr txBox="1"/>
          <p:nvPr/>
        </p:nvSpPr>
        <p:spPr>
          <a:xfrm>
            <a:off x="498168" y="155768"/>
            <a:ext cx="11020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</a:rPr>
              <a:t>Đối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thoại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với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những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quan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niệm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tác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giả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không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đồng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93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194" y="-70908"/>
            <a:ext cx="3346622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09" y="4861268"/>
            <a:ext cx="3997411" cy="1996732"/>
          </a:xfrm>
        </p:spPr>
        <p:txBody>
          <a:bodyPr/>
          <a:lstStyle/>
          <a:p>
            <a:pPr algn="just"/>
            <a:r>
              <a:rPr lang="en-US" b="1" dirty="0" err="1"/>
              <a:t>Tôn</a:t>
            </a:r>
            <a:r>
              <a:rPr lang="en-US" b="1" dirty="0"/>
              <a:t> – </a:t>
            </a:r>
            <a:r>
              <a:rPr lang="en-US" b="1" dirty="0" err="1"/>
              <a:t>xtoi</a:t>
            </a:r>
            <a:r>
              <a:rPr lang="en-US" b="1" dirty="0"/>
              <a:t> </a:t>
            </a:r>
            <a:r>
              <a:rPr lang="en-US" b="1" dirty="0" err="1"/>
              <a:t>đã</a:t>
            </a:r>
            <a:r>
              <a:rPr lang="en-US" b="1" dirty="0"/>
              <a:t> </a:t>
            </a:r>
            <a:r>
              <a:rPr lang="en-US" b="1" dirty="0" err="1"/>
              <a:t>chữa</a:t>
            </a:r>
            <a:r>
              <a:rPr lang="en-US" b="1" dirty="0"/>
              <a:t> </a:t>
            </a:r>
            <a:r>
              <a:rPr lang="en-US" b="1" dirty="0" err="1"/>
              <a:t>đi</a:t>
            </a:r>
            <a:r>
              <a:rPr lang="en-US" b="1" dirty="0"/>
              <a:t> </a:t>
            </a:r>
            <a:r>
              <a:rPr lang="en-US" b="1" dirty="0" err="1"/>
              <a:t>chữa</a:t>
            </a:r>
            <a:r>
              <a:rPr lang="en-US" b="1" dirty="0"/>
              <a:t> </a:t>
            </a:r>
            <a:r>
              <a:rPr lang="en-US" b="1" dirty="0" err="1"/>
              <a:t>lại</a:t>
            </a:r>
            <a:r>
              <a:rPr lang="en-US" b="1" dirty="0"/>
              <a:t> </a:t>
            </a:r>
            <a:r>
              <a:rPr lang="en-US" b="1" dirty="0" err="1"/>
              <a:t>nhiều</a:t>
            </a:r>
            <a:r>
              <a:rPr lang="en-US" b="1" dirty="0"/>
              <a:t> </a:t>
            </a:r>
            <a:r>
              <a:rPr lang="en-US" b="1" dirty="0" err="1"/>
              <a:t>lần</a:t>
            </a:r>
            <a:r>
              <a:rPr lang="en-US" b="1" dirty="0"/>
              <a:t> </a:t>
            </a:r>
            <a:r>
              <a:rPr lang="en-US" b="1" dirty="0" err="1"/>
              <a:t>cuốn</a:t>
            </a:r>
            <a:r>
              <a:rPr lang="en-US" b="1" dirty="0"/>
              <a:t> </a:t>
            </a:r>
            <a:r>
              <a:rPr lang="en-US" b="1" dirty="0" err="1"/>
              <a:t>tiểu</a:t>
            </a:r>
            <a:r>
              <a:rPr lang="en-US" b="1" dirty="0"/>
              <a:t> </a:t>
            </a:r>
            <a:r>
              <a:rPr lang="en-US" b="1" dirty="0" err="1"/>
              <a:t>thuyết</a:t>
            </a:r>
            <a:r>
              <a:rPr lang="en-US" b="1" dirty="0"/>
              <a:t> “</a:t>
            </a:r>
            <a:r>
              <a:rPr lang="en-US" b="1" dirty="0" err="1"/>
              <a:t>Chiến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hòa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”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53800" y="2298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9" y="538692"/>
            <a:ext cx="4673944" cy="4257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86" y="609600"/>
            <a:ext cx="4885038" cy="404477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922873" y="4861268"/>
            <a:ext cx="3997411" cy="164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err="1" smtClean="0"/>
              <a:t>Nhà</a:t>
            </a:r>
            <a:r>
              <a:rPr lang="en-US" b="1" dirty="0" smtClean="0"/>
              <a:t> </a:t>
            </a:r>
            <a:r>
              <a:rPr lang="en-US" b="1" dirty="0" err="1" smtClean="0"/>
              <a:t>văn</a:t>
            </a:r>
            <a:r>
              <a:rPr lang="en-US" b="1" dirty="0" smtClean="0"/>
              <a:t> </a:t>
            </a:r>
            <a:r>
              <a:rPr lang="en-US" b="1" dirty="0" err="1" smtClean="0"/>
              <a:t>Pháp</a:t>
            </a:r>
            <a:r>
              <a:rPr lang="en-US" b="1" dirty="0" smtClean="0"/>
              <a:t> </a:t>
            </a:r>
            <a:r>
              <a:rPr lang="en-US" b="1" dirty="0" err="1" smtClean="0"/>
              <a:t>Phlô</a:t>
            </a:r>
            <a:r>
              <a:rPr lang="en-US" b="1" dirty="0" smtClean="0"/>
              <a:t>-be </a:t>
            </a:r>
            <a:r>
              <a:rPr lang="en-US" b="1" dirty="0" err="1" smtClean="0"/>
              <a:t>cân</a:t>
            </a:r>
            <a:r>
              <a:rPr lang="en-US" b="1" dirty="0" smtClean="0"/>
              <a:t> </a:t>
            </a:r>
            <a:r>
              <a:rPr lang="en-US" b="1" dirty="0" err="1" smtClean="0"/>
              <a:t>nhắc</a:t>
            </a:r>
            <a:r>
              <a:rPr lang="en-US" b="1" dirty="0" smtClean="0"/>
              <a:t> </a:t>
            </a:r>
            <a:r>
              <a:rPr lang="en-US" b="1" dirty="0" err="1" smtClean="0"/>
              <a:t>chữ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cân</a:t>
            </a:r>
            <a:r>
              <a:rPr lang="en-US" b="1" dirty="0" smtClean="0"/>
              <a:t> </a:t>
            </a:r>
            <a:r>
              <a:rPr lang="en-US" b="1" dirty="0" err="1" smtClean="0"/>
              <a:t>tiểu</a:t>
            </a:r>
            <a:r>
              <a:rPr lang="en-US" b="1" dirty="0" smtClean="0"/>
              <a:t> li </a:t>
            </a:r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thầy</a:t>
            </a:r>
            <a:r>
              <a:rPr lang="en-US" b="1" dirty="0" smtClean="0"/>
              <a:t> </a:t>
            </a:r>
            <a:r>
              <a:rPr lang="en-US" b="1" dirty="0" err="1" smtClean="0"/>
              <a:t>lang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6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C66F2F30-5DC0-44A0-BFA6-E12F46ED1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1">
            <a:extLst>
              <a:ext uri="{FF2B5EF4-FFF2-40B4-BE49-F238E27FC236}">
                <a16:creationId xmlns:a16="http://schemas.microsoft.com/office/drawing/2014/main" xmlns="" id="{04DC2037-48A0-4F22-B9D4-8EAEBC780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xmlns="" id="{0006CBFD-ADA0-43D1-9332-9C34CA1C7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xmlns="" id="{2B931666-F28F-45F3-A074-66D2272D5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E370D51-2067-445D-A941-01A8D6A809B9}"/>
              </a:ext>
            </a:extLst>
          </p:cNvPr>
          <p:cNvSpPr/>
          <p:nvPr/>
        </p:nvSpPr>
        <p:spPr>
          <a:xfrm>
            <a:off x="0" y="433335"/>
            <a:ext cx="5304657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*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đồng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D86331-2719-4547-AA79-CB8B9F8998CB}"/>
              </a:ext>
            </a:extLst>
          </p:cNvPr>
          <p:cNvSpPr/>
          <p:nvPr/>
        </p:nvSpPr>
        <p:spPr>
          <a:xfrm>
            <a:off x="0" y="3110433"/>
            <a:ext cx="761720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5E76B53-3D1C-4434-BDD2-3FE849E8B665}"/>
              </a:ext>
            </a:extLst>
          </p:cNvPr>
          <p:cNvSpPr/>
          <p:nvPr/>
        </p:nvSpPr>
        <p:spPr>
          <a:xfrm>
            <a:off x="0" y="5416517"/>
            <a:ext cx="11192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28" y="148508"/>
            <a:ext cx="4289486" cy="447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905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C66F2F30-5DC0-44A0-BFA6-E12F46ED1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1">
            <a:extLst>
              <a:ext uri="{FF2B5EF4-FFF2-40B4-BE49-F238E27FC236}">
                <a16:creationId xmlns:a16="http://schemas.microsoft.com/office/drawing/2014/main" xmlns="" id="{04DC2037-48A0-4F22-B9D4-8EAEBC780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E370D51-2067-445D-A941-01A8D6A809B9}"/>
              </a:ext>
            </a:extLst>
          </p:cNvPr>
          <p:cNvSpPr/>
          <p:nvPr/>
        </p:nvSpPr>
        <p:spPr>
          <a:xfrm>
            <a:off x="763031" y="433335"/>
            <a:ext cx="3778599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*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Kính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2B8BE2-F913-4006-8A40-47714B229C93}"/>
              </a:ext>
            </a:extLst>
          </p:cNvPr>
          <p:cNvSpPr/>
          <p:nvPr/>
        </p:nvSpPr>
        <p:spPr>
          <a:xfrm>
            <a:off x="6436405" y="-104144"/>
            <a:ext cx="5425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13" y="2637514"/>
            <a:ext cx="8611109" cy="3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746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C66F2F30-5DC0-44A0-BFA6-E12F46ED1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1">
            <a:extLst>
              <a:ext uri="{FF2B5EF4-FFF2-40B4-BE49-F238E27FC236}">
                <a16:creationId xmlns:a16="http://schemas.microsoft.com/office/drawing/2014/main" xmlns="" id="{04DC2037-48A0-4F22-B9D4-8EAEBC780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xmlns="" id="{0006CBFD-ADA0-43D1-9332-9C34CA1C7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E370D51-2067-445D-A941-01A8D6A809B9}"/>
              </a:ext>
            </a:extLst>
          </p:cNvPr>
          <p:cNvSpPr/>
          <p:nvPr/>
        </p:nvSpPr>
        <p:spPr>
          <a:xfrm>
            <a:off x="613152" y="433335"/>
            <a:ext cx="4078361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*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Minh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chứng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2B8BE2-F913-4006-8A40-47714B229C93}"/>
              </a:ext>
            </a:extLst>
          </p:cNvPr>
          <p:cNvSpPr/>
          <p:nvPr/>
        </p:nvSpPr>
        <p:spPr>
          <a:xfrm>
            <a:off x="6436405" y="-104144"/>
            <a:ext cx="5425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3" y="2711647"/>
            <a:ext cx="2341376" cy="4073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02" y="2685535"/>
            <a:ext cx="2590800" cy="4011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01" y="2711647"/>
            <a:ext cx="3058812" cy="3985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235" y="2612724"/>
            <a:ext cx="3234673" cy="408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598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04CF648-5CB3-49E4-BE34-8A0598901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69E559C-09DA-4586-86C9-F3C05D9A0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7AA7ECE-DB5E-48B2-9EF4-7EEAF123BA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6445" y="0"/>
            <a:ext cx="3435555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9CB4E80-C571-41A6-BC8A-968D8C75FB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32199" y="0"/>
            <a:ext cx="3429000" cy="3429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xmlns="" id="{B47EE2D3-5D0E-DE01-1A56-BDE7C2D6D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0" r="20226" b="1"/>
          <a:stretch/>
        </p:blipFill>
        <p:spPr>
          <a:xfrm>
            <a:off x="5327445" y="10"/>
            <a:ext cx="3429000" cy="342719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4C072E0C-5768-4B45-A438-DFFA8AF4C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59722" y="-3600"/>
            <a:ext cx="3429000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54F422E-435A-4694-BE6E-B4968E798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32199" y="3427200"/>
            <a:ext cx="3430800" cy="343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ADE9F60-E2BA-44E6-8C5B-A51B19292E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02430862-1B4A-470B-8AD3-780215B67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xmlns="" id="{B168F1C9-4999-4AA2-A916-26FD96868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48260" y="3429000"/>
            <a:ext cx="3429000" cy="3429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2F8FDFD0-2DFB-415B-8EEE-7472D976A14A}"/>
              </a:ext>
            </a:extLst>
          </p:cNvPr>
          <p:cNvSpPr txBox="1">
            <a:spLocks/>
          </p:cNvSpPr>
          <p:nvPr/>
        </p:nvSpPr>
        <p:spPr>
          <a:xfrm>
            <a:off x="949108" y="2373586"/>
            <a:ext cx="3429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anose="03060902040502070203" pitchFamily="66" charset="0"/>
              </a:rPr>
              <a:t>KHỞI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rte" panose="03060902040502070203" pitchFamily="66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888891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0A0AB-E4EE-4FE8-8D73-D19D2539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36092" cy="13255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4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*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Nhận</a:t>
            </a:r>
            <a:r>
              <a:rPr lang="en-US" sz="4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xét</a:t>
            </a:r>
            <a:r>
              <a:rPr lang="en-US" sz="4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4AC3D8-41FD-4F04-B418-0E131FD8DE06}"/>
              </a:ext>
            </a:extLst>
          </p:cNvPr>
          <p:cNvSpPr txBox="1"/>
          <p:nvPr/>
        </p:nvSpPr>
        <p:spPr>
          <a:xfrm>
            <a:off x="685800" y="1591477"/>
            <a:ext cx="10858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086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8BA713B4-8ADE-49C8-9239-13E412524B64}"/>
              </a:ext>
            </a:extLst>
          </p:cNvPr>
          <p:cNvSpPr/>
          <p:nvPr/>
        </p:nvSpPr>
        <p:spPr>
          <a:xfrm>
            <a:off x="3085407" y="470033"/>
            <a:ext cx="3513289" cy="3705062"/>
          </a:xfrm>
          <a:custGeom>
            <a:avLst/>
            <a:gdLst>
              <a:gd name="connsiteX0" fmla="*/ 2101111 w 4447595"/>
              <a:gd name="connsiteY0" fmla="*/ 0 h 5143952"/>
              <a:gd name="connsiteX1" fmla="*/ 2125420 w 4447595"/>
              <a:gd name="connsiteY1" fmla="*/ 217427 h 5143952"/>
              <a:gd name="connsiteX2" fmla="*/ 1963602 w 4447595"/>
              <a:gd name="connsiteY2" fmla="*/ 225598 h 5143952"/>
              <a:gd name="connsiteX3" fmla="*/ 218655 w 4447595"/>
              <a:gd name="connsiteY3" fmla="*/ 2159239 h 5143952"/>
              <a:gd name="connsiteX4" fmla="*/ 2162331 w 4447595"/>
              <a:gd name="connsiteY4" fmla="*/ 4102915 h 5143952"/>
              <a:gd name="connsiteX5" fmla="*/ 3268364 w 4447595"/>
              <a:gd name="connsiteY5" fmla="*/ 3757754 h 5143952"/>
              <a:gd name="connsiteX6" fmla="*/ 3335567 w 4447595"/>
              <a:gd name="connsiteY6" fmla="*/ 3706870 h 5143952"/>
              <a:gd name="connsiteX7" fmla="*/ 3332864 w 4447595"/>
              <a:gd name="connsiteY7" fmla="*/ 3703065 h 5143952"/>
              <a:gd name="connsiteX8" fmla="*/ 3412719 w 4447595"/>
              <a:gd name="connsiteY8" fmla="*/ 3646324 h 5143952"/>
              <a:gd name="connsiteX9" fmla="*/ 3420076 w 4447595"/>
              <a:gd name="connsiteY9" fmla="*/ 3639637 h 5143952"/>
              <a:gd name="connsiteX10" fmla="*/ 3420736 w 4447595"/>
              <a:gd name="connsiteY10" fmla="*/ 3640627 h 5143952"/>
              <a:gd name="connsiteX11" fmla="*/ 3423773 w 4447595"/>
              <a:gd name="connsiteY11" fmla="*/ 3638470 h 5143952"/>
              <a:gd name="connsiteX12" fmla="*/ 4447595 w 4447595"/>
              <a:gd name="connsiteY12" fmla="*/ 5079357 h 5143952"/>
              <a:gd name="connsiteX13" fmla="*/ 4356686 w 4447595"/>
              <a:gd name="connsiteY13" fmla="*/ 5143952 h 5143952"/>
              <a:gd name="connsiteX14" fmla="*/ 3462170 w 4447595"/>
              <a:gd name="connsiteY14" fmla="*/ 3885045 h 5143952"/>
              <a:gd name="connsiteX15" fmla="*/ 3392788 w 4447595"/>
              <a:gd name="connsiteY15" fmla="*/ 3937580 h 5143952"/>
              <a:gd name="connsiteX16" fmla="*/ 2162331 w 4447595"/>
              <a:gd name="connsiteY16" fmla="*/ 4321570 h 5143952"/>
              <a:gd name="connsiteX17" fmla="*/ 0 w 4447595"/>
              <a:gd name="connsiteY17" fmla="*/ 2159239 h 5143952"/>
              <a:gd name="connsiteX18" fmla="*/ 1941246 w 4447595"/>
              <a:gd name="connsiteY18" fmla="*/ 8072 h 514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47595" h="5143952">
                <a:moveTo>
                  <a:pt x="2101111" y="0"/>
                </a:moveTo>
                <a:lnTo>
                  <a:pt x="2125420" y="217427"/>
                </a:lnTo>
                <a:lnTo>
                  <a:pt x="1963602" y="225598"/>
                </a:lnTo>
                <a:cubicBezTo>
                  <a:pt x="983491" y="325134"/>
                  <a:pt x="218655" y="1152868"/>
                  <a:pt x="218655" y="2159239"/>
                </a:cubicBezTo>
                <a:cubicBezTo>
                  <a:pt x="218655" y="3232702"/>
                  <a:pt x="1088868" y="4102915"/>
                  <a:pt x="2162331" y="4102915"/>
                </a:cubicBezTo>
                <a:cubicBezTo>
                  <a:pt x="2573266" y="4102915"/>
                  <a:pt x="2954416" y="3975390"/>
                  <a:pt x="3268364" y="3757754"/>
                </a:cubicBezTo>
                <a:lnTo>
                  <a:pt x="3335567" y="3706870"/>
                </a:lnTo>
                <a:lnTo>
                  <a:pt x="3332864" y="3703065"/>
                </a:lnTo>
                <a:lnTo>
                  <a:pt x="3412719" y="3646324"/>
                </a:lnTo>
                <a:lnTo>
                  <a:pt x="3420076" y="3639637"/>
                </a:lnTo>
                <a:lnTo>
                  <a:pt x="3420736" y="3640627"/>
                </a:lnTo>
                <a:lnTo>
                  <a:pt x="3423773" y="3638470"/>
                </a:lnTo>
                <a:lnTo>
                  <a:pt x="4447595" y="5079357"/>
                </a:lnTo>
                <a:lnTo>
                  <a:pt x="4356686" y="5143952"/>
                </a:lnTo>
                <a:lnTo>
                  <a:pt x="3462170" y="3885045"/>
                </a:lnTo>
                <a:lnTo>
                  <a:pt x="3392788" y="3937580"/>
                </a:lnTo>
                <a:cubicBezTo>
                  <a:pt x="3043522" y="4179698"/>
                  <a:pt x="2619494" y="4321570"/>
                  <a:pt x="2162331" y="4321570"/>
                </a:cubicBezTo>
                <a:cubicBezTo>
                  <a:pt x="968109" y="4321570"/>
                  <a:pt x="0" y="3353461"/>
                  <a:pt x="0" y="2159239"/>
                </a:cubicBezTo>
                <a:cubicBezTo>
                  <a:pt x="0" y="1039656"/>
                  <a:pt x="850877" y="118805"/>
                  <a:pt x="1941246" y="8072"/>
                </a:cubicBezTo>
                <a:close/>
              </a:path>
            </a:pathLst>
          </a:cu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0A348FB5-F559-4E66-9BA5-AA1C4B4B3463}"/>
              </a:ext>
            </a:extLst>
          </p:cNvPr>
          <p:cNvSpPr/>
          <p:nvPr/>
        </p:nvSpPr>
        <p:spPr>
          <a:xfrm>
            <a:off x="3018390" y="295053"/>
            <a:ext cx="2314174" cy="4219385"/>
          </a:xfrm>
          <a:custGeom>
            <a:avLst/>
            <a:gdLst>
              <a:gd name="connsiteX0" fmla="*/ 1730227 w 2110114"/>
              <a:gd name="connsiteY0" fmla="*/ 0 h 4219385"/>
              <a:gd name="connsiteX1" fmla="*/ 2078928 w 2110114"/>
              <a:gd name="connsiteY1" fmla="*/ 35152 h 4219385"/>
              <a:gd name="connsiteX2" fmla="*/ 2110114 w 2110114"/>
              <a:gd name="connsiteY2" fmla="*/ 43171 h 4219385"/>
              <a:gd name="connsiteX3" fmla="*/ 2081094 w 2110114"/>
              <a:gd name="connsiteY3" fmla="*/ 216181 h 4219385"/>
              <a:gd name="connsiteX4" fmla="*/ 2043668 w 2110114"/>
              <a:gd name="connsiteY4" fmla="*/ 206559 h 4219385"/>
              <a:gd name="connsiteX5" fmla="*/ 1730227 w 2110114"/>
              <a:gd name="connsiteY5" fmla="*/ 174961 h 4219385"/>
              <a:gd name="connsiteX6" fmla="*/ 174961 w 2110114"/>
              <a:gd name="connsiteY6" fmla="*/ 1730227 h 4219385"/>
              <a:gd name="connsiteX7" fmla="*/ 1730227 w 2110114"/>
              <a:gd name="connsiteY7" fmla="*/ 3285493 h 4219385"/>
              <a:gd name="connsiteX8" fmla="*/ 1809100 w 2110114"/>
              <a:gd name="connsiteY8" fmla="*/ 3281511 h 4219385"/>
              <a:gd name="connsiteX9" fmla="*/ 1808927 w 2110114"/>
              <a:gd name="connsiteY9" fmla="*/ 3289135 h 4219385"/>
              <a:gd name="connsiteX10" fmla="*/ 1819952 w 2110114"/>
              <a:gd name="connsiteY10" fmla="*/ 3289135 h 4219385"/>
              <a:gd name="connsiteX11" fmla="*/ 1819952 w 2110114"/>
              <a:gd name="connsiteY11" fmla="*/ 4219385 h 4219385"/>
              <a:gd name="connsiteX12" fmla="*/ 1739626 w 2110114"/>
              <a:gd name="connsiteY12" fmla="*/ 4219385 h 4219385"/>
              <a:gd name="connsiteX13" fmla="*/ 1739626 w 2110114"/>
              <a:gd name="connsiteY13" fmla="*/ 3459979 h 4219385"/>
              <a:gd name="connsiteX14" fmla="*/ 1730227 w 2110114"/>
              <a:gd name="connsiteY14" fmla="*/ 3460454 h 4219385"/>
              <a:gd name="connsiteX15" fmla="*/ 0 w 2110114"/>
              <a:gd name="connsiteY15" fmla="*/ 1730227 h 4219385"/>
              <a:gd name="connsiteX16" fmla="*/ 1730227 w 2110114"/>
              <a:gd name="connsiteY16" fmla="*/ 0 h 421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10114" h="4219385">
                <a:moveTo>
                  <a:pt x="1730227" y="0"/>
                </a:moveTo>
                <a:cubicBezTo>
                  <a:pt x="1849675" y="0"/>
                  <a:pt x="1966295" y="12104"/>
                  <a:pt x="2078928" y="35152"/>
                </a:cubicBezTo>
                <a:lnTo>
                  <a:pt x="2110114" y="43171"/>
                </a:lnTo>
                <a:lnTo>
                  <a:pt x="2081094" y="216181"/>
                </a:lnTo>
                <a:lnTo>
                  <a:pt x="2043668" y="206559"/>
                </a:lnTo>
                <a:cubicBezTo>
                  <a:pt x="1942424" y="185840"/>
                  <a:pt x="1837597" y="174961"/>
                  <a:pt x="1730227" y="174961"/>
                </a:cubicBezTo>
                <a:cubicBezTo>
                  <a:pt x="871277" y="174961"/>
                  <a:pt x="174961" y="871277"/>
                  <a:pt x="174961" y="1730227"/>
                </a:cubicBezTo>
                <a:cubicBezTo>
                  <a:pt x="174961" y="2589177"/>
                  <a:pt x="871277" y="3285493"/>
                  <a:pt x="1730227" y="3285493"/>
                </a:cubicBezTo>
                <a:lnTo>
                  <a:pt x="1809100" y="3281511"/>
                </a:lnTo>
                <a:lnTo>
                  <a:pt x="1808927" y="3289135"/>
                </a:lnTo>
                <a:lnTo>
                  <a:pt x="1819952" y="3289135"/>
                </a:lnTo>
                <a:lnTo>
                  <a:pt x="1819952" y="4219385"/>
                </a:lnTo>
                <a:lnTo>
                  <a:pt x="1739626" y="4219385"/>
                </a:lnTo>
                <a:lnTo>
                  <a:pt x="1739626" y="3459979"/>
                </a:lnTo>
                <a:lnTo>
                  <a:pt x="1730227" y="3460454"/>
                </a:lnTo>
                <a:cubicBezTo>
                  <a:pt x="774649" y="3460454"/>
                  <a:pt x="0" y="2685805"/>
                  <a:pt x="0" y="1730227"/>
                </a:cubicBezTo>
                <a:cubicBezTo>
                  <a:pt x="0" y="774649"/>
                  <a:pt x="774649" y="0"/>
                  <a:pt x="1730227" y="0"/>
                </a:cubicBezTo>
                <a:close/>
              </a:path>
            </a:pathLst>
          </a:cu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C23BB2CA-C587-4E2A-BA98-4EDBCC05C2CD}"/>
              </a:ext>
            </a:extLst>
          </p:cNvPr>
          <p:cNvSpPr/>
          <p:nvPr/>
        </p:nvSpPr>
        <p:spPr>
          <a:xfrm>
            <a:off x="2835185" y="111504"/>
            <a:ext cx="2840685" cy="4336928"/>
          </a:xfrm>
          <a:custGeom>
            <a:avLst/>
            <a:gdLst>
              <a:gd name="connsiteX0" fmla="*/ 2657006 w 3751372"/>
              <a:gd name="connsiteY0" fmla="*/ 0 h 5968538"/>
              <a:gd name="connsiteX1" fmla="*/ 3691233 w 3751372"/>
              <a:gd name="connsiteY1" fmla="*/ 208801 h 5968538"/>
              <a:gd name="connsiteX2" fmla="*/ 3751372 w 3751372"/>
              <a:gd name="connsiteY2" fmla="*/ 237771 h 5968538"/>
              <a:gd name="connsiteX3" fmla="*/ 3648672 w 3751372"/>
              <a:gd name="connsiteY3" fmla="*/ 486239 h 5968538"/>
              <a:gd name="connsiteX4" fmla="*/ 3586652 w 3751372"/>
              <a:gd name="connsiteY4" fmla="*/ 456363 h 5968538"/>
              <a:gd name="connsiteX5" fmla="*/ 2657006 w 3751372"/>
              <a:gd name="connsiteY5" fmla="*/ 268676 h 5968538"/>
              <a:gd name="connsiteX6" fmla="*/ 268676 w 3751372"/>
              <a:gd name="connsiteY6" fmla="*/ 2657006 h 5968538"/>
              <a:gd name="connsiteX7" fmla="*/ 948064 w 3751372"/>
              <a:gd name="connsiteY7" fmla="*/ 4325431 h 5968538"/>
              <a:gd name="connsiteX8" fmla="*/ 1109553 w 3751372"/>
              <a:gd name="connsiteY8" fmla="*/ 4473970 h 5968538"/>
              <a:gd name="connsiteX9" fmla="*/ 1118071 w 3751372"/>
              <a:gd name="connsiteY9" fmla="*/ 4461951 h 5968538"/>
              <a:gd name="connsiteX10" fmla="*/ 1209056 w 3751372"/>
              <a:gd name="connsiteY10" fmla="*/ 4526438 h 5968538"/>
              <a:gd name="connsiteX11" fmla="*/ 1196642 w 3751372"/>
              <a:gd name="connsiteY11" fmla="*/ 4543954 h 5968538"/>
              <a:gd name="connsiteX12" fmla="*/ 1197560 w 3751372"/>
              <a:gd name="connsiteY12" fmla="*/ 4544641 h 5968538"/>
              <a:gd name="connsiteX13" fmla="*/ 1183970 w 3751372"/>
              <a:gd name="connsiteY13" fmla="*/ 4561833 h 5968538"/>
              <a:gd name="connsiteX14" fmla="*/ 186943 w 3751372"/>
              <a:gd name="connsiteY14" fmla="*/ 5968538 h 5968538"/>
              <a:gd name="connsiteX15" fmla="*/ 95958 w 3751372"/>
              <a:gd name="connsiteY15" fmla="*/ 5904051 h 5968538"/>
              <a:gd name="connsiteX16" fmla="*/ 953154 w 3751372"/>
              <a:gd name="connsiteY16" fmla="*/ 4694633 h 5968538"/>
              <a:gd name="connsiteX17" fmla="*/ 755816 w 3751372"/>
              <a:gd name="connsiteY17" fmla="*/ 4513121 h 5968538"/>
              <a:gd name="connsiteX18" fmla="*/ 0 w 3751372"/>
              <a:gd name="connsiteY18" fmla="*/ 2657006 h 5968538"/>
              <a:gd name="connsiteX19" fmla="*/ 2657006 w 3751372"/>
              <a:gd name="connsiteY19" fmla="*/ 0 h 59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51372" h="5968538">
                <a:moveTo>
                  <a:pt x="2657006" y="0"/>
                </a:moveTo>
                <a:cubicBezTo>
                  <a:pt x="3023862" y="0"/>
                  <a:pt x="3373353" y="74349"/>
                  <a:pt x="3691233" y="208801"/>
                </a:cubicBezTo>
                <a:lnTo>
                  <a:pt x="3751372" y="237771"/>
                </a:lnTo>
                <a:lnTo>
                  <a:pt x="3648672" y="486239"/>
                </a:lnTo>
                <a:lnTo>
                  <a:pt x="3586652" y="456363"/>
                </a:lnTo>
                <a:cubicBezTo>
                  <a:pt x="3300916" y="335507"/>
                  <a:pt x="2986766" y="268676"/>
                  <a:pt x="2657006" y="268676"/>
                </a:cubicBezTo>
                <a:cubicBezTo>
                  <a:pt x="1337968" y="268676"/>
                  <a:pt x="268676" y="1337968"/>
                  <a:pt x="268676" y="2657006"/>
                </a:cubicBezTo>
                <a:cubicBezTo>
                  <a:pt x="268676" y="3306220"/>
                  <a:pt x="527711" y="3894934"/>
                  <a:pt x="948064" y="4325431"/>
                </a:cubicBezTo>
                <a:lnTo>
                  <a:pt x="1109553" y="4473970"/>
                </a:lnTo>
                <a:lnTo>
                  <a:pt x="1118071" y="4461951"/>
                </a:lnTo>
                <a:lnTo>
                  <a:pt x="1209056" y="4526438"/>
                </a:lnTo>
                <a:lnTo>
                  <a:pt x="1196642" y="4543954"/>
                </a:lnTo>
                <a:lnTo>
                  <a:pt x="1197560" y="4544641"/>
                </a:lnTo>
                <a:lnTo>
                  <a:pt x="1183970" y="4561833"/>
                </a:lnTo>
                <a:lnTo>
                  <a:pt x="186943" y="5968538"/>
                </a:lnTo>
                <a:lnTo>
                  <a:pt x="95958" y="5904051"/>
                </a:lnTo>
                <a:lnTo>
                  <a:pt x="953154" y="4694633"/>
                </a:lnTo>
                <a:lnTo>
                  <a:pt x="755816" y="4513121"/>
                </a:lnTo>
                <a:cubicBezTo>
                  <a:pt x="288175" y="4034195"/>
                  <a:pt x="0" y="3379254"/>
                  <a:pt x="0" y="2657006"/>
                </a:cubicBezTo>
                <a:cubicBezTo>
                  <a:pt x="0" y="1189582"/>
                  <a:pt x="1189582" y="0"/>
                  <a:pt x="2657006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339ED500-93E0-41DA-A2C9-DEEDCAA23633}"/>
              </a:ext>
            </a:extLst>
          </p:cNvPr>
          <p:cNvSpPr/>
          <p:nvPr/>
        </p:nvSpPr>
        <p:spPr>
          <a:xfrm>
            <a:off x="3270678" y="974956"/>
            <a:ext cx="4810383" cy="2417791"/>
          </a:xfrm>
          <a:custGeom>
            <a:avLst/>
            <a:gdLst>
              <a:gd name="connsiteX0" fmla="*/ 1433720 w 5386871"/>
              <a:gd name="connsiteY0" fmla="*/ 0 h 3779867"/>
              <a:gd name="connsiteX1" fmla="*/ 1503820 w 5386871"/>
              <a:gd name="connsiteY1" fmla="*/ 182501 h 3779867"/>
              <a:gd name="connsiteX2" fmla="*/ 1408609 w 5386871"/>
              <a:gd name="connsiteY2" fmla="*/ 206983 h 3779867"/>
              <a:gd name="connsiteX3" fmla="*/ 194402 w 5386871"/>
              <a:gd name="connsiteY3" fmla="*/ 1857378 h 3779867"/>
              <a:gd name="connsiteX4" fmla="*/ 1922489 w 5386871"/>
              <a:gd name="connsiteY4" fmla="*/ 3585465 h 3779867"/>
              <a:gd name="connsiteX5" fmla="*/ 3615468 w 5386871"/>
              <a:gd name="connsiteY5" fmla="*/ 2205648 h 3779867"/>
              <a:gd name="connsiteX6" fmla="*/ 3637062 w 5386871"/>
              <a:gd name="connsiteY6" fmla="*/ 2064155 h 3779867"/>
              <a:gd name="connsiteX7" fmla="*/ 3725390 w 5386871"/>
              <a:gd name="connsiteY7" fmla="*/ 2085210 h 3779867"/>
              <a:gd name="connsiteX8" fmla="*/ 5386871 w 5386871"/>
              <a:gd name="connsiteY8" fmla="*/ 2343343 h 3779867"/>
              <a:gd name="connsiteX9" fmla="*/ 5369750 w 5386871"/>
              <a:gd name="connsiteY9" fmla="*/ 2453542 h 3779867"/>
              <a:gd name="connsiteX10" fmla="*/ 3811026 w 5386871"/>
              <a:gd name="connsiteY10" fmla="*/ 2211374 h 3779867"/>
              <a:gd name="connsiteX11" fmla="*/ 3805920 w 5386871"/>
              <a:gd name="connsiteY11" fmla="*/ 2244827 h 3779867"/>
              <a:gd name="connsiteX12" fmla="*/ 1922489 w 5386871"/>
              <a:gd name="connsiteY12" fmla="*/ 3779867 h 3779867"/>
              <a:gd name="connsiteX13" fmla="*/ 0 w 5386871"/>
              <a:gd name="connsiteY13" fmla="*/ 1857378 h 3779867"/>
              <a:gd name="connsiteX14" fmla="*/ 1350800 w 5386871"/>
              <a:gd name="connsiteY14" fmla="*/ 21321 h 37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86871" h="3779867">
                <a:moveTo>
                  <a:pt x="1433720" y="0"/>
                </a:moveTo>
                <a:lnTo>
                  <a:pt x="1503820" y="182501"/>
                </a:lnTo>
                <a:lnTo>
                  <a:pt x="1408609" y="206983"/>
                </a:lnTo>
                <a:cubicBezTo>
                  <a:pt x="705159" y="425778"/>
                  <a:pt x="194402" y="1081931"/>
                  <a:pt x="194402" y="1857378"/>
                </a:cubicBezTo>
                <a:cubicBezTo>
                  <a:pt x="194402" y="2811774"/>
                  <a:pt x="968093" y="3585465"/>
                  <a:pt x="1922489" y="3585465"/>
                </a:cubicBezTo>
                <a:cubicBezTo>
                  <a:pt x="2757586" y="3585465"/>
                  <a:pt x="3454330" y="2993108"/>
                  <a:pt x="3615468" y="2205648"/>
                </a:cubicBezTo>
                <a:lnTo>
                  <a:pt x="3637062" y="2064155"/>
                </a:lnTo>
                <a:lnTo>
                  <a:pt x="3725390" y="2085210"/>
                </a:lnTo>
                <a:lnTo>
                  <a:pt x="5386871" y="2343343"/>
                </a:lnTo>
                <a:lnTo>
                  <a:pt x="5369750" y="2453542"/>
                </a:lnTo>
                <a:lnTo>
                  <a:pt x="3811026" y="2211374"/>
                </a:lnTo>
                <a:lnTo>
                  <a:pt x="3805920" y="2244827"/>
                </a:lnTo>
                <a:cubicBezTo>
                  <a:pt x="3626655" y="3120872"/>
                  <a:pt x="2851530" y="3779867"/>
                  <a:pt x="1922489" y="3779867"/>
                </a:cubicBezTo>
                <a:cubicBezTo>
                  <a:pt x="860728" y="3779867"/>
                  <a:pt x="0" y="2919139"/>
                  <a:pt x="0" y="1857378"/>
                </a:cubicBezTo>
                <a:cubicBezTo>
                  <a:pt x="0" y="994697"/>
                  <a:pt x="568215" y="264730"/>
                  <a:pt x="1350800" y="2132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CE8ED761-9780-44C4-86F2-A575B3F7970A}"/>
              </a:ext>
            </a:extLst>
          </p:cNvPr>
          <p:cNvGrpSpPr/>
          <p:nvPr/>
        </p:nvGrpSpPr>
        <p:grpSpPr>
          <a:xfrm>
            <a:off x="502739" y="3130174"/>
            <a:ext cx="3265661" cy="2191400"/>
            <a:chOff x="231717" y="3130174"/>
            <a:chExt cx="3536684" cy="2089842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E3F2A49A-C512-4EA7-85DE-3D4747F25586}"/>
                </a:ext>
              </a:extLst>
            </p:cNvPr>
            <p:cNvSpPr/>
            <p:nvPr/>
          </p:nvSpPr>
          <p:spPr>
            <a:xfrm>
              <a:off x="231717" y="3130174"/>
              <a:ext cx="3536684" cy="20898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6BD4897-55BC-46D9-B176-D40C76974619}"/>
                </a:ext>
              </a:extLst>
            </p:cNvPr>
            <p:cNvSpPr/>
            <p:nvPr/>
          </p:nvSpPr>
          <p:spPr>
            <a:xfrm>
              <a:off x="566721" y="3513815"/>
              <a:ext cx="289481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bét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suốt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25E83795-B80E-424F-A4F1-F7CA123D701D}"/>
              </a:ext>
            </a:extLst>
          </p:cNvPr>
          <p:cNvSpPr/>
          <p:nvPr/>
        </p:nvSpPr>
        <p:spPr>
          <a:xfrm>
            <a:off x="8081060" y="835245"/>
            <a:ext cx="4110939" cy="24275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FF5C7623-917F-441A-B9FB-A547B4686264}"/>
              </a:ext>
            </a:extLst>
          </p:cNvPr>
          <p:cNvSpPr/>
          <p:nvPr/>
        </p:nvSpPr>
        <p:spPr>
          <a:xfrm>
            <a:off x="6444430" y="3231731"/>
            <a:ext cx="3536684" cy="24243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32295A98-A527-40BC-BA36-26EFA8B69D39}"/>
              </a:ext>
            </a:extLst>
          </p:cNvPr>
          <p:cNvSpPr/>
          <p:nvPr/>
        </p:nvSpPr>
        <p:spPr>
          <a:xfrm>
            <a:off x="3232253" y="4350075"/>
            <a:ext cx="3536684" cy="20898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1209BB4-4AE2-48B9-980A-57EB757E4125}"/>
              </a:ext>
            </a:extLst>
          </p:cNvPr>
          <p:cNvSpPr/>
          <p:nvPr/>
        </p:nvSpPr>
        <p:spPr>
          <a:xfrm>
            <a:off x="3885158" y="4695848"/>
            <a:ext cx="2894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A68C39A-C5F1-4105-9240-B22E754E7823}"/>
              </a:ext>
            </a:extLst>
          </p:cNvPr>
          <p:cNvSpPr/>
          <p:nvPr/>
        </p:nvSpPr>
        <p:spPr>
          <a:xfrm>
            <a:off x="6840669" y="3474153"/>
            <a:ext cx="2744205" cy="218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76E0CCDF-A49A-4861-A85A-5C808C117E3B}"/>
              </a:ext>
            </a:extLst>
          </p:cNvPr>
          <p:cNvSpPr/>
          <p:nvPr/>
        </p:nvSpPr>
        <p:spPr>
          <a:xfrm>
            <a:off x="8683027" y="1264200"/>
            <a:ext cx="3088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36998D4-8CFC-4608-8ABD-31BA47DA9F2E}"/>
              </a:ext>
            </a:extLst>
          </p:cNvPr>
          <p:cNvSpPr/>
          <p:nvPr/>
        </p:nvSpPr>
        <p:spPr>
          <a:xfrm>
            <a:off x="3633746" y="1548713"/>
            <a:ext cx="320692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C00000"/>
                </a:solidFill>
              </a:rPr>
              <a:t>Nhận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định</a:t>
            </a:r>
            <a:r>
              <a:rPr lang="en-US" sz="3200" b="1" dirty="0">
                <a:solidFill>
                  <a:srgbClr val="C00000"/>
                </a:solidFill>
              </a:rPr>
              <a:t> “</a:t>
            </a:r>
            <a:r>
              <a:rPr lang="en-US" sz="3200" b="1" dirty="0" err="1">
                <a:solidFill>
                  <a:srgbClr val="C00000"/>
                </a:solidFill>
              </a:rPr>
              <a:t>chữ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bầu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lên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nhà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thơ</a:t>
            </a:r>
            <a:r>
              <a:rPr lang="en-US" sz="3200" b="1" dirty="0" smtClean="0">
                <a:solidFill>
                  <a:srgbClr val="C00000"/>
                </a:solidFill>
              </a:rPr>
              <a:t>”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2" y="310286"/>
            <a:ext cx="2028562" cy="26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152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6" grpId="0" animBg="1"/>
      <p:bldP spid="3" grpId="0" animBg="1"/>
      <p:bldP spid="37" grpId="0" animBg="1"/>
      <p:bldP spid="38" grpId="0" animBg="1"/>
      <p:bldP spid="41" grpId="0" animBg="1"/>
      <p:bldP spid="24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19" y="2985824"/>
            <a:ext cx="3443415" cy="3467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9" y="376361"/>
            <a:ext cx="3761670" cy="34377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7999" y="1631093"/>
            <a:ext cx="4060984" cy="27267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936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18A0ABD-A8B6-4EF2-9C42-07FA36156BE5}"/>
              </a:ext>
            </a:extLst>
          </p:cNvPr>
          <p:cNvSpPr/>
          <p:nvPr/>
        </p:nvSpPr>
        <p:spPr>
          <a:xfrm rot="7310083">
            <a:off x="3965816" y="4118740"/>
            <a:ext cx="69520" cy="22586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2B8EE59-7244-42FB-B213-B67299534E44}"/>
              </a:ext>
            </a:extLst>
          </p:cNvPr>
          <p:cNvSpPr/>
          <p:nvPr/>
        </p:nvSpPr>
        <p:spPr>
          <a:xfrm rot="7310083">
            <a:off x="3965816" y="1651863"/>
            <a:ext cx="69520" cy="22586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146315-51DD-4112-981F-BDA2F0CD84AB}"/>
              </a:ext>
            </a:extLst>
          </p:cNvPr>
          <p:cNvSpPr/>
          <p:nvPr/>
        </p:nvSpPr>
        <p:spPr>
          <a:xfrm rot="3431936">
            <a:off x="4056997" y="2904435"/>
            <a:ext cx="69520" cy="22586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93D756-BC3A-4AF1-A9CD-09B49722FB02}"/>
              </a:ext>
            </a:extLst>
          </p:cNvPr>
          <p:cNvSpPr/>
          <p:nvPr/>
        </p:nvSpPr>
        <p:spPr>
          <a:xfrm rot="3112933">
            <a:off x="4028910" y="351425"/>
            <a:ext cx="69520" cy="22586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C6757C5-D46E-4433-977B-424F31A54946}"/>
              </a:ext>
            </a:extLst>
          </p:cNvPr>
          <p:cNvGrpSpPr/>
          <p:nvPr/>
        </p:nvGrpSpPr>
        <p:grpSpPr>
          <a:xfrm>
            <a:off x="4785343" y="555989"/>
            <a:ext cx="409140" cy="409140"/>
            <a:chOff x="6849373" y="483241"/>
            <a:chExt cx="409140" cy="40914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D745C71-E869-454C-B09D-050DA8D88C22}"/>
                </a:ext>
              </a:extLst>
            </p:cNvPr>
            <p:cNvSpPr/>
            <p:nvPr/>
          </p:nvSpPr>
          <p:spPr>
            <a:xfrm>
              <a:off x="6849373" y="483241"/>
              <a:ext cx="409140" cy="4091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D98BAF4-8D9B-4B60-86F6-BC57B1A1A6FA}"/>
                </a:ext>
              </a:extLst>
            </p:cNvPr>
            <p:cNvSpPr/>
            <p:nvPr/>
          </p:nvSpPr>
          <p:spPr>
            <a:xfrm>
              <a:off x="6951658" y="585526"/>
              <a:ext cx="204570" cy="204570"/>
            </a:xfrm>
            <a:prstGeom prst="ellipse">
              <a:avLst/>
            </a:prstGeom>
            <a:gradFill>
              <a:gsLst>
                <a:gs pos="0">
                  <a:srgbClr val="66CCFF"/>
                </a:gs>
                <a:gs pos="100000">
                  <a:srgbClr val="0066C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2C606A-5992-4DF4-AE4C-28A50C8142F4}"/>
              </a:ext>
            </a:extLst>
          </p:cNvPr>
          <p:cNvGrpSpPr/>
          <p:nvPr/>
        </p:nvGrpSpPr>
        <p:grpSpPr>
          <a:xfrm>
            <a:off x="2869457" y="2016770"/>
            <a:ext cx="409140" cy="409140"/>
            <a:chOff x="4933487" y="1944022"/>
            <a:chExt cx="409140" cy="4091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40870E92-0D0C-4AD1-9CE0-20799FE3580A}"/>
                </a:ext>
              </a:extLst>
            </p:cNvPr>
            <p:cNvSpPr/>
            <p:nvPr/>
          </p:nvSpPr>
          <p:spPr>
            <a:xfrm>
              <a:off x="4933487" y="1944022"/>
              <a:ext cx="409140" cy="4091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90F8DDC-D563-4DE3-AF35-0022E08CD09E}"/>
                </a:ext>
              </a:extLst>
            </p:cNvPr>
            <p:cNvSpPr/>
            <p:nvPr/>
          </p:nvSpPr>
          <p:spPr>
            <a:xfrm>
              <a:off x="5035772" y="2046307"/>
              <a:ext cx="204570" cy="20457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F99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61BFED4-AEC6-4DBE-AD51-AAA781C555D2}"/>
              </a:ext>
            </a:extLst>
          </p:cNvPr>
          <p:cNvGrpSpPr/>
          <p:nvPr/>
        </p:nvGrpSpPr>
        <p:grpSpPr>
          <a:xfrm>
            <a:off x="2869457" y="4439685"/>
            <a:ext cx="409140" cy="409140"/>
            <a:chOff x="4933487" y="4366937"/>
            <a:chExt cx="409140" cy="4091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379AF2DE-FCE7-4AC9-A711-D63509259C79}"/>
                </a:ext>
              </a:extLst>
            </p:cNvPr>
            <p:cNvSpPr/>
            <p:nvPr/>
          </p:nvSpPr>
          <p:spPr>
            <a:xfrm>
              <a:off x="4933487" y="4366937"/>
              <a:ext cx="409140" cy="4091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BA55551-68BF-49F0-9479-DFE102FEA352}"/>
                </a:ext>
              </a:extLst>
            </p:cNvPr>
            <p:cNvSpPr/>
            <p:nvPr/>
          </p:nvSpPr>
          <p:spPr>
            <a:xfrm>
              <a:off x="5035772" y="4469222"/>
              <a:ext cx="204570" cy="204570"/>
            </a:xfrm>
            <a:prstGeom prst="ellipse">
              <a:avLst/>
            </a:prstGeom>
            <a:gradFill>
              <a:gsLst>
                <a:gs pos="0">
                  <a:srgbClr val="66FF66"/>
                </a:gs>
                <a:gs pos="100000">
                  <a:srgbClr val="0099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DCA4867-5A0F-4789-9899-3771FD48C745}"/>
              </a:ext>
            </a:extLst>
          </p:cNvPr>
          <p:cNvGrpSpPr/>
          <p:nvPr/>
        </p:nvGrpSpPr>
        <p:grpSpPr>
          <a:xfrm>
            <a:off x="4785343" y="3270974"/>
            <a:ext cx="409140" cy="409140"/>
            <a:chOff x="6849373" y="3198226"/>
            <a:chExt cx="409140" cy="4091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53A7B2F-D4A0-4828-AC52-6931829E9A5B}"/>
                </a:ext>
              </a:extLst>
            </p:cNvPr>
            <p:cNvSpPr/>
            <p:nvPr/>
          </p:nvSpPr>
          <p:spPr>
            <a:xfrm>
              <a:off x="6849373" y="3198226"/>
              <a:ext cx="409140" cy="4091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A590E369-7F73-4B8A-A458-7DC0BC06A299}"/>
                </a:ext>
              </a:extLst>
            </p:cNvPr>
            <p:cNvSpPr/>
            <p:nvPr/>
          </p:nvSpPr>
          <p:spPr>
            <a:xfrm>
              <a:off x="6951658" y="3300511"/>
              <a:ext cx="204570" cy="204570"/>
            </a:xfrm>
            <a:prstGeom prst="ellipse">
              <a:avLst/>
            </a:prstGeom>
            <a:gradFill>
              <a:gsLst>
                <a:gs pos="0">
                  <a:srgbClr val="FF00FF"/>
                </a:gs>
                <a:gs pos="100000">
                  <a:srgbClr val="CC0066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D259BAD-B516-462E-AB0E-1CFDEF69C0B5}"/>
              </a:ext>
            </a:extLst>
          </p:cNvPr>
          <p:cNvGrpSpPr/>
          <p:nvPr/>
        </p:nvGrpSpPr>
        <p:grpSpPr>
          <a:xfrm>
            <a:off x="4785343" y="5704886"/>
            <a:ext cx="409140" cy="409140"/>
            <a:chOff x="6849373" y="5632138"/>
            <a:chExt cx="409140" cy="4091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3AADBAE1-0542-4D3F-8183-C3CAA2A2304A}"/>
                </a:ext>
              </a:extLst>
            </p:cNvPr>
            <p:cNvSpPr/>
            <p:nvPr/>
          </p:nvSpPr>
          <p:spPr>
            <a:xfrm>
              <a:off x="6849373" y="5632138"/>
              <a:ext cx="409140" cy="4091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541DFC8D-DCB8-4785-9C63-FD4EE6939AF3}"/>
                </a:ext>
              </a:extLst>
            </p:cNvPr>
            <p:cNvSpPr/>
            <p:nvPr/>
          </p:nvSpPr>
          <p:spPr>
            <a:xfrm>
              <a:off x="6951658" y="5734423"/>
              <a:ext cx="204570" cy="204570"/>
            </a:xfrm>
            <a:prstGeom prst="ellipse">
              <a:avLst/>
            </a:prstGeom>
            <a:gradFill>
              <a:gsLst>
                <a:gs pos="0">
                  <a:srgbClr val="FF5050"/>
                </a:gs>
                <a:gs pos="100000">
                  <a:srgbClr val="FF33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B3895AB7-C23C-42F8-8613-7B2EFEB2D8A8}"/>
              </a:ext>
            </a:extLst>
          </p:cNvPr>
          <p:cNvGrpSpPr/>
          <p:nvPr/>
        </p:nvGrpSpPr>
        <p:grpSpPr>
          <a:xfrm>
            <a:off x="4683008" y="1338180"/>
            <a:ext cx="6835892" cy="1545237"/>
            <a:chOff x="4683008" y="1338180"/>
            <a:chExt cx="6835892" cy="154523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9B6E5BD4-1CB5-4CAD-B725-AF1BA77E144C}"/>
                </a:ext>
              </a:extLst>
            </p:cNvPr>
            <p:cNvGrpSpPr/>
            <p:nvPr/>
          </p:nvGrpSpPr>
          <p:grpSpPr>
            <a:xfrm flipH="1">
              <a:off x="4683008" y="1338180"/>
              <a:ext cx="6835892" cy="1545237"/>
              <a:chOff x="-2302308" y="530306"/>
              <a:chExt cx="8763692" cy="1892449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0E1489B8-04AA-40D5-99CE-F032248C7B61}"/>
                  </a:ext>
                </a:extLst>
              </p:cNvPr>
              <p:cNvSpPr/>
              <p:nvPr/>
            </p:nvSpPr>
            <p:spPr>
              <a:xfrm rot="18900000">
                <a:off x="4746424" y="662430"/>
                <a:ext cx="1714960" cy="1715080"/>
              </a:xfrm>
              <a:custGeom>
                <a:avLst/>
                <a:gdLst>
                  <a:gd name="connsiteX0" fmla="*/ 5326538 w 5427879"/>
                  <a:gd name="connsiteY0" fmla="*/ 3110542 h 5428261"/>
                  <a:gd name="connsiteX1" fmla="*/ 5427879 w 5427879"/>
                  <a:gd name="connsiteY1" fmla="*/ 3355199 h 5428261"/>
                  <a:gd name="connsiteX2" fmla="*/ 5427879 w 5427879"/>
                  <a:gd name="connsiteY2" fmla="*/ 5082263 h 5428261"/>
                  <a:gd name="connsiteX3" fmla="*/ 5081881 w 5427879"/>
                  <a:gd name="connsiteY3" fmla="*/ 5428261 h 5428261"/>
                  <a:gd name="connsiteX4" fmla="*/ 3354817 w 5427879"/>
                  <a:gd name="connsiteY4" fmla="*/ 5428261 h 5428261"/>
                  <a:gd name="connsiteX5" fmla="*/ 3067910 w 5427879"/>
                  <a:gd name="connsiteY5" fmla="*/ 5275714 h 5428261"/>
                  <a:gd name="connsiteX6" fmla="*/ 3067846 w 5427879"/>
                  <a:gd name="connsiteY6" fmla="*/ 5275594 h 5428261"/>
                  <a:gd name="connsiteX7" fmla="*/ 0 w 5427879"/>
                  <a:gd name="connsiteY7" fmla="*/ 2207748 h 5428261"/>
                  <a:gd name="connsiteX8" fmla="*/ 2207748 w 5427879"/>
                  <a:gd name="connsiteY8" fmla="*/ 0 h 5428261"/>
                  <a:gd name="connsiteX9" fmla="*/ 5279385 w 5427879"/>
                  <a:gd name="connsiteY9" fmla="*/ 3071636 h 542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27879" h="5428261">
                    <a:moveTo>
                      <a:pt x="5326538" y="3110542"/>
                    </a:moveTo>
                    <a:cubicBezTo>
                      <a:pt x="5389152" y="3173155"/>
                      <a:pt x="5427879" y="3259654"/>
                      <a:pt x="5427879" y="3355199"/>
                    </a:cubicBezTo>
                    <a:lnTo>
                      <a:pt x="5427879" y="5082263"/>
                    </a:lnTo>
                    <a:cubicBezTo>
                      <a:pt x="5427879" y="5273352"/>
                      <a:pt x="5272970" y="5428261"/>
                      <a:pt x="5081881" y="5428261"/>
                    </a:cubicBezTo>
                    <a:lnTo>
                      <a:pt x="3354817" y="5428261"/>
                    </a:lnTo>
                    <a:cubicBezTo>
                      <a:pt x="3235386" y="5428261"/>
                      <a:pt x="3130089" y="5367749"/>
                      <a:pt x="3067910" y="5275714"/>
                    </a:cubicBezTo>
                    <a:lnTo>
                      <a:pt x="3067846" y="5275594"/>
                    </a:lnTo>
                    <a:lnTo>
                      <a:pt x="0" y="2207748"/>
                    </a:lnTo>
                    <a:lnTo>
                      <a:pt x="2207748" y="0"/>
                    </a:lnTo>
                    <a:lnTo>
                      <a:pt x="5279385" y="30716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67000">
                    <a:schemeClr val="bg1">
                      <a:lumMod val="7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D811516B-8049-4365-A653-83F2B47B1D4A}"/>
                  </a:ext>
                </a:extLst>
              </p:cNvPr>
              <p:cNvSpPr/>
              <p:nvPr/>
            </p:nvSpPr>
            <p:spPr>
              <a:xfrm rot="18900000">
                <a:off x="4914379" y="785499"/>
                <a:ext cx="1468654" cy="1468942"/>
              </a:xfrm>
              <a:custGeom>
                <a:avLst/>
                <a:gdLst>
                  <a:gd name="connsiteX0" fmla="*/ 5010911 w 5050897"/>
                  <a:gd name="connsiteY0" fmla="*/ 3025246 h 5051891"/>
                  <a:gd name="connsiteX1" fmla="*/ 5050897 w 5050897"/>
                  <a:gd name="connsiteY1" fmla="*/ 3121782 h 5051891"/>
                  <a:gd name="connsiteX2" fmla="*/ 5050897 w 5050897"/>
                  <a:gd name="connsiteY2" fmla="*/ 4915369 h 5051891"/>
                  <a:gd name="connsiteX3" fmla="*/ 4914375 w 5050897"/>
                  <a:gd name="connsiteY3" fmla="*/ 5051891 h 5051891"/>
                  <a:gd name="connsiteX4" fmla="*/ 3120789 w 5050897"/>
                  <a:gd name="connsiteY4" fmla="*/ 5051891 h 5051891"/>
                  <a:gd name="connsiteX5" fmla="*/ 3024253 w 5050897"/>
                  <a:gd name="connsiteY5" fmla="*/ 5011905 h 5051891"/>
                  <a:gd name="connsiteX6" fmla="*/ 3010284 w 5050897"/>
                  <a:gd name="connsiteY6" fmla="*/ 4991186 h 5051891"/>
                  <a:gd name="connsiteX7" fmla="*/ 0 w 5050897"/>
                  <a:gd name="connsiteY7" fmla="*/ 1980901 h 5051891"/>
                  <a:gd name="connsiteX8" fmla="*/ 1980901 w 5050897"/>
                  <a:gd name="connsiteY8" fmla="*/ 0 h 5051891"/>
                  <a:gd name="connsiteX9" fmla="*/ 4996292 w 5050897"/>
                  <a:gd name="connsiteY9" fmla="*/ 3015390 h 505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50897" h="5051891">
                    <a:moveTo>
                      <a:pt x="5010911" y="3025246"/>
                    </a:moveTo>
                    <a:cubicBezTo>
                      <a:pt x="5035616" y="3049952"/>
                      <a:pt x="5050897" y="3084082"/>
                      <a:pt x="5050897" y="3121782"/>
                    </a:cubicBezTo>
                    <a:lnTo>
                      <a:pt x="5050897" y="4915369"/>
                    </a:lnTo>
                    <a:cubicBezTo>
                      <a:pt x="5050897" y="4990768"/>
                      <a:pt x="4989774" y="5051891"/>
                      <a:pt x="4914375" y="5051891"/>
                    </a:cubicBezTo>
                    <a:lnTo>
                      <a:pt x="3120789" y="5051891"/>
                    </a:lnTo>
                    <a:cubicBezTo>
                      <a:pt x="3083089" y="5051891"/>
                      <a:pt x="3048959" y="5036610"/>
                      <a:pt x="3024253" y="5011905"/>
                    </a:cubicBezTo>
                    <a:lnTo>
                      <a:pt x="3010284" y="4991186"/>
                    </a:lnTo>
                    <a:lnTo>
                      <a:pt x="0" y="1980901"/>
                    </a:lnTo>
                    <a:lnTo>
                      <a:pt x="1980901" y="0"/>
                    </a:lnTo>
                    <a:lnTo>
                      <a:pt x="4996292" y="3015390"/>
                    </a:lnTo>
                    <a:close/>
                  </a:path>
                </a:pathLst>
              </a:custGeom>
              <a:gradFill>
                <a:gsLst>
                  <a:gs pos="0">
                    <a:srgbClr val="FFCC66"/>
                  </a:gs>
                  <a:gs pos="100000">
                    <a:srgbClr val="FF9900"/>
                  </a:gs>
                </a:gsLst>
                <a:lin ang="21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F5FB386D-2385-4B47-BAFE-05AFB393A634}"/>
                  </a:ext>
                </a:extLst>
              </p:cNvPr>
              <p:cNvSpPr/>
              <p:nvPr/>
            </p:nvSpPr>
            <p:spPr>
              <a:xfrm>
                <a:off x="-2302308" y="614597"/>
                <a:ext cx="8002511" cy="1723869"/>
              </a:xfrm>
              <a:custGeom>
                <a:avLst/>
                <a:gdLst>
                  <a:gd name="connsiteX0" fmla="*/ 527159 w 5055626"/>
                  <a:gd name="connsiteY0" fmla="*/ 0 h 1723869"/>
                  <a:gd name="connsiteX1" fmla="*/ 4390579 w 5055626"/>
                  <a:gd name="connsiteY1" fmla="*/ 0 h 1723869"/>
                  <a:gd name="connsiteX2" fmla="*/ 4907028 w 5055626"/>
                  <a:gd name="connsiteY2" fmla="*/ 420918 h 1723869"/>
                  <a:gd name="connsiteX3" fmla="*/ 4907969 w 5055626"/>
                  <a:gd name="connsiteY3" fmla="*/ 430246 h 1723869"/>
                  <a:gd name="connsiteX4" fmla="*/ 4909741 w 5055626"/>
                  <a:gd name="connsiteY4" fmla="*/ 428241 h 1723869"/>
                  <a:gd name="connsiteX5" fmla="*/ 4934210 w 5055626"/>
                  <a:gd name="connsiteY5" fmla="*/ 419247 h 1723869"/>
                  <a:gd name="connsiteX6" fmla="*/ 5055626 w 5055626"/>
                  <a:gd name="connsiteY6" fmla="*/ 861933 h 1723869"/>
                  <a:gd name="connsiteX7" fmla="*/ 4934210 w 5055626"/>
                  <a:gd name="connsiteY7" fmla="*/ 1304619 h 1723869"/>
                  <a:gd name="connsiteX8" fmla="*/ 4909741 w 5055626"/>
                  <a:gd name="connsiteY8" fmla="*/ 1295625 h 1723869"/>
                  <a:gd name="connsiteX9" fmla="*/ 4907969 w 5055626"/>
                  <a:gd name="connsiteY9" fmla="*/ 1293620 h 1723869"/>
                  <a:gd name="connsiteX10" fmla="*/ 4907028 w 5055626"/>
                  <a:gd name="connsiteY10" fmla="*/ 1302951 h 1723869"/>
                  <a:gd name="connsiteX11" fmla="*/ 4390579 w 5055626"/>
                  <a:gd name="connsiteY11" fmla="*/ 1723869 h 1723869"/>
                  <a:gd name="connsiteX12" fmla="*/ 527159 w 5055626"/>
                  <a:gd name="connsiteY12" fmla="*/ 1723869 h 1723869"/>
                  <a:gd name="connsiteX13" fmla="*/ 0 w 5055626"/>
                  <a:gd name="connsiteY13" fmla="*/ 1196710 h 1723869"/>
                  <a:gd name="connsiteX14" fmla="*/ 0 w 5055626"/>
                  <a:gd name="connsiteY14" fmla="*/ 527159 h 1723869"/>
                  <a:gd name="connsiteX15" fmla="*/ 527159 w 5055626"/>
                  <a:gd name="connsiteY15" fmla="*/ 0 h 172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55626" h="1723869">
                    <a:moveTo>
                      <a:pt x="527159" y="0"/>
                    </a:moveTo>
                    <a:lnTo>
                      <a:pt x="4390579" y="0"/>
                    </a:lnTo>
                    <a:cubicBezTo>
                      <a:pt x="4645328" y="0"/>
                      <a:pt x="4857873" y="180701"/>
                      <a:pt x="4907028" y="420918"/>
                    </a:cubicBezTo>
                    <a:lnTo>
                      <a:pt x="4907969" y="430246"/>
                    </a:lnTo>
                    <a:lnTo>
                      <a:pt x="4909741" y="428241"/>
                    </a:lnTo>
                    <a:cubicBezTo>
                      <a:pt x="4917645" y="422344"/>
                      <a:pt x="4925828" y="419247"/>
                      <a:pt x="4934210" y="419247"/>
                    </a:cubicBezTo>
                    <a:cubicBezTo>
                      <a:pt x="5001266" y="419247"/>
                      <a:pt x="5055626" y="617444"/>
                      <a:pt x="5055626" y="861933"/>
                    </a:cubicBezTo>
                    <a:cubicBezTo>
                      <a:pt x="5055626" y="1106422"/>
                      <a:pt x="5001266" y="1304619"/>
                      <a:pt x="4934210" y="1304619"/>
                    </a:cubicBezTo>
                    <a:cubicBezTo>
                      <a:pt x="4925828" y="1304619"/>
                      <a:pt x="4917645" y="1301522"/>
                      <a:pt x="4909741" y="1295625"/>
                    </a:cubicBezTo>
                    <a:lnTo>
                      <a:pt x="4907969" y="1293620"/>
                    </a:lnTo>
                    <a:lnTo>
                      <a:pt x="4907028" y="1302951"/>
                    </a:lnTo>
                    <a:cubicBezTo>
                      <a:pt x="4857873" y="1543169"/>
                      <a:pt x="4645328" y="1723869"/>
                      <a:pt x="4390579" y="1723869"/>
                    </a:cubicBezTo>
                    <a:lnTo>
                      <a:pt x="527159" y="1723869"/>
                    </a:lnTo>
                    <a:cubicBezTo>
                      <a:pt x="236017" y="1723869"/>
                      <a:pt x="0" y="1487852"/>
                      <a:pt x="0" y="1196710"/>
                    </a:cubicBezTo>
                    <a:lnTo>
                      <a:pt x="0" y="527159"/>
                    </a:lnTo>
                    <a:cubicBezTo>
                      <a:pt x="0" y="236017"/>
                      <a:pt x="236017" y="0"/>
                      <a:pt x="52715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Circle: Hollow 46">
                <a:extLst>
                  <a:ext uri="{FF2B5EF4-FFF2-40B4-BE49-F238E27FC236}">
                    <a16:creationId xmlns:a16="http://schemas.microsoft.com/office/drawing/2014/main" xmlns="" id="{0D852798-98A1-4635-BA90-B9ACCD544D9B}"/>
                  </a:ext>
                </a:extLst>
              </p:cNvPr>
              <p:cNvSpPr/>
              <p:nvPr/>
            </p:nvSpPr>
            <p:spPr>
              <a:xfrm>
                <a:off x="3942532" y="530306"/>
                <a:ext cx="1892449" cy="1892449"/>
              </a:xfrm>
              <a:prstGeom prst="donut">
                <a:avLst>
                  <a:gd name="adj" fmla="val 8571"/>
                </a:avLst>
              </a:prstGeom>
              <a:gradFill>
                <a:gsLst>
                  <a:gs pos="0">
                    <a:srgbClr val="FFCC66"/>
                  </a:gs>
                  <a:gs pos="100000">
                    <a:srgbClr val="FF9900"/>
                  </a:gs>
                </a:gsLst>
                <a:lin ang="21594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894423F8-AA83-490F-A675-586AB2C65EB8}"/>
                  </a:ext>
                </a:extLst>
              </p:cNvPr>
              <p:cNvSpPr/>
              <p:nvPr/>
            </p:nvSpPr>
            <p:spPr>
              <a:xfrm>
                <a:off x="-2050530" y="761407"/>
                <a:ext cx="7612847" cy="1450356"/>
              </a:xfrm>
              <a:custGeom>
                <a:avLst/>
                <a:gdLst>
                  <a:gd name="connsiteX0" fmla="*/ 4054672 w 4779850"/>
                  <a:gd name="connsiteY0" fmla="*/ 0 h 1450356"/>
                  <a:gd name="connsiteX1" fmla="*/ 4779850 w 4779850"/>
                  <a:gd name="connsiteY1" fmla="*/ 725178 h 1450356"/>
                  <a:gd name="connsiteX2" fmla="*/ 4054672 w 4779850"/>
                  <a:gd name="connsiteY2" fmla="*/ 1450356 h 1450356"/>
                  <a:gd name="connsiteX3" fmla="*/ 4022599 w 4779850"/>
                  <a:gd name="connsiteY3" fmla="*/ 1448737 h 1450356"/>
                  <a:gd name="connsiteX4" fmla="*/ 4006533 w 4779850"/>
                  <a:gd name="connsiteY4" fmla="*/ 1450356 h 1450356"/>
                  <a:gd name="connsiteX5" fmla="*/ 458037 w 4779850"/>
                  <a:gd name="connsiteY5" fmla="*/ 1450356 h 1450356"/>
                  <a:gd name="connsiteX6" fmla="*/ 0 w 4779850"/>
                  <a:gd name="connsiteY6" fmla="*/ 992319 h 1450356"/>
                  <a:gd name="connsiteX7" fmla="*/ 0 w 4779850"/>
                  <a:gd name="connsiteY7" fmla="*/ 458038 h 1450356"/>
                  <a:gd name="connsiteX8" fmla="*/ 458037 w 4779850"/>
                  <a:gd name="connsiteY8" fmla="*/ 1 h 1450356"/>
                  <a:gd name="connsiteX9" fmla="*/ 4006533 w 4779850"/>
                  <a:gd name="connsiteY9" fmla="*/ 1 h 1450356"/>
                  <a:gd name="connsiteX10" fmla="*/ 4022592 w 4779850"/>
                  <a:gd name="connsiteY10" fmla="*/ 1620 h 145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79850" h="1450356">
                    <a:moveTo>
                      <a:pt x="4054672" y="0"/>
                    </a:moveTo>
                    <a:cubicBezTo>
                      <a:pt x="4455177" y="0"/>
                      <a:pt x="4779850" y="324673"/>
                      <a:pt x="4779850" y="725178"/>
                    </a:cubicBezTo>
                    <a:cubicBezTo>
                      <a:pt x="4779850" y="1125683"/>
                      <a:pt x="4455177" y="1450356"/>
                      <a:pt x="4054672" y="1450356"/>
                    </a:cubicBezTo>
                    <a:lnTo>
                      <a:pt x="4022599" y="1448737"/>
                    </a:lnTo>
                    <a:lnTo>
                      <a:pt x="4006533" y="1450356"/>
                    </a:lnTo>
                    <a:lnTo>
                      <a:pt x="458037" y="1450356"/>
                    </a:lnTo>
                    <a:cubicBezTo>
                      <a:pt x="205070" y="1450356"/>
                      <a:pt x="0" y="1245286"/>
                      <a:pt x="0" y="992319"/>
                    </a:cubicBezTo>
                    <a:lnTo>
                      <a:pt x="0" y="458038"/>
                    </a:lnTo>
                    <a:cubicBezTo>
                      <a:pt x="0" y="205071"/>
                      <a:pt x="205070" y="1"/>
                      <a:pt x="458037" y="1"/>
                    </a:cubicBezTo>
                    <a:lnTo>
                      <a:pt x="4006533" y="1"/>
                    </a:lnTo>
                    <a:lnTo>
                      <a:pt x="4022592" y="16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FF8F29EB-0B96-49DF-9A1F-BC7169328D4D}"/>
                  </a:ext>
                </a:extLst>
              </p:cNvPr>
              <p:cNvSpPr/>
              <p:nvPr/>
            </p:nvSpPr>
            <p:spPr>
              <a:xfrm>
                <a:off x="4409785" y="1007613"/>
                <a:ext cx="957942" cy="957942"/>
              </a:xfrm>
              <a:prstGeom prst="ellipse">
                <a:avLst/>
              </a:prstGeom>
              <a:gradFill>
                <a:gsLst>
                  <a:gs pos="0">
                    <a:srgbClr val="FFCC66"/>
                  </a:gs>
                  <a:gs pos="100000">
                    <a:srgbClr val="FF9900"/>
                  </a:gs>
                </a:gsLst>
                <a:lin ang="21594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C6719B7E-A125-43A6-893D-872EE2CD08F6}"/>
                </a:ext>
              </a:extLst>
            </p:cNvPr>
            <p:cNvSpPr/>
            <p:nvPr/>
          </p:nvSpPr>
          <p:spPr>
            <a:xfrm>
              <a:off x="6296910" y="1526880"/>
              <a:ext cx="5025597" cy="1189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2A243AB6-EE37-42C3-893A-3E84D4DD23D1}"/>
              </a:ext>
            </a:extLst>
          </p:cNvPr>
          <p:cNvGrpSpPr/>
          <p:nvPr/>
        </p:nvGrpSpPr>
        <p:grpSpPr>
          <a:xfrm>
            <a:off x="4683008" y="3866637"/>
            <a:ext cx="6867623" cy="1545237"/>
            <a:chOff x="4683008" y="3866637"/>
            <a:chExt cx="6867623" cy="154523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5604435-3EFF-4FDD-B7B6-52DA8AE261EB}"/>
                </a:ext>
              </a:extLst>
            </p:cNvPr>
            <p:cNvGrpSpPr/>
            <p:nvPr/>
          </p:nvGrpSpPr>
          <p:grpSpPr>
            <a:xfrm flipH="1">
              <a:off x="4683008" y="3866637"/>
              <a:ext cx="6867623" cy="1545237"/>
              <a:chOff x="-1949382" y="530306"/>
              <a:chExt cx="8410766" cy="1892449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8972A1E-A5D7-4912-9180-9D78E486AF73}"/>
                  </a:ext>
                </a:extLst>
              </p:cNvPr>
              <p:cNvSpPr/>
              <p:nvPr/>
            </p:nvSpPr>
            <p:spPr>
              <a:xfrm rot="18900000">
                <a:off x="4746424" y="662430"/>
                <a:ext cx="1714960" cy="1715080"/>
              </a:xfrm>
              <a:custGeom>
                <a:avLst/>
                <a:gdLst>
                  <a:gd name="connsiteX0" fmla="*/ 5326538 w 5427879"/>
                  <a:gd name="connsiteY0" fmla="*/ 3110542 h 5428261"/>
                  <a:gd name="connsiteX1" fmla="*/ 5427879 w 5427879"/>
                  <a:gd name="connsiteY1" fmla="*/ 3355199 h 5428261"/>
                  <a:gd name="connsiteX2" fmla="*/ 5427879 w 5427879"/>
                  <a:gd name="connsiteY2" fmla="*/ 5082263 h 5428261"/>
                  <a:gd name="connsiteX3" fmla="*/ 5081881 w 5427879"/>
                  <a:gd name="connsiteY3" fmla="*/ 5428261 h 5428261"/>
                  <a:gd name="connsiteX4" fmla="*/ 3354817 w 5427879"/>
                  <a:gd name="connsiteY4" fmla="*/ 5428261 h 5428261"/>
                  <a:gd name="connsiteX5" fmla="*/ 3067910 w 5427879"/>
                  <a:gd name="connsiteY5" fmla="*/ 5275714 h 5428261"/>
                  <a:gd name="connsiteX6" fmla="*/ 3067846 w 5427879"/>
                  <a:gd name="connsiteY6" fmla="*/ 5275594 h 5428261"/>
                  <a:gd name="connsiteX7" fmla="*/ 0 w 5427879"/>
                  <a:gd name="connsiteY7" fmla="*/ 2207748 h 5428261"/>
                  <a:gd name="connsiteX8" fmla="*/ 2207748 w 5427879"/>
                  <a:gd name="connsiteY8" fmla="*/ 0 h 5428261"/>
                  <a:gd name="connsiteX9" fmla="*/ 5279385 w 5427879"/>
                  <a:gd name="connsiteY9" fmla="*/ 3071636 h 542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27879" h="5428261">
                    <a:moveTo>
                      <a:pt x="5326538" y="3110542"/>
                    </a:moveTo>
                    <a:cubicBezTo>
                      <a:pt x="5389152" y="3173155"/>
                      <a:pt x="5427879" y="3259654"/>
                      <a:pt x="5427879" y="3355199"/>
                    </a:cubicBezTo>
                    <a:lnTo>
                      <a:pt x="5427879" y="5082263"/>
                    </a:lnTo>
                    <a:cubicBezTo>
                      <a:pt x="5427879" y="5273352"/>
                      <a:pt x="5272970" y="5428261"/>
                      <a:pt x="5081881" y="5428261"/>
                    </a:cubicBezTo>
                    <a:lnTo>
                      <a:pt x="3354817" y="5428261"/>
                    </a:lnTo>
                    <a:cubicBezTo>
                      <a:pt x="3235386" y="5428261"/>
                      <a:pt x="3130089" y="5367749"/>
                      <a:pt x="3067910" y="5275714"/>
                    </a:cubicBezTo>
                    <a:lnTo>
                      <a:pt x="3067846" y="5275594"/>
                    </a:lnTo>
                    <a:lnTo>
                      <a:pt x="0" y="2207748"/>
                    </a:lnTo>
                    <a:lnTo>
                      <a:pt x="2207748" y="0"/>
                    </a:lnTo>
                    <a:lnTo>
                      <a:pt x="5279385" y="30716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67000">
                    <a:schemeClr val="bg1">
                      <a:lumMod val="7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C854EB36-0B41-487E-8F87-125369AED616}"/>
                  </a:ext>
                </a:extLst>
              </p:cNvPr>
              <p:cNvSpPr/>
              <p:nvPr/>
            </p:nvSpPr>
            <p:spPr>
              <a:xfrm rot="18900000">
                <a:off x="4914379" y="785499"/>
                <a:ext cx="1468654" cy="1468942"/>
              </a:xfrm>
              <a:custGeom>
                <a:avLst/>
                <a:gdLst>
                  <a:gd name="connsiteX0" fmla="*/ 5010911 w 5050897"/>
                  <a:gd name="connsiteY0" fmla="*/ 3025246 h 5051891"/>
                  <a:gd name="connsiteX1" fmla="*/ 5050897 w 5050897"/>
                  <a:gd name="connsiteY1" fmla="*/ 3121782 h 5051891"/>
                  <a:gd name="connsiteX2" fmla="*/ 5050897 w 5050897"/>
                  <a:gd name="connsiteY2" fmla="*/ 4915369 h 5051891"/>
                  <a:gd name="connsiteX3" fmla="*/ 4914375 w 5050897"/>
                  <a:gd name="connsiteY3" fmla="*/ 5051891 h 5051891"/>
                  <a:gd name="connsiteX4" fmla="*/ 3120789 w 5050897"/>
                  <a:gd name="connsiteY4" fmla="*/ 5051891 h 5051891"/>
                  <a:gd name="connsiteX5" fmla="*/ 3024253 w 5050897"/>
                  <a:gd name="connsiteY5" fmla="*/ 5011905 h 5051891"/>
                  <a:gd name="connsiteX6" fmla="*/ 3010284 w 5050897"/>
                  <a:gd name="connsiteY6" fmla="*/ 4991186 h 5051891"/>
                  <a:gd name="connsiteX7" fmla="*/ 0 w 5050897"/>
                  <a:gd name="connsiteY7" fmla="*/ 1980901 h 5051891"/>
                  <a:gd name="connsiteX8" fmla="*/ 1980901 w 5050897"/>
                  <a:gd name="connsiteY8" fmla="*/ 0 h 5051891"/>
                  <a:gd name="connsiteX9" fmla="*/ 4996292 w 5050897"/>
                  <a:gd name="connsiteY9" fmla="*/ 3015390 h 505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50897" h="5051891">
                    <a:moveTo>
                      <a:pt x="5010911" y="3025246"/>
                    </a:moveTo>
                    <a:cubicBezTo>
                      <a:pt x="5035616" y="3049952"/>
                      <a:pt x="5050897" y="3084082"/>
                      <a:pt x="5050897" y="3121782"/>
                    </a:cubicBezTo>
                    <a:lnTo>
                      <a:pt x="5050897" y="4915369"/>
                    </a:lnTo>
                    <a:cubicBezTo>
                      <a:pt x="5050897" y="4990768"/>
                      <a:pt x="4989774" y="5051891"/>
                      <a:pt x="4914375" y="5051891"/>
                    </a:cubicBezTo>
                    <a:lnTo>
                      <a:pt x="3120789" y="5051891"/>
                    </a:lnTo>
                    <a:cubicBezTo>
                      <a:pt x="3083089" y="5051891"/>
                      <a:pt x="3048959" y="5036610"/>
                      <a:pt x="3024253" y="5011905"/>
                    </a:cubicBezTo>
                    <a:lnTo>
                      <a:pt x="3010284" y="4991186"/>
                    </a:lnTo>
                    <a:lnTo>
                      <a:pt x="0" y="1980901"/>
                    </a:lnTo>
                    <a:lnTo>
                      <a:pt x="1980901" y="0"/>
                    </a:lnTo>
                    <a:lnTo>
                      <a:pt x="4996292" y="3015390"/>
                    </a:lnTo>
                    <a:close/>
                  </a:path>
                </a:pathLst>
              </a:custGeom>
              <a:gradFill>
                <a:gsLst>
                  <a:gs pos="0">
                    <a:srgbClr val="66FF66"/>
                  </a:gs>
                  <a:gs pos="100000">
                    <a:srgbClr val="009900"/>
                  </a:gs>
                </a:gsLst>
                <a:lin ang="21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5B74D58C-1FDF-49FD-9092-3C9C55BFFE36}"/>
                  </a:ext>
                </a:extLst>
              </p:cNvPr>
              <p:cNvSpPr/>
              <p:nvPr/>
            </p:nvSpPr>
            <p:spPr>
              <a:xfrm>
                <a:off x="-1949382" y="614597"/>
                <a:ext cx="7649586" cy="1723869"/>
              </a:xfrm>
              <a:custGeom>
                <a:avLst/>
                <a:gdLst>
                  <a:gd name="connsiteX0" fmla="*/ 527159 w 5055626"/>
                  <a:gd name="connsiteY0" fmla="*/ 0 h 1723869"/>
                  <a:gd name="connsiteX1" fmla="*/ 4390579 w 5055626"/>
                  <a:gd name="connsiteY1" fmla="*/ 0 h 1723869"/>
                  <a:gd name="connsiteX2" fmla="*/ 4907028 w 5055626"/>
                  <a:gd name="connsiteY2" fmla="*/ 420918 h 1723869"/>
                  <a:gd name="connsiteX3" fmla="*/ 4907969 w 5055626"/>
                  <a:gd name="connsiteY3" fmla="*/ 430246 h 1723869"/>
                  <a:gd name="connsiteX4" fmla="*/ 4909741 w 5055626"/>
                  <a:gd name="connsiteY4" fmla="*/ 428241 h 1723869"/>
                  <a:gd name="connsiteX5" fmla="*/ 4934210 w 5055626"/>
                  <a:gd name="connsiteY5" fmla="*/ 419247 h 1723869"/>
                  <a:gd name="connsiteX6" fmla="*/ 5055626 w 5055626"/>
                  <a:gd name="connsiteY6" fmla="*/ 861933 h 1723869"/>
                  <a:gd name="connsiteX7" fmla="*/ 4934210 w 5055626"/>
                  <a:gd name="connsiteY7" fmla="*/ 1304619 h 1723869"/>
                  <a:gd name="connsiteX8" fmla="*/ 4909741 w 5055626"/>
                  <a:gd name="connsiteY8" fmla="*/ 1295625 h 1723869"/>
                  <a:gd name="connsiteX9" fmla="*/ 4907969 w 5055626"/>
                  <a:gd name="connsiteY9" fmla="*/ 1293620 h 1723869"/>
                  <a:gd name="connsiteX10" fmla="*/ 4907028 w 5055626"/>
                  <a:gd name="connsiteY10" fmla="*/ 1302951 h 1723869"/>
                  <a:gd name="connsiteX11" fmla="*/ 4390579 w 5055626"/>
                  <a:gd name="connsiteY11" fmla="*/ 1723869 h 1723869"/>
                  <a:gd name="connsiteX12" fmla="*/ 527159 w 5055626"/>
                  <a:gd name="connsiteY12" fmla="*/ 1723869 h 1723869"/>
                  <a:gd name="connsiteX13" fmla="*/ 0 w 5055626"/>
                  <a:gd name="connsiteY13" fmla="*/ 1196710 h 1723869"/>
                  <a:gd name="connsiteX14" fmla="*/ 0 w 5055626"/>
                  <a:gd name="connsiteY14" fmla="*/ 527159 h 1723869"/>
                  <a:gd name="connsiteX15" fmla="*/ 527159 w 5055626"/>
                  <a:gd name="connsiteY15" fmla="*/ 0 h 172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55626" h="1723869">
                    <a:moveTo>
                      <a:pt x="527159" y="0"/>
                    </a:moveTo>
                    <a:lnTo>
                      <a:pt x="4390579" y="0"/>
                    </a:lnTo>
                    <a:cubicBezTo>
                      <a:pt x="4645328" y="0"/>
                      <a:pt x="4857873" y="180701"/>
                      <a:pt x="4907028" y="420918"/>
                    </a:cubicBezTo>
                    <a:lnTo>
                      <a:pt x="4907969" y="430246"/>
                    </a:lnTo>
                    <a:lnTo>
                      <a:pt x="4909741" y="428241"/>
                    </a:lnTo>
                    <a:cubicBezTo>
                      <a:pt x="4917645" y="422344"/>
                      <a:pt x="4925828" y="419247"/>
                      <a:pt x="4934210" y="419247"/>
                    </a:cubicBezTo>
                    <a:cubicBezTo>
                      <a:pt x="5001266" y="419247"/>
                      <a:pt x="5055626" y="617444"/>
                      <a:pt x="5055626" y="861933"/>
                    </a:cubicBezTo>
                    <a:cubicBezTo>
                      <a:pt x="5055626" y="1106422"/>
                      <a:pt x="5001266" y="1304619"/>
                      <a:pt x="4934210" y="1304619"/>
                    </a:cubicBezTo>
                    <a:cubicBezTo>
                      <a:pt x="4925828" y="1304619"/>
                      <a:pt x="4917645" y="1301522"/>
                      <a:pt x="4909741" y="1295625"/>
                    </a:cubicBezTo>
                    <a:lnTo>
                      <a:pt x="4907969" y="1293620"/>
                    </a:lnTo>
                    <a:lnTo>
                      <a:pt x="4907028" y="1302951"/>
                    </a:lnTo>
                    <a:cubicBezTo>
                      <a:pt x="4857873" y="1543169"/>
                      <a:pt x="4645328" y="1723869"/>
                      <a:pt x="4390579" y="1723869"/>
                    </a:cubicBezTo>
                    <a:lnTo>
                      <a:pt x="527159" y="1723869"/>
                    </a:lnTo>
                    <a:cubicBezTo>
                      <a:pt x="236017" y="1723869"/>
                      <a:pt x="0" y="1487852"/>
                      <a:pt x="0" y="1196710"/>
                    </a:cubicBezTo>
                    <a:lnTo>
                      <a:pt x="0" y="527159"/>
                    </a:lnTo>
                    <a:cubicBezTo>
                      <a:pt x="0" y="236017"/>
                      <a:pt x="236017" y="0"/>
                      <a:pt x="52715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Circle: Hollow 32">
                <a:extLst>
                  <a:ext uri="{FF2B5EF4-FFF2-40B4-BE49-F238E27FC236}">
                    <a16:creationId xmlns:a16="http://schemas.microsoft.com/office/drawing/2014/main" xmlns="" id="{E020DDEF-EA27-4CA0-B2AD-03F6A70B644E}"/>
                  </a:ext>
                </a:extLst>
              </p:cNvPr>
              <p:cNvSpPr/>
              <p:nvPr/>
            </p:nvSpPr>
            <p:spPr>
              <a:xfrm>
                <a:off x="3942532" y="530306"/>
                <a:ext cx="1892449" cy="1892449"/>
              </a:xfrm>
              <a:prstGeom prst="donut">
                <a:avLst>
                  <a:gd name="adj" fmla="val 8571"/>
                </a:avLst>
              </a:prstGeom>
              <a:gradFill>
                <a:gsLst>
                  <a:gs pos="0">
                    <a:srgbClr val="66FF66"/>
                  </a:gs>
                  <a:gs pos="100000">
                    <a:srgbClr val="009900"/>
                  </a:gs>
                </a:gsLst>
                <a:lin ang="21594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A56A49E4-E573-4A17-9686-770373FF4AE3}"/>
                  </a:ext>
                </a:extLst>
              </p:cNvPr>
              <p:cNvSpPr/>
              <p:nvPr/>
            </p:nvSpPr>
            <p:spPr>
              <a:xfrm>
                <a:off x="-1669999" y="761407"/>
                <a:ext cx="7232314" cy="1450356"/>
              </a:xfrm>
              <a:custGeom>
                <a:avLst/>
                <a:gdLst>
                  <a:gd name="connsiteX0" fmla="*/ 4054672 w 4779850"/>
                  <a:gd name="connsiteY0" fmla="*/ 0 h 1450356"/>
                  <a:gd name="connsiteX1" fmla="*/ 4779850 w 4779850"/>
                  <a:gd name="connsiteY1" fmla="*/ 725178 h 1450356"/>
                  <a:gd name="connsiteX2" fmla="*/ 4054672 w 4779850"/>
                  <a:gd name="connsiteY2" fmla="*/ 1450356 h 1450356"/>
                  <a:gd name="connsiteX3" fmla="*/ 4022599 w 4779850"/>
                  <a:gd name="connsiteY3" fmla="*/ 1448737 h 1450356"/>
                  <a:gd name="connsiteX4" fmla="*/ 4006533 w 4779850"/>
                  <a:gd name="connsiteY4" fmla="*/ 1450356 h 1450356"/>
                  <a:gd name="connsiteX5" fmla="*/ 458037 w 4779850"/>
                  <a:gd name="connsiteY5" fmla="*/ 1450356 h 1450356"/>
                  <a:gd name="connsiteX6" fmla="*/ 0 w 4779850"/>
                  <a:gd name="connsiteY6" fmla="*/ 992319 h 1450356"/>
                  <a:gd name="connsiteX7" fmla="*/ 0 w 4779850"/>
                  <a:gd name="connsiteY7" fmla="*/ 458038 h 1450356"/>
                  <a:gd name="connsiteX8" fmla="*/ 458037 w 4779850"/>
                  <a:gd name="connsiteY8" fmla="*/ 1 h 1450356"/>
                  <a:gd name="connsiteX9" fmla="*/ 4006533 w 4779850"/>
                  <a:gd name="connsiteY9" fmla="*/ 1 h 1450356"/>
                  <a:gd name="connsiteX10" fmla="*/ 4022592 w 4779850"/>
                  <a:gd name="connsiteY10" fmla="*/ 1620 h 145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79850" h="1450356">
                    <a:moveTo>
                      <a:pt x="4054672" y="0"/>
                    </a:moveTo>
                    <a:cubicBezTo>
                      <a:pt x="4455177" y="0"/>
                      <a:pt x="4779850" y="324673"/>
                      <a:pt x="4779850" y="725178"/>
                    </a:cubicBezTo>
                    <a:cubicBezTo>
                      <a:pt x="4779850" y="1125683"/>
                      <a:pt x="4455177" y="1450356"/>
                      <a:pt x="4054672" y="1450356"/>
                    </a:cubicBezTo>
                    <a:lnTo>
                      <a:pt x="4022599" y="1448737"/>
                    </a:lnTo>
                    <a:lnTo>
                      <a:pt x="4006533" y="1450356"/>
                    </a:lnTo>
                    <a:lnTo>
                      <a:pt x="458037" y="1450356"/>
                    </a:lnTo>
                    <a:cubicBezTo>
                      <a:pt x="205070" y="1450356"/>
                      <a:pt x="0" y="1245286"/>
                      <a:pt x="0" y="992319"/>
                    </a:cubicBezTo>
                    <a:lnTo>
                      <a:pt x="0" y="458038"/>
                    </a:lnTo>
                    <a:cubicBezTo>
                      <a:pt x="0" y="205071"/>
                      <a:pt x="205070" y="1"/>
                      <a:pt x="458037" y="1"/>
                    </a:cubicBezTo>
                    <a:lnTo>
                      <a:pt x="4006533" y="1"/>
                    </a:lnTo>
                    <a:lnTo>
                      <a:pt x="4022592" y="16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79B0C984-91E9-401A-BA02-C5E517A4FD2A}"/>
                  </a:ext>
                </a:extLst>
              </p:cNvPr>
              <p:cNvSpPr/>
              <p:nvPr/>
            </p:nvSpPr>
            <p:spPr>
              <a:xfrm>
                <a:off x="4409785" y="1007613"/>
                <a:ext cx="957942" cy="957942"/>
              </a:xfrm>
              <a:prstGeom prst="ellipse">
                <a:avLst/>
              </a:prstGeom>
              <a:gradFill>
                <a:gsLst>
                  <a:gs pos="0">
                    <a:srgbClr val="66FF66"/>
                  </a:gs>
                  <a:gs pos="100000">
                    <a:srgbClr val="009900"/>
                  </a:gs>
                </a:gsLst>
                <a:lin ang="21594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BF93CE31-4DD3-4856-BF08-4F871468FA1B}"/>
                </a:ext>
              </a:extLst>
            </p:cNvPr>
            <p:cNvSpPr/>
            <p:nvPr/>
          </p:nvSpPr>
          <p:spPr>
            <a:xfrm>
              <a:off x="6493378" y="4057687"/>
              <a:ext cx="4568017" cy="1189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C5F593C-024F-4972-8FFC-D6448CB24491}"/>
              </a:ext>
            </a:extLst>
          </p:cNvPr>
          <p:cNvSpPr txBox="1"/>
          <p:nvPr/>
        </p:nvSpPr>
        <p:spPr>
          <a:xfrm>
            <a:off x="498168" y="155768"/>
            <a:ext cx="110207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C5F593C-024F-4972-8FFC-D6448CB24491}"/>
              </a:ext>
            </a:extLst>
          </p:cNvPr>
          <p:cNvSpPr txBox="1"/>
          <p:nvPr/>
        </p:nvSpPr>
        <p:spPr>
          <a:xfrm>
            <a:off x="-51699" y="2808464"/>
            <a:ext cx="37236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674" y="3516350"/>
            <a:ext cx="3155205" cy="274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227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87E316-D60B-4486-98C3-81D5AD483C93}"/>
              </a:ext>
            </a:extLst>
          </p:cNvPr>
          <p:cNvSpPr txBox="1"/>
          <p:nvPr/>
        </p:nvSpPr>
        <p:spPr>
          <a:xfrm>
            <a:off x="261783" y="179875"/>
            <a:ext cx="6888659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1EF605-5B9F-4200-B38E-103ED0CFF427}"/>
              </a:ext>
            </a:extLst>
          </p:cNvPr>
          <p:cNvSpPr txBox="1"/>
          <p:nvPr/>
        </p:nvSpPr>
        <p:spPr>
          <a:xfrm>
            <a:off x="292135" y="1426431"/>
            <a:ext cx="6098458" cy="2321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2" y="179875"/>
            <a:ext cx="5192380" cy="2835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52" y="3195063"/>
            <a:ext cx="6096000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87E316-D60B-4486-98C3-81D5AD483C93}"/>
              </a:ext>
            </a:extLst>
          </p:cNvPr>
          <p:cNvSpPr txBox="1"/>
          <p:nvPr/>
        </p:nvSpPr>
        <p:spPr>
          <a:xfrm>
            <a:off x="8478176" y="5543422"/>
            <a:ext cx="3565770" cy="32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386840" algn="l"/>
              </a:tabLst>
            </a:pP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671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1EF605-5B9F-4200-B38E-103ED0CFF427}"/>
              </a:ext>
            </a:extLst>
          </p:cNvPr>
          <p:cNvSpPr txBox="1"/>
          <p:nvPr/>
        </p:nvSpPr>
        <p:spPr>
          <a:xfrm>
            <a:off x="292135" y="1426431"/>
            <a:ext cx="6098458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27" y="263612"/>
            <a:ext cx="4992130" cy="46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20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5B72047-AB4E-46CE-9679-FDD4989D70F1}"/>
              </a:ext>
            </a:extLst>
          </p:cNvPr>
          <p:cNvGrpSpPr/>
          <p:nvPr/>
        </p:nvGrpSpPr>
        <p:grpSpPr>
          <a:xfrm>
            <a:off x="-1" y="2105080"/>
            <a:ext cx="6030097" cy="4562050"/>
            <a:chOff x="4054683" y="1453227"/>
            <a:chExt cx="4082634" cy="388701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346CF52A-0776-4045-9EB5-DC3126F2640C}"/>
                </a:ext>
              </a:extLst>
            </p:cNvPr>
            <p:cNvSpPr/>
            <p:nvPr/>
          </p:nvSpPr>
          <p:spPr>
            <a:xfrm>
              <a:off x="4469567" y="1802567"/>
              <a:ext cx="3252866" cy="3252866"/>
            </a:xfrm>
            <a:prstGeom prst="roundRect">
              <a:avLst>
                <a:gd name="adj" fmla="val 5146"/>
              </a:avLst>
            </a:prstGeom>
            <a:solidFill>
              <a:srgbClr val="33CC33"/>
            </a:solidFill>
            <a:ln w="57150">
              <a:solidFill>
                <a:schemeClr val="bg1"/>
              </a:solidFill>
            </a:ln>
            <a:effectLst>
              <a:outerShdw blurRad="1905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C5BF3984-D035-44FA-9C97-722B8979D6ED}"/>
                </a:ext>
              </a:extLst>
            </p:cNvPr>
            <p:cNvSpPr/>
            <p:nvPr/>
          </p:nvSpPr>
          <p:spPr>
            <a:xfrm>
              <a:off x="4102308" y="1517755"/>
              <a:ext cx="3987384" cy="3822491"/>
            </a:xfrm>
            <a:prstGeom prst="roundRect">
              <a:avLst>
                <a:gd name="adj" fmla="val 6773"/>
              </a:avLst>
            </a:prstGeom>
            <a:noFill/>
            <a:ln w="76200">
              <a:solidFill>
                <a:srgbClr val="33CC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38FB87E6-3F97-4A9A-83D6-0CA506B48E31}"/>
                </a:ext>
              </a:extLst>
            </p:cNvPr>
            <p:cNvSpPr/>
            <p:nvPr/>
          </p:nvSpPr>
          <p:spPr>
            <a:xfrm flipH="1">
              <a:off x="4054683" y="1453227"/>
              <a:ext cx="4082634" cy="1975773"/>
            </a:xfrm>
            <a:custGeom>
              <a:avLst/>
              <a:gdLst>
                <a:gd name="connsiteX0" fmla="*/ 754818 w 4082634"/>
                <a:gd name="connsiteY0" fmla="*/ 0 h 1975773"/>
                <a:gd name="connsiteX1" fmla="*/ 754818 w 4082634"/>
                <a:gd name="connsiteY1" fmla="*/ 8270 h 1975773"/>
                <a:gd name="connsiteX2" fmla="*/ 346625 w 4082634"/>
                <a:gd name="connsiteY2" fmla="*/ 8270 h 1975773"/>
                <a:gd name="connsiteX3" fmla="*/ 0 w 4082634"/>
                <a:gd name="connsiteY3" fmla="*/ 354895 h 1975773"/>
                <a:gd name="connsiteX4" fmla="*/ 0 w 4082634"/>
                <a:gd name="connsiteY4" fmla="*/ 1975773 h 1975773"/>
                <a:gd name="connsiteX5" fmla="*/ 112414 w 4082634"/>
                <a:gd name="connsiteY5" fmla="*/ 1975773 h 1975773"/>
                <a:gd name="connsiteX6" fmla="*/ 112413 w 4082634"/>
                <a:gd name="connsiteY6" fmla="*/ 354895 h 1975773"/>
                <a:gd name="connsiteX7" fmla="*/ 346625 w 4082634"/>
                <a:gd name="connsiteY7" fmla="*/ 120683 h 1975773"/>
                <a:gd name="connsiteX8" fmla="*/ 754818 w 4082634"/>
                <a:gd name="connsiteY8" fmla="*/ 120683 h 1975773"/>
                <a:gd name="connsiteX9" fmla="*/ 3327816 w 4082634"/>
                <a:gd name="connsiteY9" fmla="*/ 120683 h 1975773"/>
                <a:gd name="connsiteX10" fmla="*/ 3327816 w 4082634"/>
                <a:gd name="connsiteY10" fmla="*/ 112414 h 1975773"/>
                <a:gd name="connsiteX11" fmla="*/ 3736009 w 4082634"/>
                <a:gd name="connsiteY11" fmla="*/ 112414 h 1975773"/>
                <a:gd name="connsiteX12" fmla="*/ 3970221 w 4082634"/>
                <a:gd name="connsiteY12" fmla="*/ 346626 h 1975773"/>
                <a:gd name="connsiteX13" fmla="*/ 3970220 w 4082634"/>
                <a:gd name="connsiteY13" fmla="*/ 1975773 h 1975773"/>
                <a:gd name="connsiteX14" fmla="*/ 4082634 w 4082634"/>
                <a:gd name="connsiteY14" fmla="*/ 1975773 h 1975773"/>
                <a:gd name="connsiteX15" fmla="*/ 4082634 w 4082634"/>
                <a:gd name="connsiteY15" fmla="*/ 346626 h 1975773"/>
                <a:gd name="connsiteX16" fmla="*/ 3736009 w 4082634"/>
                <a:gd name="connsiteY16" fmla="*/ 1 h 1975773"/>
                <a:gd name="connsiteX17" fmla="*/ 3327816 w 4082634"/>
                <a:gd name="connsiteY17" fmla="*/ 1 h 197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82634" h="1975773">
                  <a:moveTo>
                    <a:pt x="754818" y="0"/>
                  </a:moveTo>
                  <a:lnTo>
                    <a:pt x="754818" y="8270"/>
                  </a:lnTo>
                  <a:lnTo>
                    <a:pt x="346625" y="8270"/>
                  </a:lnTo>
                  <a:cubicBezTo>
                    <a:pt x="155189" y="8270"/>
                    <a:pt x="0" y="163459"/>
                    <a:pt x="0" y="354895"/>
                  </a:cubicBezTo>
                  <a:lnTo>
                    <a:pt x="0" y="1975773"/>
                  </a:lnTo>
                  <a:lnTo>
                    <a:pt x="112414" y="1975773"/>
                  </a:lnTo>
                  <a:lnTo>
                    <a:pt x="112413" y="354895"/>
                  </a:lnTo>
                  <a:cubicBezTo>
                    <a:pt x="112413" y="225543"/>
                    <a:pt x="217273" y="120683"/>
                    <a:pt x="346625" y="120683"/>
                  </a:cubicBezTo>
                  <a:lnTo>
                    <a:pt x="754818" y="120683"/>
                  </a:lnTo>
                  <a:lnTo>
                    <a:pt x="3327816" y="120683"/>
                  </a:lnTo>
                  <a:lnTo>
                    <a:pt x="3327816" y="112414"/>
                  </a:lnTo>
                  <a:lnTo>
                    <a:pt x="3736009" y="112414"/>
                  </a:lnTo>
                  <a:cubicBezTo>
                    <a:pt x="3865361" y="112414"/>
                    <a:pt x="3970221" y="217274"/>
                    <a:pt x="3970221" y="346626"/>
                  </a:cubicBezTo>
                  <a:lnTo>
                    <a:pt x="3970220" y="1975773"/>
                  </a:lnTo>
                  <a:lnTo>
                    <a:pt x="4082634" y="1975773"/>
                  </a:lnTo>
                  <a:lnTo>
                    <a:pt x="4082634" y="346626"/>
                  </a:lnTo>
                  <a:cubicBezTo>
                    <a:pt x="4082634" y="155190"/>
                    <a:pt x="3927445" y="1"/>
                    <a:pt x="3736009" y="1"/>
                  </a:cubicBezTo>
                  <a:lnTo>
                    <a:pt x="3327816" y="1"/>
                  </a:lnTo>
                  <a:close/>
                </a:path>
              </a:pathLst>
            </a:cu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2E4779-1D2A-4DF1-A942-576E4017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1" y="61819"/>
            <a:ext cx="4572396" cy="77597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5FC85C5-87D2-43AC-9E26-3AE30AC164EA}"/>
              </a:ext>
            </a:extLst>
          </p:cNvPr>
          <p:cNvSpPr txBox="1"/>
          <p:nvPr/>
        </p:nvSpPr>
        <p:spPr>
          <a:xfrm>
            <a:off x="890528" y="0"/>
            <a:ext cx="3812605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III.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Tổng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kết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8C22BA4-63E9-4A7B-A99B-98D7D8E5885A}"/>
              </a:ext>
            </a:extLst>
          </p:cNvPr>
          <p:cNvGrpSpPr/>
          <p:nvPr/>
        </p:nvGrpSpPr>
        <p:grpSpPr>
          <a:xfrm>
            <a:off x="0" y="998095"/>
            <a:ext cx="6618969" cy="810454"/>
            <a:chOff x="4822773" y="695338"/>
            <a:chExt cx="6618969" cy="81045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580CF7F3-1EF9-4683-8B1F-F82AB8A38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2773" y="695338"/>
              <a:ext cx="4572396" cy="81045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E35E9B7C-7F3D-4EB2-B886-36EE0F3D2D36}"/>
                </a:ext>
              </a:extLst>
            </p:cNvPr>
            <p:cNvSpPr txBox="1"/>
            <p:nvPr/>
          </p:nvSpPr>
          <p:spPr>
            <a:xfrm>
              <a:off x="5343284" y="761310"/>
              <a:ext cx="6098458" cy="6783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86840" algn="l"/>
                </a:tabLst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1.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Nghệ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thuật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E0E63E2-DC50-4F79-9E6F-4ADE1F649CEF}"/>
              </a:ext>
            </a:extLst>
          </p:cNvPr>
          <p:cNvSpPr txBox="1"/>
          <p:nvPr/>
        </p:nvSpPr>
        <p:spPr>
          <a:xfrm>
            <a:off x="520511" y="2504001"/>
            <a:ext cx="468217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58757" y="1064068"/>
            <a:ext cx="5008605" cy="744482"/>
          </a:xfrm>
          <a:prstGeom prst="roundRect">
            <a:avLst/>
          </a:prstGeom>
          <a:solidFill>
            <a:srgbClr val="F93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5E5FDDC-78D0-49D1-A51F-9D78233257DF}"/>
              </a:ext>
            </a:extLst>
          </p:cNvPr>
          <p:cNvGrpSpPr/>
          <p:nvPr/>
        </p:nvGrpSpPr>
        <p:grpSpPr>
          <a:xfrm>
            <a:off x="7068066" y="1907372"/>
            <a:ext cx="4983892" cy="4759758"/>
            <a:chOff x="4054683" y="1453227"/>
            <a:chExt cx="4082634" cy="3887019"/>
          </a:xfrm>
        </p:grpSpPr>
        <p:sp>
          <p:nvSpPr>
            <p:cNvPr id="22" name="Rectangle: Rounded Corners 9">
              <a:extLst>
                <a:ext uri="{FF2B5EF4-FFF2-40B4-BE49-F238E27FC236}">
                  <a16:creationId xmlns:a16="http://schemas.microsoft.com/office/drawing/2014/main" xmlns="" id="{6861E7E4-DBD6-452B-AF0E-98AAAADDFDC8}"/>
                </a:ext>
              </a:extLst>
            </p:cNvPr>
            <p:cNvSpPr/>
            <p:nvPr/>
          </p:nvSpPr>
          <p:spPr>
            <a:xfrm>
              <a:off x="4469567" y="1802567"/>
              <a:ext cx="3252866" cy="3252866"/>
            </a:xfrm>
            <a:prstGeom prst="roundRect">
              <a:avLst>
                <a:gd name="adj" fmla="val 5146"/>
              </a:avLst>
            </a:prstGeom>
            <a:solidFill>
              <a:srgbClr val="CC0066"/>
            </a:solidFill>
            <a:ln w="57150">
              <a:solidFill>
                <a:schemeClr val="bg1"/>
              </a:solidFill>
            </a:ln>
            <a:effectLst>
              <a:outerShdw blurRad="1905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10">
              <a:extLst>
                <a:ext uri="{FF2B5EF4-FFF2-40B4-BE49-F238E27FC236}">
                  <a16:creationId xmlns:a16="http://schemas.microsoft.com/office/drawing/2014/main" xmlns="" id="{3EA3C55F-E28F-4B01-B868-50EC8F808A7B}"/>
                </a:ext>
              </a:extLst>
            </p:cNvPr>
            <p:cNvSpPr/>
            <p:nvPr/>
          </p:nvSpPr>
          <p:spPr>
            <a:xfrm>
              <a:off x="4102308" y="1517755"/>
              <a:ext cx="3987384" cy="3822491"/>
            </a:xfrm>
            <a:prstGeom prst="roundRect">
              <a:avLst>
                <a:gd name="adj" fmla="val 6773"/>
              </a:avLst>
            </a:prstGeom>
            <a:noFill/>
            <a:ln w="76200">
              <a:solidFill>
                <a:srgbClr val="CC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xmlns="" id="{B81EAF9D-8A69-451A-9D84-D99D9DB5F838}"/>
                </a:ext>
              </a:extLst>
            </p:cNvPr>
            <p:cNvSpPr/>
            <p:nvPr/>
          </p:nvSpPr>
          <p:spPr>
            <a:xfrm flipH="1">
              <a:off x="4054683" y="1453227"/>
              <a:ext cx="4082634" cy="1975773"/>
            </a:xfrm>
            <a:custGeom>
              <a:avLst/>
              <a:gdLst>
                <a:gd name="connsiteX0" fmla="*/ 754818 w 4082634"/>
                <a:gd name="connsiteY0" fmla="*/ 0 h 1975773"/>
                <a:gd name="connsiteX1" fmla="*/ 754818 w 4082634"/>
                <a:gd name="connsiteY1" fmla="*/ 8270 h 1975773"/>
                <a:gd name="connsiteX2" fmla="*/ 346625 w 4082634"/>
                <a:gd name="connsiteY2" fmla="*/ 8270 h 1975773"/>
                <a:gd name="connsiteX3" fmla="*/ 0 w 4082634"/>
                <a:gd name="connsiteY3" fmla="*/ 354895 h 1975773"/>
                <a:gd name="connsiteX4" fmla="*/ 0 w 4082634"/>
                <a:gd name="connsiteY4" fmla="*/ 1975773 h 1975773"/>
                <a:gd name="connsiteX5" fmla="*/ 112414 w 4082634"/>
                <a:gd name="connsiteY5" fmla="*/ 1975773 h 1975773"/>
                <a:gd name="connsiteX6" fmla="*/ 112413 w 4082634"/>
                <a:gd name="connsiteY6" fmla="*/ 354895 h 1975773"/>
                <a:gd name="connsiteX7" fmla="*/ 346625 w 4082634"/>
                <a:gd name="connsiteY7" fmla="*/ 120683 h 1975773"/>
                <a:gd name="connsiteX8" fmla="*/ 754818 w 4082634"/>
                <a:gd name="connsiteY8" fmla="*/ 120683 h 1975773"/>
                <a:gd name="connsiteX9" fmla="*/ 3327816 w 4082634"/>
                <a:gd name="connsiteY9" fmla="*/ 120683 h 1975773"/>
                <a:gd name="connsiteX10" fmla="*/ 3327816 w 4082634"/>
                <a:gd name="connsiteY10" fmla="*/ 112414 h 1975773"/>
                <a:gd name="connsiteX11" fmla="*/ 3736009 w 4082634"/>
                <a:gd name="connsiteY11" fmla="*/ 112414 h 1975773"/>
                <a:gd name="connsiteX12" fmla="*/ 3970221 w 4082634"/>
                <a:gd name="connsiteY12" fmla="*/ 346626 h 1975773"/>
                <a:gd name="connsiteX13" fmla="*/ 3970220 w 4082634"/>
                <a:gd name="connsiteY13" fmla="*/ 1975773 h 1975773"/>
                <a:gd name="connsiteX14" fmla="*/ 4082634 w 4082634"/>
                <a:gd name="connsiteY14" fmla="*/ 1975773 h 1975773"/>
                <a:gd name="connsiteX15" fmla="*/ 4082634 w 4082634"/>
                <a:gd name="connsiteY15" fmla="*/ 346626 h 1975773"/>
                <a:gd name="connsiteX16" fmla="*/ 3736009 w 4082634"/>
                <a:gd name="connsiteY16" fmla="*/ 1 h 1975773"/>
                <a:gd name="connsiteX17" fmla="*/ 3327816 w 4082634"/>
                <a:gd name="connsiteY17" fmla="*/ 1 h 197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82634" h="1975773">
                  <a:moveTo>
                    <a:pt x="754818" y="0"/>
                  </a:moveTo>
                  <a:lnTo>
                    <a:pt x="754818" y="8270"/>
                  </a:lnTo>
                  <a:lnTo>
                    <a:pt x="346625" y="8270"/>
                  </a:lnTo>
                  <a:cubicBezTo>
                    <a:pt x="155189" y="8270"/>
                    <a:pt x="0" y="163459"/>
                    <a:pt x="0" y="354895"/>
                  </a:cubicBezTo>
                  <a:lnTo>
                    <a:pt x="0" y="1975773"/>
                  </a:lnTo>
                  <a:lnTo>
                    <a:pt x="112414" y="1975773"/>
                  </a:lnTo>
                  <a:lnTo>
                    <a:pt x="112413" y="354895"/>
                  </a:lnTo>
                  <a:cubicBezTo>
                    <a:pt x="112413" y="225543"/>
                    <a:pt x="217273" y="120683"/>
                    <a:pt x="346625" y="120683"/>
                  </a:cubicBezTo>
                  <a:lnTo>
                    <a:pt x="754818" y="120683"/>
                  </a:lnTo>
                  <a:lnTo>
                    <a:pt x="3327816" y="120683"/>
                  </a:lnTo>
                  <a:lnTo>
                    <a:pt x="3327816" y="112414"/>
                  </a:lnTo>
                  <a:lnTo>
                    <a:pt x="3736009" y="112414"/>
                  </a:lnTo>
                  <a:cubicBezTo>
                    <a:pt x="3865361" y="112414"/>
                    <a:pt x="3970221" y="217274"/>
                    <a:pt x="3970221" y="346626"/>
                  </a:cubicBezTo>
                  <a:lnTo>
                    <a:pt x="3970220" y="1975773"/>
                  </a:lnTo>
                  <a:lnTo>
                    <a:pt x="4082634" y="1975773"/>
                  </a:lnTo>
                  <a:lnTo>
                    <a:pt x="4082634" y="346626"/>
                  </a:lnTo>
                  <a:cubicBezTo>
                    <a:pt x="4082634" y="155190"/>
                    <a:pt x="3927445" y="1"/>
                    <a:pt x="3736009" y="1"/>
                  </a:cubicBezTo>
                  <a:lnTo>
                    <a:pt x="3327816" y="1"/>
                  </a:lnTo>
                  <a:close/>
                </a:path>
              </a:pathLst>
            </a:custGeom>
            <a:solidFill>
              <a:srgbClr val="CC0066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D01299C-43B6-4D98-AEBE-2EC10684125B}"/>
              </a:ext>
            </a:extLst>
          </p:cNvPr>
          <p:cNvSpPr txBox="1"/>
          <p:nvPr/>
        </p:nvSpPr>
        <p:spPr>
          <a:xfrm>
            <a:off x="7957517" y="2155606"/>
            <a:ext cx="32049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5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/>
      <p:bldP spid="5" grpId="0" animBg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1" y="271848"/>
            <a:ext cx="2638425" cy="5906529"/>
          </a:xfrm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xmlns="" id="{4E808D1D-FE92-499E-982B-315DCF98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5697" y="271849"/>
            <a:ext cx="6071286" cy="2446637"/>
          </a:xfrm>
        </p:spPr>
        <p:txBody>
          <a:bodyPr>
            <a:normAutofit fontScale="90000"/>
          </a:bodyPr>
          <a:lstStyle/>
          <a:p>
            <a:r>
              <a:rPr lang="en-US" sz="8000" b="1" dirty="0" err="1">
                <a:solidFill>
                  <a:srgbClr val="7030A0"/>
                </a:solidFill>
                <a:effectLst/>
                <a:latin typeface="UTM Wedding K&amp;T" panose="02040603050506020204" pitchFamily="18" charset="0"/>
                <a:ea typeface="Times New Roman" panose="02020603050405020304" pitchFamily="18" charset="0"/>
              </a:rPr>
              <a:t>Luyện</a:t>
            </a:r>
            <a:r>
              <a:rPr lang="en-US" sz="8000" b="1" dirty="0">
                <a:solidFill>
                  <a:srgbClr val="7030A0"/>
                </a:solidFill>
                <a:effectLst/>
                <a:latin typeface="UTM Wedding K&amp;T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effectLst/>
                <a:latin typeface="UTM Wedding K&amp;T" panose="02040603050506020204" pitchFamily="18" charset="0"/>
                <a:ea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72714" y="1029731"/>
            <a:ext cx="8369643" cy="5371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8B7653-CAC6-42A1-8B10-7CD679DB8A2E}"/>
              </a:ext>
            </a:extLst>
          </p:cNvPr>
          <p:cNvSpPr txBox="1"/>
          <p:nvPr/>
        </p:nvSpPr>
        <p:spPr>
          <a:xfrm>
            <a:off x="4837436" y="2049847"/>
            <a:ext cx="53351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*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Nhiệm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vụ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: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Viết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đoạn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văn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(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khoảng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150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chữ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)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5725E0-82E7-484A-AC32-D8BA5FB0D843}"/>
              </a:ext>
            </a:extLst>
          </p:cNvPr>
          <p:cNvSpPr txBox="1"/>
          <p:nvPr/>
        </p:nvSpPr>
        <p:spPr>
          <a:xfrm>
            <a:off x="2886996" y="327069"/>
            <a:ext cx="609845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9AB49D8-6DD1-44F9-A808-A5948711A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26116"/>
              </p:ext>
            </p:extLst>
          </p:nvPr>
        </p:nvGraphicFramePr>
        <p:xfrm>
          <a:off x="660400" y="808396"/>
          <a:ext cx="10858500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819946">
                  <a:extLst>
                    <a:ext uri="{9D8B030D-6E8A-4147-A177-3AD203B41FA5}">
                      <a16:colId xmlns:a16="http://schemas.microsoft.com/office/drawing/2014/main" xmlns="" val="3575886875"/>
                    </a:ext>
                  </a:extLst>
                </a:gridCol>
                <a:gridCol w="8297835">
                  <a:extLst>
                    <a:ext uri="{9D8B030D-6E8A-4147-A177-3AD203B41FA5}">
                      <a16:colId xmlns:a16="http://schemas.microsoft.com/office/drawing/2014/main" xmlns="" val="3469175539"/>
                    </a:ext>
                  </a:extLst>
                </a:gridCol>
                <a:gridCol w="1740719">
                  <a:extLst>
                    <a:ext uri="{9D8B030D-6E8A-4147-A177-3AD203B41FA5}">
                      <a16:colId xmlns:a16="http://schemas.microsoft.com/office/drawing/2014/main" xmlns="" val="21460184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Tiêu chí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Đạt/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Chưa 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2435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Đảm bảo hình thức đoạn văn với dung lượng 150 chữ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950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Đoạn văn đúng chủ đề: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đắc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0409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Đoạn văn đảm bảo tính liên kết giữa các câu trong đoạn văn, có sự kết hợp các thao tác lập luận phù hợp.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8363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Đoạn văn đảm bảo yêu cầu về chính tả, cách sử dụng từ ngữ, ngữ pháp.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7036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Đoạn văn thể hiện sự sáng tạo: suy nghĩ sâu sắc về vấn đề nghị luận; có cách diễn đạt mới mẻ.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2110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4492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304C60-2B0C-43E0-8AB2-67D83323D7E8}"/>
              </a:ext>
            </a:extLst>
          </p:cNvPr>
          <p:cNvSpPr txBox="1"/>
          <p:nvPr/>
        </p:nvSpPr>
        <p:spPr>
          <a:xfrm>
            <a:off x="6763265" y="29497"/>
            <a:ext cx="40915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7030A0"/>
                </a:solidFill>
                <a:effectLst/>
                <a:latin typeface="UTM Wedding K&amp;T" panose="02040603050506020204" pitchFamily="18" charset="0"/>
                <a:ea typeface="Times New Roman" panose="02020603050405020304" pitchFamily="18" charset="0"/>
              </a:rPr>
              <a:t>Vận</a:t>
            </a:r>
            <a:r>
              <a:rPr lang="en-US" sz="6600" b="1" dirty="0">
                <a:solidFill>
                  <a:srgbClr val="7030A0"/>
                </a:solidFill>
                <a:effectLst/>
                <a:latin typeface="UTM Wedding K&amp;T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effectLst/>
                <a:latin typeface="UTM Wedding K&amp;T" panose="02040603050506020204" pitchFamily="18" charset="0"/>
                <a:ea typeface="Times New Roman" panose="02020603050405020304" pitchFamily="18" charset="0"/>
              </a:rPr>
              <a:t>dụng</a:t>
            </a:r>
            <a:endParaRPr lang="en-US" sz="6600" dirty="0">
              <a:latin typeface="UTM Wedding K&amp;T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592C6D-5A29-475A-ABEB-1315CEC82ABC}"/>
              </a:ext>
            </a:extLst>
          </p:cNvPr>
          <p:cNvSpPr txBox="1"/>
          <p:nvPr/>
        </p:nvSpPr>
        <p:spPr>
          <a:xfrm>
            <a:off x="5922628" y="1704573"/>
            <a:ext cx="6149160" cy="200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" y="253329"/>
            <a:ext cx="5544065" cy="64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88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5D612A-2364-4FE9-8E2B-5CC5F2E0FCEE}"/>
              </a:ext>
            </a:extLst>
          </p:cNvPr>
          <p:cNvSpPr/>
          <p:nvPr/>
        </p:nvSpPr>
        <p:spPr>
          <a:xfrm>
            <a:off x="110004" y="3666264"/>
            <a:ext cx="2035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Hercules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B8DBED-A358-4D5D-A68A-DD68D7E6C14C}"/>
              </a:ext>
            </a:extLst>
          </p:cNvPr>
          <p:cNvSpPr/>
          <p:nvPr/>
        </p:nvSpPr>
        <p:spPr>
          <a:xfrm>
            <a:off x="6812919" y="2022071"/>
            <a:ext cx="1923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Achilles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76174B0-10BF-4513-9528-61692B2CC28F}"/>
              </a:ext>
            </a:extLst>
          </p:cNvPr>
          <p:cNvSpPr/>
          <p:nvPr/>
        </p:nvSpPr>
        <p:spPr>
          <a:xfrm>
            <a:off x="3424317" y="5568366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Perseus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70D47E-1F3F-4326-B1E1-CDB7AD505E8B}"/>
              </a:ext>
            </a:extLst>
          </p:cNvPr>
          <p:cNvSpPr/>
          <p:nvPr/>
        </p:nvSpPr>
        <p:spPr>
          <a:xfrm>
            <a:off x="10337568" y="3810798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Jason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156" y="3245708"/>
            <a:ext cx="2998996" cy="32868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74" y="3366898"/>
            <a:ext cx="3682056" cy="305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59" y="77674"/>
            <a:ext cx="5099397" cy="2781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4" y="19164"/>
            <a:ext cx="3489931" cy="29135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4378" y="2894169"/>
            <a:ext cx="144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Nguyễn</a:t>
            </a:r>
            <a:r>
              <a:rPr lang="en-US" b="1" dirty="0" smtClean="0">
                <a:solidFill>
                  <a:srgbClr val="FF0000"/>
                </a:solidFill>
              </a:rPr>
              <a:t> Du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667" y="-9256"/>
            <a:ext cx="3374773" cy="2809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" y="3352214"/>
            <a:ext cx="3527140" cy="30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10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4E37249A-839F-492E-B482-9CC73E0121A5}"/>
              </a:ext>
            </a:extLst>
          </p:cNvPr>
          <p:cNvGrpSpPr/>
          <p:nvPr/>
        </p:nvGrpSpPr>
        <p:grpSpPr>
          <a:xfrm>
            <a:off x="4208034" y="1602978"/>
            <a:ext cx="3733799" cy="3616850"/>
            <a:chOff x="4208034" y="1602978"/>
            <a:chExt cx="3733799" cy="361685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875C3E78-CC47-4A05-A0C2-90F1DD31559A}"/>
                </a:ext>
              </a:extLst>
            </p:cNvPr>
            <p:cNvSpPr/>
            <p:nvPr/>
          </p:nvSpPr>
          <p:spPr>
            <a:xfrm>
              <a:off x="4350937" y="1683937"/>
              <a:ext cx="3490126" cy="3490126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0042F225-3016-43F6-AA12-B55552D2231A}"/>
                </a:ext>
              </a:extLst>
            </p:cNvPr>
            <p:cNvGrpSpPr/>
            <p:nvPr/>
          </p:nvGrpSpPr>
          <p:grpSpPr>
            <a:xfrm flipH="1">
              <a:off x="6539406" y="1602978"/>
              <a:ext cx="285802" cy="285805"/>
              <a:chOff x="5308083" y="324409"/>
              <a:chExt cx="1575834" cy="157583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0E62A8AB-0904-40BE-8955-CCF2F103EB8A}"/>
                  </a:ext>
                </a:extLst>
              </p:cNvPr>
              <p:cNvSpPr/>
              <p:nvPr/>
            </p:nvSpPr>
            <p:spPr>
              <a:xfrm>
                <a:off x="5476329" y="570848"/>
                <a:ext cx="1143222" cy="1143226"/>
              </a:xfrm>
              <a:prstGeom prst="ellipse">
                <a:avLst/>
              </a:prstGeom>
              <a:solidFill>
                <a:srgbClr val="7D0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6A01D477-5C51-4731-9FC1-AE71B0D94D9E}"/>
                  </a:ext>
                </a:extLst>
              </p:cNvPr>
              <p:cNvSpPr/>
              <p:nvPr/>
            </p:nvSpPr>
            <p:spPr>
              <a:xfrm>
                <a:off x="5308083" y="324409"/>
                <a:ext cx="1575834" cy="1575834"/>
              </a:xfrm>
              <a:prstGeom prst="ellipse">
                <a:avLst/>
              </a:prstGeom>
              <a:noFill/>
              <a:ln>
                <a:solidFill>
                  <a:srgbClr val="7D00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1C8D1F36-CEE6-4EBD-894D-D58AE29703C7}"/>
                </a:ext>
              </a:extLst>
            </p:cNvPr>
            <p:cNvGrpSpPr/>
            <p:nvPr/>
          </p:nvGrpSpPr>
          <p:grpSpPr>
            <a:xfrm flipH="1">
              <a:off x="5365518" y="4934023"/>
              <a:ext cx="285802" cy="285805"/>
              <a:chOff x="5308083" y="324409"/>
              <a:chExt cx="1575834" cy="1575834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F49CFBB7-2FC8-4932-868B-F5898889C9C6}"/>
                  </a:ext>
                </a:extLst>
              </p:cNvPr>
              <p:cNvSpPr/>
              <p:nvPr/>
            </p:nvSpPr>
            <p:spPr>
              <a:xfrm>
                <a:off x="5518343" y="581351"/>
                <a:ext cx="1143222" cy="1143226"/>
              </a:xfrm>
              <a:prstGeom prst="ellipse">
                <a:avLst/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A6968C7F-32B0-4A4C-8ECC-05C97E2A35D3}"/>
                  </a:ext>
                </a:extLst>
              </p:cNvPr>
              <p:cNvSpPr/>
              <p:nvPr/>
            </p:nvSpPr>
            <p:spPr>
              <a:xfrm>
                <a:off x="5308083" y="324409"/>
                <a:ext cx="1575834" cy="1575834"/>
              </a:xfrm>
              <a:prstGeom prst="ellipse">
                <a:avLst/>
              </a:prstGeom>
              <a:noFill/>
              <a:ln>
                <a:solidFill>
                  <a:srgbClr val="00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FDD1B1E-DB60-4D26-9E5F-1603599D2AA9}"/>
                </a:ext>
              </a:extLst>
            </p:cNvPr>
            <p:cNvGrpSpPr/>
            <p:nvPr/>
          </p:nvGrpSpPr>
          <p:grpSpPr>
            <a:xfrm flipH="1">
              <a:off x="6563551" y="4900378"/>
              <a:ext cx="285802" cy="285805"/>
              <a:chOff x="5308083" y="324409"/>
              <a:chExt cx="1575834" cy="157583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098D6646-6F90-4EE2-9E58-544C4296F86D}"/>
                  </a:ext>
                </a:extLst>
              </p:cNvPr>
              <p:cNvSpPr/>
              <p:nvPr/>
            </p:nvSpPr>
            <p:spPr>
              <a:xfrm>
                <a:off x="5518343" y="581351"/>
                <a:ext cx="1143222" cy="1143226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A9DC4714-DFAD-468D-B529-DCEC4819FF87}"/>
                  </a:ext>
                </a:extLst>
              </p:cNvPr>
              <p:cNvSpPr/>
              <p:nvPr/>
            </p:nvSpPr>
            <p:spPr>
              <a:xfrm>
                <a:off x="5308083" y="324409"/>
                <a:ext cx="1575834" cy="1575834"/>
              </a:xfrm>
              <a:prstGeom prst="ellipse">
                <a:avLst/>
              </a:prstGeom>
              <a:no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3B32131D-4482-4CD8-8662-48E93FD842B4}"/>
                </a:ext>
              </a:extLst>
            </p:cNvPr>
            <p:cNvGrpSpPr/>
            <p:nvPr/>
          </p:nvGrpSpPr>
          <p:grpSpPr>
            <a:xfrm flipH="1">
              <a:off x="4208034" y="3167038"/>
              <a:ext cx="285802" cy="285805"/>
              <a:chOff x="5308083" y="324409"/>
              <a:chExt cx="1575834" cy="1575834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CB7D2908-6AF2-451E-B32D-5D73280E58D2}"/>
                  </a:ext>
                </a:extLst>
              </p:cNvPr>
              <p:cNvSpPr/>
              <p:nvPr/>
            </p:nvSpPr>
            <p:spPr>
              <a:xfrm>
                <a:off x="5435693" y="581351"/>
                <a:ext cx="1143222" cy="1143226"/>
              </a:xfrm>
              <a:prstGeom prst="ellipse">
                <a:avLst/>
              </a:prstGeom>
              <a:solidFill>
                <a:srgbClr val="66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4AD3D2FA-8495-46F4-90E8-14C54458B15A}"/>
                  </a:ext>
                </a:extLst>
              </p:cNvPr>
              <p:cNvSpPr/>
              <p:nvPr/>
            </p:nvSpPr>
            <p:spPr>
              <a:xfrm>
                <a:off x="5308083" y="324409"/>
                <a:ext cx="1575834" cy="1575834"/>
              </a:xfrm>
              <a:prstGeom prst="ellipse">
                <a:avLst/>
              </a:prstGeom>
              <a:noFill/>
              <a:ln>
                <a:solidFill>
                  <a:srgbClr val="66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D02497B7-3F12-4EE7-906F-B4826FF863D6}"/>
                </a:ext>
              </a:extLst>
            </p:cNvPr>
            <p:cNvGrpSpPr/>
            <p:nvPr/>
          </p:nvGrpSpPr>
          <p:grpSpPr>
            <a:xfrm flipH="1">
              <a:off x="7656031" y="3167038"/>
              <a:ext cx="285802" cy="285805"/>
              <a:chOff x="5308083" y="324409"/>
              <a:chExt cx="1575834" cy="157583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632C84DA-1C16-47C9-AC37-ACB3C356D270}"/>
                  </a:ext>
                </a:extLst>
              </p:cNvPr>
              <p:cNvSpPr/>
              <p:nvPr/>
            </p:nvSpPr>
            <p:spPr>
              <a:xfrm>
                <a:off x="5476329" y="570848"/>
                <a:ext cx="1143222" cy="1143226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8A166308-24FF-45A3-8158-109F04661BE2}"/>
                  </a:ext>
                </a:extLst>
              </p:cNvPr>
              <p:cNvSpPr/>
              <p:nvPr/>
            </p:nvSpPr>
            <p:spPr>
              <a:xfrm>
                <a:off x="5308083" y="324409"/>
                <a:ext cx="1575834" cy="1575834"/>
              </a:xfrm>
              <a:prstGeom prst="ellipse">
                <a:avLst/>
              </a:prstGeom>
              <a:noFill/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D30863FF-E724-4EA7-A60F-564797A3E041}"/>
                </a:ext>
              </a:extLst>
            </p:cNvPr>
            <p:cNvGrpSpPr/>
            <p:nvPr/>
          </p:nvGrpSpPr>
          <p:grpSpPr>
            <a:xfrm flipH="1">
              <a:off x="5318379" y="1638171"/>
              <a:ext cx="285802" cy="285805"/>
              <a:chOff x="5308083" y="324409"/>
              <a:chExt cx="1575834" cy="1575834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9F3A9B66-23FC-47C5-965D-154D697DF6F8}"/>
                  </a:ext>
                </a:extLst>
              </p:cNvPr>
              <p:cNvSpPr/>
              <p:nvPr/>
            </p:nvSpPr>
            <p:spPr>
              <a:xfrm>
                <a:off x="5476329" y="570848"/>
                <a:ext cx="1143222" cy="1143226"/>
              </a:xfrm>
              <a:prstGeom prst="ellipse">
                <a:avLst/>
              </a:prstGeom>
              <a:solidFill>
                <a:srgbClr val="0085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146BF048-CA31-43AE-A458-3975F37D9234}"/>
                  </a:ext>
                </a:extLst>
              </p:cNvPr>
              <p:cNvSpPr/>
              <p:nvPr/>
            </p:nvSpPr>
            <p:spPr>
              <a:xfrm>
                <a:off x="5308083" y="324409"/>
                <a:ext cx="1575834" cy="1575834"/>
              </a:xfrm>
              <a:prstGeom prst="ellipse">
                <a:avLst/>
              </a:prstGeom>
              <a:noFill/>
              <a:ln>
                <a:solidFill>
                  <a:srgbClr val="0085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683097F9-81AC-43CA-9E75-C4CBA695D8CE}"/>
                </a:ext>
              </a:extLst>
            </p:cNvPr>
            <p:cNvSpPr/>
            <p:nvPr/>
          </p:nvSpPr>
          <p:spPr>
            <a:xfrm>
              <a:off x="4782651" y="4467438"/>
              <a:ext cx="456635" cy="51017"/>
            </a:xfrm>
            <a:prstGeom prst="rect">
              <a:avLst/>
            </a:prstGeom>
            <a:solidFill>
              <a:srgbClr val="7D0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7A6E588C-C15E-4E96-82F9-9AA17B2A260D}"/>
                </a:ext>
              </a:extLst>
            </p:cNvPr>
            <p:cNvSpPr/>
            <p:nvPr/>
          </p:nvSpPr>
          <p:spPr>
            <a:xfrm>
              <a:off x="5206767" y="4467438"/>
              <a:ext cx="456635" cy="5101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6629F3D2-7184-4AF7-8808-8A7F33C5FC7E}"/>
                </a:ext>
              </a:extLst>
            </p:cNvPr>
            <p:cNvSpPr/>
            <p:nvPr/>
          </p:nvSpPr>
          <p:spPr>
            <a:xfrm>
              <a:off x="5649550" y="4467438"/>
              <a:ext cx="456635" cy="51017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2604B0B9-C639-4C90-B482-EAE98D675B3B}"/>
                </a:ext>
              </a:extLst>
            </p:cNvPr>
            <p:cNvSpPr/>
            <p:nvPr/>
          </p:nvSpPr>
          <p:spPr>
            <a:xfrm>
              <a:off x="6073666" y="4467438"/>
              <a:ext cx="456635" cy="51017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F9124D19-2B92-420E-9050-797F617DB8C1}"/>
                </a:ext>
              </a:extLst>
            </p:cNvPr>
            <p:cNvSpPr/>
            <p:nvPr/>
          </p:nvSpPr>
          <p:spPr>
            <a:xfrm>
              <a:off x="6525979" y="4467438"/>
              <a:ext cx="456635" cy="51017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1025ED6B-3615-46AB-ABDB-98DE4B8EF548}"/>
                </a:ext>
              </a:extLst>
            </p:cNvPr>
            <p:cNvSpPr/>
            <p:nvPr/>
          </p:nvSpPr>
          <p:spPr>
            <a:xfrm>
              <a:off x="6950095" y="4467438"/>
              <a:ext cx="456635" cy="51017"/>
            </a:xfrm>
            <a:prstGeom prst="rect">
              <a:avLst/>
            </a:prstGeom>
            <a:solidFill>
              <a:srgbClr val="008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8D1F22B-6774-46E8-BBC5-1000C9E86A78}"/>
              </a:ext>
            </a:extLst>
          </p:cNvPr>
          <p:cNvGrpSpPr/>
          <p:nvPr/>
        </p:nvGrpSpPr>
        <p:grpSpPr>
          <a:xfrm flipH="1">
            <a:off x="353961" y="525517"/>
            <a:ext cx="5012364" cy="1476711"/>
            <a:chOff x="3717314" y="1401580"/>
            <a:chExt cx="6463011" cy="222604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9C0D928-3F7B-444E-9A8E-86D6B45AF49C}"/>
                </a:ext>
              </a:extLst>
            </p:cNvPr>
            <p:cNvSpPr/>
            <p:nvPr/>
          </p:nvSpPr>
          <p:spPr>
            <a:xfrm>
              <a:off x="4203490" y="1401580"/>
              <a:ext cx="5976835" cy="22260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CC1E8644-D1C5-4C8E-86C5-A6F71BCF9850}"/>
                </a:ext>
              </a:extLst>
            </p:cNvPr>
            <p:cNvSpPr/>
            <p:nvPr/>
          </p:nvSpPr>
          <p:spPr>
            <a:xfrm>
              <a:off x="4203492" y="1401580"/>
              <a:ext cx="1113020" cy="2226040"/>
            </a:xfrm>
            <a:custGeom>
              <a:avLst/>
              <a:gdLst>
                <a:gd name="connsiteX0" fmla="*/ 1113020 w 1113020"/>
                <a:gd name="connsiteY0" fmla="*/ 0 h 2226040"/>
                <a:gd name="connsiteX1" fmla="*/ 1113020 w 1113020"/>
                <a:gd name="connsiteY1" fmla="*/ 2226040 h 2226040"/>
                <a:gd name="connsiteX2" fmla="*/ 0 w 1113020"/>
                <a:gd name="connsiteY2" fmla="*/ 1113020 h 2226040"/>
                <a:gd name="connsiteX3" fmla="*/ 1113020 w 1113020"/>
                <a:gd name="connsiteY3" fmla="*/ 0 h 22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020" h="2226040">
                  <a:moveTo>
                    <a:pt x="1113020" y="0"/>
                  </a:moveTo>
                  <a:lnTo>
                    <a:pt x="1113020" y="2226040"/>
                  </a:lnTo>
                  <a:cubicBezTo>
                    <a:pt x="498316" y="2226040"/>
                    <a:pt x="0" y="1727724"/>
                    <a:pt x="0" y="1113020"/>
                  </a:cubicBezTo>
                  <a:cubicBezTo>
                    <a:pt x="0" y="498316"/>
                    <a:pt x="498316" y="0"/>
                    <a:pt x="1113020" y="0"/>
                  </a:cubicBezTo>
                  <a:close/>
                </a:path>
              </a:pathLst>
            </a:cu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311BD35A-B9A3-4E0E-A3F0-A72EC416817B}"/>
                </a:ext>
              </a:extLst>
            </p:cNvPr>
            <p:cNvSpPr/>
            <p:nvPr/>
          </p:nvSpPr>
          <p:spPr>
            <a:xfrm rot="14392924">
              <a:off x="3855052" y="2503220"/>
              <a:ext cx="608946" cy="884421"/>
            </a:xfrm>
            <a:prstGeom prst="triangle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46BC80C-C0C3-4233-99BD-AB47F9DFDB6F}"/>
              </a:ext>
            </a:extLst>
          </p:cNvPr>
          <p:cNvGrpSpPr/>
          <p:nvPr/>
        </p:nvGrpSpPr>
        <p:grpSpPr>
          <a:xfrm flipH="1">
            <a:off x="-24240" y="2622406"/>
            <a:ext cx="4300607" cy="1476711"/>
            <a:chOff x="3697454" y="1401580"/>
            <a:chExt cx="6482871" cy="222604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58430AC9-AFB2-4169-B679-86AF388A0721}"/>
                </a:ext>
              </a:extLst>
            </p:cNvPr>
            <p:cNvSpPr/>
            <p:nvPr/>
          </p:nvSpPr>
          <p:spPr>
            <a:xfrm>
              <a:off x="4203490" y="1401580"/>
              <a:ext cx="5976835" cy="22260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0810D50E-BAE1-4EC1-8F7D-424DB4785F80}"/>
                </a:ext>
              </a:extLst>
            </p:cNvPr>
            <p:cNvSpPr/>
            <p:nvPr/>
          </p:nvSpPr>
          <p:spPr>
            <a:xfrm>
              <a:off x="4203492" y="1401580"/>
              <a:ext cx="1113020" cy="2226040"/>
            </a:xfrm>
            <a:custGeom>
              <a:avLst/>
              <a:gdLst>
                <a:gd name="connsiteX0" fmla="*/ 1113020 w 1113020"/>
                <a:gd name="connsiteY0" fmla="*/ 0 h 2226040"/>
                <a:gd name="connsiteX1" fmla="*/ 1113020 w 1113020"/>
                <a:gd name="connsiteY1" fmla="*/ 2226040 h 2226040"/>
                <a:gd name="connsiteX2" fmla="*/ 0 w 1113020"/>
                <a:gd name="connsiteY2" fmla="*/ 1113020 h 2226040"/>
                <a:gd name="connsiteX3" fmla="*/ 1113020 w 1113020"/>
                <a:gd name="connsiteY3" fmla="*/ 0 h 22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020" h="2226040">
                  <a:moveTo>
                    <a:pt x="1113020" y="0"/>
                  </a:moveTo>
                  <a:lnTo>
                    <a:pt x="1113020" y="2226040"/>
                  </a:lnTo>
                  <a:cubicBezTo>
                    <a:pt x="498316" y="2226040"/>
                    <a:pt x="0" y="1727724"/>
                    <a:pt x="0" y="1113020"/>
                  </a:cubicBezTo>
                  <a:cubicBezTo>
                    <a:pt x="0" y="498316"/>
                    <a:pt x="498316" y="0"/>
                    <a:pt x="1113020" y="0"/>
                  </a:cubicBezTo>
                  <a:close/>
                </a:path>
              </a:pathLst>
            </a:cu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xmlns="" id="{B7584E91-CD36-4110-8842-E338B5297E1F}"/>
                </a:ext>
              </a:extLst>
            </p:cNvPr>
            <p:cNvSpPr/>
            <p:nvPr/>
          </p:nvSpPr>
          <p:spPr>
            <a:xfrm rot="16200000">
              <a:off x="3835192" y="1975001"/>
              <a:ext cx="608946" cy="884421"/>
            </a:xfrm>
            <a:prstGeom prst="triangle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692E94F-6204-4345-AC6C-C00468332658}"/>
              </a:ext>
            </a:extLst>
          </p:cNvPr>
          <p:cNvGrpSpPr/>
          <p:nvPr/>
        </p:nvGrpSpPr>
        <p:grpSpPr>
          <a:xfrm flipH="1">
            <a:off x="178458" y="4617653"/>
            <a:ext cx="5268792" cy="1846528"/>
            <a:chOff x="3699646" y="1401580"/>
            <a:chExt cx="6480679" cy="22260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B0B11A60-DF50-4AE6-A3ED-22965B1E68E7}"/>
                </a:ext>
              </a:extLst>
            </p:cNvPr>
            <p:cNvSpPr/>
            <p:nvPr/>
          </p:nvSpPr>
          <p:spPr>
            <a:xfrm>
              <a:off x="4203490" y="1401580"/>
              <a:ext cx="5976835" cy="22260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97734F6-343F-4369-BD8A-57C37E7A56F8}"/>
                </a:ext>
              </a:extLst>
            </p:cNvPr>
            <p:cNvSpPr/>
            <p:nvPr/>
          </p:nvSpPr>
          <p:spPr>
            <a:xfrm>
              <a:off x="4203492" y="1401580"/>
              <a:ext cx="1113020" cy="2226040"/>
            </a:xfrm>
            <a:custGeom>
              <a:avLst/>
              <a:gdLst>
                <a:gd name="connsiteX0" fmla="*/ 1113020 w 1113020"/>
                <a:gd name="connsiteY0" fmla="*/ 0 h 2226040"/>
                <a:gd name="connsiteX1" fmla="*/ 1113020 w 1113020"/>
                <a:gd name="connsiteY1" fmla="*/ 2226040 h 2226040"/>
                <a:gd name="connsiteX2" fmla="*/ 0 w 1113020"/>
                <a:gd name="connsiteY2" fmla="*/ 1113020 h 2226040"/>
                <a:gd name="connsiteX3" fmla="*/ 1113020 w 1113020"/>
                <a:gd name="connsiteY3" fmla="*/ 0 h 22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020" h="2226040">
                  <a:moveTo>
                    <a:pt x="1113020" y="0"/>
                  </a:moveTo>
                  <a:lnTo>
                    <a:pt x="1113020" y="2226040"/>
                  </a:lnTo>
                  <a:cubicBezTo>
                    <a:pt x="498316" y="2226040"/>
                    <a:pt x="0" y="1727724"/>
                    <a:pt x="0" y="1113020"/>
                  </a:cubicBezTo>
                  <a:cubicBezTo>
                    <a:pt x="0" y="498316"/>
                    <a:pt x="498316" y="0"/>
                    <a:pt x="1113020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BA112824-ABA5-443A-B184-8F3BE26E5D25}"/>
                </a:ext>
              </a:extLst>
            </p:cNvPr>
            <p:cNvSpPr/>
            <p:nvPr/>
          </p:nvSpPr>
          <p:spPr>
            <a:xfrm rot="17653906">
              <a:off x="3837384" y="1866656"/>
              <a:ext cx="608946" cy="884421"/>
            </a:xfrm>
            <a:prstGeom prst="triangle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4F1C5C0-0178-4C10-9F37-756DEB6777D6}"/>
              </a:ext>
            </a:extLst>
          </p:cNvPr>
          <p:cNvGrpSpPr/>
          <p:nvPr/>
        </p:nvGrpSpPr>
        <p:grpSpPr>
          <a:xfrm>
            <a:off x="6849353" y="525517"/>
            <a:ext cx="4988686" cy="1476711"/>
            <a:chOff x="3717315" y="1401580"/>
            <a:chExt cx="6463010" cy="222604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3FE5CF92-57BE-4DD5-ADC4-4B147501D519}"/>
                </a:ext>
              </a:extLst>
            </p:cNvPr>
            <p:cNvSpPr/>
            <p:nvPr/>
          </p:nvSpPr>
          <p:spPr>
            <a:xfrm>
              <a:off x="4203490" y="1401580"/>
              <a:ext cx="5976835" cy="22260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2AC679F-F42C-4007-97E2-AB301F43A5E4}"/>
                </a:ext>
              </a:extLst>
            </p:cNvPr>
            <p:cNvSpPr/>
            <p:nvPr/>
          </p:nvSpPr>
          <p:spPr>
            <a:xfrm>
              <a:off x="4203492" y="1401580"/>
              <a:ext cx="1113020" cy="2226040"/>
            </a:xfrm>
            <a:custGeom>
              <a:avLst/>
              <a:gdLst>
                <a:gd name="connsiteX0" fmla="*/ 1113020 w 1113020"/>
                <a:gd name="connsiteY0" fmla="*/ 0 h 2226040"/>
                <a:gd name="connsiteX1" fmla="*/ 1113020 w 1113020"/>
                <a:gd name="connsiteY1" fmla="*/ 2226040 h 2226040"/>
                <a:gd name="connsiteX2" fmla="*/ 0 w 1113020"/>
                <a:gd name="connsiteY2" fmla="*/ 1113020 h 2226040"/>
                <a:gd name="connsiteX3" fmla="*/ 1113020 w 1113020"/>
                <a:gd name="connsiteY3" fmla="*/ 0 h 22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020" h="2226040">
                  <a:moveTo>
                    <a:pt x="1113020" y="0"/>
                  </a:moveTo>
                  <a:lnTo>
                    <a:pt x="1113020" y="2226040"/>
                  </a:lnTo>
                  <a:cubicBezTo>
                    <a:pt x="498316" y="2226040"/>
                    <a:pt x="0" y="1727724"/>
                    <a:pt x="0" y="1113020"/>
                  </a:cubicBezTo>
                  <a:cubicBezTo>
                    <a:pt x="0" y="498316"/>
                    <a:pt x="498316" y="0"/>
                    <a:pt x="1113020" y="0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xmlns="" id="{B2E497CE-718F-4EB9-AC12-099C7C3501EC}"/>
                </a:ext>
              </a:extLst>
            </p:cNvPr>
            <p:cNvSpPr/>
            <p:nvPr/>
          </p:nvSpPr>
          <p:spPr>
            <a:xfrm rot="15071008">
              <a:off x="3855052" y="2503220"/>
              <a:ext cx="608946" cy="884420"/>
            </a:xfrm>
            <a:prstGeom prst="triangle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006FA29-3630-4733-A584-41D11B0F2054}"/>
              </a:ext>
            </a:extLst>
          </p:cNvPr>
          <p:cNvGrpSpPr/>
          <p:nvPr/>
        </p:nvGrpSpPr>
        <p:grpSpPr>
          <a:xfrm>
            <a:off x="7855146" y="2622406"/>
            <a:ext cx="4300607" cy="1476711"/>
            <a:chOff x="3697454" y="1401580"/>
            <a:chExt cx="6482871" cy="222604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43B7ED58-498E-4A83-8A60-B4C3A1A899BA}"/>
                </a:ext>
              </a:extLst>
            </p:cNvPr>
            <p:cNvSpPr/>
            <p:nvPr/>
          </p:nvSpPr>
          <p:spPr>
            <a:xfrm>
              <a:off x="4203490" y="1401580"/>
              <a:ext cx="5976835" cy="22260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881437B-7D2F-47D5-919B-2BA373B8E3D7}"/>
                </a:ext>
              </a:extLst>
            </p:cNvPr>
            <p:cNvSpPr/>
            <p:nvPr/>
          </p:nvSpPr>
          <p:spPr>
            <a:xfrm>
              <a:off x="4203492" y="1401580"/>
              <a:ext cx="1113020" cy="2226040"/>
            </a:xfrm>
            <a:custGeom>
              <a:avLst/>
              <a:gdLst>
                <a:gd name="connsiteX0" fmla="*/ 1113020 w 1113020"/>
                <a:gd name="connsiteY0" fmla="*/ 0 h 2226040"/>
                <a:gd name="connsiteX1" fmla="*/ 1113020 w 1113020"/>
                <a:gd name="connsiteY1" fmla="*/ 2226040 h 2226040"/>
                <a:gd name="connsiteX2" fmla="*/ 0 w 1113020"/>
                <a:gd name="connsiteY2" fmla="*/ 1113020 h 2226040"/>
                <a:gd name="connsiteX3" fmla="*/ 1113020 w 1113020"/>
                <a:gd name="connsiteY3" fmla="*/ 0 h 22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020" h="2226040">
                  <a:moveTo>
                    <a:pt x="1113020" y="0"/>
                  </a:moveTo>
                  <a:lnTo>
                    <a:pt x="1113020" y="2226040"/>
                  </a:lnTo>
                  <a:cubicBezTo>
                    <a:pt x="498316" y="2226040"/>
                    <a:pt x="0" y="1727724"/>
                    <a:pt x="0" y="1113020"/>
                  </a:cubicBezTo>
                  <a:cubicBezTo>
                    <a:pt x="0" y="498316"/>
                    <a:pt x="498316" y="0"/>
                    <a:pt x="1113020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xmlns="" id="{218F093D-68F2-454E-BBC6-E3B1745DBE5F}"/>
                </a:ext>
              </a:extLst>
            </p:cNvPr>
            <p:cNvSpPr/>
            <p:nvPr/>
          </p:nvSpPr>
          <p:spPr>
            <a:xfrm rot="16200000">
              <a:off x="3835192" y="1975001"/>
              <a:ext cx="608946" cy="884421"/>
            </a:xfrm>
            <a:prstGeom prst="triangl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FF5A59F-8DAF-4E3D-AA9C-4B6916FCD41C}"/>
              </a:ext>
            </a:extLst>
          </p:cNvPr>
          <p:cNvGrpSpPr/>
          <p:nvPr/>
        </p:nvGrpSpPr>
        <p:grpSpPr>
          <a:xfrm>
            <a:off x="6849353" y="4633312"/>
            <a:ext cx="4299153" cy="1476711"/>
            <a:chOff x="3699646" y="1401580"/>
            <a:chExt cx="6480679" cy="222604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7DAB1F69-8ABD-410C-B130-998FD502018C}"/>
                </a:ext>
              </a:extLst>
            </p:cNvPr>
            <p:cNvSpPr/>
            <p:nvPr/>
          </p:nvSpPr>
          <p:spPr>
            <a:xfrm>
              <a:off x="4203490" y="1401580"/>
              <a:ext cx="5976835" cy="22260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D9216D5F-EC58-4944-93BE-392F3DF89125}"/>
                </a:ext>
              </a:extLst>
            </p:cNvPr>
            <p:cNvSpPr/>
            <p:nvPr/>
          </p:nvSpPr>
          <p:spPr>
            <a:xfrm>
              <a:off x="4203492" y="1401580"/>
              <a:ext cx="1113020" cy="2226040"/>
            </a:xfrm>
            <a:custGeom>
              <a:avLst/>
              <a:gdLst>
                <a:gd name="connsiteX0" fmla="*/ 1113020 w 1113020"/>
                <a:gd name="connsiteY0" fmla="*/ 0 h 2226040"/>
                <a:gd name="connsiteX1" fmla="*/ 1113020 w 1113020"/>
                <a:gd name="connsiteY1" fmla="*/ 2226040 h 2226040"/>
                <a:gd name="connsiteX2" fmla="*/ 0 w 1113020"/>
                <a:gd name="connsiteY2" fmla="*/ 1113020 h 2226040"/>
                <a:gd name="connsiteX3" fmla="*/ 1113020 w 1113020"/>
                <a:gd name="connsiteY3" fmla="*/ 0 h 22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020" h="2226040">
                  <a:moveTo>
                    <a:pt x="1113020" y="0"/>
                  </a:moveTo>
                  <a:lnTo>
                    <a:pt x="1113020" y="2226040"/>
                  </a:lnTo>
                  <a:cubicBezTo>
                    <a:pt x="498316" y="2226040"/>
                    <a:pt x="0" y="1727724"/>
                    <a:pt x="0" y="1113020"/>
                  </a:cubicBezTo>
                  <a:cubicBezTo>
                    <a:pt x="0" y="498316"/>
                    <a:pt x="498316" y="0"/>
                    <a:pt x="1113020" y="0"/>
                  </a:cubicBezTo>
                  <a:close/>
                </a:path>
              </a:pathLst>
            </a:cu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xmlns="" id="{17099B0A-293C-46BD-9961-FB214FBC66F6}"/>
                </a:ext>
              </a:extLst>
            </p:cNvPr>
            <p:cNvSpPr/>
            <p:nvPr/>
          </p:nvSpPr>
          <p:spPr>
            <a:xfrm rot="17653906">
              <a:off x="3837384" y="1866656"/>
              <a:ext cx="608946" cy="884421"/>
            </a:xfrm>
            <a:prstGeom prst="triangl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645AFE8-136D-41F2-9C51-86CF041E91FE}"/>
              </a:ext>
            </a:extLst>
          </p:cNvPr>
          <p:cNvSpPr txBox="1"/>
          <p:nvPr/>
        </p:nvSpPr>
        <p:spPr>
          <a:xfrm>
            <a:off x="554802" y="597630"/>
            <a:ext cx="3602951" cy="133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0005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58DC166-6810-4E26-B9E6-A455F043C94B}"/>
              </a:ext>
            </a:extLst>
          </p:cNvPr>
          <p:cNvSpPr txBox="1"/>
          <p:nvPr/>
        </p:nvSpPr>
        <p:spPr>
          <a:xfrm>
            <a:off x="131501" y="2998056"/>
            <a:ext cx="3147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98EB8694-875C-44EB-B5E7-14EA0263A1CC}"/>
              </a:ext>
            </a:extLst>
          </p:cNvPr>
          <p:cNvSpPr txBox="1"/>
          <p:nvPr/>
        </p:nvSpPr>
        <p:spPr>
          <a:xfrm>
            <a:off x="600685" y="5122698"/>
            <a:ext cx="3618165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00050" algn="l"/>
              </a:tabLst>
            </a:pPr>
            <a:r>
              <a:rPr lang="en-US" sz="24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19BC876C-204B-4EBB-AE10-75C9BE17D69C}"/>
              </a:ext>
            </a:extLst>
          </p:cNvPr>
          <p:cNvSpPr txBox="1"/>
          <p:nvPr/>
        </p:nvSpPr>
        <p:spPr>
          <a:xfrm>
            <a:off x="8170169" y="911151"/>
            <a:ext cx="35602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189E8A1B-B2AB-4E94-B211-95205A8914A0}"/>
              </a:ext>
            </a:extLst>
          </p:cNvPr>
          <p:cNvSpPr txBox="1"/>
          <p:nvPr/>
        </p:nvSpPr>
        <p:spPr>
          <a:xfrm>
            <a:off x="9010547" y="2622406"/>
            <a:ext cx="2827492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0005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326D8C1A-C25A-4951-93FA-50A0D7CD6DF8}"/>
              </a:ext>
            </a:extLst>
          </p:cNvPr>
          <p:cNvSpPr txBox="1"/>
          <p:nvPr/>
        </p:nvSpPr>
        <p:spPr>
          <a:xfrm>
            <a:off x="8029486" y="5050165"/>
            <a:ext cx="2927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</a:rPr>
              <a:t>hi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</a:rPr>
              <a:t>đua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</a:rPr>
              <a:t>thiết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</a:rPr>
              <a:t>kế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 video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</a:rPr>
              <a:t>giới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</a:rPr>
              <a:t>thiệu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 hay</a:t>
            </a:r>
            <a:endParaRPr lang="en-US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70CC146D-FBFC-4D66-BAC5-71B22D0B9611}"/>
              </a:ext>
            </a:extLst>
          </p:cNvPr>
          <p:cNvSpPr txBox="1"/>
          <p:nvPr/>
        </p:nvSpPr>
        <p:spPr>
          <a:xfrm>
            <a:off x="4766879" y="2364146"/>
            <a:ext cx="2839219" cy="200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9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9" grpId="0"/>
      <p:bldP spid="91" grpId="0"/>
      <p:bldP spid="93" grpId="0"/>
      <p:bldP spid="95" grpId="0"/>
      <p:bldP spid="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" y="2183027"/>
            <a:ext cx="4399005" cy="456687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4" y="197709"/>
            <a:ext cx="4572000" cy="47202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80735" y="922638"/>
            <a:ext cx="4604951" cy="980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tốt</a:t>
            </a:r>
            <a:r>
              <a:rPr lang="en-US" sz="3600" b="1" dirty="0" smtClean="0">
                <a:solidFill>
                  <a:srgbClr val="FF0000"/>
                </a:solidFill>
              </a:rPr>
              <a:t>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4E6AF-569B-4FD5-9617-FFBC1980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6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Theo </a:t>
            </a:r>
            <a:r>
              <a:rPr lang="en-US" sz="3200" b="1" i="1" dirty="0" err="1" smtClean="0"/>
              <a:t>em</a:t>
            </a:r>
            <a:r>
              <a:rPr lang="en-US" sz="3200" b="1" i="1" dirty="0" smtClean="0"/>
              <a:t>, </a:t>
            </a:r>
            <a:r>
              <a:rPr lang="en-US" sz="3200" b="1" i="1" dirty="0" err="1"/>
              <a:t>nhà</a:t>
            </a:r>
            <a:r>
              <a:rPr lang="en-US" sz="3200" b="1" i="1" dirty="0"/>
              <a:t> </a:t>
            </a:r>
            <a:r>
              <a:rPr lang="en-US" sz="3200" b="1" i="1" dirty="0" err="1"/>
              <a:t>thơ</a:t>
            </a:r>
            <a:r>
              <a:rPr lang="en-US" sz="3200" b="1" i="1" dirty="0"/>
              <a:t> </a:t>
            </a:r>
            <a:r>
              <a:rPr lang="en-US" sz="3200" b="1" i="1" dirty="0" err="1" smtClean="0"/>
              <a:t>thường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là</a:t>
            </a:r>
            <a:r>
              <a:rPr lang="en-US" sz="3200" b="1" i="1" dirty="0"/>
              <a:t> </a:t>
            </a:r>
            <a:r>
              <a:rPr lang="en-US" sz="3200" b="1" i="1" dirty="0" err="1"/>
              <a:t>người</a:t>
            </a:r>
            <a:r>
              <a:rPr lang="en-US" sz="3200" b="1" i="1" dirty="0"/>
              <a:t> </a:t>
            </a:r>
            <a:r>
              <a:rPr lang="en-US" sz="3200" b="1" i="1" dirty="0" err="1"/>
              <a:t>như</a:t>
            </a:r>
            <a:r>
              <a:rPr lang="en-US" sz="3200" b="1" i="1" dirty="0"/>
              <a:t> </a:t>
            </a:r>
            <a:r>
              <a:rPr lang="en-US" sz="3200" b="1" i="1" dirty="0" err="1"/>
              <a:t>thế</a:t>
            </a:r>
            <a:r>
              <a:rPr lang="en-US" sz="3200" b="1" i="1" dirty="0"/>
              <a:t> </a:t>
            </a:r>
            <a:r>
              <a:rPr lang="en-US" sz="3200" b="1" i="1" dirty="0" err="1"/>
              <a:t>nào</a:t>
            </a:r>
            <a:r>
              <a:rPr lang="en-US" sz="3200" b="1" i="1" dirty="0"/>
              <a:t>? </a:t>
            </a:r>
            <a:endParaRPr lang="en-US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3FE332-8FF4-494F-89B6-A2BFCAF4F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1194" y="1130300"/>
            <a:ext cx="9417908" cy="1689960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spcAft>
                <a:spcPts val="750"/>
              </a:spcAft>
            </a:pPr>
            <a:r>
              <a:rPr lang="en-US" sz="3200" b="0" i="1" dirty="0" err="1"/>
              <a:t>Em</a:t>
            </a:r>
            <a:r>
              <a:rPr lang="en-US" sz="3200" b="0" i="1" dirty="0"/>
              <a:t> </a:t>
            </a:r>
            <a:r>
              <a:rPr lang="en-US" sz="3200" b="0" i="1" dirty="0" err="1"/>
              <a:t>có</a:t>
            </a:r>
            <a:r>
              <a:rPr lang="en-US" sz="3200" b="0" i="1" dirty="0"/>
              <a:t> </a:t>
            </a:r>
            <a:r>
              <a:rPr lang="en-US" sz="3200" b="0" i="1" dirty="0" err="1"/>
              <a:t>cho</a:t>
            </a:r>
            <a:r>
              <a:rPr lang="en-US" sz="3200" b="0" i="1" dirty="0"/>
              <a:t> </a:t>
            </a:r>
            <a:r>
              <a:rPr lang="en-US" sz="3200" b="0" i="1" dirty="0" err="1"/>
              <a:t>rằng</a:t>
            </a:r>
            <a:r>
              <a:rPr lang="en-US" sz="3200" b="0" i="1" dirty="0"/>
              <a:t> </a:t>
            </a:r>
            <a:r>
              <a:rPr lang="en-US" sz="3200" b="0" i="1" dirty="0" err="1"/>
              <a:t>việc</a:t>
            </a:r>
            <a:r>
              <a:rPr lang="en-US" sz="3200" b="0" i="1" dirty="0"/>
              <a:t> </a:t>
            </a:r>
            <a:r>
              <a:rPr lang="en-US" sz="3200" b="0" i="1" dirty="0" err="1"/>
              <a:t>làm</a:t>
            </a:r>
            <a:r>
              <a:rPr lang="en-US" sz="3200" b="0" i="1" dirty="0"/>
              <a:t> </a:t>
            </a:r>
            <a:r>
              <a:rPr lang="en-US" sz="3200" b="0" i="1" dirty="0" err="1"/>
              <a:t>thơ</a:t>
            </a:r>
            <a:r>
              <a:rPr lang="en-US" sz="3200" b="0" i="1" dirty="0"/>
              <a:t> </a:t>
            </a:r>
            <a:r>
              <a:rPr lang="en-US" sz="3200" b="0" i="1" dirty="0" err="1"/>
              <a:t>gắn</a:t>
            </a:r>
            <a:r>
              <a:rPr lang="en-US" sz="3200" b="0" i="1" dirty="0"/>
              <a:t> </a:t>
            </a:r>
            <a:r>
              <a:rPr lang="en-US" sz="3200" b="0" i="1" dirty="0" err="1"/>
              <a:t>liền</a:t>
            </a:r>
            <a:r>
              <a:rPr lang="en-US" sz="3200" b="0" i="1" dirty="0"/>
              <a:t> </a:t>
            </a:r>
            <a:r>
              <a:rPr lang="en-US" sz="3200" b="0" i="1" dirty="0" err="1"/>
              <a:t>với</a:t>
            </a:r>
            <a:r>
              <a:rPr lang="en-US" sz="3200" b="0" i="1" dirty="0"/>
              <a:t> </a:t>
            </a:r>
            <a:r>
              <a:rPr lang="en-US" sz="3200" b="0" i="1" dirty="0" err="1"/>
              <a:t>những</a:t>
            </a:r>
            <a:r>
              <a:rPr lang="en-US" sz="3200" b="0" i="1" dirty="0"/>
              <a:t> </a:t>
            </a:r>
            <a:r>
              <a:rPr lang="en-US" sz="3200" b="0" i="1" dirty="0" err="1"/>
              <a:t>phút</a:t>
            </a:r>
            <a:r>
              <a:rPr lang="en-US" sz="3200" b="0" i="1" dirty="0"/>
              <a:t> </a:t>
            </a:r>
            <a:r>
              <a:rPr lang="en-US" sz="3200" b="0" i="1" dirty="0" err="1"/>
              <a:t>cao</a:t>
            </a:r>
            <a:r>
              <a:rPr lang="en-US" sz="3200" b="0" i="1" dirty="0"/>
              <a:t> </a:t>
            </a:r>
            <a:r>
              <a:rPr lang="en-US" sz="3200" b="0" i="1" dirty="0" err="1"/>
              <a:t>hứng</a:t>
            </a:r>
            <a:r>
              <a:rPr lang="en-US" sz="3200" b="0" i="1" dirty="0"/>
              <a:t>, “</a:t>
            </a:r>
            <a:r>
              <a:rPr lang="en-US" sz="3200" b="0" i="1" dirty="0" err="1"/>
              <a:t>bốc</a:t>
            </a:r>
            <a:r>
              <a:rPr lang="en-US" sz="3200" b="0" i="1" dirty="0"/>
              <a:t> </a:t>
            </a:r>
            <a:r>
              <a:rPr lang="en-US" sz="3200" b="0" i="1" dirty="0" err="1"/>
              <a:t>đồng</a:t>
            </a:r>
            <a:r>
              <a:rPr lang="en-US" sz="3200" b="0" i="1" dirty="0"/>
              <a:t>”?</a:t>
            </a:r>
            <a:endParaRPr lang="en-US" sz="32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Dấu Chấm Hỏi Câu Đánh Biểu - Ảnh miễn phí trên Pixabay">
            <a:extLst>
              <a:ext uri="{FF2B5EF4-FFF2-40B4-BE49-F238E27FC236}">
                <a16:creationId xmlns:a16="http://schemas.microsoft.com/office/drawing/2014/main" xmlns="" id="{4B5FBBE6-AE4D-4BAE-B12F-42F7D87F8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444" y1="80694" x2="49444" y2="80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" y="364203"/>
            <a:ext cx="766097" cy="7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8" y="2924431"/>
            <a:ext cx="5030227" cy="362464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08" y="2924431"/>
            <a:ext cx="5693546" cy="36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31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4506"/>
            <a:ext cx="3529781" cy="40891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Algerian" panose="04020705040A02060702" pitchFamily="82" charset="0"/>
              </a:rPr>
              <a:t>HÌNH </a:t>
            </a:r>
            <a:br>
              <a:rPr lang="en-US" sz="800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en-US" sz="8000" dirty="0">
                <a:solidFill>
                  <a:srgbClr val="0070C0"/>
                </a:solidFill>
                <a:latin typeface="Algerian" panose="04020705040A02060702" pitchFamily="82" charset="0"/>
              </a:rPr>
              <a:t>THÀNH</a:t>
            </a:r>
            <a:br>
              <a:rPr lang="en-US" sz="800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en-US" sz="8000" dirty="0">
                <a:solidFill>
                  <a:srgbClr val="0070C0"/>
                </a:solidFill>
                <a:latin typeface="Algerian" panose="04020705040A02060702" pitchFamily="82" charset="0"/>
              </a:rPr>
              <a:t> KIẾN </a:t>
            </a:r>
            <a:br>
              <a:rPr lang="en-US" sz="800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en-US" sz="8000" dirty="0">
                <a:solidFill>
                  <a:srgbClr val="0070C0"/>
                </a:solidFill>
                <a:latin typeface="Algerian" panose="04020705040A02060702" pitchFamily="82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lgerian" panose="04020705040A02060702" pitchFamily="82" charset="0"/>
              </a:rPr>
              <a:t>ỨC</a:t>
            </a:r>
            <a:endParaRPr lang="en-US" sz="80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1" y="172995"/>
            <a:ext cx="5345376" cy="64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058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4506"/>
            <a:ext cx="5995386" cy="167409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10499"/>
              </p:ext>
            </p:extLst>
          </p:nvPr>
        </p:nvGraphicFramePr>
        <p:xfrm>
          <a:off x="292731" y="314506"/>
          <a:ext cx="5291323" cy="59543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91323"/>
              </a:tblGrid>
              <a:tr h="599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6900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(1929 - 2008),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…………………….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26900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9965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6900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lõi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9965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2872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22BAE5-68A3-4E24-964C-A9CD7E57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6432" y="3153174"/>
            <a:ext cx="4452023" cy="1147863"/>
          </a:xfrm>
        </p:spPr>
        <p:txBody>
          <a:bodyPr anchor="t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MS Mincho" panose="020B0400000000000000" pitchFamily="49" charset="-128"/>
              </a:rPr>
              <a:t>   1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MS Mincho" panose="020B0400000000000000" pitchFamily="49" charset="-128"/>
              </a:rPr>
              <a:t>.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MS Mincho" panose="020B0400000000000000" pitchFamily="49" charset="-128"/>
              </a:rPr>
              <a:t>Tác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MS Mincho" panose="020B0400000000000000" pitchFamily="49" charset="-128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MS Mincho" panose="020B0400000000000000" pitchFamily="49" charset="-128"/>
              </a:rPr>
              <a:t>giả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MS Mincho" panose="020B0400000000000000" pitchFamily="49" charset="-128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MS Mincho" panose="020B0400000000000000" pitchFamily="49" charset="-128"/>
              </a:rPr>
              <a:t>Lê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MS Mincho" panose="020B0400000000000000" pitchFamily="49" charset="-128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MS Mincho" panose="020B0400000000000000" pitchFamily="49" charset="-128"/>
              </a:rPr>
              <a:t>Đạt</a:t>
            </a:r>
            <a:endParaRPr lang="en-US" sz="40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FA1123-F568-4CA6-A07A-686D0074F3C3}"/>
              </a:ext>
            </a:extLst>
          </p:cNvPr>
          <p:cNvSpPr/>
          <p:nvPr/>
        </p:nvSpPr>
        <p:spPr>
          <a:xfrm>
            <a:off x="7188052" y="1322277"/>
            <a:ext cx="4862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" y="172995"/>
            <a:ext cx="4670854" cy="58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389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0C7BB8C-F674-435D-84E3-E4587695BF62}"/>
              </a:ext>
            </a:extLst>
          </p:cNvPr>
          <p:cNvSpPr/>
          <p:nvPr/>
        </p:nvSpPr>
        <p:spPr>
          <a:xfrm>
            <a:off x="415073" y="1130300"/>
            <a:ext cx="581414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/>
              <a:t>a. </a:t>
            </a:r>
            <a:r>
              <a:rPr lang="en-US" sz="3200" b="1" i="1" dirty="0" err="1"/>
              <a:t>Tiểu</a:t>
            </a:r>
            <a:r>
              <a:rPr lang="en-US" sz="3200" b="1" i="1" dirty="0"/>
              <a:t> </a:t>
            </a:r>
            <a:r>
              <a:rPr lang="en-US" sz="3200" b="1" i="1" dirty="0" err="1"/>
              <a:t>sử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en-US" sz="3200" dirty="0" err="1"/>
              <a:t>Lê</a:t>
            </a:r>
            <a:r>
              <a:rPr lang="en-US" sz="3200" dirty="0"/>
              <a:t> </a:t>
            </a:r>
            <a:r>
              <a:rPr lang="en-US" sz="3200" dirty="0" err="1"/>
              <a:t>Đạt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thật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Đào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Đạt</a:t>
            </a:r>
            <a:r>
              <a:rPr lang="en-US" sz="3200" dirty="0"/>
              <a:t>, (10/09/1929 - </a:t>
            </a:r>
            <a:r>
              <a:rPr lang="en-US" sz="3200" dirty="0" smtClean="0"/>
              <a:t>21/04/2008)</a:t>
            </a:r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Quê</a:t>
            </a:r>
            <a:r>
              <a:rPr lang="en-US" sz="3200" dirty="0" smtClean="0"/>
              <a:t> ở </a:t>
            </a:r>
            <a:r>
              <a:rPr lang="en-US" sz="3200" dirty="0" err="1"/>
              <a:t>Bắc</a:t>
            </a:r>
            <a:r>
              <a:rPr lang="en-US" sz="3200" dirty="0"/>
              <a:t> </a:t>
            </a:r>
            <a:r>
              <a:rPr lang="en-US" sz="3200" dirty="0" err="1"/>
              <a:t>Giang</a:t>
            </a:r>
            <a:r>
              <a:rPr lang="en-US" sz="3200" dirty="0"/>
              <a:t> </a:t>
            </a:r>
            <a:r>
              <a:rPr lang="en-US" sz="3200" dirty="0" err="1"/>
              <a:t>nhưng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tại</a:t>
            </a:r>
            <a:r>
              <a:rPr lang="en-US" sz="3200" dirty="0"/>
              <a:t> </a:t>
            </a:r>
            <a:r>
              <a:rPr lang="en-US" sz="3200" dirty="0" err="1"/>
              <a:t>Yên</a:t>
            </a:r>
            <a:r>
              <a:rPr lang="en-US" sz="3200" dirty="0"/>
              <a:t> </a:t>
            </a:r>
            <a:r>
              <a:rPr lang="en-US" sz="3200" dirty="0" err="1"/>
              <a:t>Bái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en-US" sz="3200" dirty="0" err="1"/>
              <a:t>L</a:t>
            </a:r>
            <a:r>
              <a:rPr lang="en-US" sz="3200" dirty="0" err="1" smtClean="0"/>
              <a:t>à</a:t>
            </a:r>
            <a:r>
              <a:rPr lang="en-US" sz="3200" dirty="0" smtClean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cột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phong</a:t>
            </a:r>
            <a:r>
              <a:rPr lang="en-US" sz="3200" dirty="0"/>
              <a:t> </a:t>
            </a:r>
            <a:r>
              <a:rPr lang="en-US" sz="3200" dirty="0" err="1"/>
              <a:t>trào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 smtClean="0"/>
              <a:t>giai</a:t>
            </a:r>
            <a:r>
              <a:rPr lang="en-US" sz="3200" dirty="0" smtClean="0"/>
              <a:t> </a:t>
            </a:r>
            <a:r>
              <a:rPr lang="en-US" sz="3200" dirty="0" err="1"/>
              <a:t>phẩm</a:t>
            </a:r>
            <a:r>
              <a:rPr lang="en-US" sz="3200" dirty="0"/>
              <a:t>.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Năm</a:t>
            </a:r>
            <a:r>
              <a:rPr lang="en-US" sz="3200" dirty="0"/>
              <a:t> 2007,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thưởng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nghệ</a:t>
            </a:r>
            <a:r>
              <a:rPr lang="en-US" sz="3200" dirty="0"/>
              <a:t> </a:t>
            </a:r>
            <a:r>
              <a:rPr lang="en-US" sz="3200" dirty="0" err="1"/>
              <a:t>thuật</a:t>
            </a:r>
            <a:r>
              <a:rPr lang="en-US" sz="3200" dirty="0"/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63" y="0"/>
            <a:ext cx="5417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477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8" y="461665"/>
            <a:ext cx="10489934" cy="5458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5222" y="0"/>
            <a:ext cx="316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phẩm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chính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9298" y="6219223"/>
            <a:ext cx="4469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Lê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nhận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</a:rPr>
              <a:t>phu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</a:rPr>
              <a:t>”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276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1278</Words>
  <Application>Microsoft Office PowerPoint</Application>
  <PresentationFormat>Widescreen</PresentationFormat>
  <Paragraphs>133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Malgun Gothic</vt:lpstr>
      <vt:lpstr>Algerian</vt:lpstr>
      <vt:lpstr>Arial</vt:lpstr>
      <vt:lpstr>Calibri</vt:lpstr>
      <vt:lpstr>Calibri Light</vt:lpstr>
      <vt:lpstr>Forte</vt:lpstr>
      <vt:lpstr>Franklin Gothic Book</vt:lpstr>
      <vt:lpstr>Gill Sans Nova</vt:lpstr>
      <vt:lpstr>MS Mincho</vt:lpstr>
      <vt:lpstr>Times New Roman</vt:lpstr>
      <vt:lpstr>UTM Wedding K&amp;T</vt:lpstr>
      <vt:lpstr>Wingdings</vt:lpstr>
      <vt:lpstr>Office Theme</vt:lpstr>
      <vt:lpstr>CHỮ BẦU LÊN NHÀ THƠ </vt:lpstr>
      <vt:lpstr>PowerPoint Presentation</vt:lpstr>
      <vt:lpstr>PowerPoint Presentation</vt:lpstr>
      <vt:lpstr>Theo em, nhà thơ thường là người như thế nào? </vt:lpstr>
      <vt:lpstr>HÌNH  THÀNH  KIẾN  THỨC</vt:lpstr>
      <vt:lpstr>Thảo luận nhóm (1 bàn/ nhóm) Hoàn thành phiếu học tập (3 phút)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Đọc hiểu văn bản</vt:lpstr>
      <vt:lpstr>PowerPoint Presentation</vt:lpstr>
      <vt:lpstr>PowerPoint Presentation</vt:lpstr>
      <vt:lpstr>PowerPoint Presentation</vt:lpstr>
      <vt:lpstr>Minh chứng:</vt:lpstr>
      <vt:lpstr>PowerPoint Presentation</vt:lpstr>
      <vt:lpstr>PowerPoint Presentation</vt:lpstr>
      <vt:lpstr>PowerPoint Presentation</vt:lpstr>
      <vt:lpstr>* Nhận xét: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70</cp:revision>
  <dcterms:created xsi:type="dcterms:W3CDTF">2022-08-17T03:55:29Z</dcterms:created>
  <dcterms:modified xsi:type="dcterms:W3CDTF">2022-08-23T00:45:05Z</dcterms:modified>
</cp:coreProperties>
</file>