
<file path=[Content_Types].xml><?xml version="1.0" encoding="utf-8"?>
<Types xmlns="http://schemas.openxmlformats.org/package/2006/content-types">
  <Default Extension="fntdata" ContentType="application/x-fontdata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  <p:sldMasterId id="2147483653" r:id="rId2"/>
  </p:sldMasterIdLst>
  <p:notesMasterIdLst>
    <p:notesMasterId r:id="rId17"/>
  </p:notesMasterIdLst>
  <p:sldIdLst>
    <p:sldId id="261" r:id="rId3"/>
    <p:sldId id="301" r:id="rId4"/>
    <p:sldId id="268" r:id="rId5"/>
    <p:sldId id="264" r:id="rId6"/>
    <p:sldId id="262" r:id="rId7"/>
    <p:sldId id="300" r:id="rId8"/>
    <p:sldId id="289" r:id="rId9"/>
    <p:sldId id="292" r:id="rId10"/>
    <p:sldId id="267" r:id="rId11"/>
    <p:sldId id="294" r:id="rId12"/>
    <p:sldId id="271" r:id="rId13"/>
    <p:sldId id="297" r:id="rId14"/>
    <p:sldId id="295" r:id="rId15"/>
    <p:sldId id="270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</p:embeddedFont>
    <p:embeddedFont>
      <p:font typeface="仓耳玄三M W05" panose="020B0604020202020204" charset="-122"/>
      <p:regular r:id="rId19"/>
    </p:embeddedFont>
    <p:embeddedFont>
      <p:font typeface="思源黑体 CN Heavy" panose="020B0604020202020204" charset="-128"/>
      <p:bold r:id="rId20"/>
    </p:embeddedFont>
    <p:embeddedFont>
      <p:font typeface="Baloo Bhaijaan 2 ExtraBold" pitchFamily="2" charset="-78"/>
      <p:bold r:id="rId21"/>
    </p:embeddedFont>
    <p:embeddedFont>
      <p:font typeface="Bilbo" pitchFamily="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etemoss" pitchFamily="2" charset="0"/>
      <p:regular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Texturina 28pt ExtraBold" pitchFamily="2" charset="0"/>
      <p:bold r:id="rId32"/>
      <p:boldItalic r:id="rId33"/>
    </p:embeddedFont>
    <p:embeddedFont>
      <p:font typeface="Texturina 28pt ExtraLight" pitchFamily="2" charset="0"/>
      <p:regular r:id="rId34"/>
      <p:italic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ABA"/>
    <a:srgbClr val="ECE8E5"/>
    <a:srgbClr val="8D7545"/>
    <a:srgbClr val="553036"/>
    <a:srgbClr val="505846"/>
    <a:srgbClr val="E6E6E6"/>
    <a:srgbClr val="D686A1"/>
    <a:srgbClr val="CDBF97"/>
    <a:srgbClr val="E4CBCB"/>
    <a:srgbClr val="A88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30" autoAdjust="0"/>
    <p:restoredTop sz="94660"/>
  </p:normalViewPr>
  <p:slideViewPr>
    <p:cSldViewPr snapToGrid="0">
      <p:cViewPr varScale="1">
        <p:scale>
          <a:sx n="69" d="100"/>
          <a:sy n="69" d="100"/>
        </p:scale>
        <p:origin x="8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712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Linh" userId="424bbd57e43334d6" providerId="LiveId" clId="{6A8DD440-B086-4E82-B804-02848A4F5416}"/>
    <pc:docChg chg="undo redo custSel addSld delSld modSld sldOrd">
      <pc:chgData name="Nguyen Linh" userId="424bbd57e43334d6" providerId="LiveId" clId="{6A8DD440-B086-4E82-B804-02848A4F5416}" dt="2022-08-14T16:09:43.713" v="1676" actId="478"/>
      <pc:docMkLst>
        <pc:docMk/>
      </pc:docMkLst>
      <pc:sldChg chg="addSp delSp modSp mod delAnim">
        <pc:chgData name="Nguyen Linh" userId="424bbd57e43334d6" providerId="LiveId" clId="{6A8DD440-B086-4E82-B804-02848A4F5416}" dt="2022-08-14T16:09:43.713" v="1676" actId="478"/>
        <pc:sldMkLst>
          <pc:docMk/>
          <pc:sldMk cId="764463190" sldId="261"/>
        </pc:sldMkLst>
        <pc:spChg chg="mod ord">
          <ac:chgData name="Nguyen Linh" userId="424bbd57e43334d6" providerId="LiveId" clId="{6A8DD440-B086-4E82-B804-02848A4F5416}" dt="2022-08-14T15:33:46.207" v="152" actId="1076"/>
          <ac:spMkLst>
            <pc:docMk/>
            <pc:sldMk cId="764463190" sldId="261"/>
            <ac:spMk id="15" creationId="{48896C8F-7F06-4ABF-8A85-6BE6D069C2E1}"/>
          </ac:spMkLst>
        </pc:spChg>
        <pc:spChg chg="del">
          <ac:chgData name="Nguyen Linh" userId="424bbd57e43334d6" providerId="LiveId" clId="{6A8DD440-B086-4E82-B804-02848A4F5416}" dt="2022-08-14T15:32:13.084" v="2" actId="478"/>
          <ac:spMkLst>
            <pc:docMk/>
            <pc:sldMk cId="764463190" sldId="261"/>
            <ac:spMk id="16" creationId="{DCCE7937-5059-40BC-B0D8-C4F0DA711F93}"/>
          </ac:spMkLst>
        </pc:spChg>
        <pc:spChg chg="add del">
          <ac:chgData name="Nguyen Linh" userId="424bbd57e43334d6" providerId="LiveId" clId="{6A8DD440-B086-4E82-B804-02848A4F5416}" dt="2022-08-14T15:32:10.818" v="1" actId="478"/>
          <ac:spMkLst>
            <pc:docMk/>
            <pc:sldMk cId="764463190" sldId="261"/>
            <ac:spMk id="18" creationId="{3A77F453-8EB0-4498-8782-71570C15FC2C}"/>
          </ac:spMkLst>
        </pc:spChg>
        <pc:spChg chg="del">
          <ac:chgData name="Nguyen Linh" userId="424bbd57e43334d6" providerId="LiveId" clId="{6A8DD440-B086-4E82-B804-02848A4F5416}" dt="2022-08-14T15:32:13.699" v="3" actId="478"/>
          <ac:spMkLst>
            <pc:docMk/>
            <pc:sldMk cId="764463190" sldId="261"/>
            <ac:spMk id="19" creationId="{293266D1-1DFF-4E6E-A5BB-69996988C25B}"/>
          </ac:spMkLst>
        </pc:spChg>
        <pc:spChg chg="del">
          <ac:chgData name="Nguyen Linh" userId="424bbd57e43334d6" providerId="LiveId" clId="{6A8DD440-B086-4E82-B804-02848A4F5416}" dt="2022-08-14T15:51:14.098" v="1113" actId="478"/>
          <ac:spMkLst>
            <pc:docMk/>
            <pc:sldMk cId="764463190" sldId="261"/>
            <ac:spMk id="32" creationId="{2E7E8ABA-CAC5-4C5E-BBBF-7EA9A9DAFBAF}"/>
          </ac:spMkLst>
        </pc:spChg>
        <pc:grpChg chg="mod">
          <ac:chgData name="Nguyen Linh" userId="424bbd57e43334d6" providerId="LiveId" clId="{6A8DD440-B086-4E82-B804-02848A4F5416}" dt="2022-08-14T15:33:03.756" v="135" actId="1076"/>
          <ac:grpSpMkLst>
            <pc:docMk/>
            <pc:sldMk cId="764463190" sldId="261"/>
            <ac:grpSpMk id="23" creationId="{913ED887-2C6E-4F77-99EE-992FDB941BAC}"/>
          </ac:grpSpMkLst>
        </pc:grpChg>
        <pc:graphicFrameChg chg="add del mod">
          <ac:chgData name="Nguyen Linh" userId="424bbd57e43334d6" providerId="LiveId" clId="{6A8DD440-B086-4E82-B804-02848A4F5416}" dt="2022-08-14T16:09:43.713" v="1676" actId="478"/>
          <ac:graphicFrameMkLst>
            <pc:docMk/>
            <pc:sldMk cId="764463190" sldId="261"/>
            <ac:graphicFrameMk id="2" creationId="{F7BCD6B1-1CD1-4419-AD62-E84F39F47455}"/>
          </ac:graphicFrameMkLst>
        </pc:graphicFrameChg>
        <pc:graphicFrameChg chg="del">
          <ac:chgData name="Nguyen Linh" userId="424bbd57e43334d6" providerId="LiveId" clId="{6A8DD440-B086-4E82-B804-02848A4F5416}" dt="2022-08-14T16:09:40.604" v="1674" actId="478"/>
          <ac:graphicFrameMkLst>
            <pc:docMk/>
            <pc:sldMk cId="764463190" sldId="261"/>
            <ac:graphicFrameMk id="4" creationId="{035FBDAE-AEA6-4E2D-8885-D12EF1486ACA}"/>
          </ac:graphicFrameMkLst>
        </pc:graphicFrameChg>
        <pc:graphicFrameChg chg="del">
          <ac:chgData name="Nguyen Linh" userId="424bbd57e43334d6" providerId="LiveId" clId="{6A8DD440-B086-4E82-B804-02848A4F5416}" dt="2022-08-14T16:09:42.744" v="1675" actId="478"/>
          <ac:graphicFrameMkLst>
            <pc:docMk/>
            <pc:sldMk cId="764463190" sldId="261"/>
            <ac:graphicFrameMk id="5" creationId="{A9CCFCFD-E9A3-4EC0-8008-17F829B253B9}"/>
          </ac:graphicFrameMkLst>
        </pc:graphicFrameChg>
        <pc:picChg chg="mod">
          <ac:chgData name="Nguyen Linh" userId="424bbd57e43334d6" providerId="LiveId" clId="{6A8DD440-B086-4E82-B804-02848A4F5416}" dt="2022-08-14T15:33:13.479" v="139" actId="1076"/>
          <ac:picMkLst>
            <pc:docMk/>
            <pc:sldMk cId="764463190" sldId="261"/>
            <ac:picMk id="3" creationId="{8905D99F-6AFC-4184-9A32-CDFD4630817E}"/>
          </ac:picMkLst>
        </pc:picChg>
        <pc:picChg chg="mod">
          <ac:chgData name="Nguyen Linh" userId="424bbd57e43334d6" providerId="LiveId" clId="{6A8DD440-B086-4E82-B804-02848A4F5416}" dt="2022-08-14T15:33:11.901" v="138" actId="1076"/>
          <ac:picMkLst>
            <pc:docMk/>
            <pc:sldMk cId="764463190" sldId="261"/>
            <ac:picMk id="48" creationId="{F05B5193-B8AA-4D5B-952E-87BA396BC7F0}"/>
          </ac:picMkLst>
        </pc:picChg>
      </pc:sldChg>
      <pc:sldChg chg="delSp modSp mod delAnim">
        <pc:chgData name="Nguyen Linh" userId="424bbd57e43334d6" providerId="LiveId" clId="{6A8DD440-B086-4E82-B804-02848A4F5416}" dt="2022-08-14T15:51:03.608" v="1112" actId="478"/>
        <pc:sldMkLst>
          <pc:docMk/>
          <pc:sldMk cId="2368544004" sldId="262"/>
        </pc:sldMkLst>
        <pc:spChg chg="mod">
          <ac:chgData name="Nguyen Linh" userId="424bbd57e43334d6" providerId="LiveId" clId="{6A8DD440-B086-4E82-B804-02848A4F5416}" dt="2022-08-14T15:50:59.301" v="1110" actId="1076"/>
          <ac:spMkLst>
            <pc:docMk/>
            <pc:sldMk cId="2368544004" sldId="262"/>
            <ac:spMk id="11" creationId="{6814A1D4-0D4D-45DF-93AC-1AFE49037A0A}"/>
          </ac:spMkLst>
        </pc:spChg>
        <pc:spChg chg="del">
          <ac:chgData name="Nguyen Linh" userId="424bbd57e43334d6" providerId="LiveId" clId="{6A8DD440-B086-4E82-B804-02848A4F5416}" dt="2022-08-14T15:51:03.608" v="1112" actId="478"/>
          <ac:spMkLst>
            <pc:docMk/>
            <pc:sldMk cId="2368544004" sldId="262"/>
            <ac:spMk id="21" creationId="{057DA298-D738-47C1-B946-0A1A15FC9D77}"/>
          </ac:spMkLst>
        </pc:spChg>
        <pc:spChg chg="mod">
          <ac:chgData name="Nguyen Linh" userId="424bbd57e43334d6" providerId="LiveId" clId="{6A8DD440-B086-4E82-B804-02848A4F5416}" dt="2022-08-14T15:51:01.593" v="1111" actId="1076"/>
          <ac:spMkLst>
            <pc:docMk/>
            <pc:sldMk cId="2368544004" sldId="262"/>
            <ac:spMk id="22" creationId="{480E2BB6-9033-4BE7-829A-E993385EB40B}"/>
          </ac:spMkLst>
        </pc:spChg>
        <pc:spChg chg="del">
          <ac:chgData name="Nguyen Linh" userId="424bbd57e43334d6" providerId="LiveId" clId="{6A8DD440-B086-4E82-B804-02848A4F5416}" dt="2022-08-14T15:50:51.697" v="1106" actId="478"/>
          <ac:spMkLst>
            <pc:docMk/>
            <pc:sldMk cId="2368544004" sldId="262"/>
            <ac:spMk id="23" creationId="{111BA9ED-6878-49EC-8008-E25B052C866F}"/>
          </ac:spMkLst>
        </pc:spChg>
        <pc:spChg chg="del">
          <ac:chgData name="Nguyen Linh" userId="424bbd57e43334d6" providerId="LiveId" clId="{6A8DD440-B086-4E82-B804-02848A4F5416}" dt="2022-08-14T15:50:51.697" v="1106" actId="478"/>
          <ac:spMkLst>
            <pc:docMk/>
            <pc:sldMk cId="2368544004" sldId="262"/>
            <ac:spMk id="24" creationId="{F0FC2125-F9A8-40DC-8069-D2E003AF4650}"/>
          </ac:spMkLst>
        </pc:spChg>
        <pc:spChg chg="del">
          <ac:chgData name="Nguyen Linh" userId="424bbd57e43334d6" providerId="LiveId" clId="{6A8DD440-B086-4E82-B804-02848A4F5416}" dt="2022-08-14T15:50:51.697" v="1106" actId="478"/>
          <ac:spMkLst>
            <pc:docMk/>
            <pc:sldMk cId="2368544004" sldId="262"/>
            <ac:spMk id="25" creationId="{12227257-3DA0-4999-ADFB-9301930F33D6}"/>
          </ac:spMkLst>
        </pc:spChg>
        <pc:grpChg chg="mod">
          <ac:chgData name="Nguyen Linh" userId="424bbd57e43334d6" providerId="LiveId" clId="{6A8DD440-B086-4E82-B804-02848A4F5416}" dt="2022-08-14T15:50:56.505" v="1109" actId="1076"/>
          <ac:grpSpMkLst>
            <pc:docMk/>
            <pc:sldMk cId="2368544004" sldId="262"/>
            <ac:grpSpMk id="13" creationId="{A17285C2-31E4-4272-83B0-6FDBE05AC4B8}"/>
          </ac:grpSpMkLst>
        </pc:grpChg>
        <pc:grpChg chg="del">
          <ac:chgData name="Nguyen Linh" userId="424bbd57e43334d6" providerId="LiveId" clId="{6A8DD440-B086-4E82-B804-02848A4F5416}" dt="2022-08-14T15:50:51.697" v="1106" actId="478"/>
          <ac:grpSpMkLst>
            <pc:docMk/>
            <pc:sldMk cId="2368544004" sldId="262"/>
            <ac:grpSpMk id="26" creationId="{B937589F-2BAF-444A-AD23-0C73D0BAC0AF}"/>
          </ac:grpSpMkLst>
        </pc:grpChg>
      </pc:sldChg>
      <pc:sldChg chg="addSp delSp modSp mod ord setBg modAnim">
        <pc:chgData name="Nguyen Linh" userId="424bbd57e43334d6" providerId="LiveId" clId="{6A8DD440-B086-4E82-B804-02848A4F5416}" dt="2022-08-14T15:48:12.931" v="1070" actId="14734"/>
        <pc:sldMkLst>
          <pc:docMk/>
          <pc:sldMk cId="1298465737" sldId="264"/>
        </pc:sldMkLst>
        <pc:spChg chg="mod">
          <ac:chgData name="Nguyen Linh" userId="424bbd57e43334d6" providerId="LiveId" clId="{6A8DD440-B086-4E82-B804-02848A4F5416}" dt="2022-08-14T15:45:10.939" v="1019"/>
          <ac:spMkLst>
            <pc:docMk/>
            <pc:sldMk cId="1298465737" sldId="264"/>
            <ac:spMk id="2" creationId="{0E82F94F-25EC-4E0F-A761-9C6C36DCF2F0}"/>
          </ac:spMkLst>
        </pc:spChg>
        <pc:spChg chg="add del">
          <ac:chgData name="Nguyen Linh" userId="424bbd57e43334d6" providerId="LiveId" clId="{6A8DD440-B086-4E82-B804-02848A4F5416}" dt="2022-08-14T15:41:28.700" v="389" actId="478"/>
          <ac:spMkLst>
            <pc:docMk/>
            <pc:sldMk cId="1298465737" sldId="264"/>
            <ac:spMk id="15" creationId="{E397B065-5E45-4F2F-AE9E-FABABB74CA94}"/>
          </ac:spMkLst>
        </pc:spChg>
        <pc:spChg chg="add del">
          <ac:chgData name="Nguyen Linh" userId="424bbd57e43334d6" providerId="LiveId" clId="{6A8DD440-B086-4E82-B804-02848A4F5416}" dt="2022-08-14T15:41:28.700" v="389" actId="478"/>
          <ac:spMkLst>
            <pc:docMk/>
            <pc:sldMk cId="1298465737" sldId="264"/>
            <ac:spMk id="16" creationId="{86A3A7C6-6EC0-46A7-8F2D-52FED8AA8FC1}"/>
          </ac:spMkLst>
        </pc:spChg>
        <pc:spChg chg="add del">
          <ac:chgData name="Nguyen Linh" userId="424bbd57e43334d6" providerId="LiveId" clId="{6A8DD440-B086-4E82-B804-02848A4F5416}" dt="2022-08-14T15:41:31.028" v="390" actId="478"/>
          <ac:spMkLst>
            <pc:docMk/>
            <pc:sldMk cId="1298465737" sldId="264"/>
            <ac:spMk id="27" creationId="{D5F6E814-5BB0-4D36-A2BE-CEC87F4C3E2A}"/>
          </ac:spMkLst>
        </pc:spChg>
        <pc:spChg chg="add del">
          <ac:chgData name="Nguyen Linh" userId="424bbd57e43334d6" providerId="LiveId" clId="{6A8DD440-B086-4E82-B804-02848A4F5416}" dt="2022-08-14T15:41:31.028" v="390" actId="478"/>
          <ac:spMkLst>
            <pc:docMk/>
            <pc:sldMk cId="1298465737" sldId="264"/>
            <ac:spMk id="28" creationId="{902107EF-BC5F-477F-BA9C-4EB4E38C8B51}"/>
          </ac:spMkLst>
        </pc:spChg>
        <pc:spChg chg="add del">
          <ac:chgData name="Nguyen Linh" userId="424bbd57e43334d6" providerId="LiveId" clId="{6A8DD440-B086-4E82-B804-02848A4F5416}" dt="2022-08-14T15:41:31.028" v="390" actId="478"/>
          <ac:spMkLst>
            <pc:docMk/>
            <pc:sldMk cId="1298465737" sldId="264"/>
            <ac:spMk id="33" creationId="{264F2971-9AA6-4DDE-AC72-25781B59A457}"/>
          </ac:spMkLst>
        </pc:spChg>
        <pc:spChg chg="add del">
          <ac:chgData name="Nguyen Linh" userId="424bbd57e43334d6" providerId="LiveId" clId="{6A8DD440-B086-4E82-B804-02848A4F5416}" dt="2022-08-14T15:41:28.700" v="389" actId="478"/>
          <ac:spMkLst>
            <pc:docMk/>
            <pc:sldMk cId="1298465737" sldId="264"/>
            <ac:spMk id="52" creationId="{E3CA1B6A-43C1-4895-90D2-FDD6BFA12A59}"/>
          </ac:spMkLst>
        </pc:spChg>
        <pc:spChg chg="add del">
          <ac:chgData name="Nguyen Linh" userId="424bbd57e43334d6" providerId="LiveId" clId="{6A8DD440-B086-4E82-B804-02848A4F5416}" dt="2022-08-14T15:41:31.028" v="390" actId="478"/>
          <ac:spMkLst>
            <pc:docMk/>
            <pc:sldMk cId="1298465737" sldId="264"/>
            <ac:spMk id="54" creationId="{C5DA9CE4-273B-4B75-8001-CFA8B97F5F2C}"/>
          </ac:spMkLst>
        </pc:spChg>
        <pc:spChg chg="add del">
          <ac:chgData name="Nguyen Linh" userId="424bbd57e43334d6" providerId="LiveId" clId="{6A8DD440-B086-4E82-B804-02848A4F5416}" dt="2022-08-14T15:41:31.028" v="390" actId="478"/>
          <ac:spMkLst>
            <pc:docMk/>
            <pc:sldMk cId="1298465737" sldId="264"/>
            <ac:spMk id="55" creationId="{E9AD20BB-EDE3-46E5-80AD-12550C6E337D}"/>
          </ac:spMkLst>
        </pc:spChg>
        <pc:spChg chg="add del">
          <ac:chgData name="Nguyen Linh" userId="424bbd57e43334d6" providerId="LiveId" clId="{6A8DD440-B086-4E82-B804-02848A4F5416}" dt="2022-08-14T15:41:31.028" v="390" actId="478"/>
          <ac:spMkLst>
            <pc:docMk/>
            <pc:sldMk cId="1298465737" sldId="264"/>
            <ac:spMk id="57" creationId="{201521A7-2A27-4A10-80F8-C9E4726A407C}"/>
          </ac:spMkLst>
        </pc:spChg>
        <pc:spChg chg="add del">
          <ac:chgData name="Nguyen Linh" userId="424bbd57e43334d6" providerId="LiveId" clId="{6A8DD440-B086-4E82-B804-02848A4F5416}" dt="2022-08-14T15:41:31.028" v="390" actId="478"/>
          <ac:spMkLst>
            <pc:docMk/>
            <pc:sldMk cId="1298465737" sldId="264"/>
            <ac:spMk id="58" creationId="{0F8FB72D-AD11-4CA1-BE00-1E7D1CA7C576}"/>
          </ac:spMkLst>
        </pc:spChg>
        <pc:spChg chg="add del">
          <ac:chgData name="Nguyen Linh" userId="424bbd57e43334d6" providerId="LiveId" clId="{6A8DD440-B086-4E82-B804-02848A4F5416}" dt="2022-08-14T15:41:31.028" v="390" actId="478"/>
          <ac:spMkLst>
            <pc:docMk/>
            <pc:sldMk cId="1298465737" sldId="264"/>
            <ac:spMk id="59" creationId="{8D58CF4D-DBF4-432E-A9DD-1931C4EA60ED}"/>
          </ac:spMkLst>
        </pc:spChg>
        <pc:spChg chg="add del">
          <ac:chgData name="Nguyen Linh" userId="424bbd57e43334d6" providerId="LiveId" clId="{6A8DD440-B086-4E82-B804-02848A4F5416}" dt="2022-08-14T15:41:31.028" v="390" actId="478"/>
          <ac:spMkLst>
            <pc:docMk/>
            <pc:sldMk cId="1298465737" sldId="264"/>
            <ac:spMk id="61" creationId="{CC9DC944-46DA-46E7-9395-8A0507C2A639}"/>
          </ac:spMkLst>
        </pc:spChg>
        <pc:spChg chg="add del">
          <ac:chgData name="Nguyen Linh" userId="424bbd57e43334d6" providerId="LiveId" clId="{6A8DD440-B086-4E82-B804-02848A4F5416}" dt="2022-08-14T15:41:31.028" v="390" actId="478"/>
          <ac:spMkLst>
            <pc:docMk/>
            <pc:sldMk cId="1298465737" sldId="264"/>
            <ac:spMk id="62" creationId="{5E23373F-5901-4D9F-B541-615095448ED1}"/>
          </ac:spMkLst>
        </pc:spChg>
        <pc:grpChg chg="add del">
          <ac:chgData name="Nguyen Linh" userId="424bbd57e43334d6" providerId="LiveId" clId="{6A8DD440-B086-4E82-B804-02848A4F5416}" dt="2022-08-14T15:41:31.028" v="390" actId="478"/>
          <ac:grpSpMkLst>
            <pc:docMk/>
            <pc:sldMk cId="1298465737" sldId="264"/>
            <ac:grpSpMk id="6" creationId="{EABEE54E-12E9-4574-94BF-5B71FE5D6E9E}"/>
          </ac:grpSpMkLst>
        </pc:grpChg>
        <pc:grpChg chg="add del">
          <ac:chgData name="Nguyen Linh" userId="424bbd57e43334d6" providerId="LiveId" clId="{6A8DD440-B086-4E82-B804-02848A4F5416}" dt="2022-08-14T15:41:31.028" v="390" actId="478"/>
          <ac:grpSpMkLst>
            <pc:docMk/>
            <pc:sldMk cId="1298465737" sldId="264"/>
            <ac:grpSpMk id="25" creationId="{0B6A930C-68A7-4D5D-9276-E98738C1732C}"/>
          </ac:grpSpMkLst>
        </pc:grpChg>
        <pc:grpChg chg="add del">
          <ac:chgData name="Nguyen Linh" userId="424bbd57e43334d6" providerId="LiveId" clId="{6A8DD440-B086-4E82-B804-02848A4F5416}" dt="2022-08-14T15:41:31.028" v="390" actId="478"/>
          <ac:grpSpMkLst>
            <pc:docMk/>
            <pc:sldMk cId="1298465737" sldId="264"/>
            <ac:grpSpMk id="30" creationId="{B27F4CF4-C78E-42E7-BB40-728F35998A81}"/>
          </ac:grpSpMkLst>
        </pc:grpChg>
        <pc:graphicFrameChg chg="add mod modGraphic">
          <ac:chgData name="Nguyen Linh" userId="424bbd57e43334d6" providerId="LiveId" clId="{6A8DD440-B086-4E82-B804-02848A4F5416}" dt="2022-08-14T15:48:12.931" v="1070" actId="14734"/>
          <ac:graphicFrameMkLst>
            <pc:docMk/>
            <pc:sldMk cId="1298465737" sldId="264"/>
            <ac:graphicFrameMk id="35" creationId="{72EC2090-86FB-421C-B164-C29A7A3ACD15}"/>
          </ac:graphicFrameMkLst>
        </pc:graphicFrameChg>
        <pc:picChg chg="add del mod ord">
          <ac:chgData name="Nguyen Linh" userId="424bbd57e43334d6" providerId="LiveId" clId="{6A8DD440-B086-4E82-B804-02848A4F5416}" dt="2022-08-14T15:47:46.914" v="1062" actId="1076"/>
          <ac:picMkLst>
            <pc:docMk/>
            <pc:sldMk cId="1298465737" sldId="264"/>
            <ac:picMk id="34" creationId="{BF0F3B21-55E7-473D-8115-CD3C291A3168}"/>
          </ac:picMkLst>
        </pc:picChg>
        <pc:cxnChg chg="add del">
          <ac:chgData name="Nguyen Linh" userId="424bbd57e43334d6" providerId="LiveId" clId="{6A8DD440-B086-4E82-B804-02848A4F5416}" dt="2022-08-14T15:41:32.887" v="391" actId="478"/>
          <ac:cxnSpMkLst>
            <pc:docMk/>
            <pc:sldMk cId="1298465737" sldId="264"/>
            <ac:cxnSpMk id="43" creationId="{7174B1F2-E1DE-44BC-B819-742D9A121826}"/>
          </ac:cxnSpMkLst>
        </pc:cxnChg>
        <pc:cxnChg chg="add del">
          <ac:chgData name="Nguyen Linh" userId="424bbd57e43334d6" providerId="LiveId" clId="{6A8DD440-B086-4E82-B804-02848A4F5416}" dt="2022-08-14T15:41:33.788" v="392" actId="478"/>
          <ac:cxnSpMkLst>
            <pc:docMk/>
            <pc:sldMk cId="1298465737" sldId="264"/>
            <ac:cxnSpMk id="45" creationId="{3505D331-B1A2-47F9-8314-A8784961A2BF}"/>
          </ac:cxnSpMkLst>
        </pc:cxnChg>
      </pc:sldChg>
      <pc:sldChg chg="del">
        <pc:chgData name="Nguyen Linh" userId="424bbd57e43334d6" providerId="LiveId" clId="{6A8DD440-B086-4E82-B804-02848A4F5416}" dt="2022-08-14T16:04:04.205" v="1602" actId="47"/>
        <pc:sldMkLst>
          <pc:docMk/>
          <pc:sldMk cId="3503392333" sldId="265"/>
        </pc:sldMkLst>
      </pc:sldChg>
      <pc:sldChg chg="del">
        <pc:chgData name="Nguyen Linh" userId="424bbd57e43334d6" providerId="LiveId" clId="{6A8DD440-B086-4E82-B804-02848A4F5416}" dt="2022-08-14T16:04:04.996" v="1603" actId="47"/>
        <pc:sldMkLst>
          <pc:docMk/>
          <pc:sldMk cId="838298300" sldId="266"/>
        </pc:sldMkLst>
      </pc:sldChg>
      <pc:sldChg chg="addSp delSp modSp mod ord">
        <pc:chgData name="Nguyen Linh" userId="424bbd57e43334d6" providerId="LiveId" clId="{6A8DD440-B086-4E82-B804-02848A4F5416}" dt="2022-08-14T16:01:48.698" v="1515" actId="1076"/>
        <pc:sldMkLst>
          <pc:docMk/>
          <pc:sldMk cId="3213562512" sldId="267"/>
        </pc:sldMkLst>
        <pc:spChg chg="del">
          <ac:chgData name="Nguyen Linh" userId="424bbd57e43334d6" providerId="LiveId" clId="{6A8DD440-B086-4E82-B804-02848A4F5416}" dt="2022-08-14T15:58:34.845" v="1341" actId="478"/>
          <ac:spMkLst>
            <pc:docMk/>
            <pc:sldMk cId="3213562512" sldId="267"/>
            <ac:spMk id="19" creationId="{20952206-C464-4BAF-8993-B3BD08388D5F}"/>
          </ac:spMkLst>
        </pc:spChg>
        <pc:spChg chg="mod">
          <ac:chgData name="Nguyen Linh" userId="424bbd57e43334d6" providerId="LiveId" clId="{6A8DD440-B086-4E82-B804-02848A4F5416}" dt="2022-08-14T16:01:34.970" v="1510" actId="1076"/>
          <ac:spMkLst>
            <pc:docMk/>
            <pc:sldMk cId="3213562512" sldId="267"/>
            <ac:spMk id="24" creationId="{6A9AD5BA-81A4-4FDD-9AF1-C7C08AE600C6}"/>
          </ac:spMkLst>
        </pc:spChg>
        <pc:spChg chg="mod">
          <ac:chgData name="Nguyen Linh" userId="424bbd57e43334d6" providerId="LiveId" clId="{6A8DD440-B086-4E82-B804-02848A4F5416}" dt="2022-08-14T16:01:48.698" v="1515" actId="1076"/>
          <ac:spMkLst>
            <pc:docMk/>
            <pc:sldMk cId="3213562512" sldId="267"/>
            <ac:spMk id="28" creationId="{550FED59-8019-41A5-AB48-7E317EF49914}"/>
          </ac:spMkLst>
        </pc:spChg>
        <pc:spChg chg="mod">
          <ac:chgData name="Nguyen Linh" userId="424bbd57e43334d6" providerId="LiveId" clId="{6A8DD440-B086-4E82-B804-02848A4F5416}" dt="2022-08-14T15:58:16.118" v="1335"/>
          <ac:spMkLst>
            <pc:docMk/>
            <pc:sldMk cId="3213562512" sldId="267"/>
            <ac:spMk id="35" creationId="{83C1C9A0-05AC-45C7-8150-3234065CA4BF}"/>
          </ac:spMkLst>
        </pc:spChg>
        <pc:spChg chg="mod">
          <ac:chgData name="Nguyen Linh" userId="424bbd57e43334d6" providerId="LiveId" clId="{6A8DD440-B086-4E82-B804-02848A4F5416}" dt="2022-08-14T15:58:16.118" v="1335"/>
          <ac:spMkLst>
            <pc:docMk/>
            <pc:sldMk cId="3213562512" sldId="267"/>
            <ac:spMk id="36" creationId="{9666BD0A-EF12-44C1-9FB7-C444369B6E6F}"/>
          </ac:spMkLst>
        </pc:spChg>
        <pc:spChg chg="mod">
          <ac:chgData name="Nguyen Linh" userId="424bbd57e43334d6" providerId="LiveId" clId="{6A8DD440-B086-4E82-B804-02848A4F5416}" dt="2022-08-14T15:58:16.118" v="1335"/>
          <ac:spMkLst>
            <pc:docMk/>
            <pc:sldMk cId="3213562512" sldId="267"/>
            <ac:spMk id="37" creationId="{C77BC805-5673-4FF2-BC9E-FC7EF747B273}"/>
          </ac:spMkLst>
        </pc:spChg>
        <pc:spChg chg="add mod">
          <ac:chgData name="Nguyen Linh" userId="424bbd57e43334d6" providerId="LiveId" clId="{6A8DD440-B086-4E82-B804-02848A4F5416}" dt="2022-08-14T15:58:21.785" v="1340" actId="20577"/>
          <ac:spMkLst>
            <pc:docMk/>
            <pc:sldMk cId="3213562512" sldId="267"/>
            <ac:spMk id="38" creationId="{907C4729-EB7E-4AB3-B5FC-80EEB8A80178}"/>
          </ac:spMkLst>
        </pc:spChg>
        <pc:grpChg chg="del">
          <ac:chgData name="Nguyen Linh" userId="424bbd57e43334d6" providerId="LiveId" clId="{6A8DD440-B086-4E82-B804-02848A4F5416}" dt="2022-08-14T15:58:08.702" v="1334" actId="478"/>
          <ac:grpSpMkLst>
            <pc:docMk/>
            <pc:sldMk cId="3213562512" sldId="267"/>
            <ac:grpSpMk id="8" creationId="{C7B7AACD-1982-4450-A714-4E52FA543F3E}"/>
          </ac:grpSpMkLst>
        </pc:grpChg>
        <pc:grpChg chg="add mod">
          <ac:chgData name="Nguyen Linh" userId="424bbd57e43334d6" providerId="LiveId" clId="{6A8DD440-B086-4E82-B804-02848A4F5416}" dt="2022-08-14T15:58:16.118" v="1335"/>
          <ac:grpSpMkLst>
            <pc:docMk/>
            <pc:sldMk cId="3213562512" sldId="267"/>
            <ac:grpSpMk id="33" creationId="{A7AC3626-FD33-4806-ABF9-E8EE94E5F3DB}"/>
          </ac:grpSpMkLst>
        </pc:grpChg>
        <pc:grpChg chg="mod">
          <ac:chgData name="Nguyen Linh" userId="424bbd57e43334d6" providerId="LiveId" clId="{6A8DD440-B086-4E82-B804-02848A4F5416}" dt="2022-08-14T15:58:16.118" v="1335"/>
          <ac:grpSpMkLst>
            <pc:docMk/>
            <pc:sldMk cId="3213562512" sldId="267"/>
            <ac:grpSpMk id="34" creationId="{92F26D83-2928-4932-8758-9188CDE43C43}"/>
          </ac:grpSpMkLst>
        </pc:grpChg>
      </pc:sldChg>
      <pc:sldChg chg="addSp delSp modSp mod modAnim">
        <pc:chgData name="Nguyen Linh" userId="424bbd57e43334d6" providerId="LiveId" clId="{6A8DD440-B086-4E82-B804-02848A4F5416}" dt="2022-08-14T15:44:13.179" v="980" actId="1076"/>
        <pc:sldMkLst>
          <pc:docMk/>
          <pc:sldMk cId="3485910488" sldId="268"/>
        </pc:sldMkLst>
        <pc:spChg chg="mod">
          <ac:chgData name="Nguyen Linh" userId="424bbd57e43334d6" providerId="LiveId" clId="{6A8DD440-B086-4E82-B804-02848A4F5416}" dt="2022-08-14T15:40:22.344" v="343" actId="1076"/>
          <ac:spMkLst>
            <pc:docMk/>
            <pc:sldMk cId="3485910488" sldId="268"/>
            <ac:spMk id="42" creationId="{A7C5A4A0-466A-44DB-8E29-E20C4C1DCB7B}"/>
          </ac:spMkLst>
        </pc:spChg>
        <pc:spChg chg="mod">
          <ac:chgData name="Nguyen Linh" userId="424bbd57e43334d6" providerId="LiveId" clId="{6A8DD440-B086-4E82-B804-02848A4F5416}" dt="2022-08-14T15:40:22.344" v="343" actId="1076"/>
          <ac:spMkLst>
            <pc:docMk/>
            <pc:sldMk cId="3485910488" sldId="268"/>
            <ac:spMk id="43" creationId="{FCDAB7E0-4C49-455F-9565-CB9B79EF432F}"/>
          </ac:spMkLst>
        </pc:spChg>
        <pc:spChg chg="mod">
          <ac:chgData name="Nguyen Linh" userId="424bbd57e43334d6" providerId="LiveId" clId="{6A8DD440-B086-4E82-B804-02848A4F5416}" dt="2022-08-14T15:39:21.240" v="331" actId="2711"/>
          <ac:spMkLst>
            <pc:docMk/>
            <pc:sldMk cId="3485910488" sldId="268"/>
            <ac:spMk id="48" creationId="{FB758A01-E89C-40BD-8A10-51184588C0E1}"/>
          </ac:spMkLst>
        </pc:spChg>
        <pc:spChg chg="mod">
          <ac:chgData name="Nguyen Linh" userId="424bbd57e43334d6" providerId="LiveId" clId="{6A8DD440-B086-4E82-B804-02848A4F5416}" dt="2022-08-14T15:40:22.344" v="343" actId="1076"/>
          <ac:spMkLst>
            <pc:docMk/>
            <pc:sldMk cId="3485910488" sldId="268"/>
            <ac:spMk id="49" creationId="{78B7068E-AA06-4957-B5B8-AE930B81764E}"/>
          </ac:spMkLst>
        </pc:spChg>
        <pc:spChg chg="mod">
          <ac:chgData name="Nguyen Linh" userId="424bbd57e43334d6" providerId="LiveId" clId="{6A8DD440-B086-4E82-B804-02848A4F5416}" dt="2022-08-14T15:40:22.344" v="343" actId="1076"/>
          <ac:spMkLst>
            <pc:docMk/>
            <pc:sldMk cId="3485910488" sldId="268"/>
            <ac:spMk id="50" creationId="{58E999CB-74BD-4B92-86CB-DFA95840AADF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51" creationId="{E2F3878B-E70F-400C-ADE0-4CB8AAF24CD7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52" creationId="{19A85D15-D363-40A9-B66E-C8A47E9230EB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53" creationId="{1697F3CD-4FBC-42D8-8F30-6D7B96695E3C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55" creationId="{FC30422C-AEE1-42AF-ACE6-8356B00F7AF5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56" creationId="{5FBBAC1F-A36F-4B29-B010-79736A9701E6}"/>
          </ac:spMkLst>
        </pc:spChg>
        <pc:spChg chg="mod">
          <ac:chgData name="Nguyen Linh" userId="424bbd57e43334d6" providerId="LiveId" clId="{6A8DD440-B086-4E82-B804-02848A4F5416}" dt="2022-08-14T15:40:22.344" v="343" actId="1076"/>
          <ac:spMkLst>
            <pc:docMk/>
            <pc:sldMk cId="3485910488" sldId="268"/>
            <ac:spMk id="57" creationId="{C28BC15A-CC63-45C7-B100-450ECCEC28C6}"/>
          </ac:spMkLst>
        </pc:spChg>
        <pc:spChg chg="mod">
          <ac:chgData name="Nguyen Linh" userId="424bbd57e43334d6" providerId="LiveId" clId="{6A8DD440-B086-4E82-B804-02848A4F5416}" dt="2022-08-14T15:40:22.344" v="343" actId="1076"/>
          <ac:spMkLst>
            <pc:docMk/>
            <pc:sldMk cId="3485910488" sldId="268"/>
            <ac:spMk id="58" creationId="{12300FAE-BBBC-43BE-B798-662062B6746F}"/>
          </ac:spMkLst>
        </pc:spChg>
        <pc:spChg chg="mod">
          <ac:chgData name="Nguyen Linh" userId="424bbd57e43334d6" providerId="LiveId" clId="{6A8DD440-B086-4E82-B804-02848A4F5416}" dt="2022-08-14T15:40:22.344" v="343" actId="1076"/>
          <ac:spMkLst>
            <pc:docMk/>
            <pc:sldMk cId="3485910488" sldId="268"/>
            <ac:spMk id="59" creationId="{96EFA8CC-A6AD-4A72-B3D8-9584B1569D0C}"/>
          </ac:spMkLst>
        </pc:spChg>
        <pc:spChg chg="mod">
          <ac:chgData name="Nguyen Linh" userId="424bbd57e43334d6" providerId="LiveId" clId="{6A8DD440-B086-4E82-B804-02848A4F5416}" dt="2022-08-14T15:40:22.344" v="343" actId="1076"/>
          <ac:spMkLst>
            <pc:docMk/>
            <pc:sldMk cId="3485910488" sldId="268"/>
            <ac:spMk id="60" creationId="{50860498-3241-4061-A5A8-52C9EB3E17B2}"/>
          </ac:spMkLst>
        </pc:spChg>
        <pc:spChg chg="mod">
          <ac:chgData name="Nguyen Linh" userId="424bbd57e43334d6" providerId="LiveId" clId="{6A8DD440-B086-4E82-B804-02848A4F5416}" dt="2022-08-14T15:40:22.344" v="343" actId="1076"/>
          <ac:spMkLst>
            <pc:docMk/>
            <pc:sldMk cId="3485910488" sldId="268"/>
            <ac:spMk id="61" creationId="{9F7759D1-C8B1-4786-A43B-15F2AD18ECB0}"/>
          </ac:spMkLst>
        </pc:spChg>
        <pc:spChg chg="mod">
          <ac:chgData name="Nguyen Linh" userId="424bbd57e43334d6" providerId="LiveId" clId="{6A8DD440-B086-4E82-B804-02848A4F5416}" dt="2022-08-14T15:40:22.344" v="343" actId="1076"/>
          <ac:spMkLst>
            <pc:docMk/>
            <pc:sldMk cId="3485910488" sldId="268"/>
            <ac:spMk id="62" creationId="{F55BF403-FDD6-4727-9C25-DD1876172DE2}"/>
          </ac:spMkLst>
        </pc:spChg>
        <pc:spChg chg="mod">
          <ac:chgData name="Nguyen Linh" userId="424bbd57e43334d6" providerId="LiveId" clId="{6A8DD440-B086-4E82-B804-02848A4F5416}" dt="2022-08-14T15:40:22.344" v="343" actId="1076"/>
          <ac:spMkLst>
            <pc:docMk/>
            <pc:sldMk cId="3485910488" sldId="268"/>
            <ac:spMk id="63" creationId="{207B65A8-04DB-4A3B-82E4-6D9BC69BFFD6}"/>
          </ac:spMkLst>
        </pc:spChg>
        <pc:spChg chg="mod">
          <ac:chgData name="Nguyen Linh" userId="424bbd57e43334d6" providerId="LiveId" clId="{6A8DD440-B086-4E82-B804-02848A4F5416}" dt="2022-08-14T15:40:22.344" v="343" actId="1076"/>
          <ac:spMkLst>
            <pc:docMk/>
            <pc:sldMk cId="3485910488" sldId="268"/>
            <ac:spMk id="64" creationId="{788CF81E-F0A9-4096-A5CF-CEBA8CB81247}"/>
          </ac:spMkLst>
        </pc:spChg>
        <pc:spChg chg="mod">
          <ac:chgData name="Nguyen Linh" userId="424bbd57e43334d6" providerId="LiveId" clId="{6A8DD440-B086-4E82-B804-02848A4F5416}" dt="2022-08-14T15:40:22.344" v="343" actId="1076"/>
          <ac:spMkLst>
            <pc:docMk/>
            <pc:sldMk cId="3485910488" sldId="268"/>
            <ac:spMk id="65" creationId="{CD991218-D093-4A2E-9B51-0F8759127BB5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66" creationId="{A2A79EF7-EE20-44C7-A9EF-D8D9638B5DBB}"/>
          </ac:spMkLst>
        </pc:spChg>
        <pc:spChg chg="add mod">
          <ac:chgData name="Nguyen Linh" userId="424bbd57e43334d6" providerId="LiveId" clId="{6A8DD440-B086-4E82-B804-02848A4F5416}" dt="2022-08-14T15:44:13.179" v="980" actId="1076"/>
          <ac:spMkLst>
            <pc:docMk/>
            <pc:sldMk cId="3485910488" sldId="268"/>
            <ac:spMk id="73" creationId="{E552B921-57A1-434C-87F0-4B0D03634B98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75" creationId="{B8CD9B3E-5C73-49D5-BBBC-4DFC11F66F7C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76" creationId="{A4E35F20-E992-47A6-8A75-3245BAC4BF13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77" creationId="{D320C7B1-007D-444C-9327-F9FA8B0A42F1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78" creationId="{6BC67F38-22D5-4B81-A16C-637A28CFAD2C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79" creationId="{CEE610DC-5B04-4D8C-915D-1FECCD285789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80" creationId="{5C25ABD4-D203-44E8-AC92-8552BCC44102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81" creationId="{3D2EFB39-8B0B-4244-83D9-E5A0D461100C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82" creationId="{53D5286B-024C-498F-B0EA-7FEB9D2F1480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83" creationId="{51820261-18BA-4460-B44B-0EBD4D1AE3B0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84" creationId="{7B7E712C-9338-4921-AC0E-31ABFF20DDAB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85" creationId="{42B91C87-DD35-4274-858A-AFD774ABCA41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86" creationId="{C0E03590-3C5F-447C-9BA9-E27EEBED3C1D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88" creationId="{B536EFE0-846A-4F0B-9A45-CBB9E05B9E4F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89" creationId="{78255EE8-BD64-4B73-A8EA-3F0B89C8660F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91" creationId="{45E733FA-A600-43D6-ACDA-F4F4153FA742}"/>
          </ac:spMkLst>
        </pc:spChg>
        <pc:spChg chg="del">
          <ac:chgData name="Nguyen Linh" userId="424bbd57e43334d6" providerId="LiveId" clId="{6A8DD440-B086-4E82-B804-02848A4F5416}" dt="2022-08-14T15:38:47.526" v="322" actId="478"/>
          <ac:spMkLst>
            <pc:docMk/>
            <pc:sldMk cId="3485910488" sldId="268"/>
            <ac:spMk id="92" creationId="{4537283C-C997-4B2C-9451-32CE743F6158}"/>
          </ac:spMkLst>
        </pc:spChg>
        <pc:grpChg chg="del">
          <ac:chgData name="Nguyen Linh" userId="424bbd57e43334d6" providerId="LiveId" clId="{6A8DD440-B086-4E82-B804-02848A4F5416}" dt="2022-08-14T15:38:48.589" v="323" actId="478"/>
          <ac:grpSpMkLst>
            <pc:docMk/>
            <pc:sldMk cId="3485910488" sldId="268"/>
            <ac:grpSpMk id="16" creationId="{F1A4E8A6-4489-40EC-8FF9-D51E50769B04}"/>
          </ac:grpSpMkLst>
        </pc:grpChg>
        <pc:grpChg chg="del">
          <ac:chgData name="Nguyen Linh" userId="424bbd57e43334d6" providerId="LiveId" clId="{6A8DD440-B086-4E82-B804-02848A4F5416}" dt="2022-08-14T15:38:47.526" v="322" actId="478"/>
          <ac:grpSpMkLst>
            <pc:docMk/>
            <pc:sldMk cId="3485910488" sldId="268"/>
            <ac:grpSpMk id="19" creationId="{FE6FF052-60CE-484F-8D21-4C4A8BB97450}"/>
          </ac:grpSpMkLst>
        </pc:grpChg>
        <pc:grpChg chg="del">
          <ac:chgData name="Nguyen Linh" userId="424bbd57e43334d6" providerId="LiveId" clId="{6A8DD440-B086-4E82-B804-02848A4F5416}" dt="2022-08-14T15:38:47.526" v="322" actId="478"/>
          <ac:grpSpMkLst>
            <pc:docMk/>
            <pc:sldMk cId="3485910488" sldId="268"/>
            <ac:grpSpMk id="22" creationId="{C9719F3B-1C61-4E5D-8A99-022BBAECD575}"/>
          </ac:grpSpMkLst>
        </pc:grpChg>
        <pc:grpChg chg="mod">
          <ac:chgData name="Nguyen Linh" userId="424bbd57e43334d6" providerId="LiveId" clId="{6A8DD440-B086-4E82-B804-02848A4F5416}" dt="2022-08-14T15:40:22.344" v="343" actId="1076"/>
          <ac:grpSpMkLst>
            <pc:docMk/>
            <pc:sldMk cId="3485910488" sldId="268"/>
            <ac:grpSpMk id="40" creationId="{0FE4AB68-9611-41A9-AD72-BC4D244A5A84}"/>
          </ac:grpSpMkLst>
        </pc:grpChg>
        <pc:cxnChg chg="del">
          <ac:chgData name="Nguyen Linh" userId="424bbd57e43334d6" providerId="LiveId" clId="{6A8DD440-B086-4E82-B804-02848A4F5416}" dt="2022-08-14T15:38:47.526" v="322" actId="478"/>
          <ac:cxnSpMkLst>
            <pc:docMk/>
            <pc:sldMk cId="3485910488" sldId="268"/>
            <ac:cxnSpMk id="35" creationId="{D1BDA6E1-2CF2-4F69-B00B-D0DE2CADE5AE}"/>
          </ac:cxnSpMkLst>
        </pc:cxnChg>
        <pc:cxnChg chg="del">
          <ac:chgData name="Nguyen Linh" userId="424bbd57e43334d6" providerId="LiveId" clId="{6A8DD440-B086-4E82-B804-02848A4F5416}" dt="2022-08-14T15:38:47.526" v="322" actId="478"/>
          <ac:cxnSpMkLst>
            <pc:docMk/>
            <pc:sldMk cId="3485910488" sldId="268"/>
            <ac:cxnSpMk id="46" creationId="{280650D5-6614-46E2-996A-6E78BACF6F51}"/>
          </ac:cxnSpMkLst>
        </pc:cxnChg>
        <pc:cxnChg chg="mod">
          <ac:chgData name="Nguyen Linh" userId="424bbd57e43334d6" providerId="LiveId" clId="{6A8DD440-B086-4E82-B804-02848A4F5416}" dt="2022-08-14T15:40:22.344" v="343" actId="1076"/>
          <ac:cxnSpMkLst>
            <pc:docMk/>
            <pc:sldMk cId="3485910488" sldId="268"/>
            <ac:cxnSpMk id="47" creationId="{86B9E2C8-4160-4245-9B36-BA8776E5F12D}"/>
          </ac:cxnSpMkLst>
        </pc:cxnChg>
      </pc:sldChg>
      <pc:sldChg chg="add del">
        <pc:chgData name="Nguyen Linh" userId="424bbd57e43334d6" providerId="LiveId" clId="{6A8DD440-B086-4E82-B804-02848A4F5416}" dt="2022-08-14T16:04:16.508" v="1612" actId="47"/>
        <pc:sldMkLst>
          <pc:docMk/>
          <pc:sldMk cId="2429479515" sldId="269"/>
        </pc:sldMkLst>
      </pc:sldChg>
      <pc:sldChg chg="add del">
        <pc:chgData name="Nguyen Linh" userId="424bbd57e43334d6" providerId="LiveId" clId="{6A8DD440-B086-4E82-B804-02848A4F5416}" dt="2022-08-14T16:04:10.850" v="1609" actId="47"/>
        <pc:sldMkLst>
          <pc:docMk/>
          <pc:sldMk cId="4125200055" sldId="270"/>
        </pc:sldMkLst>
      </pc:sldChg>
      <pc:sldChg chg="delSp modSp mod delAnim modAnim">
        <pc:chgData name="Nguyen Linh" userId="424bbd57e43334d6" providerId="LiveId" clId="{6A8DD440-B086-4E82-B804-02848A4F5416}" dt="2022-08-14T16:02:21.172" v="1584" actId="1076"/>
        <pc:sldMkLst>
          <pc:docMk/>
          <pc:sldMk cId="2941172201" sldId="271"/>
        </pc:sldMkLst>
        <pc:spChg chg="mod">
          <ac:chgData name="Nguyen Linh" userId="424bbd57e43334d6" providerId="LiveId" clId="{6A8DD440-B086-4E82-B804-02848A4F5416}" dt="2022-08-14T16:02:02.297" v="1518" actId="20577"/>
          <ac:spMkLst>
            <pc:docMk/>
            <pc:sldMk cId="2941172201" sldId="271"/>
            <ac:spMk id="11" creationId="{6814A1D4-0D4D-45DF-93AC-1AFE49037A0A}"/>
          </ac:spMkLst>
        </pc:spChg>
        <pc:spChg chg="del">
          <ac:chgData name="Nguyen Linh" userId="424bbd57e43334d6" providerId="LiveId" clId="{6A8DD440-B086-4E82-B804-02848A4F5416}" dt="2022-08-14T16:02:08.688" v="1520" actId="478"/>
          <ac:spMkLst>
            <pc:docMk/>
            <pc:sldMk cId="2941172201" sldId="271"/>
            <ac:spMk id="21" creationId="{057DA298-D738-47C1-B946-0A1A15FC9D77}"/>
          </ac:spMkLst>
        </pc:spChg>
        <pc:spChg chg="mod">
          <ac:chgData name="Nguyen Linh" userId="424bbd57e43334d6" providerId="LiveId" clId="{6A8DD440-B086-4E82-B804-02848A4F5416}" dt="2022-08-14T16:02:21.172" v="1584" actId="1076"/>
          <ac:spMkLst>
            <pc:docMk/>
            <pc:sldMk cId="2941172201" sldId="271"/>
            <ac:spMk id="22" creationId="{480E2BB6-9033-4BE7-829A-E993385EB40B}"/>
          </ac:spMkLst>
        </pc:spChg>
        <pc:spChg chg="del">
          <ac:chgData name="Nguyen Linh" userId="424bbd57e43334d6" providerId="LiveId" clId="{6A8DD440-B086-4E82-B804-02848A4F5416}" dt="2022-08-14T16:02:05.860" v="1519" actId="478"/>
          <ac:spMkLst>
            <pc:docMk/>
            <pc:sldMk cId="2941172201" sldId="271"/>
            <ac:spMk id="23" creationId="{111BA9ED-6878-49EC-8008-E25B052C866F}"/>
          </ac:spMkLst>
        </pc:spChg>
        <pc:spChg chg="del">
          <ac:chgData name="Nguyen Linh" userId="424bbd57e43334d6" providerId="LiveId" clId="{6A8DD440-B086-4E82-B804-02848A4F5416}" dt="2022-08-14T16:02:05.860" v="1519" actId="478"/>
          <ac:spMkLst>
            <pc:docMk/>
            <pc:sldMk cId="2941172201" sldId="271"/>
            <ac:spMk id="24" creationId="{F0FC2125-F9A8-40DC-8069-D2E003AF4650}"/>
          </ac:spMkLst>
        </pc:spChg>
        <pc:spChg chg="del">
          <ac:chgData name="Nguyen Linh" userId="424bbd57e43334d6" providerId="LiveId" clId="{6A8DD440-B086-4E82-B804-02848A4F5416}" dt="2022-08-14T16:02:05.860" v="1519" actId="478"/>
          <ac:spMkLst>
            <pc:docMk/>
            <pc:sldMk cId="2941172201" sldId="271"/>
            <ac:spMk id="25" creationId="{12227257-3DA0-4999-ADFB-9301930F33D6}"/>
          </ac:spMkLst>
        </pc:spChg>
        <pc:grpChg chg="del">
          <ac:chgData name="Nguyen Linh" userId="424bbd57e43334d6" providerId="LiveId" clId="{6A8DD440-B086-4E82-B804-02848A4F5416}" dt="2022-08-14T16:02:05.860" v="1519" actId="478"/>
          <ac:grpSpMkLst>
            <pc:docMk/>
            <pc:sldMk cId="2941172201" sldId="271"/>
            <ac:grpSpMk id="26" creationId="{B937589F-2BAF-444A-AD23-0C73D0BAC0AF}"/>
          </ac:grpSpMkLst>
        </pc:grpChg>
      </pc:sldChg>
      <pc:sldChg chg="del">
        <pc:chgData name="Nguyen Linh" userId="424bbd57e43334d6" providerId="LiveId" clId="{6A8DD440-B086-4E82-B804-02848A4F5416}" dt="2022-08-14T16:02:26.260" v="1585" actId="47"/>
        <pc:sldMkLst>
          <pc:docMk/>
          <pc:sldMk cId="2283047780" sldId="272"/>
        </pc:sldMkLst>
      </pc:sldChg>
      <pc:sldChg chg="del">
        <pc:chgData name="Nguyen Linh" userId="424bbd57e43334d6" providerId="LiveId" clId="{6A8DD440-B086-4E82-B804-02848A4F5416}" dt="2022-08-14T16:04:03.595" v="1601" actId="47"/>
        <pc:sldMkLst>
          <pc:docMk/>
          <pc:sldMk cId="500349828" sldId="273"/>
        </pc:sldMkLst>
      </pc:sldChg>
      <pc:sldChg chg="del">
        <pc:chgData name="Nguyen Linh" userId="424bbd57e43334d6" providerId="LiveId" clId="{6A8DD440-B086-4E82-B804-02848A4F5416}" dt="2022-08-14T16:04:18.445" v="1613" actId="47"/>
        <pc:sldMkLst>
          <pc:docMk/>
          <pc:sldMk cId="128637250" sldId="274"/>
        </pc:sldMkLst>
      </pc:sldChg>
      <pc:sldChg chg="delSp modSp mod">
        <pc:chgData name="Nguyen Linh" userId="424bbd57e43334d6" providerId="LiveId" clId="{6A8DD440-B086-4E82-B804-02848A4F5416}" dt="2022-08-14T15:56:02.282" v="1299" actId="1076"/>
        <pc:sldMkLst>
          <pc:docMk/>
          <pc:sldMk cId="1855709232" sldId="289"/>
        </pc:sldMkLst>
        <pc:spChg chg="mod">
          <ac:chgData name="Nguyen Linh" userId="424bbd57e43334d6" providerId="LiveId" clId="{6A8DD440-B086-4E82-B804-02848A4F5416}" dt="2022-08-14T15:55:18.851" v="1207" actId="1076"/>
          <ac:spMkLst>
            <pc:docMk/>
            <pc:sldMk cId="1855709232" sldId="289"/>
            <ac:spMk id="54" creationId="{D0715662-2971-405D-B487-A3CD4ABEC0F6}"/>
          </ac:spMkLst>
        </pc:spChg>
        <pc:spChg chg="mod">
          <ac:chgData name="Nguyen Linh" userId="424bbd57e43334d6" providerId="LiveId" clId="{6A8DD440-B086-4E82-B804-02848A4F5416}" dt="2022-08-14T15:55:38.048" v="1250" actId="1076"/>
          <ac:spMkLst>
            <pc:docMk/>
            <pc:sldMk cId="1855709232" sldId="289"/>
            <ac:spMk id="57" creationId="{C1DB8E05-1D0C-45A1-A2CF-837E901E9A21}"/>
          </ac:spMkLst>
        </pc:spChg>
        <pc:spChg chg="mod">
          <ac:chgData name="Nguyen Linh" userId="424bbd57e43334d6" providerId="LiveId" clId="{6A8DD440-B086-4E82-B804-02848A4F5416}" dt="2022-08-14T15:56:02.282" v="1299" actId="1076"/>
          <ac:spMkLst>
            <pc:docMk/>
            <pc:sldMk cId="1855709232" sldId="289"/>
            <ac:spMk id="58" creationId="{55E2D431-46A8-4596-8C5A-EB1B2E099CE2}"/>
          </ac:spMkLst>
        </pc:spChg>
        <pc:spChg chg="mod">
          <ac:chgData name="Nguyen Linh" userId="424bbd57e43334d6" providerId="LiveId" clId="{6A8DD440-B086-4E82-B804-02848A4F5416}" dt="2022-08-14T15:55:01.173" v="1173" actId="1076"/>
          <ac:spMkLst>
            <pc:docMk/>
            <pc:sldMk cId="1855709232" sldId="289"/>
            <ac:spMk id="59" creationId="{78A43CB1-3355-458F-97B2-6028B705A558}"/>
          </ac:spMkLst>
        </pc:spChg>
        <pc:grpChg chg="del">
          <ac:chgData name="Nguyen Linh" userId="424bbd57e43334d6" providerId="LiveId" clId="{6A8DD440-B086-4E82-B804-02848A4F5416}" dt="2022-08-14T15:55:03.525" v="1174" actId="478"/>
          <ac:grpSpMkLst>
            <pc:docMk/>
            <pc:sldMk cId="1855709232" sldId="289"/>
            <ac:grpSpMk id="60" creationId="{C2BD8314-82E8-422D-B02A-F6572E20E66A}"/>
          </ac:grpSpMkLst>
        </pc:grpChg>
      </pc:sldChg>
      <pc:sldChg chg="del">
        <pc:chgData name="Nguyen Linh" userId="424bbd57e43334d6" providerId="LiveId" clId="{6A8DD440-B086-4E82-B804-02848A4F5416}" dt="2022-08-14T16:04:02.200" v="1599" actId="47"/>
        <pc:sldMkLst>
          <pc:docMk/>
          <pc:sldMk cId="3159266652" sldId="290"/>
        </pc:sldMkLst>
      </pc:sldChg>
      <pc:sldChg chg="del">
        <pc:chgData name="Nguyen Linh" userId="424bbd57e43334d6" providerId="LiveId" clId="{6A8DD440-B086-4E82-B804-02848A4F5416}" dt="2022-08-14T16:04:05.653" v="1604" actId="47"/>
        <pc:sldMkLst>
          <pc:docMk/>
          <pc:sldMk cId="141898409" sldId="291"/>
        </pc:sldMkLst>
      </pc:sldChg>
      <pc:sldChg chg="addSp delSp modSp mod ord delAnim">
        <pc:chgData name="Nguyen Linh" userId="424bbd57e43334d6" providerId="LiveId" clId="{6A8DD440-B086-4E82-B804-02848A4F5416}" dt="2022-08-14T15:57:47.790" v="1331" actId="2711"/>
        <pc:sldMkLst>
          <pc:docMk/>
          <pc:sldMk cId="2698437362" sldId="292"/>
        </pc:sldMkLst>
        <pc:spChg chg="del">
          <ac:chgData name="Nguyen Linh" userId="424bbd57e43334d6" providerId="LiveId" clId="{6A8DD440-B086-4E82-B804-02848A4F5416}" dt="2022-08-14T15:56:37.496" v="1303" actId="478"/>
          <ac:spMkLst>
            <pc:docMk/>
            <pc:sldMk cId="2698437362" sldId="292"/>
            <ac:spMk id="8" creationId="{B3B740A8-E904-47DD-A184-83157752B228}"/>
          </ac:spMkLst>
        </pc:spChg>
        <pc:spChg chg="del">
          <ac:chgData name="Nguyen Linh" userId="424bbd57e43334d6" providerId="LiveId" clId="{6A8DD440-B086-4E82-B804-02848A4F5416}" dt="2022-08-14T15:56:37.496" v="1303" actId="478"/>
          <ac:spMkLst>
            <pc:docMk/>
            <pc:sldMk cId="2698437362" sldId="292"/>
            <ac:spMk id="9" creationId="{B4ABDEC1-5606-41E9-9A24-CFEDD67C2D53}"/>
          </ac:spMkLst>
        </pc:spChg>
        <pc:spChg chg="del">
          <ac:chgData name="Nguyen Linh" userId="424bbd57e43334d6" providerId="LiveId" clId="{6A8DD440-B086-4E82-B804-02848A4F5416}" dt="2022-08-14T15:56:37.496" v="1303" actId="478"/>
          <ac:spMkLst>
            <pc:docMk/>
            <pc:sldMk cId="2698437362" sldId="292"/>
            <ac:spMk id="10" creationId="{D53A32FB-DE94-41A2-B4BD-BF0E45983481}"/>
          </ac:spMkLst>
        </pc:spChg>
        <pc:spChg chg="del">
          <ac:chgData name="Nguyen Linh" userId="424bbd57e43334d6" providerId="LiveId" clId="{6A8DD440-B086-4E82-B804-02848A4F5416}" dt="2022-08-14T15:56:37.496" v="1303" actId="478"/>
          <ac:spMkLst>
            <pc:docMk/>
            <pc:sldMk cId="2698437362" sldId="292"/>
            <ac:spMk id="14" creationId="{49115995-0ED5-4796-881C-57CBEC4B5018}"/>
          </ac:spMkLst>
        </pc:spChg>
        <pc:spChg chg="del">
          <ac:chgData name="Nguyen Linh" userId="424bbd57e43334d6" providerId="LiveId" clId="{6A8DD440-B086-4E82-B804-02848A4F5416}" dt="2022-08-14T15:56:37.496" v="1303" actId="478"/>
          <ac:spMkLst>
            <pc:docMk/>
            <pc:sldMk cId="2698437362" sldId="292"/>
            <ac:spMk id="22" creationId="{F479E1CA-406D-4596-8971-91B96145323D}"/>
          </ac:spMkLst>
        </pc:spChg>
        <pc:spChg chg="del">
          <ac:chgData name="Nguyen Linh" userId="424bbd57e43334d6" providerId="LiveId" clId="{6A8DD440-B086-4E82-B804-02848A4F5416}" dt="2022-08-14T15:56:37.496" v="1303" actId="478"/>
          <ac:spMkLst>
            <pc:docMk/>
            <pc:sldMk cId="2698437362" sldId="292"/>
            <ac:spMk id="23" creationId="{2F6FD5F7-371F-42E3-A2FD-CDE6C15338AB}"/>
          </ac:spMkLst>
        </pc:spChg>
        <pc:spChg chg="del">
          <ac:chgData name="Nguyen Linh" userId="424bbd57e43334d6" providerId="LiveId" clId="{6A8DD440-B086-4E82-B804-02848A4F5416}" dt="2022-08-14T15:56:37.496" v="1303" actId="478"/>
          <ac:spMkLst>
            <pc:docMk/>
            <pc:sldMk cId="2698437362" sldId="292"/>
            <ac:spMk id="24" creationId="{B98E7B62-CA54-4698-8785-57942E1401C6}"/>
          </ac:spMkLst>
        </pc:spChg>
        <pc:spChg chg="add mod">
          <ac:chgData name="Nguyen Linh" userId="424bbd57e43334d6" providerId="LiveId" clId="{6A8DD440-B086-4E82-B804-02848A4F5416}" dt="2022-08-14T15:56:50.481" v="1313" actId="1076"/>
          <ac:spMkLst>
            <pc:docMk/>
            <pc:sldMk cId="2698437362" sldId="292"/>
            <ac:spMk id="31" creationId="{D092040C-A6EB-46B1-AB70-7F61FA7E4A83}"/>
          </ac:spMkLst>
        </pc:spChg>
        <pc:spChg chg="add mod">
          <ac:chgData name="Nguyen Linh" userId="424bbd57e43334d6" providerId="LiveId" clId="{6A8DD440-B086-4E82-B804-02848A4F5416}" dt="2022-08-14T15:57:03.968" v="1319" actId="1076"/>
          <ac:spMkLst>
            <pc:docMk/>
            <pc:sldMk cId="2698437362" sldId="292"/>
            <ac:spMk id="32" creationId="{A88EAE05-EA0E-4661-8550-FB228ADAD1D4}"/>
          </ac:spMkLst>
        </pc:spChg>
        <pc:grpChg chg="del">
          <ac:chgData name="Nguyen Linh" userId="424bbd57e43334d6" providerId="LiveId" clId="{6A8DD440-B086-4E82-B804-02848A4F5416}" dt="2022-08-14T15:56:37.496" v="1303" actId="478"/>
          <ac:grpSpMkLst>
            <pc:docMk/>
            <pc:sldMk cId="2698437362" sldId="292"/>
            <ac:grpSpMk id="15" creationId="{4CA51AC7-CD82-47EE-9825-C09359A2CAD8}"/>
          </ac:grpSpMkLst>
        </pc:grpChg>
        <pc:grpChg chg="del">
          <ac:chgData name="Nguyen Linh" userId="424bbd57e43334d6" providerId="LiveId" clId="{6A8DD440-B086-4E82-B804-02848A4F5416}" dt="2022-08-14T15:56:37.496" v="1303" actId="478"/>
          <ac:grpSpMkLst>
            <pc:docMk/>
            <pc:sldMk cId="2698437362" sldId="292"/>
            <ac:grpSpMk id="18" creationId="{ECE833B4-4358-4A3C-853E-BB20A1301DAA}"/>
          </ac:grpSpMkLst>
        </pc:grpChg>
        <pc:grpChg chg="del">
          <ac:chgData name="Nguyen Linh" userId="424bbd57e43334d6" providerId="LiveId" clId="{6A8DD440-B086-4E82-B804-02848A4F5416}" dt="2022-08-14T15:56:34.543" v="1302" actId="478"/>
          <ac:grpSpMkLst>
            <pc:docMk/>
            <pc:sldMk cId="2698437362" sldId="292"/>
            <ac:grpSpMk id="25" creationId="{E3468E7E-B091-4C7B-BF08-EF40B8C2BB4F}"/>
          </ac:grpSpMkLst>
        </pc:grpChg>
        <pc:graphicFrameChg chg="add mod modGraphic">
          <ac:chgData name="Nguyen Linh" userId="424bbd57e43334d6" providerId="LiveId" clId="{6A8DD440-B086-4E82-B804-02848A4F5416}" dt="2022-08-14T15:57:47.790" v="1331" actId="2711"/>
          <ac:graphicFrameMkLst>
            <pc:docMk/>
            <pc:sldMk cId="2698437362" sldId="292"/>
            <ac:graphicFrameMk id="5" creationId="{40237545-5444-4C88-8C94-BDF997A8736B}"/>
          </ac:graphicFrameMkLst>
        </pc:graphicFrameChg>
      </pc:sldChg>
      <pc:sldChg chg="del">
        <pc:chgData name="Nguyen Linh" userId="424bbd57e43334d6" providerId="LiveId" clId="{6A8DD440-B086-4E82-B804-02848A4F5416}" dt="2022-08-14T16:04:00.262" v="1597" actId="47"/>
        <pc:sldMkLst>
          <pc:docMk/>
          <pc:sldMk cId="3908158528" sldId="293"/>
        </pc:sldMkLst>
      </pc:sldChg>
      <pc:sldChg chg="addSp delSp modSp mod ord addAnim delAnim">
        <pc:chgData name="Nguyen Linh" userId="424bbd57e43334d6" providerId="LiveId" clId="{6A8DD440-B086-4E82-B804-02848A4F5416}" dt="2022-08-14T16:01:02.002" v="1502" actId="122"/>
        <pc:sldMkLst>
          <pc:docMk/>
          <pc:sldMk cId="2388903278" sldId="294"/>
        </pc:sldMkLst>
        <pc:spChg chg="add del">
          <ac:chgData name="Nguyen Linh" userId="424bbd57e43334d6" providerId="LiveId" clId="{6A8DD440-B086-4E82-B804-02848A4F5416}" dt="2022-08-14T15:59:40.975" v="1479" actId="478"/>
          <ac:spMkLst>
            <pc:docMk/>
            <pc:sldMk cId="2388903278" sldId="294"/>
            <ac:spMk id="8" creationId="{A8D8B6E7-4EC8-4EBD-AB44-65B87743E3C0}"/>
          </ac:spMkLst>
        </pc:spChg>
        <pc:spChg chg="add del">
          <ac:chgData name="Nguyen Linh" userId="424bbd57e43334d6" providerId="LiveId" clId="{6A8DD440-B086-4E82-B804-02848A4F5416}" dt="2022-08-14T15:59:40.975" v="1479" actId="478"/>
          <ac:spMkLst>
            <pc:docMk/>
            <pc:sldMk cId="2388903278" sldId="294"/>
            <ac:spMk id="9" creationId="{41C829E3-A5D9-46DF-9F16-177CB7984E15}"/>
          </ac:spMkLst>
        </pc:spChg>
        <pc:spChg chg="add del">
          <ac:chgData name="Nguyen Linh" userId="424bbd57e43334d6" providerId="LiveId" clId="{6A8DD440-B086-4E82-B804-02848A4F5416}" dt="2022-08-14T15:59:40.975" v="1479" actId="478"/>
          <ac:spMkLst>
            <pc:docMk/>
            <pc:sldMk cId="2388903278" sldId="294"/>
            <ac:spMk id="10" creationId="{CA7DEFA3-0F5D-4160-BF82-DDDDDF5E30E5}"/>
          </ac:spMkLst>
        </pc:spChg>
        <pc:spChg chg="add del">
          <ac:chgData name="Nguyen Linh" userId="424bbd57e43334d6" providerId="LiveId" clId="{6A8DD440-B086-4E82-B804-02848A4F5416}" dt="2022-08-14T15:59:40.975" v="1479" actId="478"/>
          <ac:spMkLst>
            <pc:docMk/>
            <pc:sldMk cId="2388903278" sldId="294"/>
            <ac:spMk id="14" creationId="{9A67243F-464F-4F95-AEBD-2C42243F5BB1}"/>
          </ac:spMkLst>
        </pc:spChg>
        <pc:spChg chg="add del">
          <ac:chgData name="Nguyen Linh" userId="424bbd57e43334d6" providerId="LiveId" clId="{6A8DD440-B086-4E82-B804-02848A4F5416}" dt="2022-08-14T15:59:40.975" v="1479" actId="478"/>
          <ac:spMkLst>
            <pc:docMk/>
            <pc:sldMk cId="2388903278" sldId="294"/>
            <ac:spMk id="15" creationId="{89DEFC57-F8AE-40C0-853A-F4C93C010BDA}"/>
          </ac:spMkLst>
        </pc:spChg>
        <pc:spChg chg="add del">
          <ac:chgData name="Nguyen Linh" userId="424bbd57e43334d6" providerId="LiveId" clId="{6A8DD440-B086-4E82-B804-02848A4F5416}" dt="2022-08-14T15:59:38.819" v="1478" actId="478"/>
          <ac:spMkLst>
            <pc:docMk/>
            <pc:sldMk cId="2388903278" sldId="294"/>
            <ac:spMk id="16" creationId="{8024E5C9-2CF5-45C4-8369-082BA659E963}"/>
          </ac:spMkLst>
        </pc:spChg>
        <pc:spChg chg="add del">
          <ac:chgData name="Nguyen Linh" userId="424bbd57e43334d6" providerId="LiveId" clId="{6A8DD440-B086-4E82-B804-02848A4F5416}" dt="2022-08-14T15:59:38.819" v="1478" actId="478"/>
          <ac:spMkLst>
            <pc:docMk/>
            <pc:sldMk cId="2388903278" sldId="294"/>
            <ac:spMk id="17" creationId="{1D1C1224-D995-4524-9942-98C97E9B4006}"/>
          </ac:spMkLst>
        </pc:spChg>
        <pc:spChg chg="add del">
          <ac:chgData name="Nguyen Linh" userId="424bbd57e43334d6" providerId="LiveId" clId="{6A8DD440-B086-4E82-B804-02848A4F5416}" dt="2022-08-14T15:59:43.801" v="1480" actId="478"/>
          <ac:spMkLst>
            <pc:docMk/>
            <pc:sldMk cId="2388903278" sldId="294"/>
            <ac:spMk id="18" creationId="{23FE4FA1-8B94-46E0-9502-A4D78B764F62}"/>
          </ac:spMkLst>
        </pc:spChg>
        <pc:spChg chg="add del">
          <ac:chgData name="Nguyen Linh" userId="424bbd57e43334d6" providerId="LiveId" clId="{6A8DD440-B086-4E82-B804-02848A4F5416}" dt="2022-08-14T15:59:43.801" v="1480" actId="478"/>
          <ac:spMkLst>
            <pc:docMk/>
            <pc:sldMk cId="2388903278" sldId="294"/>
            <ac:spMk id="19" creationId="{B14BC678-00BC-4CEB-8240-A79765CA5BDA}"/>
          </ac:spMkLst>
        </pc:spChg>
        <pc:spChg chg="add del">
          <ac:chgData name="Nguyen Linh" userId="424bbd57e43334d6" providerId="LiveId" clId="{6A8DD440-B086-4E82-B804-02848A4F5416}" dt="2022-08-14T15:59:40.975" v="1479" actId="478"/>
          <ac:spMkLst>
            <pc:docMk/>
            <pc:sldMk cId="2388903278" sldId="294"/>
            <ac:spMk id="20" creationId="{48B75C4B-99B8-4FE5-9B60-4A2A29F34EE7}"/>
          </ac:spMkLst>
        </pc:spChg>
        <pc:spChg chg="add del">
          <ac:chgData name="Nguyen Linh" userId="424bbd57e43334d6" providerId="LiveId" clId="{6A8DD440-B086-4E82-B804-02848A4F5416}" dt="2022-08-14T15:59:40.975" v="1479" actId="478"/>
          <ac:spMkLst>
            <pc:docMk/>
            <pc:sldMk cId="2388903278" sldId="294"/>
            <ac:spMk id="27" creationId="{33814D7D-97BC-4F63-BD89-7C7681D39D9A}"/>
          </ac:spMkLst>
        </pc:spChg>
        <pc:spChg chg="add del">
          <ac:chgData name="Nguyen Linh" userId="424bbd57e43334d6" providerId="LiveId" clId="{6A8DD440-B086-4E82-B804-02848A4F5416}" dt="2022-08-14T15:59:38.819" v="1478" actId="478"/>
          <ac:spMkLst>
            <pc:docMk/>
            <pc:sldMk cId="2388903278" sldId="294"/>
            <ac:spMk id="28" creationId="{7BFC4743-0B4D-4733-95F8-5BC0B4190AB8}"/>
          </ac:spMkLst>
        </pc:spChg>
        <pc:spChg chg="add del">
          <ac:chgData name="Nguyen Linh" userId="424bbd57e43334d6" providerId="LiveId" clId="{6A8DD440-B086-4E82-B804-02848A4F5416}" dt="2022-08-14T15:59:38.819" v="1478" actId="478"/>
          <ac:spMkLst>
            <pc:docMk/>
            <pc:sldMk cId="2388903278" sldId="294"/>
            <ac:spMk id="29" creationId="{418A81D1-9DF7-40D7-8DBB-1364C70D6F3F}"/>
          </ac:spMkLst>
        </pc:spChg>
        <pc:spChg chg="add del">
          <ac:chgData name="Nguyen Linh" userId="424bbd57e43334d6" providerId="LiveId" clId="{6A8DD440-B086-4E82-B804-02848A4F5416}" dt="2022-08-14T15:59:43.801" v="1480" actId="478"/>
          <ac:spMkLst>
            <pc:docMk/>
            <pc:sldMk cId="2388903278" sldId="294"/>
            <ac:spMk id="30" creationId="{938CA043-4181-49EA-A6AD-65795EAB61A7}"/>
          </ac:spMkLst>
        </pc:spChg>
        <pc:spChg chg="add del">
          <ac:chgData name="Nguyen Linh" userId="424bbd57e43334d6" providerId="LiveId" clId="{6A8DD440-B086-4E82-B804-02848A4F5416}" dt="2022-08-14T15:59:43.801" v="1480" actId="478"/>
          <ac:spMkLst>
            <pc:docMk/>
            <pc:sldMk cId="2388903278" sldId="294"/>
            <ac:spMk id="31" creationId="{54F1BACD-77C6-4F57-B150-649D887FBB06}"/>
          </ac:spMkLst>
        </pc:spChg>
        <pc:spChg chg="add mod">
          <ac:chgData name="Nguyen Linh" userId="424bbd57e43334d6" providerId="LiveId" clId="{6A8DD440-B086-4E82-B804-02848A4F5416}" dt="2022-08-14T15:59:58.336" v="1488" actId="1076"/>
          <ac:spMkLst>
            <pc:docMk/>
            <pc:sldMk cId="2388903278" sldId="294"/>
            <ac:spMk id="39" creationId="{63BBDCFD-0C79-438B-827D-4A8CEDA861FC}"/>
          </ac:spMkLst>
        </pc:spChg>
        <pc:spChg chg="add del">
          <ac:chgData name="Nguyen Linh" userId="424bbd57e43334d6" providerId="LiveId" clId="{6A8DD440-B086-4E82-B804-02848A4F5416}" dt="2022-08-14T15:59:35.777" v="1477" actId="478"/>
          <ac:spMkLst>
            <pc:docMk/>
            <pc:sldMk cId="2388903278" sldId="294"/>
            <ac:spMk id="41" creationId="{BB408A53-8FD8-4038-B897-AC616BFBB7BA}"/>
          </ac:spMkLst>
        </pc:spChg>
        <pc:spChg chg="add del">
          <ac:chgData name="Nguyen Linh" userId="424bbd57e43334d6" providerId="LiveId" clId="{6A8DD440-B086-4E82-B804-02848A4F5416}" dt="2022-08-14T15:59:35.777" v="1477" actId="478"/>
          <ac:spMkLst>
            <pc:docMk/>
            <pc:sldMk cId="2388903278" sldId="294"/>
            <ac:spMk id="117" creationId="{67E5AAD8-2F43-417B-B419-9E0E6E845BFE}"/>
          </ac:spMkLst>
        </pc:spChg>
        <pc:grpChg chg="add del">
          <ac:chgData name="Nguyen Linh" userId="424bbd57e43334d6" providerId="LiveId" clId="{6A8DD440-B086-4E82-B804-02848A4F5416}" dt="2022-08-14T15:59:35.777" v="1477" actId="478"/>
          <ac:grpSpMkLst>
            <pc:docMk/>
            <pc:sldMk cId="2388903278" sldId="294"/>
            <ac:grpSpMk id="11" creationId="{7EF36D71-89AD-49B1-BA2B-9E97C880B261}"/>
          </ac:grpSpMkLst>
        </pc:grpChg>
        <pc:grpChg chg="add del">
          <ac:chgData name="Nguyen Linh" userId="424bbd57e43334d6" providerId="LiveId" clId="{6A8DD440-B086-4E82-B804-02848A4F5416}" dt="2022-08-14T15:59:38.819" v="1478" actId="478"/>
          <ac:grpSpMkLst>
            <pc:docMk/>
            <pc:sldMk cId="2388903278" sldId="294"/>
            <ac:grpSpMk id="21" creationId="{7616FF74-FD31-4CE2-A74D-AFAC952F4027}"/>
          </ac:grpSpMkLst>
        </pc:grpChg>
        <pc:grpChg chg="add del">
          <ac:chgData name="Nguyen Linh" userId="424bbd57e43334d6" providerId="LiveId" clId="{6A8DD440-B086-4E82-B804-02848A4F5416}" dt="2022-08-14T15:59:40.975" v="1479" actId="478"/>
          <ac:grpSpMkLst>
            <pc:docMk/>
            <pc:sldMk cId="2388903278" sldId="294"/>
            <ac:grpSpMk id="24" creationId="{FB0B495D-9A82-41BE-B23A-FAB848FA2283}"/>
          </ac:grpSpMkLst>
        </pc:grpChg>
        <pc:grpChg chg="del">
          <ac:chgData name="Nguyen Linh" userId="424bbd57e43334d6" providerId="LiveId" clId="{6A8DD440-B086-4E82-B804-02848A4F5416}" dt="2022-08-14T15:59:38.819" v="1478" actId="478"/>
          <ac:grpSpMkLst>
            <pc:docMk/>
            <pc:sldMk cId="2388903278" sldId="294"/>
            <ac:grpSpMk id="32" creationId="{799554CE-73BC-4BFC-B146-F8916FDE7FCD}"/>
          </ac:grpSpMkLst>
        </pc:grpChg>
        <pc:graphicFrameChg chg="add mod modGraphic">
          <ac:chgData name="Nguyen Linh" userId="424bbd57e43334d6" providerId="LiveId" clId="{6A8DD440-B086-4E82-B804-02848A4F5416}" dt="2022-08-14T16:01:02.002" v="1502" actId="122"/>
          <ac:graphicFrameMkLst>
            <pc:docMk/>
            <pc:sldMk cId="2388903278" sldId="294"/>
            <ac:graphicFrameMk id="3" creationId="{6CD59133-266A-4D5E-AF97-D949FA57E5AE}"/>
          </ac:graphicFrameMkLst>
        </pc:graphicFrameChg>
      </pc:sldChg>
      <pc:sldChg chg="addSp delSp modSp add del mod delAnim">
        <pc:chgData name="Nguyen Linh" userId="424bbd57e43334d6" providerId="LiveId" clId="{6A8DD440-B086-4E82-B804-02848A4F5416}" dt="2022-08-14T16:07:46.521" v="1672" actId="207"/>
        <pc:sldMkLst>
          <pc:docMk/>
          <pc:sldMk cId="4221536326" sldId="295"/>
        </pc:sldMkLst>
        <pc:spChg chg="del">
          <ac:chgData name="Nguyen Linh" userId="424bbd57e43334d6" providerId="LiveId" clId="{6A8DD440-B086-4E82-B804-02848A4F5416}" dt="2022-08-14T16:05:00.809" v="1626" actId="478"/>
          <ac:spMkLst>
            <pc:docMk/>
            <pc:sldMk cId="4221536326" sldId="295"/>
            <ac:spMk id="25" creationId="{5F8F08CE-10F1-46ED-BEDE-6BE25CAF125B}"/>
          </ac:spMkLst>
        </pc:spChg>
        <pc:spChg chg="del">
          <ac:chgData name="Nguyen Linh" userId="424bbd57e43334d6" providerId="LiveId" clId="{6A8DD440-B086-4E82-B804-02848A4F5416}" dt="2022-08-14T16:05:00.809" v="1626" actId="478"/>
          <ac:spMkLst>
            <pc:docMk/>
            <pc:sldMk cId="4221536326" sldId="295"/>
            <ac:spMk id="26" creationId="{1621271B-54E1-496E-A256-27A1398A0B6E}"/>
          </ac:spMkLst>
        </pc:spChg>
        <pc:spChg chg="del">
          <ac:chgData name="Nguyen Linh" userId="424bbd57e43334d6" providerId="LiveId" clId="{6A8DD440-B086-4E82-B804-02848A4F5416}" dt="2022-08-14T16:05:00.809" v="1626" actId="478"/>
          <ac:spMkLst>
            <pc:docMk/>
            <pc:sldMk cId="4221536326" sldId="295"/>
            <ac:spMk id="27" creationId="{29E0BCDB-F824-4FF3-BFF1-B5B7B570D64D}"/>
          </ac:spMkLst>
        </pc:spChg>
        <pc:spChg chg="del">
          <ac:chgData name="Nguyen Linh" userId="424bbd57e43334d6" providerId="LiveId" clId="{6A8DD440-B086-4E82-B804-02848A4F5416}" dt="2022-08-14T16:04:56.018" v="1624" actId="478"/>
          <ac:spMkLst>
            <pc:docMk/>
            <pc:sldMk cId="4221536326" sldId="295"/>
            <ac:spMk id="28" creationId="{B6D737B1-B27A-47D7-B3DB-3A358846712F}"/>
          </ac:spMkLst>
        </pc:spChg>
        <pc:spChg chg="del">
          <ac:chgData name="Nguyen Linh" userId="424bbd57e43334d6" providerId="LiveId" clId="{6A8DD440-B086-4E82-B804-02848A4F5416}" dt="2022-08-14T16:04:56.018" v="1624" actId="478"/>
          <ac:spMkLst>
            <pc:docMk/>
            <pc:sldMk cId="4221536326" sldId="295"/>
            <ac:spMk id="29" creationId="{8FB2EA72-E02E-43D0-9CBB-4F06751997B8}"/>
          </ac:spMkLst>
        </pc:spChg>
        <pc:spChg chg="del">
          <ac:chgData name="Nguyen Linh" userId="424bbd57e43334d6" providerId="LiveId" clId="{6A8DD440-B086-4E82-B804-02848A4F5416}" dt="2022-08-14T16:04:56.018" v="1624" actId="478"/>
          <ac:spMkLst>
            <pc:docMk/>
            <pc:sldMk cId="4221536326" sldId="295"/>
            <ac:spMk id="30" creationId="{492ED837-569D-4B75-8935-E0DB1AB4ADC7}"/>
          </ac:spMkLst>
        </pc:spChg>
        <pc:spChg chg="del">
          <ac:chgData name="Nguyen Linh" userId="424bbd57e43334d6" providerId="LiveId" clId="{6A8DD440-B086-4E82-B804-02848A4F5416}" dt="2022-08-14T16:05:09.460" v="1628" actId="478"/>
          <ac:spMkLst>
            <pc:docMk/>
            <pc:sldMk cId="4221536326" sldId="295"/>
            <ac:spMk id="31" creationId="{8AEC5AA8-5DD2-4871-A6C4-1FAC994E3733}"/>
          </ac:spMkLst>
        </pc:spChg>
        <pc:spChg chg="del">
          <ac:chgData name="Nguyen Linh" userId="424bbd57e43334d6" providerId="LiveId" clId="{6A8DD440-B086-4E82-B804-02848A4F5416}" dt="2022-08-14T16:04:56.018" v="1624" actId="478"/>
          <ac:spMkLst>
            <pc:docMk/>
            <pc:sldMk cId="4221536326" sldId="295"/>
            <ac:spMk id="32" creationId="{CA94EF20-E2DD-4F15-9DF1-46575A2B1E33}"/>
          </ac:spMkLst>
        </pc:spChg>
        <pc:spChg chg="del">
          <ac:chgData name="Nguyen Linh" userId="424bbd57e43334d6" providerId="LiveId" clId="{6A8DD440-B086-4E82-B804-02848A4F5416}" dt="2022-08-14T16:05:00.809" v="1626" actId="478"/>
          <ac:spMkLst>
            <pc:docMk/>
            <pc:sldMk cId="4221536326" sldId="295"/>
            <ac:spMk id="33" creationId="{C53937E0-92D1-4483-9A7A-91C0A4007BBC}"/>
          </ac:spMkLst>
        </pc:spChg>
        <pc:spChg chg="del">
          <ac:chgData name="Nguyen Linh" userId="424bbd57e43334d6" providerId="LiveId" clId="{6A8DD440-B086-4E82-B804-02848A4F5416}" dt="2022-08-14T16:04:56.018" v="1624" actId="478"/>
          <ac:spMkLst>
            <pc:docMk/>
            <pc:sldMk cId="4221536326" sldId="295"/>
            <ac:spMk id="34" creationId="{97135F88-63D2-4A2D-8F79-8C3C912BC84C}"/>
          </ac:spMkLst>
        </pc:spChg>
        <pc:spChg chg="del">
          <ac:chgData name="Nguyen Linh" userId="424bbd57e43334d6" providerId="LiveId" clId="{6A8DD440-B086-4E82-B804-02848A4F5416}" dt="2022-08-14T16:05:00.809" v="1626" actId="478"/>
          <ac:spMkLst>
            <pc:docMk/>
            <pc:sldMk cId="4221536326" sldId="295"/>
            <ac:spMk id="35" creationId="{2B85C6D5-5E26-4E44-8AEA-9F4A3BA91B10}"/>
          </ac:spMkLst>
        </pc:spChg>
        <pc:spChg chg="del">
          <ac:chgData name="Nguyen Linh" userId="424bbd57e43334d6" providerId="LiveId" clId="{6A8DD440-B086-4E82-B804-02848A4F5416}" dt="2022-08-14T16:04:56.018" v="1624" actId="478"/>
          <ac:spMkLst>
            <pc:docMk/>
            <pc:sldMk cId="4221536326" sldId="295"/>
            <ac:spMk id="36" creationId="{F03D3A6B-CFA1-4BB7-B330-ACE80B04F055}"/>
          </ac:spMkLst>
        </pc:spChg>
        <pc:spChg chg="del">
          <ac:chgData name="Nguyen Linh" userId="424bbd57e43334d6" providerId="LiveId" clId="{6A8DD440-B086-4E82-B804-02848A4F5416}" dt="2022-08-14T16:05:00.809" v="1626" actId="478"/>
          <ac:spMkLst>
            <pc:docMk/>
            <pc:sldMk cId="4221536326" sldId="295"/>
            <ac:spMk id="38" creationId="{9229200A-127E-4C4C-B7A1-55240010D579}"/>
          </ac:spMkLst>
        </pc:spChg>
        <pc:spChg chg="add mod">
          <ac:chgData name="Nguyen Linh" userId="424bbd57e43334d6" providerId="LiveId" clId="{6A8DD440-B086-4E82-B804-02848A4F5416}" dt="2022-08-14T16:06:57.883" v="1661" actId="1076"/>
          <ac:spMkLst>
            <pc:docMk/>
            <pc:sldMk cId="4221536326" sldId="295"/>
            <ac:spMk id="47" creationId="{01243284-CBB7-422F-B817-681CDAC63C11}"/>
          </ac:spMkLst>
        </pc:spChg>
        <pc:grpChg chg="del">
          <ac:chgData name="Nguyen Linh" userId="424bbd57e43334d6" providerId="LiveId" clId="{6A8DD440-B086-4E82-B804-02848A4F5416}" dt="2022-08-14T16:04:58.237" v="1625" actId="478"/>
          <ac:grpSpMkLst>
            <pc:docMk/>
            <pc:sldMk cId="4221536326" sldId="295"/>
            <ac:grpSpMk id="8" creationId="{4F5FBF2B-9BE4-466D-9879-7FF55898AD96}"/>
          </ac:grpSpMkLst>
        </pc:grpChg>
        <pc:grpChg chg="del">
          <ac:chgData name="Nguyen Linh" userId="424bbd57e43334d6" providerId="LiveId" clId="{6A8DD440-B086-4E82-B804-02848A4F5416}" dt="2022-08-14T16:04:29.283" v="1614" actId="478"/>
          <ac:grpSpMkLst>
            <pc:docMk/>
            <pc:sldMk cId="4221536326" sldId="295"/>
            <ac:grpSpMk id="39" creationId="{FF292B79-117E-4707-92F6-1EFC79C46A59}"/>
          </ac:grpSpMkLst>
        </pc:grpChg>
        <pc:graphicFrameChg chg="add mod modGraphic">
          <ac:chgData name="Nguyen Linh" userId="424bbd57e43334d6" providerId="LiveId" clId="{6A8DD440-B086-4E82-B804-02848A4F5416}" dt="2022-08-14T16:07:46.521" v="1672" actId="207"/>
          <ac:graphicFrameMkLst>
            <pc:docMk/>
            <pc:sldMk cId="4221536326" sldId="295"/>
            <ac:graphicFrameMk id="3" creationId="{1D81A67E-331C-4E81-A5EC-858CCB41464D}"/>
          </ac:graphicFrameMkLst>
        </pc:graphicFrameChg>
        <pc:picChg chg="del mod">
          <ac:chgData name="Nguyen Linh" userId="424bbd57e43334d6" providerId="LiveId" clId="{6A8DD440-B086-4E82-B804-02848A4F5416}" dt="2022-08-14T16:05:48.720" v="1640" actId="478"/>
          <ac:picMkLst>
            <pc:docMk/>
            <pc:sldMk cId="4221536326" sldId="295"/>
            <ac:picMk id="46" creationId="{4788F2AA-8C36-42A4-BFF3-C0001CE89BBA}"/>
          </ac:picMkLst>
        </pc:picChg>
        <pc:cxnChg chg="mod">
          <ac:chgData name="Nguyen Linh" userId="424bbd57e43334d6" providerId="LiveId" clId="{6A8DD440-B086-4E82-B804-02848A4F5416}" dt="2022-08-14T16:04:58.237" v="1625" actId="478"/>
          <ac:cxnSpMkLst>
            <pc:docMk/>
            <pc:sldMk cId="4221536326" sldId="295"/>
            <ac:cxnSpMk id="19" creationId="{A96B7C62-B38F-4942-BB31-85DF874D44C4}"/>
          </ac:cxnSpMkLst>
        </pc:cxnChg>
        <pc:cxnChg chg="mod">
          <ac:chgData name="Nguyen Linh" userId="424bbd57e43334d6" providerId="LiveId" clId="{6A8DD440-B086-4E82-B804-02848A4F5416}" dt="2022-08-14T16:04:58.237" v="1625" actId="478"/>
          <ac:cxnSpMkLst>
            <pc:docMk/>
            <pc:sldMk cId="4221536326" sldId="295"/>
            <ac:cxnSpMk id="20" creationId="{7F0881D1-3A2D-4BD2-A64E-5861604A4118}"/>
          </ac:cxnSpMkLst>
        </pc:cxnChg>
        <pc:cxnChg chg="mod">
          <ac:chgData name="Nguyen Linh" userId="424bbd57e43334d6" providerId="LiveId" clId="{6A8DD440-B086-4E82-B804-02848A4F5416}" dt="2022-08-14T16:04:58.237" v="1625" actId="478"/>
          <ac:cxnSpMkLst>
            <pc:docMk/>
            <pc:sldMk cId="4221536326" sldId="295"/>
            <ac:cxnSpMk id="21" creationId="{352BABD7-A120-4D4A-961A-C7B4A117BCFE}"/>
          </ac:cxnSpMkLst>
        </pc:cxnChg>
        <pc:cxnChg chg="mod">
          <ac:chgData name="Nguyen Linh" userId="424bbd57e43334d6" providerId="LiveId" clId="{6A8DD440-B086-4E82-B804-02848A4F5416}" dt="2022-08-14T16:04:58.237" v="1625" actId="478"/>
          <ac:cxnSpMkLst>
            <pc:docMk/>
            <pc:sldMk cId="4221536326" sldId="295"/>
            <ac:cxnSpMk id="22" creationId="{6F328FF6-7472-4BBA-89D7-9CE6E4907BF0}"/>
          </ac:cxnSpMkLst>
        </pc:cxnChg>
        <pc:cxnChg chg="mod">
          <ac:chgData name="Nguyen Linh" userId="424bbd57e43334d6" providerId="LiveId" clId="{6A8DD440-B086-4E82-B804-02848A4F5416}" dt="2022-08-14T16:04:58.237" v="1625" actId="478"/>
          <ac:cxnSpMkLst>
            <pc:docMk/>
            <pc:sldMk cId="4221536326" sldId="295"/>
            <ac:cxnSpMk id="23" creationId="{53AA83C2-B26B-499F-AE4F-BEF731749DDA}"/>
          </ac:cxnSpMkLst>
        </pc:cxnChg>
        <pc:cxnChg chg="mod">
          <ac:chgData name="Nguyen Linh" userId="424bbd57e43334d6" providerId="LiveId" clId="{6A8DD440-B086-4E82-B804-02848A4F5416}" dt="2022-08-14T16:04:58.237" v="1625" actId="478"/>
          <ac:cxnSpMkLst>
            <pc:docMk/>
            <pc:sldMk cId="4221536326" sldId="295"/>
            <ac:cxnSpMk id="24" creationId="{4BD927F8-0BB3-4476-B7FE-76C2E9DEF88D}"/>
          </ac:cxnSpMkLst>
        </pc:cxnChg>
      </pc:sldChg>
      <pc:sldChg chg="del">
        <pc:chgData name="Nguyen Linh" userId="424bbd57e43334d6" providerId="LiveId" clId="{6A8DD440-B086-4E82-B804-02848A4F5416}" dt="2022-08-14T16:04:06.184" v="1605" actId="47"/>
        <pc:sldMkLst>
          <pc:docMk/>
          <pc:sldMk cId="3755643018" sldId="296"/>
        </pc:sldMkLst>
      </pc:sldChg>
      <pc:sldChg chg="addSp delSp modSp mod ord delAnim modAnim">
        <pc:chgData name="Nguyen Linh" userId="424bbd57e43334d6" providerId="LiveId" clId="{6A8DD440-B086-4E82-B804-02848A4F5416}" dt="2022-08-14T16:03:05.738" v="1596" actId="1076"/>
        <pc:sldMkLst>
          <pc:docMk/>
          <pc:sldMk cId="759207381" sldId="297"/>
        </pc:sldMkLst>
        <pc:spChg chg="del">
          <ac:chgData name="Nguyen Linh" userId="424bbd57e43334d6" providerId="LiveId" clId="{6A8DD440-B086-4E82-B804-02848A4F5416}" dt="2022-08-14T16:02:38.265" v="1589" actId="478"/>
          <ac:spMkLst>
            <pc:docMk/>
            <pc:sldMk cId="759207381" sldId="297"/>
            <ac:spMk id="17" creationId="{0D6B8345-47B2-4967-BA17-EE22633DC967}"/>
          </ac:spMkLst>
        </pc:spChg>
        <pc:spChg chg="del">
          <ac:chgData name="Nguyen Linh" userId="424bbd57e43334d6" providerId="LiveId" clId="{6A8DD440-B086-4E82-B804-02848A4F5416}" dt="2022-08-14T16:02:38.265" v="1589" actId="478"/>
          <ac:spMkLst>
            <pc:docMk/>
            <pc:sldMk cId="759207381" sldId="297"/>
            <ac:spMk id="18" creationId="{7FEFC597-085A-4D14-8FDF-799FC49D8D62}"/>
          </ac:spMkLst>
        </pc:spChg>
        <pc:spChg chg="del">
          <ac:chgData name="Nguyen Linh" userId="424bbd57e43334d6" providerId="LiveId" clId="{6A8DD440-B086-4E82-B804-02848A4F5416}" dt="2022-08-14T16:02:38.265" v="1589" actId="478"/>
          <ac:spMkLst>
            <pc:docMk/>
            <pc:sldMk cId="759207381" sldId="297"/>
            <ac:spMk id="19" creationId="{695C2D2A-BCDE-4991-B1B4-DA37282FE70A}"/>
          </ac:spMkLst>
        </pc:spChg>
        <pc:spChg chg="del">
          <ac:chgData name="Nguyen Linh" userId="424bbd57e43334d6" providerId="LiveId" clId="{6A8DD440-B086-4E82-B804-02848A4F5416}" dt="2022-08-14T16:02:38.265" v="1589" actId="478"/>
          <ac:spMkLst>
            <pc:docMk/>
            <pc:sldMk cId="759207381" sldId="297"/>
            <ac:spMk id="20" creationId="{435DC117-7FA6-4F0D-9D13-1EBEA8EB98B7}"/>
          </ac:spMkLst>
        </pc:spChg>
        <pc:spChg chg="del">
          <ac:chgData name="Nguyen Linh" userId="424bbd57e43334d6" providerId="LiveId" clId="{6A8DD440-B086-4E82-B804-02848A4F5416}" dt="2022-08-14T16:02:38.265" v="1589" actId="478"/>
          <ac:spMkLst>
            <pc:docMk/>
            <pc:sldMk cId="759207381" sldId="297"/>
            <ac:spMk id="25" creationId="{3540D4A6-A44D-459D-B80F-240E45943710}"/>
          </ac:spMkLst>
        </pc:spChg>
        <pc:spChg chg="add mod">
          <ac:chgData name="Nguyen Linh" userId="424bbd57e43334d6" providerId="LiveId" clId="{6A8DD440-B086-4E82-B804-02848A4F5416}" dt="2022-08-14T16:02:47.163" v="1591" actId="1076"/>
          <ac:spMkLst>
            <pc:docMk/>
            <pc:sldMk cId="759207381" sldId="297"/>
            <ac:spMk id="30" creationId="{1EE831D5-EF62-401B-B036-5863B282D79F}"/>
          </ac:spMkLst>
        </pc:spChg>
        <pc:spChg chg="add mod">
          <ac:chgData name="Nguyen Linh" userId="424bbd57e43334d6" providerId="LiveId" clId="{6A8DD440-B086-4E82-B804-02848A4F5416}" dt="2022-08-14T16:02:47.163" v="1591" actId="1076"/>
          <ac:spMkLst>
            <pc:docMk/>
            <pc:sldMk cId="759207381" sldId="297"/>
            <ac:spMk id="31" creationId="{6904E29F-C46D-4FEC-AC80-94385590FC2B}"/>
          </ac:spMkLst>
        </pc:spChg>
        <pc:spChg chg="add mod">
          <ac:chgData name="Nguyen Linh" userId="424bbd57e43334d6" providerId="LiveId" clId="{6A8DD440-B086-4E82-B804-02848A4F5416}" dt="2022-08-14T16:03:05.738" v="1596" actId="1076"/>
          <ac:spMkLst>
            <pc:docMk/>
            <pc:sldMk cId="759207381" sldId="297"/>
            <ac:spMk id="32" creationId="{87F244C1-DA82-4BCE-8128-D6F6C195E041}"/>
          </ac:spMkLst>
        </pc:spChg>
        <pc:spChg chg="del">
          <ac:chgData name="Nguyen Linh" userId="424bbd57e43334d6" providerId="LiveId" clId="{6A8DD440-B086-4E82-B804-02848A4F5416}" dt="2022-08-14T16:02:38.265" v="1589" actId="478"/>
          <ac:spMkLst>
            <pc:docMk/>
            <pc:sldMk cId="759207381" sldId="297"/>
            <ac:spMk id="53" creationId="{E0D87756-57E1-45F1-8F25-769873DA6752}"/>
          </ac:spMkLst>
        </pc:spChg>
        <pc:spChg chg="del">
          <ac:chgData name="Nguyen Linh" userId="424bbd57e43334d6" providerId="LiveId" clId="{6A8DD440-B086-4E82-B804-02848A4F5416}" dt="2022-08-14T16:02:38.265" v="1589" actId="478"/>
          <ac:spMkLst>
            <pc:docMk/>
            <pc:sldMk cId="759207381" sldId="297"/>
            <ac:spMk id="54" creationId="{E3787BF1-516F-485B-9153-B7E3AE2BDC8F}"/>
          </ac:spMkLst>
        </pc:spChg>
        <pc:spChg chg="del">
          <ac:chgData name="Nguyen Linh" userId="424bbd57e43334d6" providerId="LiveId" clId="{6A8DD440-B086-4E82-B804-02848A4F5416}" dt="2022-08-14T16:02:38.265" v="1589" actId="478"/>
          <ac:spMkLst>
            <pc:docMk/>
            <pc:sldMk cId="759207381" sldId="297"/>
            <ac:spMk id="55" creationId="{51A7BA74-0A42-4A75-94D8-C82FCECFD62B}"/>
          </ac:spMkLst>
        </pc:spChg>
        <pc:spChg chg="del">
          <ac:chgData name="Nguyen Linh" userId="424bbd57e43334d6" providerId="LiveId" clId="{6A8DD440-B086-4E82-B804-02848A4F5416}" dt="2022-08-14T16:02:38.265" v="1589" actId="478"/>
          <ac:spMkLst>
            <pc:docMk/>
            <pc:sldMk cId="759207381" sldId="297"/>
            <ac:spMk id="56" creationId="{429A12F7-3C74-40BC-ADF6-C80395D34D67}"/>
          </ac:spMkLst>
        </pc:spChg>
        <pc:spChg chg="del">
          <ac:chgData name="Nguyen Linh" userId="424bbd57e43334d6" providerId="LiveId" clId="{6A8DD440-B086-4E82-B804-02848A4F5416}" dt="2022-08-14T16:02:38.265" v="1589" actId="478"/>
          <ac:spMkLst>
            <pc:docMk/>
            <pc:sldMk cId="759207381" sldId="297"/>
            <ac:spMk id="57" creationId="{42E35B40-2CF3-4BBB-82F2-51603707B451}"/>
          </ac:spMkLst>
        </pc:spChg>
        <pc:grpChg chg="del">
          <ac:chgData name="Nguyen Linh" userId="424bbd57e43334d6" providerId="LiveId" clId="{6A8DD440-B086-4E82-B804-02848A4F5416}" dt="2022-08-14T16:02:31.786" v="1588" actId="478"/>
          <ac:grpSpMkLst>
            <pc:docMk/>
            <pc:sldMk cId="759207381" sldId="297"/>
            <ac:grpSpMk id="58" creationId="{EF8CF02E-4280-48E3-A112-6FDA2A7A09CF}"/>
          </ac:grpSpMkLst>
        </pc:grpChg>
        <pc:picChg chg="mod">
          <ac:chgData name="Nguyen Linh" userId="424bbd57e43334d6" providerId="LiveId" clId="{6A8DD440-B086-4E82-B804-02848A4F5416}" dt="2022-08-14T16:02:52.866" v="1593" actId="14100"/>
          <ac:picMkLst>
            <pc:docMk/>
            <pc:sldMk cId="759207381" sldId="297"/>
            <ac:picMk id="3" creationId="{37303DA8-B1A0-4346-B919-8C8E0EC45D3B}"/>
          </ac:picMkLst>
        </pc:picChg>
        <pc:cxnChg chg="del">
          <ac:chgData name="Nguyen Linh" userId="424bbd57e43334d6" providerId="LiveId" clId="{6A8DD440-B086-4E82-B804-02848A4F5416}" dt="2022-08-14T16:02:38.265" v="1589" actId="478"/>
          <ac:cxnSpMkLst>
            <pc:docMk/>
            <pc:sldMk cId="759207381" sldId="297"/>
            <ac:cxnSpMk id="16" creationId="{42E6F706-B3DE-478A-8931-10B609FDB449}"/>
          </ac:cxnSpMkLst>
        </pc:cxnChg>
        <pc:cxnChg chg="del">
          <ac:chgData name="Nguyen Linh" userId="424bbd57e43334d6" providerId="LiveId" clId="{6A8DD440-B086-4E82-B804-02848A4F5416}" dt="2022-08-14T16:02:38.265" v="1589" actId="478"/>
          <ac:cxnSpMkLst>
            <pc:docMk/>
            <pc:sldMk cId="759207381" sldId="297"/>
            <ac:cxnSpMk id="21" creationId="{AC9A6EEF-E7CE-4131-BE7F-03C7118DC94F}"/>
          </ac:cxnSpMkLst>
        </pc:cxnChg>
        <pc:cxnChg chg="del">
          <ac:chgData name="Nguyen Linh" userId="424bbd57e43334d6" providerId="LiveId" clId="{6A8DD440-B086-4E82-B804-02848A4F5416}" dt="2022-08-14T16:02:38.265" v="1589" actId="478"/>
          <ac:cxnSpMkLst>
            <pc:docMk/>
            <pc:sldMk cId="759207381" sldId="297"/>
            <ac:cxnSpMk id="22" creationId="{4DC421A9-FB08-439E-8B8F-BAE3D5F51A1B}"/>
          </ac:cxnSpMkLst>
        </pc:cxnChg>
        <pc:cxnChg chg="del">
          <ac:chgData name="Nguyen Linh" userId="424bbd57e43334d6" providerId="LiveId" clId="{6A8DD440-B086-4E82-B804-02848A4F5416}" dt="2022-08-14T16:02:38.265" v="1589" actId="478"/>
          <ac:cxnSpMkLst>
            <pc:docMk/>
            <pc:sldMk cId="759207381" sldId="297"/>
            <ac:cxnSpMk id="23" creationId="{3A19F7CF-A5FB-472B-9561-6FF41E8AF407}"/>
          </ac:cxnSpMkLst>
        </pc:cxnChg>
        <pc:cxnChg chg="del">
          <ac:chgData name="Nguyen Linh" userId="424bbd57e43334d6" providerId="LiveId" clId="{6A8DD440-B086-4E82-B804-02848A4F5416}" dt="2022-08-14T16:02:38.265" v="1589" actId="478"/>
          <ac:cxnSpMkLst>
            <pc:docMk/>
            <pc:sldMk cId="759207381" sldId="297"/>
            <ac:cxnSpMk id="24" creationId="{7AB78382-1659-44F6-AC2D-2DCAF13DAD0C}"/>
          </ac:cxnSpMkLst>
        </pc:cxnChg>
      </pc:sldChg>
      <pc:sldChg chg="del">
        <pc:chgData name="Nguyen Linh" userId="424bbd57e43334d6" providerId="LiveId" clId="{6A8DD440-B086-4E82-B804-02848A4F5416}" dt="2022-08-14T16:04:01.371" v="1598" actId="47"/>
        <pc:sldMkLst>
          <pc:docMk/>
          <pc:sldMk cId="1371959360" sldId="298"/>
        </pc:sldMkLst>
      </pc:sldChg>
      <pc:sldChg chg="del">
        <pc:chgData name="Nguyen Linh" userId="424bbd57e43334d6" providerId="LiveId" clId="{6A8DD440-B086-4E82-B804-02848A4F5416}" dt="2022-08-14T16:04:02.840" v="1600" actId="47"/>
        <pc:sldMkLst>
          <pc:docMk/>
          <pc:sldMk cId="3861617579" sldId="299"/>
        </pc:sldMkLst>
      </pc:sldChg>
      <pc:sldChg chg="addSp delSp modSp mod">
        <pc:chgData name="Nguyen Linh" userId="424bbd57e43334d6" providerId="LiveId" clId="{6A8DD440-B086-4E82-B804-02848A4F5416}" dt="2022-08-14T15:54:37.351" v="1152" actId="20577"/>
        <pc:sldMkLst>
          <pc:docMk/>
          <pc:sldMk cId="168414012" sldId="300"/>
        </pc:sldMkLst>
        <pc:spChg chg="add del mod">
          <ac:chgData name="Nguyen Linh" userId="424bbd57e43334d6" providerId="LiveId" clId="{6A8DD440-B086-4E82-B804-02848A4F5416}" dt="2022-08-14T15:51:42.288" v="1121" actId="478"/>
          <ac:spMkLst>
            <pc:docMk/>
            <pc:sldMk cId="168414012" sldId="300"/>
            <ac:spMk id="9" creationId="{42FA5A16-58F2-4362-9CEC-580C5CDD96FB}"/>
          </ac:spMkLst>
        </pc:spChg>
        <pc:spChg chg="mod">
          <ac:chgData name="Nguyen Linh" userId="424bbd57e43334d6" providerId="LiveId" clId="{6A8DD440-B086-4E82-B804-02848A4F5416}" dt="2022-08-14T15:51:40.184" v="1119"/>
          <ac:spMkLst>
            <pc:docMk/>
            <pc:sldMk cId="168414012" sldId="300"/>
            <ac:spMk id="20" creationId="{E6C85CDB-DB5D-4C2C-ACA1-14F6CBAB114F}"/>
          </ac:spMkLst>
        </pc:spChg>
        <pc:spChg chg="mod">
          <ac:chgData name="Nguyen Linh" userId="424bbd57e43334d6" providerId="LiveId" clId="{6A8DD440-B086-4E82-B804-02848A4F5416}" dt="2022-08-14T15:53:18.848" v="1143" actId="14100"/>
          <ac:spMkLst>
            <pc:docMk/>
            <pc:sldMk cId="168414012" sldId="300"/>
            <ac:spMk id="21" creationId="{5130F3CD-AB52-49B9-9391-7BE20846BB61}"/>
          </ac:spMkLst>
        </pc:spChg>
        <pc:spChg chg="mod">
          <ac:chgData name="Nguyen Linh" userId="424bbd57e43334d6" providerId="LiveId" clId="{6A8DD440-B086-4E82-B804-02848A4F5416}" dt="2022-08-14T15:54:37.351" v="1152" actId="20577"/>
          <ac:spMkLst>
            <pc:docMk/>
            <pc:sldMk cId="168414012" sldId="300"/>
            <ac:spMk id="24" creationId="{9A893011-1C69-4B96-BEF6-4B46D05A150B}"/>
          </ac:spMkLst>
        </pc:spChg>
        <pc:spChg chg="add mod">
          <ac:chgData name="Nguyen Linh" userId="424bbd57e43334d6" providerId="LiveId" clId="{6A8DD440-B086-4E82-B804-02848A4F5416}" dt="2022-08-14T15:52:27.005" v="1137" actId="1076"/>
          <ac:spMkLst>
            <pc:docMk/>
            <pc:sldMk cId="168414012" sldId="300"/>
            <ac:spMk id="26" creationId="{FA0A82A4-01D8-4F9E-B134-B85685E6C20F}"/>
          </ac:spMkLst>
        </pc:spChg>
        <pc:grpChg chg="mod">
          <ac:chgData name="Nguyen Linh" userId="424bbd57e43334d6" providerId="LiveId" clId="{6A8DD440-B086-4E82-B804-02848A4F5416}" dt="2022-08-14T15:52:18.494" v="1131" actId="1076"/>
          <ac:grpSpMkLst>
            <pc:docMk/>
            <pc:sldMk cId="168414012" sldId="300"/>
            <ac:grpSpMk id="6" creationId="{1FAC94EE-49EC-4F63-93AA-FE7E20558154}"/>
          </ac:grpSpMkLst>
        </pc:grpChg>
        <pc:picChg chg="mod">
          <ac:chgData name="Nguyen Linh" userId="424bbd57e43334d6" providerId="LiveId" clId="{6A8DD440-B086-4E82-B804-02848A4F5416}" dt="2022-08-14T15:53:35.863" v="1150" actId="1076"/>
          <ac:picMkLst>
            <pc:docMk/>
            <pc:sldMk cId="168414012" sldId="300"/>
            <ac:picMk id="25" creationId="{F2824A4B-BF56-447F-84F9-D845115F47BB}"/>
          </ac:picMkLst>
        </pc:picChg>
      </pc:sldChg>
      <pc:sldChg chg="addSp modSp new modAnim">
        <pc:chgData name="Nguyen Linh" userId="424bbd57e43334d6" providerId="LiveId" clId="{6A8DD440-B086-4E82-B804-02848A4F5416}" dt="2022-08-14T15:37:41.611" v="154"/>
        <pc:sldMkLst>
          <pc:docMk/>
          <pc:sldMk cId="3707604495" sldId="301"/>
        </pc:sldMkLst>
        <pc:picChg chg="add mod">
          <ac:chgData name="Nguyen Linh" userId="424bbd57e43334d6" providerId="LiveId" clId="{6A8DD440-B086-4E82-B804-02848A4F5416}" dt="2022-08-14T15:37:41.611" v="154"/>
          <ac:picMkLst>
            <pc:docMk/>
            <pc:sldMk cId="3707604495" sldId="301"/>
            <ac:picMk id="2" creationId="{C1F8DB16-7F14-42E0-A0ED-92097D2FBE0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Pexels.com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97833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  <a:t>11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41179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0676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2507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  <a:t>14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82014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9559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86063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64292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6564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10591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9100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3715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Pexels.com</a:t>
            </a:r>
            <a:endParaRPr lang="en-ID" dirty="0"/>
          </a:p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8B61E-5454-474C-8735-18C45FDFFE51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77878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75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2087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0085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870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14B48F-6037-4914-877F-7F5C41534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E26E6-D76D-46B3-93CB-2951DC5AFAF4}" type="datetimeFigureOut">
              <a:rPr lang="en-ID" smtClean="0"/>
              <a:t>14/08/2022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DEA4DC-C889-4BB8-A0F6-95C146F4B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07B9D-CC30-49F8-93C2-C24004467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10A3E-617D-4EF1-AC9F-0E304CAF85C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1873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isk Management Infographics" type="title">
  <p:cSld name="Risk Management Infographics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6697600" y="1921712"/>
            <a:ext cx="4890400" cy="21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6267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flipH="1">
            <a:off x="8065600" y="4058688"/>
            <a:ext cx="35224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72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436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7033" y="1536633"/>
            <a:ext cx="10298000" cy="4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548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429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761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675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439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66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7033" y="1536633"/>
            <a:ext cx="10298000" cy="4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2734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8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2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pos="4176">
          <p15:clr>
            <a:srgbClr val="EA4335"/>
          </p15:clr>
        </p15:guide>
        <p15:guide id="8" pos="158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6A5F7B5-C6C8-4F01-8851-61513465995B}"/>
              </a:ext>
            </a:extLst>
          </p:cNvPr>
          <p:cNvSpPr/>
          <p:nvPr/>
        </p:nvSpPr>
        <p:spPr>
          <a:xfrm>
            <a:off x="0" y="0"/>
            <a:ext cx="5729367" cy="6857999"/>
          </a:xfrm>
          <a:custGeom>
            <a:avLst/>
            <a:gdLst>
              <a:gd name="connsiteX0" fmla="*/ 0 w 5729367"/>
              <a:gd name="connsiteY0" fmla="*/ 0 h 6857999"/>
              <a:gd name="connsiteX1" fmla="*/ 3252867 w 5729367"/>
              <a:gd name="connsiteY1" fmla="*/ 0 h 6857999"/>
              <a:gd name="connsiteX2" fmla="*/ 5729367 w 5729367"/>
              <a:gd name="connsiteY2" fmla="*/ 6857999 h 6857999"/>
              <a:gd name="connsiteX3" fmla="*/ 3252867 w 5729367"/>
              <a:gd name="connsiteY3" fmla="*/ 6857999 h 6857999"/>
              <a:gd name="connsiteX4" fmla="*/ 0 w 572936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9367" h="6857999">
                <a:moveTo>
                  <a:pt x="0" y="0"/>
                </a:moveTo>
                <a:lnTo>
                  <a:pt x="3252867" y="0"/>
                </a:lnTo>
                <a:lnTo>
                  <a:pt x="5729367" y="6857999"/>
                </a:lnTo>
                <a:lnTo>
                  <a:pt x="325286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77F453-8EB0-4498-8782-71570C15FC2C}"/>
              </a:ext>
            </a:extLst>
          </p:cNvPr>
          <p:cNvSpPr/>
          <p:nvPr/>
        </p:nvSpPr>
        <p:spPr>
          <a:xfrm>
            <a:off x="3619500" y="0"/>
            <a:ext cx="8572500" cy="6857999"/>
          </a:xfrm>
          <a:custGeom>
            <a:avLst/>
            <a:gdLst>
              <a:gd name="connsiteX0" fmla="*/ 2476500 w 8572500"/>
              <a:gd name="connsiteY0" fmla="*/ 0 h 6857999"/>
              <a:gd name="connsiteX1" fmla="*/ 8572500 w 8572500"/>
              <a:gd name="connsiteY1" fmla="*/ 0 h 6857999"/>
              <a:gd name="connsiteX2" fmla="*/ 8572500 w 8572500"/>
              <a:gd name="connsiteY2" fmla="*/ 6857999 h 6857999"/>
              <a:gd name="connsiteX3" fmla="*/ 2476500 w 8572500"/>
              <a:gd name="connsiteY3" fmla="*/ 6857999 h 6857999"/>
              <a:gd name="connsiteX4" fmla="*/ 0 w 85725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00" h="6857999">
                <a:moveTo>
                  <a:pt x="2476500" y="0"/>
                </a:moveTo>
                <a:lnTo>
                  <a:pt x="8572500" y="0"/>
                </a:lnTo>
                <a:lnTo>
                  <a:pt x="8572500" y="6857999"/>
                </a:lnTo>
                <a:lnTo>
                  <a:pt x="2476500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F8145155-3ED7-443B-98DF-3FC6F32183A0}"/>
              </a:ext>
            </a:extLst>
          </p:cNvPr>
          <p:cNvSpPr/>
          <p:nvPr/>
        </p:nvSpPr>
        <p:spPr>
          <a:xfrm>
            <a:off x="10461890" y="2066925"/>
            <a:ext cx="1730110" cy="4791074"/>
          </a:xfrm>
          <a:prstGeom prst="triangle">
            <a:avLst>
              <a:gd name="adj" fmla="val 100000"/>
            </a:avLst>
          </a:prstGeom>
          <a:solidFill>
            <a:srgbClr val="EEC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A816EBF-E78B-409F-80E9-202079609E81}"/>
              </a:ext>
            </a:extLst>
          </p:cNvPr>
          <p:cNvSpPr/>
          <p:nvPr/>
        </p:nvSpPr>
        <p:spPr>
          <a:xfrm rot="10800000">
            <a:off x="1" y="0"/>
            <a:ext cx="1066271" cy="2952750"/>
          </a:xfrm>
          <a:prstGeom prst="triangle">
            <a:avLst>
              <a:gd name="adj" fmla="val 100000"/>
            </a:avLst>
          </a:prstGeom>
          <a:solidFill>
            <a:srgbClr val="55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10FAF72-89CB-482C-B99F-270FDEFFBFC9}"/>
              </a:ext>
            </a:extLst>
          </p:cNvPr>
          <p:cNvSpPr txBox="1">
            <a:spLocks/>
          </p:cNvSpPr>
          <p:nvPr/>
        </p:nvSpPr>
        <p:spPr>
          <a:xfrm>
            <a:off x="1780357" y="5063787"/>
            <a:ext cx="1627165" cy="1523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Segoe UI" panose="020B0502040204020203" pitchFamily="34" charset="0"/>
              </a:rPr>
              <a:t>IBAOTU.COM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13ED887-2C6E-4F77-99EE-992FDB941BAC}"/>
              </a:ext>
            </a:extLst>
          </p:cNvPr>
          <p:cNvGrpSpPr/>
          <p:nvPr/>
        </p:nvGrpSpPr>
        <p:grpSpPr>
          <a:xfrm>
            <a:off x="335687" y="5703562"/>
            <a:ext cx="631679" cy="631679"/>
            <a:chOff x="9205647" y="2594693"/>
            <a:chExt cx="1533051" cy="1533051"/>
          </a:xfrm>
        </p:grpSpPr>
        <p:sp>
          <p:nvSpPr>
            <p:cNvPr id="24" name="right-arrowheads_44810">
              <a:extLst>
                <a:ext uri="{FF2B5EF4-FFF2-40B4-BE49-F238E27FC236}">
                  <a16:creationId xmlns:a16="http://schemas.microsoft.com/office/drawing/2014/main" id="{22A84333-EA9C-4395-90A4-831CD7CA194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rgbClr val="553036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D54E8280-1FD6-4CDF-B570-13863A8EE5CD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230F283D-30C4-4C6C-B8B9-3BF58D55BFA8}"/>
              </a:ext>
            </a:extLst>
          </p:cNvPr>
          <p:cNvGrpSpPr/>
          <p:nvPr/>
        </p:nvGrpSpPr>
        <p:grpSpPr>
          <a:xfrm rot="5400000">
            <a:off x="10767160" y="571449"/>
            <a:ext cx="101370" cy="1330760"/>
            <a:chOff x="508216" y="2820579"/>
            <a:chExt cx="196770" cy="2583143"/>
          </a:xfrm>
          <a:solidFill>
            <a:srgbClr val="553036"/>
          </a:solidFill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9F53F1FA-40F1-40A2-AA32-E4B9FF1E48EA}"/>
                </a:ext>
              </a:extLst>
            </p:cNvPr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4D6EF667-91E3-4188-BED6-6514A8A674B3}"/>
                </a:ext>
              </a:extLst>
            </p:cNvPr>
            <p:cNvCxnSpPr/>
            <p:nvPr/>
          </p:nvCxnSpPr>
          <p:spPr>
            <a:xfrm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2011DF1D-FBC8-4145-A0B9-2CF2BAEC9925}"/>
                </a:ext>
              </a:extLst>
            </p:cNvPr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7C557801-D7A5-4BF4-9603-A1EFEEBD56D1}"/>
                </a:ext>
              </a:extLst>
            </p:cNvPr>
            <p:cNvCxnSpPr/>
            <p:nvPr/>
          </p:nvCxnSpPr>
          <p:spPr>
            <a:xfrm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6CF3620C-C038-4948-8893-F159768839B3}"/>
                </a:ext>
              </a:extLst>
            </p:cNvPr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</p:grpSp>
      <p:grpSp>
        <p:nvGrpSpPr>
          <p:cNvPr id="39" name="Group 39">
            <a:extLst>
              <a:ext uri="{FF2B5EF4-FFF2-40B4-BE49-F238E27FC236}">
                <a16:creationId xmlns:a16="http://schemas.microsoft.com/office/drawing/2014/main" id="{8ADFC1EB-3E1F-4664-8358-85EB3F45C095}"/>
              </a:ext>
            </a:extLst>
          </p:cNvPr>
          <p:cNvGrpSpPr/>
          <p:nvPr/>
        </p:nvGrpSpPr>
        <p:grpSpPr>
          <a:xfrm>
            <a:off x="1520857" y="1556000"/>
            <a:ext cx="461665" cy="461665"/>
            <a:chOff x="5224097" y="1876572"/>
            <a:chExt cx="923330" cy="923330"/>
          </a:xfrm>
        </p:grpSpPr>
        <p:sp>
          <p:nvSpPr>
            <p:cNvPr id="40" name="Diamond 41">
              <a:extLst>
                <a:ext uri="{FF2B5EF4-FFF2-40B4-BE49-F238E27FC236}">
                  <a16:creationId xmlns:a16="http://schemas.microsoft.com/office/drawing/2014/main" id="{7C1A7F35-C668-4EDB-BD20-833C18B03685}"/>
                </a:ext>
              </a:extLst>
            </p:cNvPr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1" name="Freeform: Shape 42">
              <a:extLst>
                <a:ext uri="{FF2B5EF4-FFF2-40B4-BE49-F238E27FC236}">
                  <a16:creationId xmlns:a16="http://schemas.microsoft.com/office/drawing/2014/main" id="{14FAA96B-DEDD-43C3-8FFA-4CFB003ACE81}"/>
                </a:ext>
              </a:extLst>
            </p:cNvPr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</p:grpSp>
      <p:grpSp>
        <p:nvGrpSpPr>
          <p:cNvPr id="42" name="Group 39">
            <a:extLst>
              <a:ext uri="{FF2B5EF4-FFF2-40B4-BE49-F238E27FC236}">
                <a16:creationId xmlns:a16="http://schemas.microsoft.com/office/drawing/2014/main" id="{37049E9C-CC19-4FEE-9D26-FC4C2F681107}"/>
              </a:ext>
            </a:extLst>
          </p:cNvPr>
          <p:cNvGrpSpPr/>
          <p:nvPr/>
        </p:nvGrpSpPr>
        <p:grpSpPr>
          <a:xfrm>
            <a:off x="2130435" y="1556000"/>
            <a:ext cx="461665" cy="461665"/>
            <a:chOff x="5224097" y="1876572"/>
            <a:chExt cx="923330" cy="923330"/>
          </a:xfrm>
        </p:grpSpPr>
        <p:sp>
          <p:nvSpPr>
            <p:cNvPr id="43" name="Diamond 41">
              <a:extLst>
                <a:ext uri="{FF2B5EF4-FFF2-40B4-BE49-F238E27FC236}">
                  <a16:creationId xmlns:a16="http://schemas.microsoft.com/office/drawing/2014/main" id="{BAEFDE77-18DC-4993-BA78-294F83B29864}"/>
                </a:ext>
              </a:extLst>
            </p:cNvPr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4" name="Freeform: Shape 42">
              <a:extLst>
                <a:ext uri="{FF2B5EF4-FFF2-40B4-BE49-F238E27FC236}">
                  <a16:creationId xmlns:a16="http://schemas.microsoft.com/office/drawing/2014/main" id="{AAD103D6-067F-47BA-8FFB-B85859B07CED}"/>
                </a:ext>
              </a:extLst>
            </p:cNvPr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</p:grpSp>
      <p:grpSp>
        <p:nvGrpSpPr>
          <p:cNvPr id="45" name="Group 39">
            <a:extLst>
              <a:ext uri="{FF2B5EF4-FFF2-40B4-BE49-F238E27FC236}">
                <a16:creationId xmlns:a16="http://schemas.microsoft.com/office/drawing/2014/main" id="{3B1292FD-9418-4F58-BCF8-14D3145279D4}"/>
              </a:ext>
            </a:extLst>
          </p:cNvPr>
          <p:cNvGrpSpPr/>
          <p:nvPr/>
        </p:nvGrpSpPr>
        <p:grpSpPr>
          <a:xfrm>
            <a:off x="2765832" y="1556000"/>
            <a:ext cx="461665" cy="461665"/>
            <a:chOff x="5224097" y="1876572"/>
            <a:chExt cx="923330" cy="923330"/>
          </a:xfrm>
        </p:grpSpPr>
        <p:sp>
          <p:nvSpPr>
            <p:cNvPr id="46" name="Diamond 41">
              <a:extLst>
                <a:ext uri="{FF2B5EF4-FFF2-40B4-BE49-F238E27FC236}">
                  <a16:creationId xmlns:a16="http://schemas.microsoft.com/office/drawing/2014/main" id="{8F6F0D3D-5B7B-47C5-8F4F-66E47737E5DA}"/>
                </a:ext>
              </a:extLst>
            </p:cNvPr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7" name="Freeform: Shape 42">
              <a:extLst>
                <a:ext uri="{FF2B5EF4-FFF2-40B4-BE49-F238E27FC236}">
                  <a16:creationId xmlns:a16="http://schemas.microsoft.com/office/drawing/2014/main" id="{0E85E32F-6CC5-4C08-8915-448A51ECC566}"/>
                </a:ext>
              </a:extLst>
            </p:cNvPr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905D99F-6AFC-4184-9A32-CDFD46308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361" y="302179"/>
            <a:ext cx="6370870" cy="583996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05B5193-B8AA-4D5B-952E-87BA396BC7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012" y="3217341"/>
            <a:ext cx="3997590" cy="3997590"/>
          </a:xfrm>
          <a:prstGeom prst="rect">
            <a:avLst/>
          </a:prstGeom>
        </p:spPr>
      </p:pic>
      <p:pic>
        <p:nvPicPr>
          <p:cNvPr id="33" name="5c4aae333f307">
            <a:hlinkClick r:id="" action="ppaction://media"/>
            <a:extLst>
              <a:ext uri="{FF2B5EF4-FFF2-40B4-BE49-F238E27FC236}">
                <a16:creationId xmlns:a16="http://schemas.microsoft.com/office/drawing/2014/main" id="{751A1DF5-8783-4BFD-A39A-EF51270D5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21485" y="-487364"/>
            <a:ext cx="487363" cy="48736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48896C8F-7F06-4ABF-8A85-6BE6D069C2E1}"/>
              </a:ext>
            </a:extLst>
          </p:cNvPr>
          <p:cNvSpPr txBox="1"/>
          <p:nvPr/>
        </p:nvSpPr>
        <p:spPr>
          <a:xfrm>
            <a:off x="435079" y="2210849"/>
            <a:ext cx="669598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553036"/>
                </a:solidFill>
                <a:latin typeface="Bilbo" pitchFamily="2" charset="0"/>
                <a:ea typeface="思源黑体 CN Heavy" panose="020B0A00000000000000" pitchFamily="34" charset="-122"/>
              </a:rPr>
              <a:t>NÓI VÀ NGHE</a:t>
            </a:r>
          </a:p>
          <a:p>
            <a:pPr algn="ctr"/>
            <a:r>
              <a:rPr lang="en-US" altLang="zh-CN" sz="4800" b="1" dirty="0">
                <a:solidFill>
                  <a:srgbClr val="553036"/>
                </a:solidFill>
                <a:latin typeface="Bilbo" pitchFamily="2" charset="0"/>
                <a:ea typeface="思源黑体 CN Heavy" panose="020B0A00000000000000" pitchFamily="34" charset="-122"/>
              </a:rPr>
              <a:t>THẢO LUẬN VỀ MỘT VẤN ĐỀ ĐỜI SỐNG CÓ Ý KIẾN KHÁC NHAU</a:t>
            </a:r>
          </a:p>
        </p:txBody>
      </p:sp>
    </p:spTree>
    <p:extLst>
      <p:ext uri="{BB962C8B-B14F-4D97-AF65-F5344CB8AC3E}">
        <p14:creationId xmlns:p14="http://schemas.microsoft.com/office/powerpoint/2010/main" val="76446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67E5AAD8-2F43-417B-B419-9E0E6E845BFE}"/>
              </a:ext>
            </a:extLst>
          </p:cNvPr>
          <p:cNvSpPr/>
          <p:nvPr/>
        </p:nvSpPr>
        <p:spPr>
          <a:xfrm flipH="1" flipV="1">
            <a:off x="6507035" y="1"/>
            <a:ext cx="5729367" cy="6857999"/>
          </a:xfrm>
          <a:custGeom>
            <a:avLst/>
            <a:gdLst>
              <a:gd name="connsiteX0" fmla="*/ 0 w 5729367"/>
              <a:gd name="connsiteY0" fmla="*/ 0 h 6857999"/>
              <a:gd name="connsiteX1" fmla="*/ 3252867 w 5729367"/>
              <a:gd name="connsiteY1" fmla="*/ 0 h 6857999"/>
              <a:gd name="connsiteX2" fmla="*/ 5729367 w 5729367"/>
              <a:gd name="connsiteY2" fmla="*/ 6857999 h 6857999"/>
              <a:gd name="connsiteX3" fmla="*/ 3252867 w 5729367"/>
              <a:gd name="connsiteY3" fmla="*/ 6857999 h 6857999"/>
              <a:gd name="connsiteX4" fmla="*/ 0 w 572936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9367" h="6857999">
                <a:moveTo>
                  <a:pt x="0" y="0"/>
                </a:moveTo>
                <a:lnTo>
                  <a:pt x="3252867" y="0"/>
                </a:lnTo>
                <a:lnTo>
                  <a:pt x="5729367" y="6857999"/>
                </a:lnTo>
                <a:lnTo>
                  <a:pt x="325286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rgbClr val="553036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B408A53-8FD8-4038-B897-AC616BFBB7BA}"/>
              </a:ext>
            </a:extLst>
          </p:cNvPr>
          <p:cNvSpPr/>
          <p:nvPr/>
        </p:nvSpPr>
        <p:spPr>
          <a:xfrm flipH="1" flipV="1">
            <a:off x="6896100" y="-2"/>
            <a:ext cx="5295900" cy="6858002"/>
          </a:xfrm>
          <a:custGeom>
            <a:avLst/>
            <a:gdLst>
              <a:gd name="connsiteX0" fmla="*/ 0 w 5295900"/>
              <a:gd name="connsiteY0" fmla="*/ 2 h 6858002"/>
              <a:gd name="connsiteX1" fmla="*/ 452437 w 5295900"/>
              <a:gd name="connsiteY1" fmla="*/ 2 h 6858002"/>
              <a:gd name="connsiteX2" fmla="*/ 452437 w 5295900"/>
              <a:gd name="connsiteY2" fmla="*/ 6858002 h 6858002"/>
              <a:gd name="connsiteX3" fmla="*/ 0 w 5295900"/>
              <a:gd name="connsiteY3" fmla="*/ 6858002 h 6858002"/>
              <a:gd name="connsiteX4" fmla="*/ 2733674 w 5295900"/>
              <a:gd name="connsiteY4" fmla="*/ 0 h 6858002"/>
              <a:gd name="connsiteX5" fmla="*/ 5295900 w 5295900"/>
              <a:gd name="connsiteY5" fmla="*/ 0 h 6858002"/>
              <a:gd name="connsiteX6" fmla="*/ 2733674 w 5295900"/>
              <a:gd name="connsiteY6" fmla="*/ 6858001 h 6858002"/>
              <a:gd name="connsiteX7" fmla="*/ 2733674 w 5295900"/>
              <a:gd name="connsiteY7" fmla="*/ 6858002 h 6858002"/>
              <a:gd name="connsiteX8" fmla="*/ 452438 w 5295900"/>
              <a:gd name="connsiteY8" fmla="*/ 6858002 h 6858002"/>
              <a:gd name="connsiteX9" fmla="*/ 452438 w 5295900"/>
              <a:gd name="connsiteY9" fmla="*/ 2 h 6858002"/>
              <a:gd name="connsiteX10" fmla="*/ 2733674 w 5295900"/>
              <a:gd name="connsiteY10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5900" h="6858002">
                <a:moveTo>
                  <a:pt x="0" y="2"/>
                </a:moveTo>
                <a:lnTo>
                  <a:pt x="452437" y="2"/>
                </a:lnTo>
                <a:lnTo>
                  <a:pt x="452437" y="6858002"/>
                </a:lnTo>
                <a:lnTo>
                  <a:pt x="0" y="6858002"/>
                </a:lnTo>
                <a:close/>
                <a:moveTo>
                  <a:pt x="2733674" y="0"/>
                </a:moveTo>
                <a:lnTo>
                  <a:pt x="5295900" y="0"/>
                </a:lnTo>
                <a:lnTo>
                  <a:pt x="2733674" y="6858001"/>
                </a:lnTo>
                <a:lnTo>
                  <a:pt x="2733674" y="6858002"/>
                </a:lnTo>
                <a:lnTo>
                  <a:pt x="452438" y="6858002"/>
                </a:lnTo>
                <a:lnTo>
                  <a:pt x="452438" y="2"/>
                </a:lnTo>
                <a:lnTo>
                  <a:pt x="2733674" y="2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rgbClr val="553036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F36D71-89AD-49B1-BA2B-9E97C880B261}"/>
              </a:ext>
            </a:extLst>
          </p:cNvPr>
          <p:cNvGrpSpPr/>
          <p:nvPr/>
        </p:nvGrpSpPr>
        <p:grpSpPr>
          <a:xfrm>
            <a:off x="11439525" y="4774223"/>
            <a:ext cx="752475" cy="2083777"/>
            <a:chOff x="11439525" y="4774223"/>
            <a:chExt cx="752475" cy="2083777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4F99A38-5476-4977-94DD-D4D42E9EB703}"/>
                </a:ext>
              </a:extLst>
            </p:cNvPr>
            <p:cNvSpPr/>
            <p:nvPr/>
          </p:nvSpPr>
          <p:spPr>
            <a:xfrm>
              <a:off x="11439525" y="4774223"/>
              <a:ext cx="752475" cy="2083777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54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rgbClr val="553036"/>
                </a:solidFill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0AA4666-6BC8-4696-9BA7-0DF6AF13B581}"/>
                </a:ext>
              </a:extLst>
            </p:cNvPr>
            <p:cNvSpPr/>
            <p:nvPr/>
          </p:nvSpPr>
          <p:spPr>
            <a:xfrm>
              <a:off x="11861800" y="5943600"/>
              <a:ext cx="330200" cy="914400"/>
            </a:xfrm>
            <a:prstGeom prst="triangle">
              <a:avLst>
                <a:gd name="adj" fmla="val 100000"/>
              </a:avLst>
            </a:prstGeom>
            <a:solidFill>
              <a:srgbClr val="5530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553036"/>
                </a:solidFill>
              </a:endParaRPr>
            </a:p>
          </p:txBody>
        </p:sp>
      </p:grp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675E6DBA-9EC2-43D4-AE0B-C5401FFFE2BF}"/>
              </a:ext>
            </a:extLst>
          </p:cNvPr>
          <p:cNvSpPr/>
          <p:nvPr/>
        </p:nvSpPr>
        <p:spPr>
          <a:xfrm flipH="1">
            <a:off x="0" y="5249228"/>
            <a:ext cx="580945" cy="160877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1000">
                <a:srgbClr val="FEDCBD">
                  <a:alpha val="0"/>
                </a:srgbClr>
              </a:gs>
              <a:gs pos="100000">
                <a:srgbClr val="EEC597">
                  <a:alpha val="50000"/>
                </a:srgb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rgbClr val="553036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3BBDCFD-0C79-438B-827D-4A8CEDA861FC}"/>
              </a:ext>
            </a:extLst>
          </p:cNvPr>
          <p:cNvSpPr txBox="1"/>
          <p:nvPr/>
        </p:nvSpPr>
        <p:spPr>
          <a:xfrm>
            <a:off x="3275969" y="190521"/>
            <a:ext cx="6462131" cy="678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3200" b="1" i="1" dirty="0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i="1" dirty="0" err="1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b="1" i="1" dirty="0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b="1" i="1" dirty="0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b="1" i="1" dirty="0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3200" b="1" i="1" dirty="0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b="1" i="1" dirty="0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i="1" dirty="0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b="1" i="1" dirty="0">
                <a:solidFill>
                  <a:srgbClr val="ED7D3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400" i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D59133-266A-4D5E-AF97-D949FA57E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890245"/>
              </p:ext>
            </p:extLst>
          </p:nvPr>
        </p:nvGraphicFramePr>
        <p:xfrm>
          <a:off x="1302255" y="1059240"/>
          <a:ext cx="9587489" cy="502857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594749">
                  <a:extLst>
                    <a:ext uri="{9D8B030D-6E8A-4147-A177-3AD203B41FA5}">
                      <a16:colId xmlns:a16="http://schemas.microsoft.com/office/drawing/2014/main" val="3168979697"/>
                    </a:ext>
                  </a:extLst>
                </a:gridCol>
                <a:gridCol w="1561191">
                  <a:extLst>
                    <a:ext uri="{9D8B030D-6E8A-4147-A177-3AD203B41FA5}">
                      <a16:colId xmlns:a16="http://schemas.microsoft.com/office/drawing/2014/main" val="3560352890"/>
                    </a:ext>
                  </a:extLst>
                </a:gridCol>
                <a:gridCol w="2430966">
                  <a:extLst>
                    <a:ext uri="{9D8B030D-6E8A-4147-A177-3AD203B41FA5}">
                      <a16:colId xmlns:a16="http://schemas.microsoft.com/office/drawing/2014/main" val="1287335660"/>
                    </a:ext>
                  </a:extLst>
                </a:gridCol>
                <a:gridCol w="1784195">
                  <a:extLst>
                    <a:ext uri="{9D8B030D-6E8A-4147-A177-3AD203B41FA5}">
                      <a16:colId xmlns:a16="http://schemas.microsoft.com/office/drawing/2014/main" val="1656308802"/>
                    </a:ext>
                  </a:extLst>
                </a:gridCol>
                <a:gridCol w="2216388">
                  <a:extLst>
                    <a:ext uri="{9D8B030D-6E8A-4147-A177-3AD203B41FA5}">
                      <a16:colId xmlns:a16="http://schemas.microsoft.com/office/drawing/2014/main" val="2785768757"/>
                    </a:ext>
                  </a:extLst>
                </a:gridCol>
              </a:tblGrid>
              <a:tr h="2545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2" marR="55792" marT="55792" marB="5579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2" marR="55792" marT="55792" marB="5579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2" marR="55792" marT="55792" marB="5579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2" marR="55792" marT="55792" marB="5579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2" marR="55792" marT="55792" marB="55792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62103"/>
                  </a:ext>
                </a:extLst>
              </a:tr>
              <a:tr h="1241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2" marR="55792" marT="55792" marB="55792">
                    <a:solidFill>
                      <a:srgbClr val="FDDAB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2" marR="55792" marT="55792" marB="557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2" marR="55792" marT="55792" marB="557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2" marR="55792" marT="55792" marB="557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2" marR="55792" marT="55792" marB="55792"/>
                </a:tc>
                <a:extLst>
                  <a:ext uri="{0D108BD9-81ED-4DB2-BD59-A6C34878D82A}">
                    <a16:rowId xmlns:a16="http://schemas.microsoft.com/office/drawing/2014/main" val="1118592753"/>
                  </a:ext>
                </a:extLst>
              </a:tr>
              <a:tr h="1241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2" marR="55792" marT="55792" marB="55792">
                    <a:solidFill>
                      <a:srgbClr val="FDDAB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2" marR="55792" marT="55792" marB="557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2" marR="55792" marT="55792" marB="557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2" marR="55792" marT="55792" marB="557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792" marR="55792" marT="55792" marB="55792"/>
                </a:tc>
                <a:extLst>
                  <a:ext uri="{0D108BD9-81ED-4DB2-BD59-A6C34878D82A}">
                    <a16:rowId xmlns:a16="http://schemas.microsoft.com/office/drawing/2014/main" val="3521141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9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BF4BEB0F-AD0D-44FD-8CC6-8C0F9C26B2DE}"/>
              </a:ext>
            </a:extLst>
          </p:cNvPr>
          <p:cNvSpPr/>
          <p:nvPr/>
        </p:nvSpPr>
        <p:spPr>
          <a:xfrm flipH="1">
            <a:off x="7073950" y="-2"/>
            <a:ext cx="5118050" cy="6858002"/>
          </a:xfrm>
          <a:custGeom>
            <a:avLst/>
            <a:gdLst>
              <a:gd name="connsiteX0" fmla="*/ 274587 w 5118050"/>
              <a:gd name="connsiteY0" fmla="*/ 2 h 6858002"/>
              <a:gd name="connsiteX1" fmla="*/ 0 w 5118050"/>
              <a:gd name="connsiteY1" fmla="*/ 2 h 6858002"/>
              <a:gd name="connsiteX2" fmla="*/ 0 w 5118050"/>
              <a:gd name="connsiteY2" fmla="*/ 6858002 h 6858002"/>
              <a:gd name="connsiteX3" fmla="*/ 274587 w 5118050"/>
              <a:gd name="connsiteY3" fmla="*/ 6858002 h 6858002"/>
              <a:gd name="connsiteX4" fmla="*/ 5118050 w 5118050"/>
              <a:gd name="connsiteY4" fmla="*/ 0 h 6858002"/>
              <a:gd name="connsiteX5" fmla="*/ 2555824 w 5118050"/>
              <a:gd name="connsiteY5" fmla="*/ 0 h 6858002"/>
              <a:gd name="connsiteX6" fmla="*/ 2555824 w 5118050"/>
              <a:gd name="connsiteY6" fmla="*/ 2 h 6858002"/>
              <a:gd name="connsiteX7" fmla="*/ 274588 w 5118050"/>
              <a:gd name="connsiteY7" fmla="*/ 2 h 6858002"/>
              <a:gd name="connsiteX8" fmla="*/ 274588 w 5118050"/>
              <a:gd name="connsiteY8" fmla="*/ 6858002 h 6858002"/>
              <a:gd name="connsiteX9" fmla="*/ 2555824 w 5118050"/>
              <a:gd name="connsiteY9" fmla="*/ 6858002 h 6858002"/>
              <a:gd name="connsiteX10" fmla="*/ 2555824 w 5118050"/>
              <a:gd name="connsiteY10" fmla="*/ 6858001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18050" h="6858002">
                <a:moveTo>
                  <a:pt x="274587" y="2"/>
                </a:moveTo>
                <a:lnTo>
                  <a:pt x="0" y="2"/>
                </a:lnTo>
                <a:lnTo>
                  <a:pt x="0" y="6858002"/>
                </a:lnTo>
                <a:lnTo>
                  <a:pt x="274587" y="6858002"/>
                </a:lnTo>
                <a:close/>
                <a:moveTo>
                  <a:pt x="5118050" y="0"/>
                </a:moveTo>
                <a:lnTo>
                  <a:pt x="2555824" y="0"/>
                </a:lnTo>
                <a:lnTo>
                  <a:pt x="2555824" y="2"/>
                </a:lnTo>
                <a:lnTo>
                  <a:pt x="274588" y="2"/>
                </a:lnTo>
                <a:lnTo>
                  <a:pt x="274588" y="6858002"/>
                </a:lnTo>
                <a:lnTo>
                  <a:pt x="2555824" y="6858002"/>
                </a:lnTo>
                <a:lnTo>
                  <a:pt x="2555824" y="6858001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AB2BC7E-F6CF-469C-B743-026C6A4C9B3B}"/>
              </a:ext>
            </a:extLst>
          </p:cNvPr>
          <p:cNvSpPr/>
          <p:nvPr/>
        </p:nvSpPr>
        <p:spPr>
          <a:xfrm flipV="1">
            <a:off x="0" y="0"/>
            <a:ext cx="3078996" cy="6857999"/>
          </a:xfrm>
          <a:custGeom>
            <a:avLst/>
            <a:gdLst>
              <a:gd name="connsiteX0" fmla="*/ 3078996 w 3078996"/>
              <a:gd name="connsiteY0" fmla="*/ 6857999 h 6857999"/>
              <a:gd name="connsiteX1" fmla="*/ 602496 w 3078996"/>
              <a:gd name="connsiteY1" fmla="*/ 6857999 h 6857999"/>
              <a:gd name="connsiteX2" fmla="*/ 0 w 3078996"/>
              <a:gd name="connsiteY2" fmla="*/ 6857999 h 6857999"/>
              <a:gd name="connsiteX3" fmla="*/ 0 w 3078996"/>
              <a:gd name="connsiteY3" fmla="*/ 0 h 6857999"/>
              <a:gd name="connsiteX4" fmla="*/ 602496 w 3078996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8996" h="6857999">
                <a:moveTo>
                  <a:pt x="3078996" y="6857999"/>
                </a:moveTo>
                <a:lnTo>
                  <a:pt x="602496" y="6857999"/>
                </a:lnTo>
                <a:lnTo>
                  <a:pt x="0" y="6857999"/>
                </a:lnTo>
                <a:lnTo>
                  <a:pt x="0" y="0"/>
                </a:lnTo>
                <a:lnTo>
                  <a:pt x="602496" y="0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E6D7F33-3067-4AAB-A0F0-A297F7CC6B79}"/>
              </a:ext>
            </a:extLst>
          </p:cNvPr>
          <p:cNvSpPr/>
          <p:nvPr/>
        </p:nvSpPr>
        <p:spPr>
          <a:xfrm flipH="1">
            <a:off x="0" y="2832099"/>
            <a:ext cx="1453797" cy="4025899"/>
          </a:xfrm>
          <a:prstGeom prst="triangle">
            <a:avLst>
              <a:gd name="adj" fmla="val 100000"/>
            </a:avLst>
          </a:prstGeom>
          <a:solidFill>
            <a:srgbClr val="EEC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349B186-0ECC-4742-9E1F-B88785617D2F}"/>
              </a:ext>
            </a:extLst>
          </p:cNvPr>
          <p:cNvSpPr/>
          <p:nvPr/>
        </p:nvSpPr>
        <p:spPr>
          <a:xfrm>
            <a:off x="11439525" y="4774223"/>
            <a:ext cx="752475" cy="2083777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0000">
                <a:srgbClr val="FEDCBD">
                  <a:alpha val="0"/>
                </a:srgbClr>
              </a:gs>
              <a:gs pos="100000">
                <a:srgbClr val="D3926B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70559B5D-C497-4BBB-92E2-E673C7A1788F}"/>
              </a:ext>
            </a:extLst>
          </p:cNvPr>
          <p:cNvSpPr/>
          <p:nvPr/>
        </p:nvSpPr>
        <p:spPr>
          <a:xfrm>
            <a:off x="11861800" y="5943600"/>
            <a:ext cx="330200" cy="914400"/>
          </a:xfrm>
          <a:prstGeom prst="triangle">
            <a:avLst>
              <a:gd name="adj" fmla="val 100000"/>
            </a:avLst>
          </a:prstGeom>
          <a:solidFill>
            <a:srgbClr val="55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7285C2-31E4-4272-83B0-6FDBE05AC4B8}"/>
              </a:ext>
            </a:extLst>
          </p:cNvPr>
          <p:cNvGrpSpPr/>
          <p:nvPr/>
        </p:nvGrpSpPr>
        <p:grpSpPr>
          <a:xfrm rot="20441781">
            <a:off x="6215845" y="1478312"/>
            <a:ext cx="4328691" cy="4328691"/>
            <a:chOff x="4956451" y="2224229"/>
            <a:chExt cx="923330" cy="923330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FF1C7C78-A5C2-463C-BB5D-2A60AB69B732}"/>
                </a:ext>
              </a:extLst>
            </p:cNvPr>
            <p:cNvSpPr/>
            <p:nvPr/>
          </p:nvSpPr>
          <p:spPr>
            <a:xfrm>
              <a:off x="4956451" y="2224229"/>
              <a:ext cx="923330" cy="923330"/>
            </a:xfrm>
            <a:prstGeom prst="diamond">
              <a:avLst/>
            </a:prstGeom>
            <a:solidFill>
              <a:srgbClr val="553036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C730E-0EEB-4176-AE0B-DF094947D200}"/>
                </a:ext>
              </a:extLst>
            </p:cNvPr>
            <p:cNvSpPr/>
            <p:nvPr/>
          </p:nvSpPr>
          <p:spPr>
            <a:xfrm>
              <a:off x="4956451" y="2227376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6814A1D4-0D4D-45DF-93AC-1AFE49037A0A}"/>
              </a:ext>
            </a:extLst>
          </p:cNvPr>
          <p:cNvSpPr txBox="1"/>
          <p:nvPr/>
        </p:nvSpPr>
        <p:spPr>
          <a:xfrm>
            <a:off x="7442027" y="2919382"/>
            <a:ext cx="1876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u="sng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III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C90D4D8-9A0E-4413-91EB-C0B291E765D7}"/>
              </a:ext>
            </a:extLst>
          </p:cNvPr>
          <p:cNvGrpSpPr/>
          <p:nvPr/>
        </p:nvGrpSpPr>
        <p:grpSpPr>
          <a:xfrm rot="5400000">
            <a:off x="10767160" y="571449"/>
            <a:ext cx="101370" cy="1330760"/>
            <a:chOff x="508216" y="2820579"/>
            <a:chExt cx="196770" cy="2583143"/>
          </a:xfrm>
          <a:solidFill>
            <a:srgbClr val="553036"/>
          </a:solidFill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09A491B4-1F7B-480B-BB37-10E36DCEB0E2}"/>
                </a:ext>
              </a:extLst>
            </p:cNvPr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6AA20EE-D687-4656-9350-79009C5553ED}"/>
                </a:ext>
              </a:extLst>
            </p:cNvPr>
            <p:cNvCxnSpPr/>
            <p:nvPr/>
          </p:nvCxnSpPr>
          <p:spPr>
            <a:xfrm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D60E28A-19E3-4A3E-99AA-2A1E2F8F7819}"/>
                </a:ext>
              </a:extLst>
            </p:cNvPr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E8D51BDF-3880-4B70-BDCF-CD8BD9DE16B6}"/>
                </a:ext>
              </a:extLst>
            </p:cNvPr>
            <p:cNvCxnSpPr/>
            <p:nvPr/>
          </p:nvCxnSpPr>
          <p:spPr>
            <a:xfrm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FBE7E0CA-5E5C-4DF9-99BB-CE1B339EA361}"/>
                </a:ext>
              </a:extLst>
            </p:cNvPr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480E2BB6-9033-4BE7-829A-E993385EB40B}"/>
              </a:ext>
            </a:extLst>
          </p:cNvPr>
          <p:cNvSpPr txBox="1"/>
          <p:nvPr/>
        </p:nvSpPr>
        <p:spPr>
          <a:xfrm>
            <a:off x="1727087" y="2689203"/>
            <a:ext cx="41501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u="sng" dirty="0">
                <a:solidFill>
                  <a:srgbClr val="553036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LUYỆN TẬP</a:t>
            </a:r>
          </a:p>
        </p:txBody>
      </p:sp>
      <p:grpSp>
        <p:nvGrpSpPr>
          <p:cNvPr id="30" name="Group 39">
            <a:extLst>
              <a:ext uri="{FF2B5EF4-FFF2-40B4-BE49-F238E27FC236}">
                <a16:creationId xmlns:a16="http://schemas.microsoft.com/office/drawing/2014/main" id="{8FEFDA8B-0170-437F-9076-006A170340C5}"/>
              </a:ext>
            </a:extLst>
          </p:cNvPr>
          <p:cNvGrpSpPr/>
          <p:nvPr/>
        </p:nvGrpSpPr>
        <p:grpSpPr>
          <a:xfrm>
            <a:off x="1497827" y="1387097"/>
            <a:ext cx="461665" cy="461665"/>
            <a:chOff x="5224097" y="1876572"/>
            <a:chExt cx="923330" cy="923330"/>
          </a:xfrm>
        </p:grpSpPr>
        <p:sp>
          <p:nvSpPr>
            <p:cNvPr id="31" name="Diamond 41">
              <a:extLst>
                <a:ext uri="{FF2B5EF4-FFF2-40B4-BE49-F238E27FC236}">
                  <a16:creationId xmlns:a16="http://schemas.microsoft.com/office/drawing/2014/main" id="{1D023B53-D0C1-4CA8-B528-256D0A978F04}"/>
                </a:ext>
              </a:extLst>
            </p:cNvPr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Freeform: Shape 42">
              <a:extLst>
                <a:ext uri="{FF2B5EF4-FFF2-40B4-BE49-F238E27FC236}">
                  <a16:creationId xmlns:a16="http://schemas.microsoft.com/office/drawing/2014/main" id="{A1A8C489-3B46-425E-AD7E-24D0FEF26DE4}"/>
                </a:ext>
              </a:extLst>
            </p:cNvPr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29411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67E5AAD8-2F43-417B-B419-9E0E6E845BFE}"/>
              </a:ext>
            </a:extLst>
          </p:cNvPr>
          <p:cNvSpPr/>
          <p:nvPr/>
        </p:nvSpPr>
        <p:spPr>
          <a:xfrm flipH="1" flipV="1">
            <a:off x="6507035" y="1"/>
            <a:ext cx="5729367" cy="6857999"/>
          </a:xfrm>
          <a:custGeom>
            <a:avLst/>
            <a:gdLst>
              <a:gd name="connsiteX0" fmla="*/ 0 w 5729367"/>
              <a:gd name="connsiteY0" fmla="*/ 0 h 6857999"/>
              <a:gd name="connsiteX1" fmla="*/ 3252867 w 5729367"/>
              <a:gd name="connsiteY1" fmla="*/ 0 h 6857999"/>
              <a:gd name="connsiteX2" fmla="*/ 5729367 w 5729367"/>
              <a:gd name="connsiteY2" fmla="*/ 6857999 h 6857999"/>
              <a:gd name="connsiteX3" fmla="*/ 3252867 w 5729367"/>
              <a:gd name="connsiteY3" fmla="*/ 6857999 h 6857999"/>
              <a:gd name="connsiteX4" fmla="*/ 0 w 572936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9367" h="6857999">
                <a:moveTo>
                  <a:pt x="0" y="0"/>
                </a:moveTo>
                <a:lnTo>
                  <a:pt x="3252867" y="0"/>
                </a:lnTo>
                <a:lnTo>
                  <a:pt x="5729367" y="6857999"/>
                </a:lnTo>
                <a:lnTo>
                  <a:pt x="325286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rgbClr val="553036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B408A53-8FD8-4038-B897-AC616BFBB7BA}"/>
              </a:ext>
            </a:extLst>
          </p:cNvPr>
          <p:cNvSpPr/>
          <p:nvPr/>
        </p:nvSpPr>
        <p:spPr>
          <a:xfrm flipH="1" flipV="1">
            <a:off x="6896100" y="-2"/>
            <a:ext cx="5295900" cy="6858002"/>
          </a:xfrm>
          <a:custGeom>
            <a:avLst/>
            <a:gdLst>
              <a:gd name="connsiteX0" fmla="*/ 0 w 5295900"/>
              <a:gd name="connsiteY0" fmla="*/ 2 h 6858002"/>
              <a:gd name="connsiteX1" fmla="*/ 452437 w 5295900"/>
              <a:gd name="connsiteY1" fmla="*/ 2 h 6858002"/>
              <a:gd name="connsiteX2" fmla="*/ 452437 w 5295900"/>
              <a:gd name="connsiteY2" fmla="*/ 6858002 h 6858002"/>
              <a:gd name="connsiteX3" fmla="*/ 0 w 5295900"/>
              <a:gd name="connsiteY3" fmla="*/ 6858002 h 6858002"/>
              <a:gd name="connsiteX4" fmla="*/ 2733674 w 5295900"/>
              <a:gd name="connsiteY4" fmla="*/ 0 h 6858002"/>
              <a:gd name="connsiteX5" fmla="*/ 5295900 w 5295900"/>
              <a:gd name="connsiteY5" fmla="*/ 0 h 6858002"/>
              <a:gd name="connsiteX6" fmla="*/ 2733674 w 5295900"/>
              <a:gd name="connsiteY6" fmla="*/ 6858001 h 6858002"/>
              <a:gd name="connsiteX7" fmla="*/ 2733674 w 5295900"/>
              <a:gd name="connsiteY7" fmla="*/ 6858002 h 6858002"/>
              <a:gd name="connsiteX8" fmla="*/ 452438 w 5295900"/>
              <a:gd name="connsiteY8" fmla="*/ 6858002 h 6858002"/>
              <a:gd name="connsiteX9" fmla="*/ 452438 w 5295900"/>
              <a:gd name="connsiteY9" fmla="*/ 2 h 6858002"/>
              <a:gd name="connsiteX10" fmla="*/ 2733674 w 5295900"/>
              <a:gd name="connsiteY10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5900" h="6858002">
                <a:moveTo>
                  <a:pt x="0" y="2"/>
                </a:moveTo>
                <a:lnTo>
                  <a:pt x="452437" y="2"/>
                </a:lnTo>
                <a:lnTo>
                  <a:pt x="452437" y="6858002"/>
                </a:lnTo>
                <a:lnTo>
                  <a:pt x="0" y="6858002"/>
                </a:lnTo>
                <a:close/>
                <a:moveTo>
                  <a:pt x="2733674" y="0"/>
                </a:moveTo>
                <a:lnTo>
                  <a:pt x="5295900" y="0"/>
                </a:lnTo>
                <a:lnTo>
                  <a:pt x="2733674" y="6858001"/>
                </a:lnTo>
                <a:lnTo>
                  <a:pt x="2733674" y="6858002"/>
                </a:lnTo>
                <a:lnTo>
                  <a:pt x="452438" y="6858002"/>
                </a:lnTo>
                <a:lnTo>
                  <a:pt x="452438" y="2"/>
                </a:lnTo>
                <a:lnTo>
                  <a:pt x="2733674" y="2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>
              <a:solidFill>
                <a:srgbClr val="553036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F36D71-89AD-49B1-BA2B-9E97C880B261}"/>
              </a:ext>
            </a:extLst>
          </p:cNvPr>
          <p:cNvGrpSpPr/>
          <p:nvPr/>
        </p:nvGrpSpPr>
        <p:grpSpPr>
          <a:xfrm>
            <a:off x="11439525" y="4774223"/>
            <a:ext cx="752475" cy="2083777"/>
            <a:chOff x="11439525" y="4774223"/>
            <a:chExt cx="752475" cy="2083777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4F99A38-5476-4977-94DD-D4D42E9EB703}"/>
                </a:ext>
              </a:extLst>
            </p:cNvPr>
            <p:cNvSpPr/>
            <p:nvPr/>
          </p:nvSpPr>
          <p:spPr>
            <a:xfrm>
              <a:off x="11439525" y="4774223"/>
              <a:ext cx="752475" cy="2083777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54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>
                <a:solidFill>
                  <a:srgbClr val="553036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0AA4666-6BC8-4696-9BA7-0DF6AF13B581}"/>
                </a:ext>
              </a:extLst>
            </p:cNvPr>
            <p:cNvSpPr/>
            <p:nvPr/>
          </p:nvSpPr>
          <p:spPr>
            <a:xfrm>
              <a:off x="11861800" y="5943600"/>
              <a:ext cx="330200" cy="914400"/>
            </a:xfrm>
            <a:prstGeom prst="triangle">
              <a:avLst>
                <a:gd name="adj" fmla="val 100000"/>
              </a:avLst>
            </a:prstGeom>
            <a:solidFill>
              <a:srgbClr val="5530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solidFill>
                  <a:srgbClr val="553036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</p:grp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675E6DBA-9EC2-43D4-AE0B-C5401FFFE2BF}"/>
              </a:ext>
            </a:extLst>
          </p:cNvPr>
          <p:cNvSpPr/>
          <p:nvPr/>
        </p:nvSpPr>
        <p:spPr>
          <a:xfrm flipH="1">
            <a:off x="0" y="5249228"/>
            <a:ext cx="580945" cy="160877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1000">
                <a:srgbClr val="FEDCBD">
                  <a:alpha val="0"/>
                </a:srgbClr>
              </a:gs>
              <a:gs pos="100000">
                <a:srgbClr val="EEC597">
                  <a:alpha val="50000"/>
                </a:srgb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7303DA8-B1A0-4346-B919-8C8E0EC45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96" y="1293541"/>
            <a:ext cx="5350248" cy="5350248"/>
          </a:xfrm>
          <a:prstGeom prst="rect">
            <a:avLst/>
          </a:prstGeom>
        </p:spPr>
      </p:pic>
      <p:sp>
        <p:nvSpPr>
          <p:cNvPr id="30" name="Google Shape;381;p41">
            <a:extLst>
              <a:ext uri="{FF2B5EF4-FFF2-40B4-BE49-F238E27FC236}">
                <a16:creationId xmlns:a16="http://schemas.microsoft.com/office/drawing/2014/main" id="{1EE831D5-EF62-401B-B036-5863B282D79F}"/>
              </a:ext>
            </a:extLst>
          </p:cNvPr>
          <p:cNvSpPr/>
          <p:nvPr/>
        </p:nvSpPr>
        <p:spPr>
          <a:xfrm rot="-5400000">
            <a:off x="5128594" y="-551090"/>
            <a:ext cx="2480448" cy="5414880"/>
          </a:xfrm>
          <a:custGeom>
            <a:avLst/>
            <a:gdLst/>
            <a:ahLst/>
            <a:cxnLst/>
            <a:rect l="l" t="t" r="r" b="b"/>
            <a:pathLst>
              <a:path w="25838" h="56405" extrusionOk="0">
                <a:moveTo>
                  <a:pt x="1" y="0"/>
                </a:moveTo>
                <a:lnTo>
                  <a:pt x="1" y="113"/>
                </a:lnTo>
                <a:lnTo>
                  <a:pt x="18532" y="113"/>
                </a:lnTo>
                <a:cubicBezTo>
                  <a:pt x="22497" y="113"/>
                  <a:pt x="25725" y="3341"/>
                  <a:pt x="25725" y="7306"/>
                </a:cubicBezTo>
                <a:lnTo>
                  <a:pt x="25725" y="56404"/>
                </a:lnTo>
                <a:lnTo>
                  <a:pt x="25838" y="56404"/>
                </a:lnTo>
                <a:lnTo>
                  <a:pt x="25838" y="7306"/>
                </a:lnTo>
                <a:cubicBezTo>
                  <a:pt x="25838" y="3278"/>
                  <a:pt x="22560" y="0"/>
                  <a:pt x="185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81;p41">
            <a:extLst>
              <a:ext uri="{FF2B5EF4-FFF2-40B4-BE49-F238E27FC236}">
                <a16:creationId xmlns:a16="http://schemas.microsoft.com/office/drawing/2014/main" id="{6904E29F-C46D-4FEC-AC80-94385590FC2B}"/>
              </a:ext>
            </a:extLst>
          </p:cNvPr>
          <p:cNvSpPr/>
          <p:nvPr/>
        </p:nvSpPr>
        <p:spPr>
          <a:xfrm rot="-5400000" flipH="1" flipV="1">
            <a:off x="7827551" y="1202823"/>
            <a:ext cx="2383774" cy="5709037"/>
          </a:xfrm>
          <a:custGeom>
            <a:avLst/>
            <a:gdLst/>
            <a:ahLst/>
            <a:cxnLst/>
            <a:rect l="l" t="t" r="r" b="b"/>
            <a:pathLst>
              <a:path w="25838" h="56405" extrusionOk="0">
                <a:moveTo>
                  <a:pt x="1" y="0"/>
                </a:moveTo>
                <a:lnTo>
                  <a:pt x="1" y="113"/>
                </a:lnTo>
                <a:lnTo>
                  <a:pt x="18532" y="113"/>
                </a:lnTo>
                <a:cubicBezTo>
                  <a:pt x="22497" y="113"/>
                  <a:pt x="25725" y="3341"/>
                  <a:pt x="25725" y="7306"/>
                </a:cubicBezTo>
                <a:lnTo>
                  <a:pt x="25725" y="56404"/>
                </a:lnTo>
                <a:lnTo>
                  <a:pt x="25838" y="56404"/>
                </a:lnTo>
                <a:lnTo>
                  <a:pt x="25838" y="7306"/>
                </a:lnTo>
                <a:cubicBezTo>
                  <a:pt x="25838" y="3278"/>
                  <a:pt x="22560" y="0"/>
                  <a:pt x="18532" y="0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F244C1-DA82-4BCE-8128-D6F6C195E041}"/>
              </a:ext>
            </a:extLst>
          </p:cNvPr>
          <p:cNvSpPr txBox="1"/>
          <p:nvPr/>
        </p:nvSpPr>
        <p:spPr>
          <a:xfrm>
            <a:off x="4730544" y="2111693"/>
            <a:ext cx="68453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Vận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dụng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năng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lực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ngôn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ngữ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năng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lực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cảm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thụ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thực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hành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bài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nói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và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nghe</a:t>
            </a:r>
            <a:r>
              <a:rPr lang="en-US" sz="4000" b="1" i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endParaRPr lang="en-US" sz="4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20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67E5AAD8-2F43-417B-B419-9E0E6E845BFE}"/>
              </a:ext>
            </a:extLst>
          </p:cNvPr>
          <p:cNvSpPr/>
          <p:nvPr/>
        </p:nvSpPr>
        <p:spPr>
          <a:xfrm flipH="1" flipV="1">
            <a:off x="6507035" y="1"/>
            <a:ext cx="5729367" cy="6857999"/>
          </a:xfrm>
          <a:custGeom>
            <a:avLst/>
            <a:gdLst>
              <a:gd name="connsiteX0" fmla="*/ 0 w 5729367"/>
              <a:gd name="connsiteY0" fmla="*/ 0 h 6857999"/>
              <a:gd name="connsiteX1" fmla="*/ 3252867 w 5729367"/>
              <a:gd name="connsiteY1" fmla="*/ 0 h 6857999"/>
              <a:gd name="connsiteX2" fmla="*/ 5729367 w 5729367"/>
              <a:gd name="connsiteY2" fmla="*/ 6857999 h 6857999"/>
              <a:gd name="connsiteX3" fmla="*/ 3252867 w 5729367"/>
              <a:gd name="connsiteY3" fmla="*/ 6857999 h 6857999"/>
              <a:gd name="connsiteX4" fmla="*/ 0 w 572936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9367" h="6857999">
                <a:moveTo>
                  <a:pt x="0" y="0"/>
                </a:moveTo>
                <a:lnTo>
                  <a:pt x="3252867" y="0"/>
                </a:lnTo>
                <a:lnTo>
                  <a:pt x="5729367" y="6857999"/>
                </a:lnTo>
                <a:lnTo>
                  <a:pt x="325286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B408A53-8FD8-4038-B897-AC616BFBB7BA}"/>
              </a:ext>
            </a:extLst>
          </p:cNvPr>
          <p:cNvSpPr/>
          <p:nvPr/>
        </p:nvSpPr>
        <p:spPr>
          <a:xfrm flipH="1" flipV="1">
            <a:off x="6896100" y="-2"/>
            <a:ext cx="5295900" cy="6858002"/>
          </a:xfrm>
          <a:custGeom>
            <a:avLst/>
            <a:gdLst>
              <a:gd name="connsiteX0" fmla="*/ 0 w 5295900"/>
              <a:gd name="connsiteY0" fmla="*/ 2 h 6858002"/>
              <a:gd name="connsiteX1" fmla="*/ 452437 w 5295900"/>
              <a:gd name="connsiteY1" fmla="*/ 2 h 6858002"/>
              <a:gd name="connsiteX2" fmla="*/ 452437 w 5295900"/>
              <a:gd name="connsiteY2" fmla="*/ 6858002 h 6858002"/>
              <a:gd name="connsiteX3" fmla="*/ 0 w 5295900"/>
              <a:gd name="connsiteY3" fmla="*/ 6858002 h 6858002"/>
              <a:gd name="connsiteX4" fmla="*/ 2733674 w 5295900"/>
              <a:gd name="connsiteY4" fmla="*/ 0 h 6858002"/>
              <a:gd name="connsiteX5" fmla="*/ 5295900 w 5295900"/>
              <a:gd name="connsiteY5" fmla="*/ 0 h 6858002"/>
              <a:gd name="connsiteX6" fmla="*/ 2733674 w 5295900"/>
              <a:gd name="connsiteY6" fmla="*/ 6858001 h 6858002"/>
              <a:gd name="connsiteX7" fmla="*/ 2733674 w 5295900"/>
              <a:gd name="connsiteY7" fmla="*/ 6858002 h 6858002"/>
              <a:gd name="connsiteX8" fmla="*/ 452438 w 5295900"/>
              <a:gd name="connsiteY8" fmla="*/ 6858002 h 6858002"/>
              <a:gd name="connsiteX9" fmla="*/ 452438 w 5295900"/>
              <a:gd name="connsiteY9" fmla="*/ 2 h 6858002"/>
              <a:gd name="connsiteX10" fmla="*/ 2733674 w 5295900"/>
              <a:gd name="connsiteY10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5900" h="6858002">
                <a:moveTo>
                  <a:pt x="0" y="2"/>
                </a:moveTo>
                <a:lnTo>
                  <a:pt x="452437" y="2"/>
                </a:lnTo>
                <a:lnTo>
                  <a:pt x="452437" y="6858002"/>
                </a:lnTo>
                <a:lnTo>
                  <a:pt x="0" y="6858002"/>
                </a:lnTo>
                <a:close/>
                <a:moveTo>
                  <a:pt x="2733674" y="0"/>
                </a:moveTo>
                <a:lnTo>
                  <a:pt x="5295900" y="0"/>
                </a:lnTo>
                <a:lnTo>
                  <a:pt x="2733674" y="6858001"/>
                </a:lnTo>
                <a:lnTo>
                  <a:pt x="2733674" y="6858002"/>
                </a:lnTo>
                <a:lnTo>
                  <a:pt x="452438" y="6858002"/>
                </a:lnTo>
                <a:lnTo>
                  <a:pt x="452438" y="2"/>
                </a:lnTo>
                <a:lnTo>
                  <a:pt x="2733674" y="2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F36D71-89AD-49B1-BA2B-9E97C880B261}"/>
              </a:ext>
            </a:extLst>
          </p:cNvPr>
          <p:cNvGrpSpPr/>
          <p:nvPr/>
        </p:nvGrpSpPr>
        <p:grpSpPr>
          <a:xfrm>
            <a:off x="11439525" y="4774223"/>
            <a:ext cx="752475" cy="2083777"/>
            <a:chOff x="11439525" y="4774223"/>
            <a:chExt cx="752475" cy="2083777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4F99A38-5476-4977-94DD-D4D42E9EB703}"/>
                </a:ext>
              </a:extLst>
            </p:cNvPr>
            <p:cNvSpPr/>
            <p:nvPr/>
          </p:nvSpPr>
          <p:spPr>
            <a:xfrm>
              <a:off x="11439525" y="4774223"/>
              <a:ext cx="752475" cy="2083777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54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0AA4666-6BC8-4696-9BA7-0DF6AF13B581}"/>
                </a:ext>
              </a:extLst>
            </p:cNvPr>
            <p:cNvSpPr/>
            <p:nvPr/>
          </p:nvSpPr>
          <p:spPr>
            <a:xfrm>
              <a:off x="11861800" y="5943600"/>
              <a:ext cx="330200" cy="914400"/>
            </a:xfrm>
            <a:prstGeom prst="triangle">
              <a:avLst>
                <a:gd name="adj" fmla="val 100000"/>
              </a:avLst>
            </a:prstGeom>
            <a:solidFill>
              <a:srgbClr val="5530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675E6DBA-9EC2-43D4-AE0B-C5401FFFE2BF}"/>
              </a:ext>
            </a:extLst>
          </p:cNvPr>
          <p:cNvSpPr/>
          <p:nvPr/>
        </p:nvSpPr>
        <p:spPr>
          <a:xfrm flipH="1">
            <a:off x="0" y="5249228"/>
            <a:ext cx="580945" cy="160877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1000">
                <a:srgbClr val="FEDCBD">
                  <a:alpha val="0"/>
                </a:srgbClr>
              </a:gs>
              <a:gs pos="100000">
                <a:srgbClr val="EEC597">
                  <a:alpha val="50000"/>
                </a:srgb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1243284-CBB7-422F-B817-681CDAC63C11}"/>
              </a:ext>
            </a:extLst>
          </p:cNvPr>
          <p:cNvSpPr txBox="1"/>
          <p:nvPr/>
        </p:nvSpPr>
        <p:spPr>
          <a:xfrm>
            <a:off x="551497" y="238104"/>
            <a:ext cx="11089006" cy="54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Bảng</a:t>
            </a:r>
            <a:r>
              <a:rPr lang="en-US" sz="2400" b="1" dirty="0">
                <a:effectLst/>
                <a:latin typeface="Baloo Bhaijaan 2 ExtraBold" pitchFamily="2" charset="-78"/>
                <a:ea typeface="Amatic SC" panose="00000500000000000000" pitchFamily="2" charset="-79"/>
              </a:rPr>
              <a:t> </a:t>
            </a: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kiểm</a:t>
            </a:r>
            <a:r>
              <a:rPr lang="en-US" sz="2400" b="1" dirty="0">
                <a:effectLst/>
                <a:latin typeface="Baloo Bhaijaan 2 ExtraBold" pitchFamily="2" charset="-78"/>
                <a:ea typeface="Amatic SC" panose="00000500000000000000" pitchFamily="2" charset="-79"/>
              </a:rPr>
              <a:t> </a:t>
            </a: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kĩ</a:t>
            </a:r>
            <a:r>
              <a:rPr lang="en-US" sz="2400" b="1" dirty="0">
                <a:effectLst/>
                <a:latin typeface="Baloo Bhaijaan 2 ExtraBold" pitchFamily="2" charset="-78"/>
                <a:ea typeface="Amatic SC" panose="00000500000000000000" pitchFamily="2" charset="-79"/>
              </a:rPr>
              <a:t> </a:t>
            </a: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năng</a:t>
            </a:r>
            <a:r>
              <a:rPr lang="en-US" sz="2400" b="1" dirty="0">
                <a:effectLst/>
                <a:latin typeface="Baloo Bhaijaan 2 ExtraBold" pitchFamily="2" charset="-78"/>
                <a:ea typeface="Amatic SC" panose="00000500000000000000" pitchFamily="2" charset="-79"/>
              </a:rPr>
              <a:t> </a:t>
            </a: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thảo</a:t>
            </a:r>
            <a:r>
              <a:rPr lang="en-US" sz="2400" b="1" dirty="0">
                <a:effectLst/>
                <a:latin typeface="Baloo Bhaijaan 2 ExtraBold" pitchFamily="2" charset="-78"/>
                <a:ea typeface="Amatic SC" panose="00000500000000000000" pitchFamily="2" charset="-79"/>
              </a:rPr>
              <a:t> </a:t>
            </a: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luận</a:t>
            </a:r>
            <a:r>
              <a:rPr lang="en-US" sz="2400" b="1" dirty="0">
                <a:effectLst/>
                <a:latin typeface="Baloo Bhaijaan 2 ExtraBold" pitchFamily="2" charset="-78"/>
                <a:ea typeface="Amatic SC" panose="00000500000000000000" pitchFamily="2" charset="-79"/>
              </a:rPr>
              <a:t> </a:t>
            </a: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nhóm</a:t>
            </a:r>
            <a:r>
              <a:rPr lang="en-US" sz="2400" b="1" dirty="0">
                <a:effectLst/>
                <a:latin typeface="Baloo Bhaijaan 2 ExtraBold" pitchFamily="2" charset="-78"/>
                <a:ea typeface="Amatic SC" panose="00000500000000000000" pitchFamily="2" charset="-79"/>
              </a:rPr>
              <a:t> </a:t>
            </a: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về</a:t>
            </a:r>
            <a:r>
              <a:rPr lang="en-US" sz="2400" b="1" dirty="0">
                <a:effectLst/>
                <a:latin typeface="Baloo Bhaijaan 2 ExtraBold" pitchFamily="2" charset="-78"/>
                <a:ea typeface="Amatic SC" panose="00000500000000000000" pitchFamily="2" charset="-79"/>
              </a:rPr>
              <a:t> </a:t>
            </a: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một</a:t>
            </a:r>
            <a:r>
              <a:rPr lang="en-US" sz="2400" b="1" dirty="0">
                <a:effectLst/>
                <a:latin typeface="Baloo Bhaijaan 2 ExtraBold" pitchFamily="2" charset="-78"/>
                <a:ea typeface="Amatic SC" panose="00000500000000000000" pitchFamily="2" charset="-79"/>
              </a:rPr>
              <a:t> </a:t>
            </a: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vấn</a:t>
            </a:r>
            <a:r>
              <a:rPr lang="en-US" sz="2400" b="1" dirty="0">
                <a:effectLst/>
                <a:latin typeface="Baloo Bhaijaan 2 ExtraBold" pitchFamily="2" charset="-78"/>
                <a:ea typeface="Amatic SC" panose="00000500000000000000" pitchFamily="2" charset="-79"/>
              </a:rPr>
              <a:t> </a:t>
            </a: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đề</a:t>
            </a:r>
            <a:r>
              <a:rPr lang="en-US" sz="2400" b="1" dirty="0">
                <a:effectLst/>
                <a:latin typeface="Baloo Bhaijaan 2 ExtraBold" pitchFamily="2" charset="-78"/>
                <a:ea typeface="Amatic SC" panose="00000500000000000000" pitchFamily="2" charset="-79"/>
              </a:rPr>
              <a:t> </a:t>
            </a: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đời</a:t>
            </a:r>
            <a:r>
              <a:rPr lang="en-US" sz="2400" b="1" dirty="0">
                <a:effectLst/>
                <a:latin typeface="Baloo Bhaijaan 2 ExtraBold" pitchFamily="2" charset="-78"/>
                <a:ea typeface="Amatic SC" panose="00000500000000000000" pitchFamily="2" charset="-79"/>
              </a:rPr>
              <a:t> </a:t>
            </a: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sống</a:t>
            </a:r>
            <a:r>
              <a:rPr lang="en-US" sz="2400" b="1" dirty="0">
                <a:effectLst/>
                <a:latin typeface="Baloo Bhaijaan 2 ExtraBold" pitchFamily="2" charset="-78"/>
                <a:ea typeface="Amatic SC" panose="00000500000000000000" pitchFamily="2" charset="-79"/>
              </a:rPr>
              <a:t> </a:t>
            </a: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có</a:t>
            </a:r>
            <a:r>
              <a:rPr lang="en-US" sz="2400" b="1" dirty="0">
                <a:effectLst/>
                <a:latin typeface="Baloo Bhaijaan 2 ExtraBold" pitchFamily="2" charset="-78"/>
                <a:ea typeface="Amatic SC" panose="00000500000000000000" pitchFamily="2" charset="-79"/>
              </a:rPr>
              <a:t> ý </a:t>
            </a: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kiến</a:t>
            </a:r>
            <a:r>
              <a:rPr lang="en-US" sz="2400" b="1" dirty="0">
                <a:effectLst/>
                <a:latin typeface="Baloo Bhaijaan 2 ExtraBold" pitchFamily="2" charset="-78"/>
                <a:ea typeface="Amatic SC" panose="00000500000000000000" pitchFamily="2" charset="-79"/>
              </a:rPr>
              <a:t> </a:t>
            </a: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khác</a:t>
            </a:r>
            <a:r>
              <a:rPr lang="en-US" sz="2400" b="1" dirty="0">
                <a:effectLst/>
                <a:latin typeface="Baloo Bhaijaan 2 ExtraBold" pitchFamily="2" charset="-78"/>
                <a:ea typeface="Amatic SC" panose="00000500000000000000" pitchFamily="2" charset="-79"/>
              </a:rPr>
              <a:t> </a:t>
            </a:r>
            <a:r>
              <a:rPr lang="en-US" sz="2400" b="1" dirty="0" err="1">
                <a:effectLst/>
                <a:latin typeface="Baloo Bhaijaan 2 ExtraBold" pitchFamily="2" charset="-78"/>
                <a:ea typeface="Amatic SC" panose="00000500000000000000" pitchFamily="2" charset="-79"/>
              </a:rPr>
              <a:t>nhau</a:t>
            </a:r>
            <a:endParaRPr lang="vi-VN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D81A67E-331C-4E81-A5EC-858CCB4146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184164"/>
              </p:ext>
            </p:extLst>
          </p:nvPr>
        </p:nvGraphicFramePr>
        <p:xfrm>
          <a:off x="0" y="952613"/>
          <a:ext cx="12192000" cy="59053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11">
                  <a:extLst>
                    <a:ext uri="{9D8B030D-6E8A-4147-A177-3AD203B41FA5}">
                      <a16:colId xmlns:a16="http://schemas.microsoft.com/office/drawing/2014/main" val="3571996878"/>
                    </a:ext>
                  </a:extLst>
                </a:gridCol>
                <a:gridCol w="9685043">
                  <a:extLst>
                    <a:ext uri="{9D8B030D-6E8A-4147-A177-3AD203B41FA5}">
                      <a16:colId xmlns:a16="http://schemas.microsoft.com/office/drawing/2014/main" val="1087793480"/>
                    </a:ext>
                  </a:extLst>
                </a:gridCol>
                <a:gridCol w="713678">
                  <a:extLst>
                    <a:ext uri="{9D8B030D-6E8A-4147-A177-3AD203B41FA5}">
                      <a16:colId xmlns:a16="http://schemas.microsoft.com/office/drawing/2014/main" val="3332584414"/>
                    </a:ext>
                  </a:extLst>
                </a:gridCol>
                <a:gridCol w="929268">
                  <a:extLst>
                    <a:ext uri="{9D8B030D-6E8A-4147-A177-3AD203B41FA5}">
                      <a16:colId xmlns:a16="http://schemas.microsoft.com/office/drawing/2014/main" val="3721913110"/>
                    </a:ext>
                  </a:extLst>
                </a:gridCol>
              </a:tblGrid>
              <a:tr h="87077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NỘI DUNG ĐÁNH GIÁ</a:t>
                      </a:r>
                      <a:endParaRPr lang="vi-VN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vi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vi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603098"/>
                  </a:ext>
                </a:extLst>
              </a:tr>
              <a:tr h="60424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endParaRPr lang="vi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/>
                </a:tc>
                <a:extLst>
                  <a:ext uri="{0D108BD9-81ED-4DB2-BD59-A6C34878D82A}">
                    <a16:rowId xmlns:a16="http://schemas.microsoft.com/office/drawing/2014/main" val="4146778363"/>
                  </a:ext>
                </a:extLst>
              </a:tr>
              <a:tr h="402471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109508"/>
                  </a:ext>
                </a:extLst>
              </a:tr>
              <a:tr h="402471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 bảo thời gian quy định.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/>
                </a:tc>
                <a:extLst>
                  <a:ext uri="{0D108BD9-81ED-4DB2-BD59-A6C34878D82A}">
                    <a16:rowId xmlns:a16="http://schemas.microsoft.com/office/drawing/2014/main" val="1334882183"/>
                  </a:ext>
                </a:extLst>
              </a:tr>
              <a:tr h="78002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endParaRPr lang="vi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755644"/>
                  </a:ext>
                </a:extLst>
              </a:tr>
              <a:tr h="653716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/>
                </a:tc>
                <a:extLst>
                  <a:ext uri="{0D108BD9-81ED-4DB2-BD59-A6C34878D82A}">
                    <a16:rowId xmlns:a16="http://schemas.microsoft.com/office/drawing/2014/main" val="3686482856"/>
                  </a:ext>
                </a:extLst>
              </a:tr>
              <a:tr h="780023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thảo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vi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383074"/>
                  </a:ext>
                </a:extLst>
              </a:tr>
              <a:tr h="746227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/>
                </a:tc>
                <a:extLst>
                  <a:ext uri="{0D108BD9-81ED-4DB2-BD59-A6C34878D82A}">
                    <a16:rowId xmlns:a16="http://schemas.microsoft.com/office/drawing/2014/main" val="1686984945"/>
                  </a:ext>
                </a:extLst>
              </a:tr>
              <a:tr h="604248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000" marR="44000" marT="44000" marB="4400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45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5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C85CDB-DB5D-4C2C-ACA1-14F6CBAB114F}"/>
              </a:ext>
            </a:extLst>
          </p:cNvPr>
          <p:cNvSpPr/>
          <p:nvPr/>
        </p:nvSpPr>
        <p:spPr>
          <a:xfrm flipH="1" flipV="1">
            <a:off x="0" y="-1"/>
            <a:ext cx="4944716" cy="6857999"/>
          </a:xfrm>
          <a:custGeom>
            <a:avLst/>
            <a:gdLst>
              <a:gd name="connsiteX0" fmla="*/ 2476500 w 8572500"/>
              <a:gd name="connsiteY0" fmla="*/ 0 h 6857999"/>
              <a:gd name="connsiteX1" fmla="*/ 8572500 w 8572500"/>
              <a:gd name="connsiteY1" fmla="*/ 0 h 6857999"/>
              <a:gd name="connsiteX2" fmla="*/ 8572500 w 8572500"/>
              <a:gd name="connsiteY2" fmla="*/ 6857999 h 6857999"/>
              <a:gd name="connsiteX3" fmla="*/ 2476500 w 8572500"/>
              <a:gd name="connsiteY3" fmla="*/ 6857999 h 6857999"/>
              <a:gd name="connsiteX4" fmla="*/ 0 w 85725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00" h="6857999">
                <a:moveTo>
                  <a:pt x="2476500" y="0"/>
                </a:moveTo>
                <a:lnTo>
                  <a:pt x="8572500" y="0"/>
                </a:lnTo>
                <a:lnTo>
                  <a:pt x="8572500" y="6857999"/>
                </a:lnTo>
                <a:lnTo>
                  <a:pt x="2476500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A816EBF-E78B-409F-80E9-202079609E81}"/>
              </a:ext>
            </a:extLst>
          </p:cNvPr>
          <p:cNvSpPr/>
          <p:nvPr/>
        </p:nvSpPr>
        <p:spPr>
          <a:xfrm rot="10800000" flipV="1">
            <a:off x="0" y="3905250"/>
            <a:ext cx="1066271" cy="2952750"/>
          </a:xfrm>
          <a:prstGeom prst="triangle">
            <a:avLst>
              <a:gd name="adj" fmla="val 100000"/>
            </a:avLst>
          </a:prstGeom>
          <a:solidFill>
            <a:srgbClr val="55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909DFDE-12F2-4EA3-8A32-E5C8D3B6B77C}"/>
              </a:ext>
            </a:extLst>
          </p:cNvPr>
          <p:cNvSpPr/>
          <p:nvPr/>
        </p:nvSpPr>
        <p:spPr>
          <a:xfrm flipH="1" flipV="1">
            <a:off x="6462633" y="0"/>
            <a:ext cx="5729367" cy="6857999"/>
          </a:xfrm>
          <a:custGeom>
            <a:avLst/>
            <a:gdLst>
              <a:gd name="connsiteX0" fmla="*/ 0 w 5729367"/>
              <a:gd name="connsiteY0" fmla="*/ 0 h 6857999"/>
              <a:gd name="connsiteX1" fmla="*/ 3252867 w 5729367"/>
              <a:gd name="connsiteY1" fmla="*/ 0 h 6857999"/>
              <a:gd name="connsiteX2" fmla="*/ 5729367 w 5729367"/>
              <a:gd name="connsiteY2" fmla="*/ 6857999 h 6857999"/>
              <a:gd name="connsiteX3" fmla="*/ 3252867 w 5729367"/>
              <a:gd name="connsiteY3" fmla="*/ 6857999 h 6857999"/>
              <a:gd name="connsiteX4" fmla="*/ 0 w 572936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9367" h="6857999">
                <a:moveTo>
                  <a:pt x="0" y="0"/>
                </a:moveTo>
                <a:lnTo>
                  <a:pt x="3252867" y="0"/>
                </a:lnTo>
                <a:lnTo>
                  <a:pt x="5729367" y="6857999"/>
                </a:lnTo>
                <a:lnTo>
                  <a:pt x="325286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F8145155-3ED7-443B-98DF-3FC6F32183A0}"/>
              </a:ext>
            </a:extLst>
          </p:cNvPr>
          <p:cNvSpPr/>
          <p:nvPr/>
        </p:nvSpPr>
        <p:spPr>
          <a:xfrm flipV="1">
            <a:off x="10461890" y="0"/>
            <a:ext cx="1730110" cy="4791074"/>
          </a:xfrm>
          <a:prstGeom prst="triangle">
            <a:avLst>
              <a:gd name="adj" fmla="val 100000"/>
            </a:avLst>
          </a:prstGeom>
          <a:solidFill>
            <a:srgbClr val="EEC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BF44CF6-6EA9-4741-94B3-1E5CCF19828D}"/>
              </a:ext>
            </a:extLst>
          </p:cNvPr>
          <p:cNvGrpSpPr/>
          <p:nvPr/>
        </p:nvGrpSpPr>
        <p:grpSpPr>
          <a:xfrm>
            <a:off x="345058" y="394102"/>
            <a:ext cx="2800065" cy="516434"/>
            <a:chOff x="290473" y="307092"/>
            <a:chExt cx="2800065" cy="516434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1AAD5DA-B627-4659-9C0A-6514660E49D6}"/>
                </a:ext>
              </a:extLst>
            </p:cNvPr>
            <p:cNvGrpSpPr/>
            <p:nvPr/>
          </p:nvGrpSpPr>
          <p:grpSpPr>
            <a:xfrm>
              <a:off x="290473" y="307092"/>
              <a:ext cx="516434" cy="516434"/>
              <a:chOff x="9205647" y="2594693"/>
              <a:chExt cx="1533051" cy="1533051"/>
            </a:xfrm>
          </p:grpSpPr>
          <p:sp>
            <p:nvSpPr>
              <p:cNvPr id="10" name="right-arrowheads_44810">
                <a:extLst>
                  <a:ext uri="{FF2B5EF4-FFF2-40B4-BE49-F238E27FC236}">
                    <a16:creationId xmlns:a16="http://schemas.microsoft.com/office/drawing/2014/main" id="{CCE02694-AC69-4741-B31C-1ACB44B1150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667329" y="3063541"/>
                <a:ext cx="609685" cy="595566"/>
              </a:xfrm>
              <a:custGeom>
                <a:avLst/>
                <a:gdLst>
                  <a:gd name="T0" fmla="*/ 59 w 415"/>
                  <a:gd name="T1" fmla="*/ 406 h 406"/>
                  <a:gd name="T2" fmla="*/ 25 w 415"/>
                  <a:gd name="T3" fmla="*/ 394 h 406"/>
                  <a:gd name="T4" fmla="*/ 19 w 415"/>
                  <a:gd name="T5" fmla="*/ 318 h 406"/>
                  <a:gd name="T6" fmla="*/ 114 w 415"/>
                  <a:gd name="T7" fmla="*/ 206 h 406"/>
                  <a:gd name="T8" fmla="*/ 19 w 415"/>
                  <a:gd name="T9" fmla="*/ 94 h 406"/>
                  <a:gd name="T10" fmla="*/ 25 w 415"/>
                  <a:gd name="T11" fmla="*/ 19 h 406"/>
                  <a:gd name="T12" fmla="*/ 100 w 415"/>
                  <a:gd name="T13" fmla="*/ 25 h 406"/>
                  <a:gd name="T14" fmla="*/ 225 w 415"/>
                  <a:gd name="T15" fmla="*/ 172 h 406"/>
                  <a:gd name="T16" fmla="*/ 225 w 415"/>
                  <a:gd name="T17" fmla="*/ 241 h 406"/>
                  <a:gd name="T18" fmla="*/ 100 w 415"/>
                  <a:gd name="T19" fmla="*/ 388 h 406"/>
                  <a:gd name="T20" fmla="*/ 59 w 415"/>
                  <a:gd name="T21" fmla="*/ 406 h 406"/>
                  <a:gd name="T22" fmla="*/ 273 w 415"/>
                  <a:gd name="T23" fmla="*/ 388 h 406"/>
                  <a:gd name="T24" fmla="*/ 398 w 415"/>
                  <a:gd name="T25" fmla="*/ 241 h 406"/>
                  <a:gd name="T26" fmla="*/ 398 w 415"/>
                  <a:gd name="T27" fmla="*/ 172 h 406"/>
                  <a:gd name="T28" fmla="*/ 273 w 415"/>
                  <a:gd name="T29" fmla="*/ 25 h 406"/>
                  <a:gd name="T30" fmla="*/ 198 w 415"/>
                  <a:gd name="T31" fmla="*/ 19 h 406"/>
                  <a:gd name="T32" fmla="*/ 192 w 415"/>
                  <a:gd name="T33" fmla="*/ 94 h 406"/>
                  <a:gd name="T34" fmla="*/ 287 w 415"/>
                  <a:gd name="T35" fmla="*/ 206 h 406"/>
                  <a:gd name="T36" fmla="*/ 192 w 415"/>
                  <a:gd name="T37" fmla="*/ 318 h 406"/>
                  <a:gd name="T38" fmla="*/ 198 w 415"/>
                  <a:gd name="T39" fmla="*/ 394 h 406"/>
                  <a:gd name="T40" fmla="*/ 232 w 415"/>
                  <a:gd name="T41" fmla="*/ 406 h 406"/>
                  <a:gd name="T42" fmla="*/ 273 w 415"/>
                  <a:gd name="T43" fmla="*/ 388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15" h="406">
                    <a:moveTo>
                      <a:pt x="59" y="406"/>
                    </a:moveTo>
                    <a:cubicBezTo>
                      <a:pt x="47" y="406"/>
                      <a:pt x="35" y="402"/>
                      <a:pt x="25" y="394"/>
                    </a:cubicBezTo>
                    <a:cubicBezTo>
                      <a:pt x="2" y="375"/>
                      <a:pt x="0" y="341"/>
                      <a:pt x="19" y="318"/>
                    </a:cubicBezTo>
                    <a:lnTo>
                      <a:pt x="114" y="206"/>
                    </a:lnTo>
                    <a:lnTo>
                      <a:pt x="19" y="94"/>
                    </a:lnTo>
                    <a:cubicBezTo>
                      <a:pt x="0" y="71"/>
                      <a:pt x="2" y="38"/>
                      <a:pt x="25" y="19"/>
                    </a:cubicBezTo>
                    <a:cubicBezTo>
                      <a:pt x="47" y="0"/>
                      <a:pt x="81" y="2"/>
                      <a:pt x="100" y="25"/>
                    </a:cubicBezTo>
                    <a:lnTo>
                      <a:pt x="225" y="172"/>
                    </a:lnTo>
                    <a:cubicBezTo>
                      <a:pt x="242" y="192"/>
                      <a:pt x="242" y="221"/>
                      <a:pt x="225" y="241"/>
                    </a:cubicBezTo>
                    <a:lnTo>
                      <a:pt x="100" y="388"/>
                    </a:lnTo>
                    <a:cubicBezTo>
                      <a:pt x="89" y="400"/>
                      <a:pt x="74" y="406"/>
                      <a:pt x="59" y="406"/>
                    </a:cubicBezTo>
                    <a:close/>
                    <a:moveTo>
                      <a:pt x="273" y="388"/>
                    </a:moveTo>
                    <a:lnTo>
                      <a:pt x="398" y="241"/>
                    </a:lnTo>
                    <a:cubicBezTo>
                      <a:pt x="415" y="221"/>
                      <a:pt x="415" y="192"/>
                      <a:pt x="398" y="172"/>
                    </a:cubicBezTo>
                    <a:lnTo>
                      <a:pt x="273" y="25"/>
                    </a:lnTo>
                    <a:cubicBezTo>
                      <a:pt x="254" y="2"/>
                      <a:pt x="220" y="0"/>
                      <a:pt x="198" y="19"/>
                    </a:cubicBezTo>
                    <a:cubicBezTo>
                      <a:pt x="175" y="38"/>
                      <a:pt x="173" y="71"/>
                      <a:pt x="192" y="94"/>
                    </a:cubicBezTo>
                    <a:lnTo>
                      <a:pt x="287" y="206"/>
                    </a:lnTo>
                    <a:lnTo>
                      <a:pt x="192" y="318"/>
                    </a:lnTo>
                    <a:cubicBezTo>
                      <a:pt x="173" y="341"/>
                      <a:pt x="175" y="375"/>
                      <a:pt x="198" y="394"/>
                    </a:cubicBezTo>
                    <a:cubicBezTo>
                      <a:pt x="208" y="402"/>
                      <a:pt x="220" y="406"/>
                      <a:pt x="232" y="406"/>
                    </a:cubicBezTo>
                    <a:cubicBezTo>
                      <a:pt x="247" y="406"/>
                      <a:pt x="262" y="400"/>
                      <a:pt x="273" y="388"/>
                    </a:cubicBezTo>
                    <a:close/>
                  </a:path>
                </a:pathLst>
              </a:custGeom>
              <a:solidFill>
                <a:srgbClr val="55303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1E3E0E80-7DA4-4D93-A797-1B178A8AD219}"/>
                  </a:ext>
                </a:extLst>
              </p:cNvPr>
              <p:cNvSpPr/>
              <p:nvPr/>
            </p:nvSpPr>
            <p:spPr>
              <a:xfrm>
                <a:off x="9205647" y="2594693"/>
                <a:ext cx="1533051" cy="1533051"/>
              </a:xfrm>
              <a:prstGeom prst="ellipse">
                <a:avLst/>
              </a:prstGeom>
              <a:noFill/>
              <a:ln>
                <a:solidFill>
                  <a:srgbClr val="5530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" name="Rectangle: Rounded Corners 10">
              <a:extLst>
                <a:ext uri="{FF2B5EF4-FFF2-40B4-BE49-F238E27FC236}">
                  <a16:creationId xmlns:a16="http://schemas.microsoft.com/office/drawing/2014/main" id="{BC25861E-7DEC-430C-A107-BF8347D71A80}"/>
                </a:ext>
              </a:extLst>
            </p:cNvPr>
            <p:cNvSpPr/>
            <p:nvPr/>
          </p:nvSpPr>
          <p:spPr>
            <a:xfrm>
              <a:off x="929314" y="307092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55303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2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02163135-D50E-42B3-88D8-E5D1C4F1167A}"/>
                </a:ext>
              </a:extLst>
            </p:cNvPr>
            <p:cNvSpPr txBox="1">
              <a:spLocks/>
            </p:cNvSpPr>
            <p:nvPr/>
          </p:nvSpPr>
          <p:spPr>
            <a:xfrm>
              <a:off x="1251395" y="522823"/>
              <a:ext cx="1627165" cy="15234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Georgia" panose="02040502050405020303" pitchFamily="18" charset="0"/>
                  <a:ea typeface="+mj-ea"/>
                  <a:cs typeface="+mj-cs"/>
                </a:defRPr>
              </a:lvl1pPr>
            </a:lstStyle>
            <a:p>
              <a:pPr marL="0" marR="0" lvl="0" indent="0" algn="dist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思源黑体 CN Heavy" panose="020B0A00000000000000" pitchFamily="34" charset="-122"/>
                  <a:ea typeface="思源黑体 CN Heavy" panose="020B0A00000000000000" pitchFamily="34" charset="-122"/>
                  <a:cs typeface="Segoe UI" panose="020B0502040204020203" pitchFamily="34" charset="0"/>
                </a:rPr>
                <a:t>IBAOTU.COM</a:t>
              </a:r>
            </a:p>
          </p:txBody>
        </p:sp>
      </p:grp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992676E-B788-4C05-BBA8-EBF3BAC08A98}"/>
              </a:ext>
            </a:extLst>
          </p:cNvPr>
          <p:cNvSpPr/>
          <p:nvPr/>
        </p:nvSpPr>
        <p:spPr>
          <a:xfrm>
            <a:off x="868547" y="1899920"/>
            <a:ext cx="3753600" cy="4074400"/>
          </a:xfrm>
          <a:prstGeom prst="roundRect">
            <a:avLst/>
          </a:prstGeom>
          <a:blipFill>
            <a:blip r:embed="rId3"/>
            <a:stretch>
              <a:fillRect t="-19155" b="-1903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53036"/>
              </a:solidFill>
            </a:endParaRPr>
          </a:p>
        </p:txBody>
      </p:sp>
      <p:sp>
        <p:nvSpPr>
          <p:cNvPr id="15" name="Google Shape;1715;p53">
            <a:extLst>
              <a:ext uri="{FF2B5EF4-FFF2-40B4-BE49-F238E27FC236}">
                <a16:creationId xmlns:a16="http://schemas.microsoft.com/office/drawing/2014/main" id="{4116726D-2E3A-4A16-8D9F-73A5215D19CC}"/>
              </a:ext>
            </a:extLst>
          </p:cNvPr>
          <p:cNvSpPr/>
          <p:nvPr/>
        </p:nvSpPr>
        <p:spPr>
          <a:xfrm>
            <a:off x="8088013" y="1899920"/>
            <a:ext cx="3446247" cy="4074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5530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55303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16;p53">
            <a:extLst>
              <a:ext uri="{FF2B5EF4-FFF2-40B4-BE49-F238E27FC236}">
                <a16:creationId xmlns:a16="http://schemas.microsoft.com/office/drawing/2014/main" id="{0FFA278F-0D61-47AA-A18E-7070B6BE9FCD}"/>
              </a:ext>
            </a:extLst>
          </p:cNvPr>
          <p:cNvSpPr/>
          <p:nvPr/>
        </p:nvSpPr>
        <p:spPr>
          <a:xfrm>
            <a:off x="4856480" y="1899920"/>
            <a:ext cx="2997200" cy="4074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5530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55303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717;p53">
            <a:extLst>
              <a:ext uri="{FF2B5EF4-FFF2-40B4-BE49-F238E27FC236}">
                <a16:creationId xmlns:a16="http://schemas.microsoft.com/office/drawing/2014/main" id="{DF2AF0B7-A95F-4966-BC15-526FBDD06735}"/>
              </a:ext>
            </a:extLst>
          </p:cNvPr>
          <p:cNvSpPr/>
          <p:nvPr/>
        </p:nvSpPr>
        <p:spPr>
          <a:xfrm>
            <a:off x="5441431" y="1615987"/>
            <a:ext cx="1868800" cy="506000"/>
          </a:xfrm>
          <a:prstGeom prst="roundRect">
            <a:avLst>
              <a:gd name="adj" fmla="val 50000"/>
            </a:avLst>
          </a:prstGeom>
          <a:solidFill>
            <a:srgbClr val="55303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>
              <a:solidFill>
                <a:srgbClr val="FDDABA"/>
              </a:solidFill>
              <a:sym typeface="Arial"/>
            </a:endParaRPr>
          </a:p>
        </p:txBody>
      </p:sp>
      <p:sp>
        <p:nvSpPr>
          <p:cNvPr id="19" name="Google Shape;1718;p53">
            <a:extLst>
              <a:ext uri="{FF2B5EF4-FFF2-40B4-BE49-F238E27FC236}">
                <a16:creationId xmlns:a16="http://schemas.microsoft.com/office/drawing/2014/main" id="{70CB33F4-F0B5-48D2-86F1-3F021B134717}"/>
              </a:ext>
            </a:extLst>
          </p:cNvPr>
          <p:cNvSpPr/>
          <p:nvPr/>
        </p:nvSpPr>
        <p:spPr>
          <a:xfrm>
            <a:off x="8856313" y="1615987"/>
            <a:ext cx="1868800" cy="506000"/>
          </a:xfrm>
          <a:prstGeom prst="roundRect">
            <a:avLst>
              <a:gd name="adj" fmla="val 50000"/>
            </a:avLst>
          </a:prstGeom>
          <a:solidFill>
            <a:srgbClr val="55303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>
              <a:solidFill>
                <a:srgbClr val="FDDABA"/>
              </a:solidFill>
              <a:sym typeface="Arial"/>
            </a:endParaRPr>
          </a:p>
        </p:txBody>
      </p:sp>
      <p:sp>
        <p:nvSpPr>
          <p:cNvPr id="21" name="iṩļïḓè">
            <a:extLst>
              <a:ext uri="{FF2B5EF4-FFF2-40B4-BE49-F238E27FC236}">
                <a16:creationId xmlns:a16="http://schemas.microsoft.com/office/drawing/2014/main" id="{160FA9BE-C923-4DB3-A0D0-8AC5B834A67A}"/>
              </a:ext>
            </a:extLst>
          </p:cNvPr>
          <p:cNvSpPr txBox="1"/>
          <p:nvPr/>
        </p:nvSpPr>
        <p:spPr bwMode="auto">
          <a:xfrm>
            <a:off x="5618446" y="1699660"/>
            <a:ext cx="1534794" cy="338653"/>
          </a:xfrm>
          <a:prstGeom prst="roundRect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dist">
              <a:spcBef>
                <a:spcPct val="0"/>
              </a:spcBef>
            </a:pPr>
            <a:r>
              <a:rPr lang="en-US" altLang="zh-CN" sz="1000" dirty="0">
                <a:solidFill>
                  <a:srgbClr val="FDDABA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IBAOTU.COM</a:t>
            </a:r>
          </a:p>
        </p:txBody>
      </p:sp>
      <p:sp>
        <p:nvSpPr>
          <p:cNvPr id="22" name="iṩļïḓè">
            <a:extLst>
              <a:ext uri="{FF2B5EF4-FFF2-40B4-BE49-F238E27FC236}">
                <a16:creationId xmlns:a16="http://schemas.microsoft.com/office/drawing/2014/main" id="{2366C4B5-7029-408F-98AB-AB6FD75EA74D}"/>
              </a:ext>
            </a:extLst>
          </p:cNvPr>
          <p:cNvSpPr txBox="1"/>
          <p:nvPr/>
        </p:nvSpPr>
        <p:spPr bwMode="auto">
          <a:xfrm>
            <a:off x="9023316" y="1711054"/>
            <a:ext cx="1534794" cy="338653"/>
          </a:xfrm>
          <a:prstGeom prst="roundRect">
            <a:avLst>
              <a:gd name="adj" fmla="val 50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dist">
              <a:spcBef>
                <a:spcPct val="0"/>
              </a:spcBef>
            </a:pPr>
            <a:r>
              <a:rPr lang="en-US" altLang="zh-CN" sz="1000" dirty="0">
                <a:solidFill>
                  <a:srgbClr val="FDDABA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IBAOTU.COM</a:t>
            </a:r>
          </a:p>
        </p:txBody>
      </p:sp>
      <p:sp>
        <p:nvSpPr>
          <p:cNvPr id="23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3523C7FE-B532-4EE8-8015-ABAE99C520BC}"/>
              </a:ext>
            </a:extLst>
          </p:cNvPr>
          <p:cNvSpPr txBox="1"/>
          <p:nvPr/>
        </p:nvSpPr>
        <p:spPr>
          <a:xfrm>
            <a:off x="5311041" y="2506816"/>
            <a:ext cx="1999190" cy="734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Synergistically utilize technically sound portals with</a:t>
            </a:r>
            <a:r>
              <a:rPr lang="en-US"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,</a:t>
            </a:r>
            <a:r>
              <a:rPr lang="en-US" altLang="zh-CN"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 Synergistically utilize</a:t>
            </a:r>
          </a:p>
        </p:txBody>
      </p:sp>
      <p:sp>
        <p:nvSpPr>
          <p:cNvPr id="24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189F6F14-5C7B-4ACB-9D89-218B8DFA0CD9}"/>
              </a:ext>
            </a:extLst>
          </p:cNvPr>
          <p:cNvSpPr txBox="1"/>
          <p:nvPr/>
        </p:nvSpPr>
        <p:spPr>
          <a:xfrm>
            <a:off x="5399603" y="3610180"/>
            <a:ext cx="1999190" cy="734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Synergistically utilize technically sound portals with</a:t>
            </a:r>
            <a:r>
              <a:rPr lang="en-US"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,</a:t>
            </a:r>
            <a:r>
              <a:rPr lang="en-US" altLang="zh-CN"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 Synergistically utilize</a:t>
            </a:r>
          </a:p>
        </p:txBody>
      </p:sp>
      <p:sp>
        <p:nvSpPr>
          <p:cNvPr id="2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1412783C-BD29-4DB5-9D87-C701BD473866}"/>
              </a:ext>
            </a:extLst>
          </p:cNvPr>
          <p:cNvSpPr txBox="1"/>
          <p:nvPr/>
        </p:nvSpPr>
        <p:spPr>
          <a:xfrm>
            <a:off x="5354081" y="4729634"/>
            <a:ext cx="1999190" cy="734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Synergistically utilize technically sound portals with</a:t>
            </a:r>
            <a:r>
              <a:rPr lang="en-US"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,</a:t>
            </a:r>
            <a:r>
              <a:rPr lang="en-US" altLang="zh-CN"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 Synergistically utilize</a:t>
            </a:r>
          </a:p>
        </p:txBody>
      </p:sp>
      <p:sp>
        <p:nvSpPr>
          <p:cNvPr id="26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E47377F0-AB3B-4B24-A310-A79B85B85B1E}"/>
              </a:ext>
            </a:extLst>
          </p:cNvPr>
          <p:cNvSpPr txBox="1"/>
          <p:nvPr/>
        </p:nvSpPr>
        <p:spPr>
          <a:xfrm>
            <a:off x="8682883" y="2569432"/>
            <a:ext cx="1999190" cy="734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Synergistically utilize technically sound portals with</a:t>
            </a:r>
            <a:r>
              <a:rPr lang="en-US"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,</a:t>
            </a:r>
            <a:r>
              <a:rPr lang="en-US" altLang="zh-CN"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 Synergistically utilize</a:t>
            </a:r>
          </a:p>
        </p:txBody>
      </p:sp>
      <p:sp>
        <p:nvSpPr>
          <p:cNvPr id="27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F0C5131B-F32E-4477-9D28-883756B5AB15}"/>
              </a:ext>
            </a:extLst>
          </p:cNvPr>
          <p:cNvSpPr txBox="1"/>
          <p:nvPr/>
        </p:nvSpPr>
        <p:spPr>
          <a:xfrm>
            <a:off x="8771445" y="3672796"/>
            <a:ext cx="1999190" cy="734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Synergistically utilize technically sound portals with</a:t>
            </a:r>
            <a:r>
              <a:rPr lang="en-US"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,</a:t>
            </a:r>
            <a:r>
              <a:rPr lang="en-US" altLang="zh-CN"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 Synergistically utilize</a:t>
            </a:r>
          </a:p>
        </p:txBody>
      </p:sp>
      <p:sp>
        <p:nvSpPr>
          <p:cNvPr id="2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F2D8FAE0-74BC-411B-ABB5-DF835562EEAF}"/>
              </a:ext>
            </a:extLst>
          </p:cNvPr>
          <p:cNvSpPr txBox="1"/>
          <p:nvPr/>
        </p:nvSpPr>
        <p:spPr>
          <a:xfrm>
            <a:off x="8725923" y="4792250"/>
            <a:ext cx="1999190" cy="7346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Synergistically utilize technically sound portals with</a:t>
            </a:r>
            <a:r>
              <a:rPr lang="en-US"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,</a:t>
            </a:r>
            <a:r>
              <a:rPr lang="en-US" altLang="zh-CN" sz="1100" kern="0" dirty="0">
                <a:solidFill>
                  <a:srgbClr val="553036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  <a:sym typeface="Roboto Light"/>
              </a:rPr>
              <a:t> Synergistically utilize</a:t>
            </a:r>
          </a:p>
        </p:txBody>
      </p:sp>
    </p:spTree>
    <p:extLst>
      <p:ext uri="{BB962C8B-B14F-4D97-AF65-F5344CB8AC3E}">
        <p14:creationId xmlns:p14="http://schemas.microsoft.com/office/powerpoint/2010/main" val="412520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ơi game có gì sai_">
            <a:hlinkClick r:id="" action="ppaction://media"/>
            <a:extLst>
              <a:ext uri="{FF2B5EF4-FFF2-40B4-BE49-F238E27FC236}">
                <a16:creationId xmlns:a16="http://schemas.microsoft.com/office/drawing/2014/main" id="{C1F8DB16-7F14-42E0-A0ED-92097D2FBE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0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2C111F04-E897-4C00-A146-BEC8C0F8E114}"/>
              </a:ext>
            </a:extLst>
          </p:cNvPr>
          <p:cNvSpPr/>
          <p:nvPr/>
        </p:nvSpPr>
        <p:spPr>
          <a:xfrm>
            <a:off x="-10862" y="1"/>
            <a:ext cx="5729367" cy="6857999"/>
          </a:xfrm>
          <a:custGeom>
            <a:avLst/>
            <a:gdLst>
              <a:gd name="connsiteX0" fmla="*/ 0 w 5729367"/>
              <a:gd name="connsiteY0" fmla="*/ 0 h 6857999"/>
              <a:gd name="connsiteX1" fmla="*/ 3252867 w 5729367"/>
              <a:gd name="connsiteY1" fmla="*/ 0 h 6857999"/>
              <a:gd name="connsiteX2" fmla="*/ 5729367 w 5729367"/>
              <a:gd name="connsiteY2" fmla="*/ 6857999 h 6857999"/>
              <a:gd name="connsiteX3" fmla="*/ 3252867 w 5729367"/>
              <a:gd name="connsiteY3" fmla="*/ 6857999 h 6857999"/>
              <a:gd name="connsiteX4" fmla="*/ 0 w 572936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9367" h="6857999">
                <a:moveTo>
                  <a:pt x="0" y="0"/>
                </a:moveTo>
                <a:lnTo>
                  <a:pt x="3252867" y="0"/>
                </a:lnTo>
                <a:lnTo>
                  <a:pt x="5729367" y="6857999"/>
                </a:lnTo>
                <a:lnTo>
                  <a:pt x="325286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0A3C31B-97B1-4262-8C11-D556FEA141F3}"/>
              </a:ext>
            </a:extLst>
          </p:cNvPr>
          <p:cNvSpPr/>
          <p:nvPr/>
        </p:nvSpPr>
        <p:spPr>
          <a:xfrm flipH="1">
            <a:off x="0" y="0"/>
            <a:ext cx="2476500" cy="6857999"/>
          </a:xfrm>
          <a:prstGeom prst="triangle">
            <a:avLst>
              <a:gd name="adj" fmla="val 100000"/>
            </a:avLst>
          </a:pr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349B186-0ECC-4742-9E1F-B88785617D2F}"/>
              </a:ext>
            </a:extLst>
          </p:cNvPr>
          <p:cNvSpPr/>
          <p:nvPr/>
        </p:nvSpPr>
        <p:spPr>
          <a:xfrm>
            <a:off x="11439525" y="4774223"/>
            <a:ext cx="752475" cy="2083777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54000">
                <a:srgbClr val="FEDCBD">
                  <a:alpha val="0"/>
                </a:srgbClr>
              </a:gs>
              <a:gs pos="100000">
                <a:srgbClr val="EEC597">
                  <a:alpha val="50000"/>
                </a:srgb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70559B5D-C497-4BBB-92E2-E673C7A1788F}"/>
              </a:ext>
            </a:extLst>
          </p:cNvPr>
          <p:cNvSpPr/>
          <p:nvPr/>
        </p:nvSpPr>
        <p:spPr>
          <a:xfrm>
            <a:off x="11861800" y="5943600"/>
            <a:ext cx="330200" cy="914400"/>
          </a:xfrm>
          <a:prstGeom prst="triangle">
            <a:avLst>
              <a:gd name="adj" fmla="val 100000"/>
            </a:avLst>
          </a:prstGeom>
          <a:solidFill>
            <a:srgbClr val="55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9D25113B-645F-4358-B8DF-6DF734D44BEE}"/>
              </a:ext>
            </a:extLst>
          </p:cNvPr>
          <p:cNvSpPr/>
          <p:nvPr/>
        </p:nvSpPr>
        <p:spPr>
          <a:xfrm rot="10800000">
            <a:off x="0" y="0"/>
            <a:ext cx="580945" cy="160877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1000">
                <a:srgbClr val="FEDCBD">
                  <a:alpha val="0"/>
                </a:srgbClr>
              </a:gs>
              <a:gs pos="100000">
                <a:srgbClr val="EEC597">
                  <a:alpha val="50000"/>
                </a:srgb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FE4AB68-9611-41A9-AD72-BC4D244A5A84}"/>
              </a:ext>
            </a:extLst>
          </p:cNvPr>
          <p:cNvGrpSpPr/>
          <p:nvPr/>
        </p:nvGrpSpPr>
        <p:grpSpPr>
          <a:xfrm>
            <a:off x="4540381" y="1330681"/>
            <a:ext cx="923330" cy="923330"/>
            <a:chOff x="5224097" y="1876572"/>
            <a:chExt cx="923330" cy="923330"/>
          </a:xfrm>
        </p:grpSpPr>
        <p:sp>
          <p:nvSpPr>
            <p:cNvPr id="42" name="Diamond 41">
              <a:extLst>
                <a:ext uri="{FF2B5EF4-FFF2-40B4-BE49-F238E27FC236}">
                  <a16:creationId xmlns:a16="http://schemas.microsoft.com/office/drawing/2014/main" id="{A7C5A4A0-466A-44DB-8E29-E20C4C1DCB7B}"/>
                </a:ext>
              </a:extLst>
            </p:cNvPr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CDAB7E0-4C49-455F-9565-CB9B79EF432F}"/>
                </a:ext>
              </a:extLst>
            </p:cNvPr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6B9E2C8-4160-4245-9B36-BA8776E5F12D}"/>
              </a:ext>
            </a:extLst>
          </p:cNvPr>
          <p:cNvCxnSpPr>
            <a:cxnSpLocks/>
          </p:cNvCxnSpPr>
          <p:nvPr/>
        </p:nvCxnSpPr>
        <p:spPr>
          <a:xfrm>
            <a:off x="5832139" y="2318162"/>
            <a:ext cx="4349482" cy="1"/>
          </a:xfrm>
          <a:prstGeom prst="line">
            <a:avLst/>
          </a:prstGeom>
          <a:ln w="12700">
            <a:solidFill>
              <a:srgbClr val="C5AB9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AA9FFC2A-7DD6-4CB0-B8CE-3A84929B3F3A}"/>
              </a:ext>
            </a:extLst>
          </p:cNvPr>
          <p:cNvSpPr/>
          <p:nvPr/>
        </p:nvSpPr>
        <p:spPr>
          <a:xfrm flipV="1">
            <a:off x="-9605" y="2403919"/>
            <a:ext cx="4411217" cy="2050162"/>
          </a:xfrm>
          <a:custGeom>
            <a:avLst/>
            <a:gdLst>
              <a:gd name="connsiteX0" fmla="*/ 3952401 w 4411217"/>
              <a:gd name="connsiteY0" fmla="*/ 779597 h 2050162"/>
              <a:gd name="connsiteX1" fmla="*/ 3952401 w 4411217"/>
              <a:gd name="connsiteY1" fmla="*/ 473590 h 2050162"/>
              <a:gd name="connsiteX2" fmla="*/ 3952402 w 4411217"/>
              <a:gd name="connsiteY2" fmla="*/ 473587 h 2050162"/>
              <a:gd name="connsiteX3" fmla="*/ 3952402 w 4411217"/>
              <a:gd name="connsiteY3" fmla="*/ 779597 h 2050162"/>
              <a:gd name="connsiteX4" fmla="*/ 3664604 w 4411217"/>
              <a:gd name="connsiteY4" fmla="*/ 2050162 h 2050162"/>
              <a:gd name="connsiteX5" fmla="*/ 3946125 w 4411217"/>
              <a:gd name="connsiteY5" fmla="*/ 1270565 h 2050162"/>
              <a:gd name="connsiteX6" fmla="*/ 3952401 w 4411217"/>
              <a:gd name="connsiteY6" fmla="*/ 1270565 h 2050162"/>
              <a:gd name="connsiteX7" fmla="*/ 3952401 w 4411217"/>
              <a:gd name="connsiteY7" fmla="*/ 1253185 h 2050162"/>
              <a:gd name="connsiteX8" fmla="*/ 3952402 w 4411217"/>
              <a:gd name="connsiteY8" fmla="*/ 1253183 h 2050162"/>
              <a:gd name="connsiteX9" fmla="*/ 3952402 w 4411217"/>
              <a:gd name="connsiteY9" fmla="*/ 1270566 h 2050162"/>
              <a:gd name="connsiteX10" fmla="*/ 4411217 w 4411217"/>
              <a:gd name="connsiteY10" fmla="*/ 1 h 2050162"/>
              <a:gd name="connsiteX11" fmla="*/ 4123419 w 4411217"/>
              <a:gd name="connsiteY11" fmla="*/ 1 h 2050162"/>
              <a:gd name="connsiteX12" fmla="*/ 3952402 w 4411217"/>
              <a:gd name="connsiteY12" fmla="*/ 1 h 2050162"/>
              <a:gd name="connsiteX13" fmla="*/ 3952401 w 4411217"/>
              <a:gd name="connsiteY13" fmla="*/ 1 h 2050162"/>
              <a:gd name="connsiteX14" fmla="*/ 3952401 w 4411217"/>
              <a:gd name="connsiteY14" fmla="*/ 0 h 2050162"/>
              <a:gd name="connsiteX15" fmla="*/ 3664603 w 4411217"/>
              <a:gd name="connsiteY15" fmla="*/ 0 h 2050162"/>
              <a:gd name="connsiteX16" fmla="*/ 287798 w 4411217"/>
              <a:gd name="connsiteY16" fmla="*/ 0 h 2050162"/>
              <a:gd name="connsiteX17" fmla="*/ 0 w 4411217"/>
              <a:gd name="connsiteY17" fmla="*/ 0 h 2050162"/>
              <a:gd name="connsiteX18" fmla="*/ 0 w 4411217"/>
              <a:gd name="connsiteY18" fmla="*/ 779596 h 2050162"/>
              <a:gd name="connsiteX19" fmla="*/ 0 w 4411217"/>
              <a:gd name="connsiteY19" fmla="*/ 1270565 h 2050162"/>
              <a:gd name="connsiteX20" fmla="*/ 0 w 4411217"/>
              <a:gd name="connsiteY20" fmla="*/ 2050161 h 2050162"/>
              <a:gd name="connsiteX21" fmla="*/ 3664603 w 4411217"/>
              <a:gd name="connsiteY21" fmla="*/ 2050161 h 2050162"/>
              <a:gd name="connsiteX22" fmla="*/ 3664603 w 4411217"/>
              <a:gd name="connsiteY22" fmla="*/ 1270565 h 2050162"/>
              <a:gd name="connsiteX23" fmla="*/ 3664604 w 4411217"/>
              <a:gd name="connsiteY23" fmla="*/ 1270565 h 2050162"/>
              <a:gd name="connsiteX24" fmla="*/ 3664604 w 4411217"/>
              <a:gd name="connsiteY24" fmla="*/ 1270566 h 2050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11217" h="2050162">
                <a:moveTo>
                  <a:pt x="3952401" y="779597"/>
                </a:moveTo>
                <a:lnTo>
                  <a:pt x="3952401" y="473590"/>
                </a:lnTo>
                <a:lnTo>
                  <a:pt x="3952402" y="473587"/>
                </a:lnTo>
                <a:lnTo>
                  <a:pt x="3952402" y="779597"/>
                </a:lnTo>
                <a:close/>
                <a:moveTo>
                  <a:pt x="3664604" y="2050162"/>
                </a:moveTo>
                <a:lnTo>
                  <a:pt x="3946125" y="1270565"/>
                </a:lnTo>
                <a:lnTo>
                  <a:pt x="3952401" y="1270565"/>
                </a:lnTo>
                <a:lnTo>
                  <a:pt x="3952401" y="1253185"/>
                </a:lnTo>
                <a:lnTo>
                  <a:pt x="3952402" y="1253183"/>
                </a:lnTo>
                <a:lnTo>
                  <a:pt x="3952402" y="1270566"/>
                </a:lnTo>
                <a:lnTo>
                  <a:pt x="4411217" y="1"/>
                </a:lnTo>
                <a:lnTo>
                  <a:pt x="4123419" y="1"/>
                </a:lnTo>
                <a:lnTo>
                  <a:pt x="3952402" y="1"/>
                </a:lnTo>
                <a:lnTo>
                  <a:pt x="3952401" y="1"/>
                </a:lnTo>
                <a:lnTo>
                  <a:pt x="3952401" y="0"/>
                </a:lnTo>
                <a:lnTo>
                  <a:pt x="3664603" y="0"/>
                </a:lnTo>
                <a:lnTo>
                  <a:pt x="287798" y="0"/>
                </a:lnTo>
                <a:lnTo>
                  <a:pt x="0" y="0"/>
                </a:lnTo>
                <a:lnTo>
                  <a:pt x="0" y="779596"/>
                </a:lnTo>
                <a:lnTo>
                  <a:pt x="0" y="1270565"/>
                </a:lnTo>
                <a:lnTo>
                  <a:pt x="0" y="2050161"/>
                </a:lnTo>
                <a:lnTo>
                  <a:pt x="3664603" y="2050161"/>
                </a:lnTo>
                <a:lnTo>
                  <a:pt x="3664603" y="1270565"/>
                </a:lnTo>
                <a:lnTo>
                  <a:pt x="3664604" y="1270565"/>
                </a:lnTo>
                <a:lnTo>
                  <a:pt x="3664604" y="1270566"/>
                </a:lnTo>
                <a:close/>
              </a:path>
            </a:pathLst>
          </a:custGeom>
          <a:solidFill>
            <a:srgbClr val="55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57" name="Line 369">
            <a:extLst>
              <a:ext uri="{FF2B5EF4-FFF2-40B4-BE49-F238E27FC236}">
                <a16:creationId xmlns:a16="http://schemas.microsoft.com/office/drawing/2014/main" id="{C28BC15A-CC63-45C7-B100-450ECCEC28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8012" y="1712178"/>
            <a:ext cx="68263" cy="0"/>
          </a:xfrm>
          <a:prstGeom prst="line">
            <a:avLst/>
          </a:prstGeom>
          <a:noFill/>
          <a:ln w="14288" cap="rnd">
            <a:solidFill>
              <a:srgbClr val="FFF7E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8" name="Line 370">
            <a:extLst>
              <a:ext uri="{FF2B5EF4-FFF2-40B4-BE49-F238E27FC236}">
                <a16:creationId xmlns:a16="http://schemas.microsoft.com/office/drawing/2014/main" id="{12300FAE-BBBC-43BE-B798-662062B674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8012" y="1758215"/>
            <a:ext cx="120650" cy="0"/>
          </a:xfrm>
          <a:prstGeom prst="line">
            <a:avLst/>
          </a:prstGeom>
          <a:noFill/>
          <a:ln w="14288" cap="rnd">
            <a:solidFill>
              <a:srgbClr val="FFF7E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9" name="Line 371">
            <a:extLst>
              <a:ext uri="{FF2B5EF4-FFF2-40B4-BE49-F238E27FC236}">
                <a16:creationId xmlns:a16="http://schemas.microsoft.com/office/drawing/2014/main" id="{96EFA8CC-A6AD-4A72-B3D8-9584B1569D0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8012" y="1802665"/>
            <a:ext cx="90488" cy="0"/>
          </a:xfrm>
          <a:prstGeom prst="line">
            <a:avLst/>
          </a:prstGeom>
          <a:noFill/>
          <a:ln w="14288" cap="rnd">
            <a:solidFill>
              <a:srgbClr val="FFF7E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0" name="Line 372">
            <a:extLst>
              <a:ext uri="{FF2B5EF4-FFF2-40B4-BE49-F238E27FC236}">
                <a16:creationId xmlns:a16="http://schemas.microsoft.com/office/drawing/2014/main" id="{50860498-3241-4061-A5A8-52C9EB3E1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8012" y="1848703"/>
            <a:ext cx="74613" cy="0"/>
          </a:xfrm>
          <a:prstGeom prst="line">
            <a:avLst/>
          </a:prstGeom>
          <a:noFill/>
          <a:ln w="14288" cap="rnd">
            <a:solidFill>
              <a:srgbClr val="FFF7E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1" name="Freeform 373">
            <a:extLst>
              <a:ext uri="{FF2B5EF4-FFF2-40B4-BE49-F238E27FC236}">
                <a16:creationId xmlns:a16="http://schemas.microsoft.com/office/drawing/2014/main" id="{9F7759D1-C8B1-4786-A43B-15F2AD18ECB0}"/>
              </a:ext>
            </a:extLst>
          </p:cNvPr>
          <p:cNvSpPr>
            <a:spLocks/>
          </p:cNvSpPr>
          <p:nvPr/>
        </p:nvSpPr>
        <p:spPr bwMode="auto">
          <a:xfrm>
            <a:off x="5022949" y="1796315"/>
            <a:ext cx="165100" cy="165100"/>
          </a:xfrm>
          <a:custGeom>
            <a:avLst/>
            <a:gdLst>
              <a:gd name="T0" fmla="*/ 33 w 104"/>
              <a:gd name="T1" fmla="*/ 94 h 104"/>
              <a:gd name="T2" fmla="*/ 0 w 104"/>
              <a:gd name="T3" fmla="*/ 104 h 104"/>
              <a:gd name="T4" fmla="*/ 10 w 104"/>
              <a:gd name="T5" fmla="*/ 71 h 104"/>
              <a:gd name="T6" fmla="*/ 81 w 104"/>
              <a:gd name="T7" fmla="*/ 0 h 104"/>
              <a:gd name="T8" fmla="*/ 104 w 104"/>
              <a:gd name="T9" fmla="*/ 23 h 104"/>
              <a:gd name="T10" fmla="*/ 33 w 104"/>
              <a:gd name="T11" fmla="*/ 9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" h="104">
                <a:moveTo>
                  <a:pt x="33" y="94"/>
                </a:moveTo>
                <a:lnTo>
                  <a:pt x="0" y="104"/>
                </a:lnTo>
                <a:lnTo>
                  <a:pt x="10" y="71"/>
                </a:lnTo>
                <a:lnTo>
                  <a:pt x="81" y="0"/>
                </a:lnTo>
                <a:lnTo>
                  <a:pt x="104" y="23"/>
                </a:lnTo>
                <a:lnTo>
                  <a:pt x="33" y="94"/>
                </a:lnTo>
                <a:close/>
              </a:path>
            </a:pathLst>
          </a:custGeom>
          <a:noFill/>
          <a:ln w="14288" cap="rnd">
            <a:solidFill>
              <a:srgbClr val="FFF7E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2" name="Line 374">
            <a:extLst>
              <a:ext uri="{FF2B5EF4-FFF2-40B4-BE49-F238E27FC236}">
                <a16:creationId xmlns:a16="http://schemas.microsoft.com/office/drawing/2014/main" id="{F55BF403-FDD6-4727-9C25-DD1876172DE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8571" y="1647425"/>
            <a:ext cx="36513" cy="36513"/>
          </a:xfrm>
          <a:prstGeom prst="line">
            <a:avLst/>
          </a:prstGeom>
          <a:noFill/>
          <a:ln w="14288" cap="flat">
            <a:solidFill>
              <a:srgbClr val="FFF7E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3" name="Line 375">
            <a:extLst>
              <a:ext uri="{FF2B5EF4-FFF2-40B4-BE49-F238E27FC236}">
                <a16:creationId xmlns:a16="http://schemas.microsoft.com/office/drawing/2014/main" id="{207B65A8-04DB-4A3B-82E4-6D9BC69BFFD6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8824" y="1909028"/>
            <a:ext cx="36513" cy="36513"/>
          </a:xfrm>
          <a:prstGeom prst="line">
            <a:avLst/>
          </a:prstGeom>
          <a:noFill/>
          <a:ln w="14288" cap="rnd">
            <a:solidFill>
              <a:srgbClr val="FFF7E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4" name="Freeform 376">
            <a:extLst>
              <a:ext uri="{FF2B5EF4-FFF2-40B4-BE49-F238E27FC236}">
                <a16:creationId xmlns:a16="http://schemas.microsoft.com/office/drawing/2014/main" id="{788CF81E-F0A9-4096-A5CF-CEBA8CB81247}"/>
              </a:ext>
            </a:extLst>
          </p:cNvPr>
          <p:cNvSpPr>
            <a:spLocks/>
          </p:cNvSpPr>
          <p:nvPr/>
        </p:nvSpPr>
        <p:spPr bwMode="auto">
          <a:xfrm>
            <a:off x="4843562" y="1623278"/>
            <a:ext cx="239713" cy="315913"/>
          </a:xfrm>
          <a:custGeom>
            <a:avLst/>
            <a:gdLst>
              <a:gd name="T0" fmla="*/ 99 w 151"/>
              <a:gd name="T1" fmla="*/ 199 h 199"/>
              <a:gd name="T2" fmla="*/ 0 w 151"/>
              <a:gd name="T3" fmla="*/ 199 h 199"/>
              <a:gd name="T4" fmla="*/ 0 w 151"/>
              <a:gd name="T5" fmla="*/ 0 h 199"/>
              <a:gd name="T6" fmla="*/ 104 w 151"/>
              <a:gd name="T7" fmla="*/ 0 h 199"/>
              <a:gd name="T8" fmla="*/ 151 w 151"/>
              <a:gd name="T9" fmla="*/ 47 h 199"/>
              <a:gd name="T10" fmla="*/ 151 w 151"/>
              <a:gd name="T11" fmla="*/ 109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1" h="199">
                <a:moveTo>
                  <a:pt x="99" y="199"/>
                </a:moveTo>
                <a:lnTo>
                  <a:pt x="0" y="199"/>
                </a:lnTo>
                <a:lnTo>
                  <a:pt x="0" y="0"/>
                </a:lnTo>
                <a:lnTo>
                  <a:pt x="104" y="0"/>
                </a:lnTo>
                <a:lnTo>
                  <a:pt x="151" y="47"/>
                </a:lnTo>
                <a:lnTo>
                  <a:pt x="151" y="109"/>
                </a:lnTo>
              </a:path>
            </a:pathLst>
          </a:custGeom>
          <a:noFill/>
          <a:ln w="14288" cap="flat">
            <a:solidFill>
              <a:srgbClr val="FFF7E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5" name="Freeform 377">
            <a:extLst>
              <a:ext uri="{FF2B5EF4-FFF2-40B4-BE49-F238E27FC236}">
                <a16:creationId xmlns:a16="http://schemas.microsoft.com/office/drawing/2014/main" id="{CD991218-D093-4A2E-9B51-0F8759127BB5}"/>
              </a:ext>
            </a:extLst>
          </p:cNvPr>
          <p:cNvSpPr>
            <a:spLocks/>
          </p:cNvSpPr>
          <p:nvPr/>
        </p:nvSpPr>
        <p:spPr bwMode="auto">
          <a:xfrm>
            <a:off x="5008662" y="1623278"/>
            <a:ext cx="74613" cy="74613"/>
          </a:xfrm>
          <a:custGeom>
            <a:avLst/>
            <a:gdLst>
              <a:gd name="T0" fmla="*/ 0 w 47"/>
              <a:gd name="T1" fmla="*/ 0 h 47"/>
              <a:gd name="T2" fmla="*/ 0 w 47"/>
              <a:gd name="T3" fmla="*/ 47 h 47"/>
              <a:gd name="T4" fmla="*/ 47 w 47"/>
              <a:gd name="T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7" h="47">
                <a:moveTo>
                  <a:pt x="0" y="0"/>
                </a:moveTo>
                <a:lnTo>
                  <a:pt x="0" y="47"/>
                </a:lnTo>
                <a:lnTo>
                  <a:pt x="47" y="47"/>
                </a:lnTo>
              </a:path>
            </a:pathLst>
          </a:custGeom>
          <a:noFill/>
          <a:ln w="14288" cap="rnd">
            <a:solidFill>
              <a:srgbClr val="FFF7E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FB758A01-E89C-40BD-8A10-51184588C0E1}"/>
              </a:ext>
            </a:extLst>
          </p:cNvPr>
          <p:cNvSpPr txBox="1"/>
          <p:nvPr/>
        </p:nvSpPr>
        <p:spPr>
          <a:xfrm>
            <a:off x="307997" y="2421267"/>
            <a:ext cx="32228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u="sng" dirty="0">
                <a:solidFill>
                  <a:schemeClr val="bg1"/>
                </a:solidFill>
                <a:latin typeface="Texturina 28pt ExtraLight" pitchFamily="2" charset="0"/>
                <a:ea typeface="Texturina 28pt ExtraLight" pitchFamily="2" charset="0"/>
                <a:cs typeface="Times New Roman" panose="02020603050405020304" pitchFamily="18" charset="0"/>
              </a:rPr>
              <a:t>I. </a:t>
            </a:r>
            <a:r>
              <a:rPr lang="en-US" altLang="zh-CN" sz="4000" b="1" u="sng" dirty="0" err="1">
                <a:solidFill>
                  <a:schemeClr val="bg1"/>
                </a:solidFill>
                <a:latin typeface="Texturina 28pt ExtraLight" pitchFamily="2" charset="0"/>
                <a:ea typeface="Texturina 28pt ExtraLight" pitchFamily="2" charset="0"/>
                <a:cs typeface="Times New Roman" panose="02020603050405020304" pitchFamily="18" charset="0"/>
              </a:rPr>
              <a:t>Tìm</a:t>
            </a:r>
            <a:r>
              <a:rPr lang="en-US" altLang="zh-CN" sz="4000" b="1" u="sng" dirty="0">
                <a:solidFill>
                  <a:schemeClr val="bg1"/>
                </a:solidFill>
                <a:latin typeface="Texturina 28pt ExtraLight" pitchFamily="2" charset="0"/>
                <a:ea typeface="Texturina 28pt ExtraLight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u="sng" dirty="0" err="1">
                <a:solidFill>
                  <a:schemeClr val="bg1"/>
                </a:solidFill>
                <a:latin typeface="Texturina 28pt ExtraLight" pitchFamily="2" charset="0"/>
                <a:ea typeface="Texturina 28pt ExtraLight" pitchFamily="2" charset="0"/>
                <a:cs typeface="Times New Roman" panose="02020603050405020304" pitchFamily="18" charset="0"/>
              </a:rPr>
              <a:t>hiểu</a:t>
            </a:r>
            <a:r>
              <a:rPr lang="en-US" altLang="zh-CN" sz="4000" b="1" u="sng" dirty="0">
                <a:solidFill>
                  <a:schemeClr val="bg1"/>
                </a:solidFill>
                <a:latin typeface="Texturina 28pt ExtraLight" pitchFamily="2" charset="0"/>
                <a:ea typeface="Texturina 28pt ExtraLight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u="sng" dirty="0" err="1">
                <a:solidFill>
                  <a:schemeClr val="bg1"/>
                </a:solidFill>
                <a:latin typeface="Texturina 28pt ExtraLight" pitchFamily="2" charset="0"/>
                <a:ea typeface="Texturina 28pt ExtraLight" pitchFamily="2" charset="0"/>
                <a:cs typeface="Times New Roman" panose="02020603050405020304" pitchFamily="18" charset="0"/>
              </a:rPr>
              <a:t>yêu</a:t>
            </a:r>
            <a:r>
              <a:rPr lang="en-US" altLang="zh-CN" sz="4000" b="1" u="sng" dirty="0">
                <a:solidFill>
                  <a:schemeClr val="bg1"/>
                </a:solidFill>
                <a:latin typeface="Texturina 28pt ExtraLight" pitchFamily="2" charset="0"/>
                <a:ea typeface="Texturina 28pt ExtraLight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u="sng" dirty="0" err="1">
                <a:solidFill>
                  <a:schemeClr val="bg1"/>
                </a:solidFill>
                <a:latin typeface="Texturina 28pt ExtraLight" pitchFamily="2" charset="0"/>
                <a:ea typeface="Texturina 28pt ExtraLight" pitchFamily="2" charset="0"/>
                <a:cs typeface="Times New Roman" panose="02020603050405020304" pitchFamily="18" charset="0"/>
              </a:rPr>
              <a:t>cầu</a:t>
            </a:r>
            <a:r>
              <a:rPr lang="en-US" altLang="zh-CN" sz="4000" b="1" u="sng" dirty="0">
                <a:solidFill>
                  <a:schemeClr val="bg1"/>
                </a:solidFill>
                <a:latin typeface="Texturina 28pt ExtraLight" pitchFamily="2" charset="0"/>
                <a:ea typeface="Texturina 28pt ExtraLight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u="sng" dirty="0" err="1">
                <a:solidFill>
                  <a:schemeClr val="bg1"/>
                </a:solidFill>
                <a:latin typeface="Texturina 28pt ExtraLight" pitchFamily="2" charset="0"/>
                <a:ea typeface="Texturina 28pt ExtraLight" pitchFamily="2" charset="0"/>
                <a:cs typeface="Times New Roman" panose="02020603050405020304" pitchFamily="18" charset="0"/>
              </a:rPr>
              <a:t>của</a:t>
            </a:r>
            <a:r>
              <a:rPr lang="en-US" altLang="zh-CN" sz="4000" b="1" u="sng" dirty="0">
                <a:solidFill>
                  <a:schemeClr val="bg1"/>
                </a:solidFill>
                <a:latin typeface="Texturina 28pt ExtraLight" pitchFamily="2" charset="0"/>
                <a:ea typeface="Texturina 28pt ExtraLight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u="sng" dirty="0" err="1">
                <a:solidFill>
                  <a:schemeClr val="bg1"/>
                </a:solidFill>
                <a:latin typeface="Texturina 28pt ExtraLight" pitchFamily="2" charset="0"/>
                <a:ea typeface="Texturina 28pt ExtraLight" pitchFamily="2" charset="0"/>
                <a:cs typeface="Times New Roman" panose="02020603050405020304" pitchFamily="18" charset="0"/>
              </a:rPr>
              <a:t>kiểu</a:t>
            </a:r>
            <a:r>
              <a:rPr lang="en-US" altLang="zh-CN" sz="4000" b="1" u="sng" dirty="0">
                <a:solidFill>
                  <a:schemeClr val="bg1"/>
                </a:solidFill>
                <a:latin typeface="Texturina 28pt ExtraLight" pitchFamily="2" charset="0"/>
                <a:ea typeface="Texturina 28pt ExtraLight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4000" b="1" u="sng" dirty="0" err="1">
                <a:solidFill>
                  <a:schemeClr val="bg1"/>
                </a:solidFill>
                <a:latin typeface="Texturina 28pt ExtraLight" pitchFamily="2" charset="0"/>
                <a:ea typeface="Texturina 28pt ExtraLight" pitchFamily="2" charset="0"/>
                <a:cs typeface="Times New Roman" panose="02020603050405020304" pitchFamily="18" charset="0"/>
              </a:rPr>
              <a:t>bài</a:t>
            </a:r>
            <a:endParaRPr lang="en-US" altLang="zh-CN" sz="4000" b="1" u="sng" dirty="0">
              <a:solidFill>
                <a:schemeClr val="bg1"/>
              </a:solidFill>
              <a:latin typeface="Texturina 28pt ExtraLight" pitchFamily="2" charset="0"/>
              <a:ea typeface="Texturina 28pt ExtraLight" pitchFamily="2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78B7068E-AA06-4957-B5B8-AE930B81764E}"/>
              </a:ext>
            </a:extLst>
          </p:cNvPr>
          <p:cNvSpPr txBox="1"/>
          <p:nvPr/>
        </p:nvSpPr>
        <p:spPr>
          <a:xfrm>
            <a:off x="5647612" y="1434971"/>
            <a:ext cx="841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553036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01.</a:t>
            </a:r>
          </a:p>
        </p:txBody>
      </p:sp>
      <p:sp>
        <p:nvSpPr>
          <p:cNvPr id="5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58E999CB-74BD-4B92-86CB-DFA95840AADF}"/>
              </a:ext>
            </a:extLst>
          </p:cNvPr>
          <p:cNvSpPr txBox="1"/>
          <p:nvPr/>
        </p:nvSpPr>
        <p:spPr>
          <a:xfrm>
            <a:off x="6473497" y="1237391"/>
            <a:ext cx="5410506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vi-VN" altLang="zh-CN" sz="4000" b="1" kern="0" dirty="0">
                <a:solidFill>
                  <a:srgbClr val="8D7545"/>
                </a:solidFill>
                <a:latin typeface="Baloo Bhaijaan 2 ExtraBold" pitchFamily="2" charset="-78"/>
                <a:ea typeface="仓耳玄三M W05" panose="02020400000000000000" pitchFamily="18" charset="-122"/>
                <a:cs typeface="Baloo Bhaijaan 2 ExtraBold" pitchFamily="2" charset="-78"/>
                <a:sym typeface="Roboto Light"/>
              </a:rPr>
              <a:t>Yêu </a:t>
            </a:r>
            <a:r>
              <a:rPr lang="vi-VN" altLang="zh-CN" sz="4000" b="1" kern="0" dirty="0" err="1">
                <a:solidFill>
                  <a:srgbClr val="8D7545"/>
                </a:solidFill>
                <a:latin typeface="Baloo Bhaijaan 2 ExtraBold" pitchFamily="2" charset="-78"/>
                <a:ea typeface="仓耳玄三M W05" panose="02020400000000000000" pitchFamily="18" charset="-122"/>
                <a:cs typeface="Baloo Bhaijaan 2 ExtraBold" pitchFamily="2" charset="-78"/>
                <a:sym typeface="Roboto Light"/>
              </a:rPr>
              <a:t>cầu</a:t>
            </a:r>
            <a:r>
              <a:rPr lang="vi-VN" altLang="zh-CN" sz="4000" b="1" kern="0" dirty="0">
                <a:solidFill>
                  <a:srgbClr val="8D7545"/>
                </a:solidFill>
                <a:latin typeface="Baloo Bhaijaan 2 ExtraBold" pitchFamily="2" charset="-78"/>
                <a:ea typeface="仓耳玄三M W05" panose="02020400000000000000" pitchFamily="18" charset="-122"/>
                <a:cs typeface="Baloo Bhaijaan 2 ExtraBold" pitchFamily="2" charset="-78"/>
                <a:sym typeface="Roboto Light"/>
              </a:rPr>
              <a:t> </a:t>
            </a:r>
            <a:r>
              <a:rPr lang="vi-VN" altLang="zh-CN" sz="4000" b="1" kern="0" dirty="0" err="1">
                <a:solidFill>
                  <a:srgbClr val="8D7545"/>
                </a:solidFill>
                <a:latin typeface="Baloo Bhaijaan 2 ExtraBold" pitchFamily="2" charset="-78"/>
                <a:ea typeface="仓耳玄三M W05" panose="02020400000000000000" pitchFamily="18" charset="-122"/>
                <a:cs typeface="Baloo Bhaijaan 2 ExtraBold" pitchFamily="2" charset="-78"/>
                <a:sym typeface="Roboto Light"/>
              </a:rPr>
              <a:t>của</a:t>
            </a:r>
            <a:r>
              <a:rPr lang="vi-VN" altLang="zh-CN" sz="4000" b="1" kern="0" dirty="0">
                <a:solidFill>
                  <a:srgbClr val="8D7545"/>
                </a:solidFill>
                <a:latin typeface="Baloo Bhaijaan 2 ExtraBold" pitchFamily="2" charset="-78"/>
                <a:ea typeface="仓耳玄三M W05" panose="02020400000000000000" pitchFamily="18" charset="-122"/>
                <a:cs typeface="Baloo Bhaijaan 2 ExtraBold" pitchFamily="2" charset="-78"/>
                <a:sym typeface="Roboto Light"/>
              </a:rPr>
              <a:t> </a:t>
            </a:r>
            <a:r>
              <a:rPr lang="vi-VN" altLang="zh-CN" sz="4000" b="1" kern="0" dirty="0" err="1">
                <a:solidFill>
                  <a:srgbClr val="8D7545"/>
                </a:solidFill>
                <a:latin typeface="Baloo Bhaijaan 2 ExtraBold" pitchFamily="2" charset="-78"/>
                <a:ea typeface="仓耳玄三M W05" panose="02020400000000000000" pitchFamily="18" charset="-122"/>
                <a:cs typeface="Baloo Bhaijaan 2 ExtraBold" pitchFamily="2" charset="-78"/>
                <a:sym typeface="Roboto Light"/>
              </a:rPr>
              <a:t>kiểu</a:t>
            </a:r>
            <a:r>
              <a:rPr lang="vi-VN" altLang="zh-CN" sz="4000" b="1" kern="0" dirty="0">
                <a:solidFill>
                  <a:srgbClr val="8D7545"/>
                </a:solidFill>
                <a:latin typeface="Baloo Bhaijaan 2 ExtraBold" pitchFamily="2" charset="-78"/>
                <a:ea typeface="仓耳玄三M W05" panose="02020400000000000000" pitchFamily="18" charset="-122"/>
                <a:cs typeface="Baloo Bhaijaan 2 ExtraBold" pitchFamily="2" charset="-78"/>
                <a:sym typeface="Roboto Light"/>
              </a:rPr>
              <a:t> </a:t>
            </a:r>
            <a:r>
              <a:rPr lang="vi-VN" altLang="zh-CN" sz="4000" b="1" kern="0" dirty="0" err="1">
                <a:solidFill>
                  <a:srgbClr val="8D7545"/>
                </a:solidFill>
                <a:latin typeface="Baloo Bhaijaan 2 ExtraBold" pitchFamily="2" charset="-78"/>
                <a:ea typeface="仓耳玄三M W05" panose="02020400000000000000" pitchFamily="18" charset="-122"/>
                <a:cs typeface="Baloo Bhaijaan 2 ExtraBold" pitchFamily="2" charset="-78"/>
                <a:sym typeface="Roboto Light"/>
              </a:rPr>
              <a:t>bài</a:t>
            </a:r>
            <a:endParaRPr lang="en-US" altLang="zh-CN" sz="4000" b="1" kern="0" dirty="0">
              <a:solidFill>
                <a:srgbClr val="8D7545"/>
              </a:solidFill>
              <a:latin typeface="Baloo Bhaijaan 2 ExtraBold" pitchFamily="2" charset="-78"/>
              <a:ea typeface="仓耳玄三M W05" panose="02020400000000000000" pitchFamily="18" charset="-122"/>
              <a:cs typeface="Baloo Bhaijaan 2 ExtraBold" pitchFamily="2" charset="-78"/>
              <a:sym typeface="Roboto Light"/>
            </a:endParaRP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3A864665-B052-4987-8E5E-4FFCC5DC732D}"/>
              </a:ext>
            </a:extLst>
          </p:cNvPr>
          <p:cNvGrpSpPr/>
          <p:nvPr/>
        </p:nvGrpSpPr>
        <p:grpSpPr>
          <a:xfrm>
            <a:off x="2858980" y="4871521"/>
            <a:ext cx="631679" cy="631679"/>
            <a:chOff x="9205647" y="2594693"/>
            <a:chExt cx="1533051" cy="1533051"/>
          </a:xfrm>
        </p:grpSpPr>
        <p:sp>
          <p:nvSpPr>
            <p:cNvPr id="68" name="right-arrowheads_44810">
              <a:extLst>
                <a:ext uri="{FF2B5EF4-FFF2-40B4-BE49-F238E27FC236}">
                  <a16:creationId xmlns:a16="http://schemas.microsoft.com/office/drawing/2014/main" id="{6BD616E2-2024-4FB5-AB68-F70145CCAD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rgbClr val="553036"/>
            </a:solidFill>
            <a:ln>
              <a:noFill/>
            </a:ln>
          </p:spPr>
          <p:txBody>
            <a:bodyPr/>
            <a:lstStyle/>
            <a:p>
              <a:endParaRPr lang="zh-CN" altLang="en-US" dirty="0"/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14481908-84F0-42FF-9197-94BA089E4BD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0" name="Group 39">
            <a:extLst>
              <a:ext uri="{FF2B5EF4-FFF2-40B4-BE49-F238E27FC236}">
                <a16:creationId xmlns:a16="http://schemas.microsoft.com/office/drawing/2014/main" id="{3A9D9687-015A-459F-A0B6-D1570813AB56}"/>
              </a:ext>
            </a:extLst>
          </p:cNvPr>
          <p:cNvGrpSpPr/>
          <p:nvPr/>
        </p:nvGrpSpPr>
        <p:grpSpPr>
          <a:xfrm>
            <a:off x="1889983" y="1608772"/>
            <a:ext cx="461665" cy="461665"/>
            <a:chOff x="5224097" y="1876572"/>
            <a:chExt cx="923330" cy="923330"/>
          </a:xfrm>
        </p:grpSpPr>
        <p:sp>
          <p:nvSpPr>
            <p:cNvPr id="71" name="Diamond 41">
              <a:extLst>
                <a:ext uri="{FF2B5EF4-FFF2-40B4-BE49-F238E27FC236}">
                  <a16:creationId xmlns:a16="http://schemas.microsoft.com/office/drawing/2014/main" id="{F0F9DEB6-0CE4-4368-BA51-ABA8514AAFA6}"/>
                </a:ext>
              </a:extLst>
            </p:cNvPr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72" name="Freeform: Shape 42">
              <a:extLst>
                <a:ext uri="{FF2B5EF4-FFF2-40B4-BE49-F238E27FC236}">
                  <a16:creationId xmlns:a16="http://schemas.microsoft.com/office/drawing/2014/main" id="{CB07C682-9DD0-4EF0-BC40-BCCF002F11A8}"/>
                </a:ext>
              </a:extLst>
            </p:cNvPr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E552B921-57A1-434C-87F0-4B0D03634B98}"/>
              </a:ext>
            </a:extLst>
          </p:cNvPr>
          <p:cNvSpPr txBox="1"/>
          <p:nvPr/>
        </p:nvSpPr>
        <p:spPr>
          <a:xfrm>
            <a:off x="4483724" y="2641241"/>
            <a:ext cx="7378076" cy="392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30000"/>
              </a:lnSpc>
              <a:spcAft>
                <a:spcPts val="1000"/>
              </a:spcAft>
              <a:buFontTx/>
              <a:buChar char="-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Aft>
                <a:spcPts val="1000"/>
              </a:spcAft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Bao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Aft>
                <a:spcPts val="1000"/>
              </a:spcAft>
              <a:buFontTx/>
              <a:buChar char="-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Aft>
                <a:spcPts val="1000"/>
              </a:spcAft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30000"/>
              </a:lnSpc>
              <a:spcAft>
                <a:spcPts val="1000"/>
              </a:spcAft>
              <a:buFontTx/>
              <a:buChar char="-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endParaRPr lang="vi-VN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91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7B026C6-6812-475D-B836-7DA4FD3D9746}"/>
              </a:ext>
            </a:extLst>
          </p:cNvPr>
          <p:cNvSpPr/>
          <p:nvPr/>
        </p:nvSpPr>
        <p:spPr>
          <a:xfrm flipV="1">
            <a:off x="0" y="-2"/>
            <a:ext cx="5295900" cy="6858002"/>
          </a:xfrm>
          <a:custGeom>
            <a:avLst/>
            <a:gdLst>
              <a:gd name="connsiteX0" fmla="*/ 0 w 5295900"/>
              <a:gd name="connsiteY0" fmla="*/ 2 h 6858002"/>
              <a:gd name="connsiteX1" fmla="*/ 452437 w 5295900"/>
              <a:gd name="connsiteY1" fmla="*/ 2 h 6858002"/>
              <a:gd name="connsiteX2" fmla="*/ 452437 w 5295900"/>
              <a:gd name="connsiteY2" fmla="*/ 6858002 h 6858002"/>
              <a:gd name="connsiteX3" fmla="*/ 0 w 5295900"/>
              <a:gd name="connsiteY3" fmla="*/ 6858002 h 6858002"/>
              <a:gd name="connsiteX4" fmla="*/ 2733674 w 5295900"/>
              <a:gd name="connsiteY4" fmla="*/ 0 h 6858002"/>
              <a:gd name="connsiteX5" fmla="*/ 5295900 w 5295900"/>
              <a:gd name="connsiteY5" fmla="*/ 0 h 6858002"/>
              <a:gd name="connsiteX6" fmla="*/ 2733674 w 5295900"/>
              <a:gd name="connsiteY6" fmla="*/ 6858001 h 6858002"/>
              <a:gd name="connsiteX7" fmla="*/ 2733674 w 5295900"/>
              <a:gd name="connsiteY7" fmla="*/ 6858002 h 6858002"/>
              <a:gd name="connsiteX8" fmla="*/ 452438 w 5295900"/>
              <a:gd name="connsiteY8" fmla="*/ 6858002 h 6858002"/>
              <a:gd name="connsiteX9" fmla="*/ 452438 w 5295900"/>
              <a:gd name="connsiteY9" fmla="*/ 2 h 6858002"/>
              <a:gd name="connsiteX10" fmla="*/ 2733674 w 5295900"/>
              <a:gd name="connsiteY10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5900" h="6858002">
                <a:moveTo>
                  <a:pt x="0" y="2"/>
                </a:moveTo>
                <a:lnTo>
                  <a:pt x="452437" y="2"/>
                </a:lnTo>
                <a:lnTo>
                  <a:pt x="452437" y="6858002"/>
                </a:lnTo>
                <a:lnTo>
                  <a:pt x="0" y="6858002"/>
                </a:lnTo>
                <a:close/>
                <a:moveTo>
                  <a:pt x="2733674" y="0"/>
                </a:moveTo>
                <a:lnTo>
                  <a:pt x="5295900" y="0"/>
                </a:lnTo>
                <a:lnTo>
                  <a:pt x="2733674" y="6858001"/>
                </a:lnTo>
                <a:lnTo>
                  <a:pt x="2733674" y="6858002"/>
                </a:lnTo>
                <a:lnTo>
                  <a:pt x="452438" y="6858002"/>
                </a:lnTo>
                <a:lnTo>
                  <a:pt x="452438" y="2"/>
                </a:lnTo>
                <a:lnTo>
                  <a:pt x="2733674" y="2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A8048CE3-0ED4-4483-ACFE-DBB99598C8B5}"/>
              </a:ext>
            </a:extLst>
          </p:cNvPr>
          <p:cNvSpPr/>
          <p:nvPr/>
        </p:nvSpPr>
        <p:spPr>
          <a:xfrm>
            <a:off x="1" y="-1"/>
            <a:ext cx="4014787" cy="6858000"/>
          </a:xfrm>
          <a:custGeom>
            <a:avLst/>
            <a:gdLst>
              <a:gd name="connsiteX0" fmla="*/ 0 w 4014787"/>
              <a:gd name="connsiteY0" fmla="*/ 1 h 6858000"/>
              <a:gd name="connsiteX1" fmla="*/ 452437 w 4014787"/>
              <a:gd name="connsiteY1" fmla="*/ 1 h 6858000"/>
              <a:gd name="connsiteX2" fmla="*/ 452437 w 4014787"/>
              <a:gd name="connsiteY2" fmla="*/ 6857999 h 6858000"/>
              <a:gd name="connsiteX3" fmla="*/ 0 w 4014787"/>
              <a:gd name="connsiteY3" fmla="*/ 6857999 h 6858000"/>
              <a:gd name="connsiteX4" fmla="*/ 2733674 w 4014787"/>
              <a:gd name="connsiteY4" fmla="*/ 0 h 6858000"/>
              <a:gd name="connsiteX5" fmla="*/ 4014787 w 4014787"/>
              <a:gd name="connsiteY5" fmla="*/ 3429000 h 6858000"/>
              <a:gd name="connsiteX6" fmla="*/ 2733674 w 4014787"/>
              <a:gd name="connsiteY6" fmla="*/ 6858000 h 6858000"/>
              <a:gd name="connsiteX7" fmla="*/ 2733674 w 4014787"/>
              <a:gd name="connsiteY7" fmla="*/ 6857999 h 6858000"/>
              <a:gd name="connsiteX8" fmla="*/ 452438 w 4014787"/>
              <a:gd name="connsiteY8" fmla="*/ 6857999 h 6858000"/>
              <a:gd name="connsiteX9" fmla="*/ 452438 w 4014787"/>
              <a:gd name="connsiteY9" fmla="*/ 1 h 6858000"/>
              <a:gd name="connsiteX10" fmla="*/ 2733674 w 4014787"/>
              <a:gd name="connsiteY10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787" h="6858000">
                <a:moveTo>
                  <a:pt x="0" y="1"/>
                </a:moveTo>
                <a:lnTo>
                  <a:pt x="452437" y="1"/>
                </a:lnTo>
                <a:lnTo>
                  <a:pt x="452437" y="6857999"/>
                </a:lnTo>
                <a:lnTo>
                  <a:pt x="0" y="6857999"/>
                </a:lnTo>
                <a:close/>
                <a:moveTo>
                  <a:pt x="2733674" y="0"/>
                </a:moveTo>
                <a:lnTo>
                  <a:pt x="4014787" y="3429000"/>
                </a:lnTo>
                <a:lnTo>
                  <a:pt x="2733674" y="6858000"/>
                </a:lnTo>
                <a:lnTo>
                  <a:pt x="2733674" y="6857999"/>
                </a:lnTo>
                <a:lnTo>
                  <a:pt x="452438" y="6857999"/>
                </a:lnTo>
                <a:lnTo>
                  <a:pt x="452438" y="1"/>
                </a:lnTo>
                <a:lnTo>
                  <a:pt x="2733674" y="1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82F94F-25EC-4E0F-A761-9C6C36DCF2F0}"/>
              </a:ext>
            </a:extLst>
          </p:cNvPr>
          <p:cNvSpPr txBox="1"/>
          <p:nvPr/>
        </p:nvSpPr>
        <p:spPr>
          <a:xfrm>
            <a:off x="197768" y="2689146"/>
            <a:ext cx="2747333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553036"/>
                </a:solidFill>
                <a:latin typeface="Bilbo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Hoàn</a:t>
            </a:r>
            <a:r>
              <a:rPr lang="en-US" sz="5400" b="1" dirty="0">
                <a:solidFill>
                  <a:srgbClr val="553036"/>
                </a:solidFill>
                <a:latin typeface="Bilbo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5400" b="1" dirty="0" err="1">
                <a:solidFill>
                  <a:srgbClr val="553036"/>
                </a:solidFill>
                <a:latin typeface="Bilbo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thành</a:t>
            </a:r>
            <a:r>
              <a:rPr lang="en-US" sz="5400" b="1" dirty="0">
                <a:solidFill>
                  <a:srgbClr val="553036"/>
                </a:solidFill>
                <a:latin typeface="Bilbo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5400" b="1" dirty="0" err="1">
                <a:solidFill>
                  <a:srgbClr val="553036"/>
                </a:solidFill>
                <a:latin typeface="Bilbo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nhiệm</a:t>
            </a:r>
            <a:r>
              <a:rPr lang="en-US" sz="5400" b="1" dirty="0">
                <a:solidFill>
                  <a:srgbClr val="553036"/>
                </a:solidFill>
                <a:latin typeface="Bilbo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lang="en-US" sz="5400" b="1" dirty="0" err="1">
                <a:solidFill>
                  <a:srgbClr val="553036"/>
                </a:solidFill>
                <a:latin typeface="Bilbo" pitchFamily="2" charset="0"/>
                <a:ea typeface="Segoe UI Black" panose="020B0A02040204020203" pitchFamily="34" charset="0"/>
                <a:cs typeface="Segoe UI" panose="020B0502040204020203" pitchFamily="34" charset="0"/>
              </a:rPr>
              <a:t>vụ</a:t>
            </a:r>
            <a:endParaRPr lang="en-ID" sz="5400" b="1" dirty="0">
              <a:solidFill>
                <a:srgbClr val="553036"/>
              </a:solidFill>
              <a:latin typeface="Bilbo" pitchFamily="2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E397B065-5E45-4F2F-AE9E-FABABB74CA94}"/>
              </a:ext>
            </a:extLst>
          </p:cNvPr>
          <p:cNvSpPr/>
          <p:nvPr/>
        </p:nvSpPr>
        <p:spPr>
          <a:xfrm>
            <a:off x="11439525" y="4774223"/>
            <a:ext cx="752475" cy="2083777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54000">
                <a:srgbClr val="FEDCBD">
                  <a:alpha val="0"/>
                </a:srgbClr>
              </a:gs>
              <a:gs pos="100000">
                <a:srgbClr val="EEC597">
                  <a:alpha val="50000"/>
                </a:srgb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86A3A7C6-6EC0-46A7-8F2D-52FED8AA8FC1}"/>
              </a:ext>
            </a:extLst>
          </p:cNvPr>
          <p:cNvSpPr/>
          <p:nvPr/>
        </p:nvSpPr>
        <p:spPr>
          <a:xfrm>
            <a:off x="11861800" y="5943600"/>
            <a:ext cx="330200" cy="914400"/>
          </a:xfrm>
          <a:prstGeom prst="triangle">
            <a:avLst>
              <a:gd name="adj" fmla="val 100000"/>
            </a:avLst>
          </a:prstGeom>
          <a:solidFill>
            <a:srgbClr val="55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3CA1B6A-43C1-4895-90D2-FDD6BFA12A59}"/>
              </a:ext>
            </a:extLst>
          </p:cNvPr>
          <p:cNvSpPr/>
          <p:nvPr/>
        </p:nvSpPr>
        <p:spPr>
          <a:xfrm flipH="1" flipV="1">
            <a:off x="10929858" y="0"/>
            <a:ext cx="1262141" cy="3495159"/>
          </a:xfrm>
          <a:custGeom>
            <a:avLst/>
            <a:gdLst>
              <a:gd name="connsiteX0" fmla="*/ 1262141 w 1262141"/>
              <a:gd name="connsiteY0" fmla="*/ 3495159 h 3495159"/>
              <a:gd name="connsiteX1" fmla="*/ 0 w 1262141"/>
              <a:gd name="connsiteY1" fmla="*/ 3495159 h 3495159"/>
              <a:gd name="connsiteX2" fmla="*/ 0 w 1262141"/>
              <a:gd name="connsiteY2" fmla="*/ 0 h 3495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2141" h="3495159">
                <a:moveTo>
                  <a:pt x="1262141" y="3495159"/>
                </a:moveTo>
                <a:lnTo>
                  <a:pt x="0" y="349515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72EC2090-86FB-421C-B164-C29A7A3ACD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843422"/>
              </p:ext>
            </p:extLst>
          </p:nvPr>
        </p:nvGraphicFramePr>
        <p:xfrm>
          <a:off x="4014788" y="523357"/>
          <a:ext cx="7270480" cy="5646801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1427007">
                  <a:extLst>
                    <a:ext uri="{9D8B030D-6E8A-4147-A177-3AD203B41FA5}">
                      <a16:colId xmlns:a16="http://schemas.microsoft.com/office/drawing/2014/main" val="2091259234"/>
                    </a:ext>
                  </a:extLst>
                </a:gridCol>
                <a:gridCol w="1672683">
                  <a:extLst>
                    <a:ext uri="{9D8B030D-6E8A-4147-A177-3AD203B41FA5}">
                      <a16:colId xmlns:a16="http://schemas.microsoft.com/office/drawing/2014/main" val="3519348804"/>
                    </a:ext>
                  </a:extLst>
                </a:gridCol>
                <a:gridCol w="2274849">
                  <a:extLst>
                    <a:ext uri="{9D8B030D-6E8A-4147-A177-3AD203B41FA5}">
                      <a16:colId xmlns:a16="http://schemas.microsoft.com/office/drawing/2014/main" val="2670787051"/>
                    </a:ext>
                  </a:extLst>
                </a:gridCol>
                <a:gridCol w="1895941">
                  <a:extLst>
                    <a:ext uri="{9D8B030D-6E8A-4147-A177-3AD203B41FA5}">
                      <a16:colId xmlns:a16="http://schemas.microsoft.com/office/drawing/2014/main" val="2762843755"/>
                    </a:ext>
                  </a:extLst>
                </a:gridCol>
              </a:tblGrid>
              <a:tr h="505039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6344" marR="66344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6344" marR="66344" marT="0" marB="0" anchor="ctr"/>
                </a:tc>
                <a:extLst>
                  <a:ext uri="{0D108BD9-81ED-4DB2-BD59-A6C34878D82A}">
                    <a16:rowId xmlns:a16="http://schemas.microsoft.com/office/drawing/2014/main" val="573637193"/>
                  </a:ext>
                </a:extLst>
              </a:tr>
              <a:tr h="14157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6344" marR="663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6344" marR="6634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từ ngữ then chốt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6344" marR="66344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864145"/>
                  </a:ext>
                </a:extLst>
              </a:tr>
              <a:tr h="37260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6344" marR="66344" marT="0" marB="0">
                    <a:solidFill>
                      <a:srgbClr val="ECE8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6344" marR="66344" marT="0" marB="0">
                    <a:solidFill>
                      <a:srgbClr val="ECE8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6344" marR="66344" marT="0" marB="0">
                    <a:solidFill>
                      <a:srgbClr val="ECE8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6344" marR="66344" marT="0" marB="0">
                    <a:solidFill>
                      <a:srgbClr val="ECE8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591926"/>
                  </a:ext>
                </a:extLst>
              </a:tr>
            </a:tbl>
          </a:graphicData>
        </a:graphic>
      </p:graphicFrame>
      <p:pic>
        <p:nvPicPr>
          <p:cNvPr id="34" name="图片 33">
            <a:extLst>
              <a:ext uri="{FF2B5EF4-FFF2-40B4-BE49-F238E27FC236}">
                <a16:creationId xmlns:a16="http://schemas.microsoft.com/office/drawing/2014/main" id="{BF0F3B21-55E7-473D-8115-CD3C291A3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269">
            <a:off x="9776889" y="2850648"/>
            <a:ext cx="2305938" cy="403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6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BF4BEB0F-AD0D-44FD-8CC6-8C0F9C26B2DE}"/>
              </a:ext>
            </a:extLst>
          </p:cNvPr>
          <p:cNvSpPr/>
          <p:nvPr/>
        </p:nvSpPr>
        <p:spPr>
          <a:xfrm flipH="1">
            <a:off x="7073950" y="-2"/>
            <a:ext cx="5118050" cy="6858002"/>
          </a:xfrm>
          <a:custGeom>
            <a:avLst/>
            <a:gdLst>
              <a:gd name="connsiteX0" fmla="*/ 274587 w 5118050"/>
              <a:gd name="connsiteY0" fmla="*/ 2 h 6858002"/>
              <a:gd name="connsiteX1" fmla="*/ 0 w 5118050"/>
              <a:gd name="connsiteY1" fmla="*/ 2 h 6858002"/>
              <a:gd name="connsiteX2" fmla="*/ 0 w 5118050"/>
              <a:gd name="connsiteY2" fmla="*/ 6858002 h 6858002"/>
              <a:gd name="connsiteX3" fmla="*/ 274587 w 5118050"/>
              <a:gd name="connsiteY3" fmla="*/ 6858002 h 6858002"/>
              <a:gd name="connsiteX4" fmla="*/ 5118050 w 5118050"/>
              <a:gd name="connsiteY4" fmla="*/ 0 h 6858002"/>
              <a:gd name="connsiteX5" fmla="*/ 2555824 w 5118050"/>
              <a:gd name="connsiteY5" fmla="*/ 0 h 6858002"/>
              <a:gd name="connsiteX6" fmla="*/ 2555824 w 5118050"/>
              <a:gd name="connsiteY6" fmla="*/ 2 h 6858002"/>
              <a:gd name="connsiteX7" fmla="*/ 274588 w 5118050"/>
              <a:gd name="connsiteY7" fmla="*/ 2 h 6858002"/>
              <a:gd name="connsiteX8" fmla="*/ 274588 w 5118050"/>
              <a:gd name="connsiteY8" fmla="*/ 6858002 h 6858002"/>
              <a:gd name="connsiteX9" fmla="*/ 2555824 w 5118050"/>
              <a:gd name="connsiteY9" fmla="*/ 6858002 h 6858002"/>
              <a:gd name="connsiteX10" fmla="*/ 2555824 w 5118050"/>
              <a:gd name="connsiteY10" fmla="*/ 6858001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18050" h="6858002">
                <a:moveTo>
                  <a:pt x="274587" y="2"/>
                </a:moveTo>
                <a:lnTo>
                  <a:pt x="0" y="2"/>
                </a:lnTo>
                <a:lnTo>
                  <a:pt x="0" y="6858002"/>
                </a:lnTo>
                <a:lnTo>
                  <a:pt x="274587" y="6858002"/>
                </a:lnTo>
                <a:close/>
                <a:moveTo>
                  <a:pt x="5118050" y="0"/>
                </a:moveTo>
                <a:lnTo>
                  <a:pt x="2555824" y="0"/>
                </a:lnTo>
                <a:lnTo>
                  <a:pt x="2555824" y="2"/>
                </a:lnTo>
                <a:lnTo>
                  <a:pt x="274588" y="2"/>
                </a:lnTo>
                <a:lnTo>
                  <a:pt x="274588" y="6858002"/>
                </a:lnTo>
                <a:lnTo>
                  <a:pt x="2555824" y="6858002"/>
                </a:lnTo>
                <a:lnTo>
                  <a:pt x="2555824" y="6858001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AB2BC7E-F6CF-469C-B743-026C6A4C9B3B}"/>
              </a:ext>
            </a:extLst>
          </p:cNvPr>
          <p:cNvSpPr/>
          <p:nvPr/>
        </p:nvSpPr>
        <p:spPr>
          <a:xfrm flipV="1">
            <a:off x="0" y="0"/>
            <a:ext cx="3078996" cy="6857999"/>
          </a:xfrm>
          <a:custGeom>
            <a:avLst/>
            <a:gdLst>
              <a:gd name="connsiteX0" fmla="*/ 3078996 w 3078996"/>
              <a:gd name="connsiteY0" fmla="*/ 6857999 h 6857999"/>
              <a:gd name="connsiteX1" fmla="*/ 602496 w 3078996"/>
              <a:gd name="connsiteY1" fmla="*/ 6857999 h 6857999"/>
              <a:gd name="connsiteX2" fmla="*/ 0 w 3078996"/>
              <a:gd name="connsiteY2" fmla="*/ 6857999 h 6857999"/>
              <a:gd name="connsiteX3" fmla="*/ 0 w 3078996"/>
              <a:gd name="connsiteY3" fmla="*/ 0 h 6857999"/>
              <a:gd name="connsiteX4" fmla="*/ 602496 w 3078996"/>
              <a:gd name="connsiteY4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8996" h="6857999">
                <a:moveTo>
                  <a:pt x="3078996" y="6857999"/>
                </a:moveTo>
                <a:lnTo>
                  <a:pt x="602496" y="6857999"/>
                </a:lnTo>
                <a:lnTo>
                  <a:pt x="0" y="6857999"/>
                </a:lnTo>
                <a:lnTo>
                  <a:pt x="0" y="0"/>
                </a:lnTo>
                <a:lnTo>
                  <a:pt x="602496" y="0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E6D7F33-3067-4AAB-A0F0-A297F7CC6B79}"/>
              </a:ext>
            </a:extLst>
          </p:cNvPr>
          <p:cNvSpPr/>
          <p:nvPr/>
        </p:nvSpPr>
        <p:spPr>
          <a:xfrm flipH="1">
            <a:off x="0" y="2832099"/>
            <a:ext cx="1453797" cy="4025899"/>
          </a:xfrm>
          <a:prstGeom prst="triangle">
            <a:avLst>
              <a:gd name="adj" fmla="val 100000"/>
            </a:avLst>
          </a:prstGeom>
          <a:solidFill>
            <a:srgbClr val="EEC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349B186-0ECC-4742-9E1F-B88785617D2F}"/>
              </a:ext>
            </a:extLst>
          </p:cNvPr>
          <p:cNvSpPr/>
          <p:nvPr/>
        </p:nvSpPr>
        <p:spPr>
          <a:xfrm>
            <a:off x="11439525" y="4774223"/>
            <a:ext cx="752475" cy="2083777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0000">
                <a:srgbClr val="FEDCBD">
                  <a:alpha val="0"/>
                </a:srgbClr>
              </a:gs>
              <a:gs pos="100000">
                <a:srgbClr val="D3926B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70559B5D-C497-4BBB-92E2-E673C7A1788F}"/>
              </a:ext>
            </a:extLst>
          </p:cNvPr>
          <p:cNvSpPr/>
          <p:nvPr/>
        </p:nvSpPr>
        <p:spPr>
          <a:xfrm>
            <a:off x="11861800" y="5943600"/>
            <a:ext cx="330200" cy="914400"/>
          </a:xfrm>
          <a:prstGeom prst="triangle">
            <a:avLst>
              <a:gd name="adj" fmla="val 100000"/>
            </a:avLst>
          </a:prstGeom>
          <a:solidFill>
            <a:srgbClr val="55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7285C2-31E4-4272-83B0-6FDBE05AC4B8}"/>
              </a:ext>
            </a:extLst>
          </p:cNvPr>
          <p:cNvGrpSpPr/>
          <p:nvPr/>
        </p:nvGrpSpPr>
        <p:grpSpPr>
          <a:xfrm rot="20441781">
            <a:off x="7468629" y="1441643"/>
            <a:ext cx="4328691" cy="4328691"/>
            <a:chOff x="4956451" y="2224229"/>
            <a:chExt cx="923330" cy="923330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FF1C7C78-A5C2-463C-BB5D-2A60AB69B732}"/>
                </a:ext>
              </a:extLst>
            </p:cNvPr>
            <p:cNvSpPr/>
            <p:nvPr/>
          </p:nvSpPr>
          <p:spPr>
            <a:xfrm>
              <a:off x="4956451" y="2224229"/>
              <a:ext cx="923330" cy="923330"/>
            </a:xfrm>
            <a:prstGeom prst="diamond">
              <a:avLst/>
            </a:prstGeom>
            <a:solidFill>
              <a:srgbClr val="553036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C730E-0EEB-4176-AE0B-DF094947D200}"/>
                </a:ext>
              </a:extLst>
            </p:cNvPr>
            <p:cNvSpPr/>
            <p:nvPr/>
          </p:nvSpPr>
          <p:spPr>
            <a:xfrm>
              <a:off x="4956451" y="2227376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6814A1D4-0D4D-45DF-93AC-1AFE49037A0A}"/>
              </a:ext>
            </a:extLst>
          </p:cNvPr>
          <p:cNvSpPr txBox="1"/>
          <p:nvPr/>
        </p:nvSpPr>
        <p:spPr>
          <a:xfrm>
            <a:off x="8620663" y="2795524"/>
            <a:ext cx="187632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u="sng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II </a:t>
            </a:r>
          </a:p>
          <a:p>
            <a:pPr algn="ctr"/>
            <a:endParaRPr lang="en-US" altLang="zh-CN" sz="8800" u="sng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C90D4D8-9A0E-4413-91EB-C0B291E765D7}"/>
              </a:ext>
            </a:extLst>
          </p:cNvPr>
          <p:cNvGrpSpPr/>
          <p:nvPr/>
        </p:nvGrpSpPr>
        <p:grpSpPr>
          <a:xfrm rot="5400000">
            <a:off x="10767160" y="571449"/>
            <a:ext cx="101370" cy="1330760"/>
            <a:chOff x="508216" y="2820579"/>
            <a:chExt cx="196770" cy="2583143"/>
          </a:xfrm>
          <a:solidFill>
            <a:srgbClr val="553036"/>
          </a:solidFill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09A491B4-1F7B-480B-BB37-10E36DCEB0E2}"/>
                </a:ext>
              </a:extLst>
            </p:cNvPr>
            <p:cNvSpPr/>
            <p:nvPr/>
          </p:nvSpPr>
          <p:spPr>
            <a:xfrm>
              <a:off x="508217" y="2820579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E6AA20EE-D687-4656-9350-79009C5553ED}"/>
                </a:ext>
              </a:extLst>
            </p:cNvPr>
            <p:cNvCxnSpPr/>
            <p:nvPr/>
          </p:nvCxnSpPr>
          <p:spPr>
            <a:xfrm>
              <a:off x="606601" y="3222594"/>
              <a:ext cx="0" cy="585926"/>
            </a:xfrm>
            <a:prstGeom prst="lin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FD60E28A-19E3-4A3E-99AA-2A1E2F8F7819}"/>
                </a:ext>
              </a:extLst>
            </p:cNvPr>
            <p:cNvSpPr/>
            <p:nvPr/>
          </p:nvSpPr>
          <p:spPr>
            <a:xfrm>
              <a:off x="508216" y="4013766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E8D51BDF-3880-4B70-BDCF-CD8BD9DE16B6}"/>
                </a:ext>
              </a:extLst>
            </p:cNvPr>
            <p:cNvCxnSpPr/>
            <p:nvPr/>
          </p:nvCxnSpPr>
          <p:spPr>
            <a:xfrm>
              <a:off x="606600" y="4415781"/>
              <a:ext cx="0" cy="585926"/>
            </a:xfrm>
            <a:prstGeom prst="lin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FBE7E0CA-5E5C-4DF9-99BB-CE1B339EA361}"/>
                </a:ext>
              </a:extLst>
            </p:cNvPr>
            <p:cNvSpPr/>
            <p:nvPr/>
          </p:nvSpPr>
          <p:spPr>
            <a:xfrm>
              <a:off x="508216" y="5206953"/>
              <a:ext cx="196769" cy="196769"/>
            </a:xfrm>
            <a:prstGeom prst="ellipse">
              <a:avLst/>
            </a:prstGeom>
            <a:grpFill/>
            <a:ln>
              <a:solidFill>
                <a:srgbClr val="5530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zh-CN" altLang="en-US">
                <a:solidFill>
                  <a:srgbClr val="553036"/>
                </a:solidFill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480E2BB6-9033-4BE7-829A-E993385EB40B}"/>
              </a:ext>
            </a:extLst>
          </p:cNvPr>
          <p:cNvSpPr txBox="1"/>
          <p:nvPr/>
        </p:nvSpPr>
        <p:spPr>
          <a:xfrm>
            <a:off x="194233" y="2620936"/>
            <a:ext cx="7754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u="sng" dirty="0" err="1">
                <a:solidFill>
                  <a:srgbClr val="553036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Chuẩn</a:t>
            </a:r>
            <a:r>
              <a:rPr lang="en-US" altLang="zh-CN" sz="7200" u="sng" dirty="0">
                <a:solidFill>
                  <a:srgbClr val="553036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7200" u="sng" dirty="0" err="1">
                <a:solidFill>
                  <a:srgbClr val="553036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bị</a:t>
            </a:r>
            <a:r>
              <a:rPr lang="en-US" altLang="zh-CN" sz="7200" u="sng" dirty="0">
                <a:solidFill>
                  <a:srgbClr val="553036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7200" u="sng" dirty="0" err="1">
                <a:solidFill>
                  <a:srgbClr val="553036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bài</a:t>
            </a:r>
            <a:r>
              <a:rPr lang="en-US" altLang="zh-CN" sz="7200" u="sng" dirty="0">
                <a:solidFill>
                  <a:srgbClr val="553036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r>
              <a:rPr lang="en-US" altLang="zh-CN" sz="7200" u="sng" dirty="0" err="1">
                <a:solidFill>
                  <a:srgbClr val="553036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nói</a:t>
            </a:r>
            <a:endParaRPr lang="en-US" altLang="zh-CN" sz="7200" u="sng" dirty="0">
              <a:solidFill>
                <a:srgbClr val="553036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30" name="Group 39">
            <a:extLst>
              <a:ext uri="{FF2B5EF4-FFF2-40B4-BE49-F238E27FC236}">
                <a16:creationId xmlns:a16="http://schemas.microsoft.com/office/drawing/2014/main" id="{8FEFDA8B-0170-437F-9076-006A170340C5}"/>
              </a:ext>
            </a:extLst>
          </p:cNvPr>
          <p:cNvGrpSpPr/>
          <p:nvPr/>
        </p:nvGrpSpPr>
        <p:grpSpPr>
          <a:xfrm>
            <a:off x="1497827" y="1387097"/>
            <a:ext cx="461665" cy="461665"/>
            <a:chOff x="5224097" y="1876572"/>
            <a:chExt cx="923330" cy="923330"/>
          </a:xfrm>
        </p:grpSpPr>
        <p:sp>
          <p:nvSpPr>
            <p:cNvPr id="31" name="Diamond 41">
              <a:extLst>
                <a:ext uri="{FF2B5EF4-FFF2-40B4-BE49-F238E27FC236}">
                  <a16:creationId xmlns:a16="http://schemas.microsoft.com/office/drawing/2014/main" id="{1D023B53-D0C1-4CA8-B528-256D0A978F04}"/>
                </a:ext>
              </a:extLst>
            </p:cNvPr>
            <p:cNvSpPr/>
            <p:nvPr/>
          </p:nvSpPr>
          <p:spPr>
            <a:xfrm>
              <a:off x="5224097" y="1876572"/>
              <a:ext cx="923330" cy="923330"/>
            </a:xfrm>
            <a:prstGeom prst="diamond">
              <a:avLst/>
            </a:prstGeom>
            <a:solidFill>
              <a:srgbClr val="D3926B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Freeform: Shape 42">
              <a:extLst>
                <a:ext uri="{FF2B5EF4-FFF2-40B4-BE49-F238E27FC236}">
                  <a16:creationId xmlns:a16="http://schemas.microsoft.com/office/drawing/2014/main" id="{A1A8C489-3B46-425E-AD7E-24D0FEF26DE4}"/>
                </a:ext>
              </a:extLst>
            </p:cNvPr>
            <p:cNvSpPr/>
            <p:nvPr/>
          </p:nvSpPr>
          <p:spPr>
            <a:xfrm>
              <a:off x="5224097" y="1879719"/>
              <a:ext cx="458520" cy="631009"/>
            </a:xfrm>
            <a:custGeom>
              <a:avLst/>
              <a:gdLst>
                <a:gd name="connsiteX0" fmla="*/ 458520 w 458520"/>
                <a:gd name="connsiteY0" fmla="*/ 0 h 631009"/>
                <a:gd name="connsiteX1" fmla="*/ 172491 w 458520"/>
                <a:gd name="connsiteY1" fmla="*/ 631009 h 631009"/>
                <a:gd name="connsiteX2" fmla="*/ 0 w 458520"/>
                <a:gd name="connsiteY2" fmla="*/ 458519 h 63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0" h="631009">
                  <a:moveTo>
                    <a:pt x="458520" y="0"/>
                  </a:moveTo>
                  <a:lnTo>
                    <a:pt x="172491" y="631009"/>
                  </a:lnTo>
                  <a:lnTo>
                    <a:pt x="0" y="458519"/>
                  </a:lnTo>
                  <a:close/>
                </a:path>
              </a:pathLst>
            </a:custGeom>
            <a:gradFill flip="none" rotWithShape="1">
              <a:gsLst>
                <a:gs pos="31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236854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C85CDB-DB5D-4C2C-ACA1-14F6CBAB114F}"/>
              </a:ext>
            </a:extLst>
          </p:cNvPr>
          <p:cNvSpPr/>
          <p:nvPr/>
        </p:nvSpPr>
        <p:spPr>
          <a:xfrm flipH="1" flipV="1">
            <a:off x="0" y="0"/>
            <a:ext cx="8572500" cy="6857999"/>
          </a:xfrm>
          <a:custGeom>
            <a:avLst/>
            <a:gdLst>
              <a:gd name="connsiteX0" fmla="*/ 2476500 w 8572500"/>
              <a:gd name="connsiteY0" fmla="*/ 0 h 6857999"/>
              <a:gd name="connsiteX1" fmla="*/ 8572500 w 8572500"/>
              <a:gd name="connsiteY1" fmla="*/ 0 h 6857999"/>
              <a:gd name="connsiteX2" fmla="*/ 8572500 w 8572500"/>
              <a:gd name="connsiteY2" fmla="*/ 6857999 h 6857999"/>
              <a:gd name="connsiteX3" fmla="*/ 2476500 w 8572500"/>
              <a:gd name="connsiteY3" fmla="*/ 6857999 h 6857999"/>
              <a:gd name="connsiteX4" fmla="*/ 0 w 8572500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00" h="6857999">
                <a:moveTo>
                  <a:pt x="2476500" y="0"/>
                </a:moveTo>
                <a:lnTo>
                  <a:pt x="8572500" y="0"/>
                </a:lnTo>
                <a:lnTo>
                  <a:pt x="8572500" y="6857999"/>
                </a:lnTo>
                <a:lnTo>
                  <a:pt x="2476500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DA816EBF-E78B-409F-80E9-202079609E81}"/>
              </a:ext>
            </a:extLst>
          </p:cNvPr>
          <p:cNvSpPr/>
          <p:nvPr/>
        </p:nvSpPr>
        <p:spPr>
          <a:xfrm rot="10800000" flipV="1">
            <a:off x="0" y="3905250"/>
            <a:ext cx="1066271" cy="2952750"/>
          </a:xfrm>
          <a:prstGeom prst="triangle">
            <a:avLst>
              <a:gd name="adj" fmla="val 100000"/>
            </a:avLst>
          </a:prstGeom>
          <a:solidFill>
            <a:srgbClr val="553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909DFDE-12F2-4EA3-8A32-E5C8D3B6B77C}"/>
              </a:ext>
            </a:extLst>
          </p:cNvPr>
          <p:cNvSpPr/>
          <p:nvPr/>
        </p:nvSpPr>
        <p:spPr>
          <a:xfrm flipH="1" flipV="1">
            <a:off x="6462633" y="0"/>
            <a:ext cx="5729367" cy="6857999"/>
          </a:xfrm>
          <a:custGeom>
            <a:avLst/>
            <a:gdLst>
              <a:gd name="connsiteX0" fmla="*/ 0 w 5729367"/>
              <a:gd name="connsiteY0" fmla="*/ 0 h 6857999"/>
              <a:gd name="connsiteX1" fmla="*/ 3252867 w 5729367"/>
              <a:gd name="connsiteY1" fmla="*/ 0 h 6857999"/>
              <a:gd name="connsiteX2" fmla="*/ 5729367 w 5729367"/>
              <a:gd name="connsiteY2" fmla="*/ 6857999 h 6857999"/>
              <a:gd name="connsiteX3" fmla="*/ 3252867 w 5729367"/>
              <a:gd name="connsiteY3" fmla="*/ 6857999 h 6857999"/>
              <a:gd name="connsiteX4" fmla="*/ 0 w 572936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9367" h="6857999">
                <a:moveTo>
                  <a:pt x="0" y="0"/>
                </a:moveTo>
                <a:lnTo>
                  <a:pt x="3252867" y="0"/>
                </a:lnTo>
                <a:lnTo>
                  <a:pt x="5729367" y="6857999"/>
                </a:lnTo>
                <a:lnTo>
                  <a:pt x="325286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F8145155-3ED7-443B-98DF-3FC6F32183A0}"/>
              </a:ext>
            </a:extLst>
          </p:cNvPr>
          <p:cNvSpPr/>
          <p:nvPr/>
        </p:nvSpPr>
        <p:spPr>
          <a:xfrm flipV="1">
            <a:off x="10461890" y="0"/>
            <a:ext cx="1730110" cy="4791074"/>
          </a:xfrm>
          <a:prstGeom prst="triangle">
            <a:avLst>
              <a:gd name="adj" fmla="val 100000"/>
            </a:avLst>
          </a:prstGeom>
          <a:solidFill>
            <a:srgbClr val="EEC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1FAC94EE-49EC-4F63-93AA-FE7E20558154}"/>
              </a:ext>
            </a:extLst>
          </p:cNvPr>
          <p:cNvGrpSpPr/>
          <p:nvPr/>
        </p:nvGrpSpPr>
        <p:grpSpPr>
          <a:xfrm>
            <a:off x="343585" y="82753"/>
            <a:ext cx="5301067" cy="910537"/>
            <a:chOff x="290473" y="307092"/>
            <a:chExt cx="2800065" cy="516434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A91F00FC-38DA-4B15-BF57-6AA3483CE1DF}"/>
                </a:ext>
              </a:extLst>
            </p:cNvPr>
            <p:cNvGrpSpPr/>
            <p:nvPr/>
          </p:nvGrpSpPr>
          <p:grpSpPr>
            <a:xfrm>
              <a:off x="290473" y="307092"/>
              <a:ext cx="516434" cy="516434"/>
              <a:chOff x="9205647" y="2594693"/>
              <a:chExt cx="1533051" cy="1533051"/>
            </a:xfrm>
          </p:grpSpPr>
          <p:sp>
            <p:nvSpPr>
              <p:cNvPr id="10" name="right-arrowheads_44810">
                <a:extLst>
                  <a:ext uri="{FF2B5EF4-FFF2-40B4-BE49-F238E27FC236}">
                    <a16:creationId xmlns:a16="http://schemas.microsoft.com/office/drawing/2014/main" id="{6AF8591A-5EE2-41B2-A74B-0FE343EAF35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667329" y="3063541"/>
                <a:ext cx="609685" cy="595566"/>
              </a:xfrm>
              <a:custGeom>
                <a:avLst/>
                <a:gdLst>
                  <a:gd name="T0" fmla="*/ 59 w 415"/>
                  <a:gd name="T1" fmla="*/ 406 h 406"/>
                  <a:gd name="T2" fmla="*/ 25 w 415"/>
                  <a:gd name="T3" fmla="*/ 394 h 406"/>
                  <a:gd name="T4" fmla="*/ 19 w 415"/>
                  <a:gd name="T5" fmla="*/ 318 h 406"/>
                  <a:gd name="T6" fmla="*/ 114 w 415"/>
                  <a:gd name="T7" fmla="*/ 206 h 406"/>
                  <a:gd name="T8" fmla="*/ 19 w 415"/>
                  <a:gd name="T9" fmla="*/ 94 h 406"/>
                  <a:gd name="T10" fmla="*/ 25 w 415"/>
                  <a:gd name="T11" fmla="*/ 19 h 406"/>
                  <a:gd name="T12" fmla="*/ 100 w 415"/>
                  <a:gd name="T13" fmla="*/ 25 h 406"/>
                  <a:gd name="T14" fmla="*/ 225 w 415"/>
                  <a:gd name="T15" fmla="*/ 172 h 406"/>
                  <a:gd name="T16" fmla="*/ 225 w 415"/>
                  <a:gd name="T17" fmla="*/ 241 h 406"/>
                  <a:gd name="T18" fmla="*/ 100 w 415"/>
                  <a:gd name="T19" fmla="*/ 388 h 406"/>
                  <a:gd name="T20" fmla="*/ 59 w 415"/>
                  <a:gd name="T21" fmla="*/ 406 h 406"/>
                  <a:gd name="T22" fmla="*/ 273 w 415"/>
                  <a:gd name="T23" fmla="*/ 388 h 406"/>
                  <a:gd name="T24" fmla="*/ 398 w 415"/>
                  <a:gd name="T25" fmla="*/ 241 h 406"/>
                  <a:gd name="T26" fmla="*/ 398 w 415"/>
                  <a:gd name="T27" fmla="*/ 172 h 406"/>
                  <a:gd name="T28" fmla="*/ 273 w 415"/>
                  <a:gd name="T29" fmla="*/ 25 h 406"/>
                  <a:gd name="T30" fmla="*/ 198 w 415"/>
                  <a:gd name="T31" fmla="*/ 19 h 406"/>
                  <a:gd name="T32" fmla="*/ 192 w 415"/>
                  <a:gd name="T33" fmla="*/ 94 h 406"/>
                  <a:gd name="T34" fmla="*/ 287 w 415"/>
                  <a:gd name="T35" fmla="*/ 206 h 406"/>
                  <a:gd name="T36" fmla="*/ 192 w 415"/>
                  <a:gd name="T37" fmla="*/ 318 h 406"/>
                  <a:gd name="T38" fmla="*/ 198 w 415"/>
                  <a:gd name="T39" fmla="*/ 394 h 406"/>
                  <a:gd name="T40" fmla="*/ 232 w 415"/>
                  <a:gd name="T41" fmla="*/ 406 h 406"/>
                  <a:gd name="T42" fmla="*/ 273 w 415"/>
                  <a:gd name="T43" fmla="*/ 388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15" h="406">
                    <a:moveTo>
                      <a:pt x="59" y="406"/>
                    </a:moveTo>
                    <a:cubicBezTo>
                      <a:pt x="47" y="406"/>
                      <a:pt x="35" y="402"/>
                      <a:pt x="25" y="394"/>
                    </a:cubicBezTo>
                    <a:cubicBezTo>
                      <a:pt x="2" y="375"/>
                      <a:pt x="0" y="341"/>
                      <a:pt x="19" y="318"/>
                    </a:cubicBezTo>
                    <a:lnTo>
                      <a:pt x="114" y="206"/>
                    </a:lnTo>
                    <a:lnTo>
                      <a:pt x="19" y="94"/>
                    </a:lnTo>
                    <a:cubicBezTo>
                      <a:pt x="0" y="71"/>
                      <a:pt x="2" y="38"/>
                      <a:pt x="25" y="19"/>
                    </a:cubicBezTo>
                    <a:cubicBezTo>
                      <a:pt x="47" y="0"/>
                      <a:pt x="81" y="2"/>
                      <a:pt x="100" y="25"/>
                    </a:cubicBezTo>
                    <a:lnTo>
                      <a:pt x="225" y="172"/>
                    </a:lnTo>
                    <a:cubicBezTo>
                      <a:pt x="242" y="192"/>
                      <a:pt x="242" y="221"/>
                      <a:pt x="225" y="241"/>
                    </a:cubicBezTo>
                    <a:lnTo>
                      <a:pt x="100" y="388"/>
                    </a:lnTo>
                    <a:cubicBezTo>
                      <a:pt x="89" y="400"/>
                      <a:pt x="74" y="406"/>
                      <a:pt x="59" y="406"/>
                    </a:cubicBezTo>
                    <a:close/>
                    <a:moveTo>
                      <a:pt x="273" y="388"/>
                    </a:moveTo>
                    <a:lnTo>
                      <a:pt x="398" y="241"/>
                    </a:lnTo>
                    <a:cubicBezTo>
                      <a:pt x="415" y="221"/>
                      <a:pt x="415" y="192"/>
                      <a:pt x="398" y="172"/>
                    </a:cubicBezTo>
                    <a:lnTo>
                      <a:pt x="273" y="25"/>
                    </a:lnTo>
                    <a:cubicBezTo>
                      <a:pt x="254" y="2"/>
                      <a:pt x="220" y="0"/>
                      <a:pt x="198" y="19"/>
                    </a:cubicBezTo>
                    <a:cubicBezTo>
                      <a:pt x="175" y="38"/>
                      <a:pt x="173" y="71"/>
                      <a:pt x="192" y="94"/>
                    </a:cubicBezTo>
                    <a:lnTo>
                      <a:pt x="287" y="206"/>
                    </a:lnTo>
                    <a:lnTo>
                      <a:pt x="192" y="318"/>
                    </a:lnTo>
                    <a:cubicBezTo>
                      <a:pt x="173" y="341"/>
                      <a:pt x="175" y="375"/>
                      <a:pt x="198" y="394"/>
                    </a:cubicBezTo>
                    <a:cubicBezTo>
                      <a:pt x="208" y="402"/>
                      <a:pt x="220" y="406"/>
                      <a:pt x="232" y="406"/>
                    </a:cubicBezTo>
                    <a:cubicBezTo>
                      <a:pt x="247" y="406"/>
                      <a:pt x="262" y="400"/>
                      <a:pt x="273" y="388"/>
                    </a:cubicBezTo>
                    <a:close/>
                  </a:path>
                </a:pathLst>
              </a:custGeom>
              <a:solidFill>
                <a:srgbClr val="55303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320EE6DC-002C-4AFA-B008-3C3EA3FBE6C6}"/>
                  </a:ext>
                </a:extLst>
              </p:cNvPr>
              <p:cNvSpPr/>
              <p:nvPr/>
            </p:nvSpPr>
            <p:spPr>
              <a:xfrm>
                <a:off x="9205647" y="2594693"/>
                <a:ext cx="1533051" cy="1533051"/>
              </a:xfrm>
              <a:prstGeom prst="ellipse">
                <a:avLst/>
              </a:prstGeom>
              <a:noFill/>
              <a:ln>
                <a:solidFill>
                  <a:srgbClr val="5530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" name="Rectangle: Rounded Corners 10">
              <a:extLst>
                <a:ext uri="{FF2B5EF4-FFF2-40B4-BE49-F238E27FC236}">
                  <a16:creationId xmlns:a16="http://schemas.microsoft.com/office/drawing/2014/main" id="{0FB88C9E-CCB6-4253-800F-3BC5BC618693}"/>
                </a:ext>
              </a:extLst>
            </p:cNvPr>
            <p:cNvSpPr/>
            <p:nvPr/>
          </p:nvSpPr>
          <p:spPr>
            <a:xfrm>
              <a:off x="929314" y="307092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55303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2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Google Shape;588;p36">
            <a:extLst>
              <a:ext uri="{FF2B5EF4-FFF2-40B4-BE49-F238E27FC236}">
                <a16:creationId xmlns:a16="http://schemas.microsoft.com/office/drawing/2014/main" id="{C83D9379-7595-46DF-A69D-937013B2D139}"/>
              </a:ext>
            </a:extLst>
          </p:cNvPr>
          <p:cNvSpPr/>
          <p:nvPr/>
        </p:nvSpPr>
        <p:spPr>
          <a:xfrm>
            <a:off x="6096100" y="3920433"/>
            <a:ext cx="5246400" cy="1883600"/>
          </a:xfrm>
          <a:prstGeom prst="rect">
            <a:avLst/>
          </a:prstGeom>
          <a:solidFill>
            <a:srgbClr val="5530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589;p36">
            <a:extLst>
              <a:ext uri="{FF2B5EF4-FFF2-40B4-BE49-F238E27FC236}">
                <a16:creationId xmlns:a16="http://schemas.microsoft.com/office/drawing/2014/main" id="{1B0DBAEC-A2F8-438A-B94A-612EA9B481BC}"/>
              </a:ext>
            </a:extLst>
          </p:cNvPr>
          <p:cNvSpPr/>
          <p:nvPr/>
        </p:nvSpPr>
        <p:spPr>
          <a:xfrm>
            <a:off x="849700" y="3920433"/>
            <a:ext cx="5246400" cy="1883600"/>
          </a:xfrm>
          <a:prstGeom prst="rect">
            <a:avLst/>
          </a:prstGeom>
          <a:solidFill>
            <a:srgbClr val="5530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590;p36">
            <a:extLst>
              <a:ext uri="{FF2B5EF4-FFF2-40B4-BE49-F238E27FC236}">
                <a16:creationId xmlns:a16="http://schemas.microsoft.com/office/drawing/2014/main" id="{1EEB4C51-5EDA-4F00-BD4D-14A713E687FD}"/>
              </a:ext>
            </a:extLst>
          </p:cNvPr>
          <p:cNvSpPr/>
          <p:nvPr/>
        </p:nvSpPr>
        <p:spPr>
          <a:xfrm>
            <a:off x="849700" y="2082967"/>
            <a:ext cx="10492400" cy="1270000"/>
          </a:xfrm>
          <a:prstGeom prst="rect">
            <a:avLst/>
          </a:prstGeom>
          <a:solidFill>
            <a:srgbClr val="55303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>
              <a:sym typeface="Arial"/>
            </a:endParaRPr>
          </a:p>
        </p:txBody>
      </p:sp>
      <p:sp>
        <p:nvSpPr>
          <p:cNvPr id="18" name="ïş1ïḓe">
            <a:extLst>
              <a:ext uri="{FF2B5EF4-FFF2-40B4-BE49-F238E27FC236}">
                <a16:creationId xmlns:a16="http://schemas.microsoft.com/office/drawing/2014/main" id="{6125962F-E20C-4663-AAD8-A8ACCA5D496C}"/>
              </a:ext>
            </a:extLst>
          </p:cNvPr>
          <p:cNvSpPr/>
          <p:nvPr/>
        </p:nvSpPr>
        <p:spPr>
          <a:xfrm>
            <a:off x="1299475" y="2441066"/>
            <a:ext cx="581480" cy="581480"/>
          </a:xfrm>
          <a:prstGeom prst="ellipse">
            <a:avLst/>
          </a:prstGeom>
          <a:solidFill>
            <a:schemeClr val="bg1"/>
          </a:solidFill>
          <a:ln w="9525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sz="2000" b="1">
              <a:solidFill>
                <a:schemeClr val="bg1"/>
              </a:solidFill>
            </a:endParaRPr>
          </a:p>
        </p:txBody>
      </p:sp>
      <p:sp>
        <p:nvSpPr>
          <p:cNvPr id="19" name="îšlïďê">
            <a:extLst>
              <a:ext uri="{FF2B5EF4-FFF2-40B4-BE49-F238E27FC236}">
                <a16:creationId xmlns:a16="http://schemas.microsoft.com/office/drawing/2014/main" id="{A23AD121-7BA9-46E3-83E0-9A3C92A1F232}"/>
              </a:ext>
            </a:extLst>
          </p:cNvPr>
          <p:cNvSpPr/>
          <p:nvPr/>
        </p:nvSpPr>
        <p:spPr bwMode="auto">
          <a:xfrm>
            <a:off x="1419607" y="2567480"/>
            <a:ext cx="341216" cy="328653"/>
          </a:xfrm>
          <a:custGeom>
            <a:avLst/>
            <a:gdLst>
              <a:gd name="T0" fmla="*/ 4096 w 6827"/>
              <a:gd name="T1" fmla="*/ 4551 h 6827"/>
              <a:gd name="T2" fmla="*/ 6258 w 6827"/>
              <a:gd name="T3" fmla="*/ 4096 h 6827"/>
              <a:gd name="T4" fmla="*/ 2348 w 6827"/>
              <a:gd name="T5" fmla="*/ 4911 h 6827"/>
              <a:gd name="T6" fmla="*/ 569 w 6827"/>
              <a:gd name="T7" fmla="*/ 4551 h 6827"/>
              <a:gd name="T8" fmla="*/ 569 w 6827"/>
              <a:gd name="T9" fmla="*/ 3982 h 6827"/>
              <a:gd name="T10" fmla="*/ 1707 w 6827"/>
              <a:gd name="T11" fmla="*/ 2503 h 6827"/>
              <a:gd name="T12" fmla="*/ 3868 w 6827"/>
              <a:gd name="T13" fmla="*/ 2731 h 6827"/>
              <a:gd name="T14" fmla="*/ 5827 w 6827"/>
              <a:gd name="T15" fmla="*/ 2004 h 6827"/>
              <a:gd name="T16" fmla="*/ 6258 w 6827"/>
              <a:gd name="T17" fmla="*/ 1820 h 6827"/>
              <a:gd name="T18" fmla="*/ 4779 w 6827"/>
              <a:gd name="T19" fmla="*/ 0 h 6827"/>
              <a:gd name="T20" fmla="*/ 2854 w 6827"/>
              <a:gd name="T21" fmla="*/ 2381 h 6827"/>
              <a:gd name="T22" fmla="*/ 1239 w 6827"/>
              <a:gd name="T23" fmla="*/ 2257 h 6827"/>
              <a:gd name="T24" fmla="*/ 569 w 6827"/>
              <a:gd name="T25" fmla="*/ 2844 h 6827"/>
              <a:gd name="T26" fmla="*/ 569 w 6827"/>
              <a:gd name="T27" fmla="*/ 2276 h 6827"/>
              <a:gd name="T28" fmla="*/ 569 w 6827"/>
              <a:gd name="T29" fmla="*/ 1707 h 6827"/>
              <a:gd name="T30" fmla="*/ 569 w 6827"/>
              <a:gd name="T31" fmla="*/ 1138 h 6827"/>
              <a:gd name="T32" fmla="*/ 569 w 6827"/>
              <a:gd name="T33" fmla="*/ 569 h 6827"/>
              <a:gd name="T34" fmla="*/ 341 w 6827"/>
              <a:gd name="T35" fmla="*/ 0 h 6827"/>
              <a:gd name="T36" fmla="*/ 114 w 6827"/>
              <a:gd name="T37" fmla="*/ 569 h 6827"/>
              <a:gd name="T38" fmla="*/ 114 w 6827"/>
              <a:gd name="T39" fmla="*/ 1138 h 6827"/>
              <a:gd name="T40" fmla="*/ 114 w 6827"/>
              <a:gd name="T41" fmla="*/ 1707 h 6827"/>
              <a:gd name="T42" fmla="*/ 114 w 6827"/>
              <a:gd name="T43" fmla="*/ 2276 h 6827"/>
              <a:gd name="T44" fmla="*/ 114 w 6827"/>
              <a:gd name="T45" fmla="*/ 2844 h 6827"/>
              <a:gd name="T46" fmla="*/ 114 w 6827"/>
              <a:gd name="T47" fmla="*/ 3413 h 6827"/>
              <a:gd name="T48" fmla="*/ 114 w 6827"/>
              <a:gd name="T49" fmla="*/ 3982 h 6827"/>
              <a:gd name="T50" fmla="*/ 114 w 6827"/>
              <a:gd name="T51" fmla="*/ 4551 h 6827"/>
              <a:gd name="T52" fmla="*/ 114 w 6827"/>
              <a:gd name="T53" fmla="*/ 5120 h 6827"/>
              <a:gd name="T54" fmla="*/ 114 w 6827"/>
              <a:gd name="T55" fmla="*/ 5689 h 6827"/>
              <a:gd name="T56" fmla="*/ 114 w 6827"/>
              <a:gd name="T57" fmla="*/ 6258 h 6827"/>
              <a:gd name="T58" fmla="*/ 683 w 6827"/>
              <a:gd name="T59" fmla="*/ 6713 h 6827"/>
              <a:gd name="T60" fmla="*/ 1252 w 6827"/>
              <a:gd name="T61" fmla="*/ 6713 h 6827"/>
              <a:gd name="T62" fmla="*/ 1820 w 6827"/>
              <a:gd name="T63" fmla="*/ 6713 h 6827"/>
              <a:gd name="T64" fmla="*/ 2389 w 6827"/>
              <a:gd name="T65" fmla="*/ 6713 h 6827"/>
              <a:gd name="T66" fmla="*/ 2958 w 6827"/>
              <a:gd name="T67" fmla="*/ 6713 h 6827"/>
              <a:gd name="T68" fmla="*/ 3527 w 6827"/>
              <a:gd name="T69" fmla="*/ 6713 h 6827"/>
              <a:gd name="T70" fmla="*/ 4096 w 6827"/>
              <a:gd name="T71" fmla="*/ 6713 h 6827"/>
              <a:gd name="T72" fmla="*/ 4665 w 6827"/>
              <a:gd name="T73" fmla="*/ 6713 h 6827"/>
              <a:gd name="T74" fmla="*/ 5234 w 6827"/>
              <a:gd name="T75" fmla="*/ 6713 h 6827"/>
              <a:gd name="T76" fmla="*/ 5803 w 6827"/>
              <a:gd name="T77" fmla="*/ 6713 h 6827"/>
              <a:gd name="T78" fmla="*/ 6371 w 6827"/>
              <a:gd name="T79" fmla="*/ 6713 h 6827"/>
              <a:gd name="T80" fmla="*/ 6827 w 6827"/>
              <a:gd name="T81" fmla="*/ 6485 h 6827"/>
              <a:gd name="T82" fmla="*/ 6371 w 6827"/>
              <a:gd name="T83" fmla="*/ 6258 h 6827"/>
              <a:gd name="T84" fmla="*/ 5803 w 6827"/>
              <a:gd name="T85" fmla="*/ 6258 h 6827"/>
              <a:gd name="T86" fmla="*/ 5234 w 6827"/>
              <a:gd name="T87" fmla="*/ 6258 h 6827"/>
              <a:gd name="T88" fmla="*/ 4665 w 6827"/>
              <a:gd name="T89" fmla="*/ 6258 h 6827"/>
              <a:gd name="T90" fmla="*/ 4096 w 6827"/>
              <a:gd name="T91" fmla="*/ 6258 h 6827"/>
              <a:gd name="T92" fmla="*/ 3527 w 6827"/>
              <a:gd name="T93" fmla="*/ 6258 h 6827"/>
              <a:gd name="T94" fmla="*/ 2958 w 6827"/>
              <a:gd name="T95" fmla="*/ 6258 h 6827"/>
              <a:gd name="T96" fmla="*/ 2389 w 6827"/>
              <a:gd name="T97" fmla="*/ 6258 h 6827"/>
              <a:gd name="T98" fmla="*/ 1820 w 6827"/>
              <a:gd name="T99" fmla="*/ 6258 h 6827"/>
              <a:gd name="T100" fmla="*/ 1252 w 6827"/>
              <a:gd name="T101" fmla="*/ 6258 h 6827"/>
              <a:gd name="T102" fmla="*/ 683 w 6827"/>
              <a:gd name="T103" fmla="*/ 625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827" h="6827">
                <a:moveTo>
                  <a:pt x="1263" y="5234"/>
                </a:moveTo>
                <a:cubicBezTo>
                  <a:pt x="1316" y="5493"/>
                  <a:pt x="1546" y="5689"/>
                  <a:pt x="1820" y="5689"/>
                </a:cubicBezTo>
                <a:cubicBezTo>
                  <a:pt x="2114" y="5689"/>
                  <a:pt x="2354" y="5464"/>
                  <a:pt x="2383" y="5178"/>
                </a:cubicBezTo>
                <a:lnTo>
                  <a:pt x="3568" y="4191"/>
                </a:lnTo>
                <a:cubicBezTo>
                  <a:pt x="3652" y="4401"/>
                  <a:pt x="3856" y="4551"/>
                  <a:pt x="4096" y="4551"/>
                </a:cubicBezTo>
                <a:cubicBezTo>
                  <a:pt x="4348" y="4551"/>
                  <a:pt x="4560" y="4385"/>
                  <a:pt x="4635" y="4157"/>
                </a:cubicBezTo>
                <a:lnTo>
                  <a:pt x="5696" y="4736"/>
                </a:lnTo>
                <a:cubicBezTo>
                  <a:pt x="5732" y="5016"/>
                  <a:pt x="5969" y="5234"/>
                  <a:pt x="6258" y="5234"/>
                </a:cubicBezTo>
                <a:cubicBezTo>
                  <a:pt x="6571" y="5234"/>
                  <a:pt x="6827" y="4979"/>
                  <a:pt x="6827" y="4665"/>
                </a:cubicBezTo>
                <a:cubicBezTo>
                  <a:pt x="6827" y="4351"/>
                  <a:pt x="6571" y="4096"/>
                  <a:pt x="6258" y="4096"/>
                </a:cubicBezTo>
                <a:cubicBezTo>
                  <a:pt x="6006" y="4096"/>
                  <a:pt x="5794" y="4262"/>
                  <a:pt x="5719" y="4490"/>
                </a:cubicBezTo>
                <a:lnTo>
                  <a:pt x="4658" y="3911"/>
                </a:lnTo>
                <a:cubicBezTo>
                  <a:pt x="4622" y="3631"/>
                  <a:pt x="4385" y="3413"/>
                  <a:pt x="4096" y="3413"/>
                </a:cubicBezTo>
                <a:cubicBezTo>
                  <a:pt x="3802" y="3413"/>
                  <a:pt x="3563" y="3638"/>
                  <a:pt x="3533" y="3924"/>
                </a:cubicBezTo>
                <a:lnTo>
                  <a:pt x="2348" y="4911"/>
                </a:lnTo>
                <a:cubicBezTo>
                  <a:pt x="2265" y="4701"/>
                  <a:pt x="2060" y="4551"/>
                  <a:pt x="1820" y="4551"/>
                </a:cubicBezTo>
                <a:cubicBezTo>
                  <a:pt x="1546" y="4551"/>
                  <a:pt x="1316" y="4747"/>
                  <a:pt x="1263" y="5006"/>
                </a:cubicBezTo>
                <a:lnTo>
                  <a:pt x="455" y="5006"/>
                </a:lnTo>
                <a:lnTo>
                  <a:pt x="455" y="4551"/>
                </a:lnTo>
                <a:lnTo>
                  <a:pt x="569" y="4551"/>
                </a:lnTo>
                <a:cubicBezTo>
                  <a:pt x="632" y="4551"/>
                  <a:pt x="683" y="4500"/>
                  <a:pt x="683" y="4437"/>
                </a:cubicBezTo>
                <a:cubicBezTo>
                  <a:pt x="683" y="4374"/>
                  <a:pt x="632" y="4324"/>
                  <a:pt x="569" y="4324"/>
                </a:cubicBezTo>
                <a:lnTo>
                  <a:pt x="455" y="4324"/>
                </a:lnTo>
                <a:lnTo>
                  <a:pt x="455" y="3982"/>
                </a:lnTo>
                <a:lnTo>
                  <a:pt x="569" y="3982"/>
                </a:lnTo>
                <a:cubicBezTo>
                  <a:pt x="632" y="3982"/>
                  <a:pt x="683" y="3931"/>
                  <a:pt x="683" y="3868"/>
                </a:cubicBezTo>
                <a:cubicBezTo>
                  <a:pt x="683" y="3806"/>
                  <a:pt x="632" y="3755"/>
                  <a:pt x="569" y="3755"/>
                </a:cubicBezTo>
                <a:lnTo>
                  <a:pt x="480" y="3755"/>
                </a:lnTo>
                <a:lnTo>
                  <a:pt x="1407" y="2416"/>
                </a:lnTo>
                <a:cubicBezTo>
                  <a:pt x="1494" y="2470"/>
                  <a:pt x="1596" y="2503"/>
                  <a:pt x="1707" y="2503"/>
                </a:cubicBezTo>
                <a:cubicBezTo>
                  <a:pt x="1888" y="2503"/>
                  <a:pt x="2048" y="2416"/>
                  <a:pt x="2152" y="2284"/>
                </a:cubicBezTo>
                <a:lnTo>
                  <a:pt x="2752" y="2584"/>
                </a:lnTo>
                <a:cubicBezTo>
                  <a:pt x="2740" y="2631"/>
                  <a:pt x="2731" y="2680"/>
                  <a:pt x="2731" y="2731"/>
                </a:cubicBezTo>
                <a:cubicBezTo>
                  <a:pt x="2731" y="3044"/>
                  <a:pt x="2986" y="3300"/>
                  <a:pt x="3300" y="3300"/>
                </a:cubicBezTo>
                <a:cubicBezTo>
                  <a:pt x="3613" y="3300"/>
                  <a:pt x="3868" y="3044"/>
                  <a:pt x="3868" y="2731"/>
                </a:cubicBezTo>
                <a:cubicBezTo>
                  <a:pt x="3868" y="2608"/>
                  <a:pt x="3829" y="2496"/>
                  <a:pt x="3763" y="2403"/>
                </a:cubicBezTo>
                <a:lnTo>
                  <a:pt x="4488" y="1055"/>
                </a:lnTo>
                <a:cubicBezTo>
                  <a:pt x="4574" y="1107"/>
                  <a:pt x="4672" y="1138"/>
                  <a:pt x="4779" y="1138"/>
                </a:cubicBezTo>
                <a:cubicBezTo>
                  <a:pt x="4891" y="1138"/>
                  <a:pt x="4995" y="1104"/>
                  <a:pt x="5083" y="1048"/>
                </a:cubicBezTo>
                <a:lnTo>
                  <a:pt x="5827" y="2004"/>
                </a:lnTo>
                <a:cubicBezTo>
                  <a:pt x="5829" y="2007"/>
                  <a:pt x="5833" y="2009"/>
                  <a:pt x="5836" y="2011"/>
                </a:cubicBezTo>
                <a:cubicBezTo>
                  <a:pt x="5745" y="2112"/>
                  <a:pt x="5689" y="2244"/>
                  <a:pt x="5689" y="2389"/>
                </a:cubicBezTo>
                <a:cubicBezTo>
                  <a:pt x="5689" y="2703"/>
                  <a:pt x="5944" y="2958"/>
                  <a:pt x="6258" y="2958"/>
                </a:cubicBezTo>
                <a:cubicBezTo>
                  <a:pt x="6571" y="2958"/>
                  <a:pt x="6827" y="2703"/>
                  <a:pt x="6827" y="2389"/>
                </a:cubicBezTo>
                <a:cubicBezTo>
                  <a:pt x="6827" y="2076"/>
                  <a:pt x="6571" y="1820"/>
                  <a:pt x="6258" y="1820"/>
                </a:cubicBezTo>
                <a:cubicBezTo>
                  <a:pt x="6170" y="1820"/>
                  <a:pt x="6087" y="1842"/>
                  <a:pt x="6013" y="1878"/>
                </a:cubicBezTo>
                <a:cubicBezTo>
                  <a:pt x="6010" y="1874"/>
                  <a:pt x="6010" y="1869"/>
                  <a:pt x="6006" y="1864"/>
                </a:cubicBezTo>
                <a:lnTo>
                  <a:pt x="5248" y="890"/>
                </a:lnTo>
                <a:cubicBezTo>
                  <a:pt x="5311" y="798"/>
                  <a:pt x="5348" y="688"/>
                  <a:pt x="5348" y="569"/>
                </a:cubicBezTo>
                <a:cubicBezTo>
                  <a:pt x="5348" y="255"/>
                  <a:pt x="5092" y="0"/>
                  <a:pt x="4779" y="0"/>
                </a:cubicBezTo>
                <a:cubicBezTo>
                  <a:pt x="4465" y="0"/>
                  <a:pt x="4210" y="255"/>
                  <a:pt x="4210" y="569"/>
                </a:cubicBezTo>
                <a:cubicBezTo>
                  <a:pt x="4210" y="691"/>
                  <a:pt x="4249" y="804"/>
                  <a:pt x="4315" y="897"/>
                </a:cubicBezTo>
                <a:lnTo>
                  <a:pt x="3590" y="2244"/>
                </a:lnTo>
                <a:cubicBezTo>
                  <a:pt x="3505" y="2193"/>
                  <a:pt x="3406" y="2162"/>
                  <a:pt x="3300" y="2162"/>
                </a:cubicBezTo>
                <a:cubicBezTo>
                  <a:pt x="3118" y="2162"/>
                  <a:pt x="2959" y="2248"/>
                  <a:pt x="2854" y="2381"/>
                </a:cubicBezTo>
                <a:lnTo>
                  <a:pt x="2254" y="2081"/>
                </a:lnTo>
                <a:cubicBezTo>
                  <a:pt x="2267" y="2034"/>
                  <a:pt x="2276" y="1985"/>
                  <a:pt x="2276" y="1934"/>
                </a:cubicBezTo>
                <a:cubicBezTo>
                  <a:pt x="2276" y="1621"/>
                  <a:pt x="2020" y="1365"/>
                  <a:pt x="1707" y="1365"/>
                </a:cubicBezTo>
                <a:cubicBezTo>
                  <a:pt x="1393" y="1365"/>
                  <a:pt x="1138" y="1621"/>
                  <a:pt x="1138" y="1934"/>
                </a:cubicBezTo>
                <a:cubicBezTo>
                  <a:pt x="1138" y="2054"/>
                  <a:pt x="1176" y="2166"/>
                  <a:pt x="1239" y="2257"/>
                </a:cubicBezTo>
                <a:lnTo>
                  <a:pt x="593" y="3191"/>
                </a:lnTo>
                <a:cubicBezTo>
                  <a:pt x="585" y="3189"/>
                  <a:pt x="578" y="3186"/>
                  <a:pt x="569" y="3186"/>
                </a:cubicBezTo>
                <a:lnTo>
                  <a:pt x="455" y="3186"/>
                </a:lnTo>
                <a:lnTo>
                  <a:pt x="455" y="2844"/>
                </a:lnTo>
                <a:lnTo>
                  <a:pt x="569" y="2844"/>
                </a:lnTo>
                <a:cubicBezTo>
                  <a:pt x="632" y="2844"/>
                  <a:pt x="683" y="2794"/>
                  <a:pt x="683" y="2731"/>
                </a:cubicBezTo>
                <a:cubicBezTo>
                  <a:pt x="683" y="2668"/>
                  <a:pt x="632" y="2617"/>
                  <a:pt x="569" y="2617"/>
                </a:cubicBezTo>
                <a:lnTo>
                  <a:pt x="455" y="2617"/>
                </a:lnTo>
                <a:lnTo>
                  <a:pt x="455" y="2276"/>
                </a:lnTo>
                <a:lnTo>
                  <a:pt x="569" y="2276"/>
                </a:lnTo>
                <a:cubicBezTo>
                  <a:pt x="632" y="2276"/>
                  <a:pt x="683" y="2225"/>
                  <a:pt x="683" y="2162"/>
                </a:cubicBezTo>
                <a:cubicBezTo>
                  <a:pt x="683" y="2099"/>
                  <a:pt x="632" y="2048"/>
                  <a:pt x="569" y="2048"/>
                </a:cubicBezTo>
                <a:lnTo>
                  <a:pt x="455" y="2048"/>
                </a:lnTo>
                <a:lnTo>
                  <a:pt x="455" y="1707"/>
                </a:lnTo>
                <a:lnTo>
                  <a:pt x="569" y="1707"/>
                </a:lnTo>
                <a:cubicBezTo>
                  <a:pt x="632" y="1707"/>
                  <a:pt x="683" y="1656"/>
                  <a:pt x="683" y="1593"/>
                </a:cubicBezTo>
                <a:cubicBezTo>
                  <a:pt x="683" y="1530"/>
                  <a:pt x="632" y="1479"/>
                  <a:pt x="569" y="1479"/>
                </a:cubicBezTo>
                <a:lnTo>
                  <a:pt x="455" y="1479"/>
                </a:lnTo>
                <a:lnTo>
                  <a:pt x="455" y="1138"/>
                </a:lnTo>
                <a:lnTo>
                  <a:pt x="569" y="1138"/>
                </a:lnTo>
                <a:cubicBezTo>
                  <a:pt x="632" y="1138"/>
                  <a:pt x="683" y="1087"/>
                  <a:pt x="683" y="1024"/>
                </a:cubicBezTo>
                <a:cubicBezTo>
                  <a:pt x="683" y="961"/>
                  <a:pt x="632" y="910"/>
                  <a:pt x="569" y="910"/>
                </a:cubicBezTo>
                <a:lnTo>
                  <a:pt x="455" y="910"/>
                </a:lnTo>
                <a:lnTo>
                  <a:pt x="455" y="569"/>
                </a:lnTo>
                <a:lnTo>
                  <a:pt x="569" y="569"/>
                </a:lnTo>
                <a:cubicBezTo>
                  <a:pt x="632" y="569"/>
                  <a:pt x="683" y="518"/>
                  <a:pt x="683" y="455"/>
                </a:cubicBezTo>
                <a:cubicBezTo>
                  <a:pt x="683" y="392"/>
                  <a:pt x="632" y="341"/>
                  <a:pt x="569" y="341"/>
                </a:cubicBezTo>
                <a:lnTo>
                  <a:pt x="455" y="341"/>
                </a:lnTo>
                <a:lnTo>
                  <a:pt x="455" y="114"/>
                </a:lnTo>
                <a:cubicBezTo>
                  <a:pt x="455" y="51"/>
                  <a:pt x="404" y="0"/>
                  <a:pt x="341" y="0"/>
                </a:cubicBezTo>
                <a:cubicBezTo>
                  <a:pt x="278" y="0"/>
                  <a:pt x="228" y="51"/>
                  <a:pt x="228" y="114"/>
                </a:cubicBezTo>
                <a:lnTo>
                  <a:pt x="228" y="341"/>
                </a:lnTo>
                <a:lnTo>
                  <a:pt x="114" y="341"/>
                </a:lnTo>
                <a:cubicBezTo>
                  <a:pt x="51" y="341"/>
                  <a:pt x="0" y="392"/>
                  <a:pt x="0" y="455"/>
                </a:cubicBezTo>
                <a:cubicBezTo>
                  <a:pt x="0" y="518"/>
                  <a:pt x="51" y="569"/>
                  <a:pt x="114" y="569"/>
                </a:cubicBezTo>
                <a:lnTo>
                  <a:pt x="228" y="569"/>
                </a:lnTo>
                <a:lnTo>
                  <a:pt x="228" y="910"/>
                </a:lnTo>
                <a:lnTo>
                  <a:pt x="114" y="910"/>
                </a:lnTo>
                <a:cubicBezTo>
                  <a:pt x="51" y="910"/>
                  <a:pt x="0" y="961"/>
                  <a:pt x="0" y="1024"/>
                </a:cubicBezTo>
                <a:cubicBezTo>
                  <a:pt x="0" y="1087"/>
                  <a:pt x="51" y="1138"/>
                  <a:pt x="114" y="1138"/>
                </a:cubicBezTo>
                <a:lnTo>
                  <a:pt x="228" y="1138"/>
                </a:lnTo>
                <a:lnTo>
                  <a:pt x="228" y="1479"/>
                </a:lnTo>
                <a:lnTo>
                  <a:pt x="114" y="1479"/>
                </a:lnTo>
                <a:cubicBezTo>
                  <a:pt x="51" y="1479"/>
                  <a:pt x="0" y="1530"/>
                  <a:pt x="0" y="1593"/>
                </a:cubicBezTo>
                <a:cubicBezTo>
                  <a:pt x="0" y="1656"/>
                  <a:pt x="51" y="1707"/>
                  <a:pt x="114" y="1707"/>
                </a:cubicBezTo>
                <a:lnTo>
                  <a:pt x="228" y="1707"/>
                </a:lnTo>
                <a:lnTo>
                  <a:pt x="228" y="2048"/>
                </a:lnTo>
                <a:lnTo>
                  <a:pt x="114" y="2048"/>
                </a:lnTo>
                <a:cubicBezTo>
                  <a:pt x="51" y="2048"/>
                  <a:pt x="0" y="2099"/>
                  <a:pt x="0" y="2162"/>
                </a:cubicBezTo>
                <a:cubicBezTo>
                  <a:pt x="0" y="2225"/>
                  <a:pt x="51" y="2276"/>
                  <a:pt x="114" y="2276"/>
                </a:cubicBezTo>
                <a:lnTo>
                  <a:pt x="228" y="2276"/>
                </a:lnTo>
                <a:lnTo>
                  <a:pt x="228" y="2617"/>
                </a:lnTo>
                <a:lnTo>
                  <a:pt x="114" y="2617"/>
                </a:lnTo>
                <a:cubicBezTo>
                  <a:pt x="51" y="2617"/>
                  <a:pt x="0" y="2668"/>
                  <a:pt x="0" y="2731"/>
                </a:cubicBezTo>
                <a:cubicBezTo>
                  <a:pt x="0" y="2794"/>
                  <a:pt x="51" y="2844"/>
                  <a:pt x="114" y="2844"/>
                </a:cubicBezTo>
                <a:lnTo>
                  <a:pt x="228" y="2844"/>
                </a:lnTo>
                <a:lnTo>
                  <a:pt x="228" y="3186"/>
                </a:lnTo>
                <a:lnTo>
                  <a:pt x="114" y="3186"/>
                </a:lnTo>
                <a:cubicBezTo>
                  <a:pt x="51" y="3186"/>
                  <a:pt x="0" y="3237"/>
                  <a:pt x="0" y="3300"/>
                </a:cubicBezTo>
                <a:cubicBezTo>
                  <a:pt x="0" y="3362"/>
                  <a:pt x="51" y="3413"/>
                  <a:pt x="114" y="3413"/>
                </a:cubicBezTo>
                <a:lnTo>
                  <a:pt x="228" y="3413"/>
                </a:lnTo>
                <a:lnTo>
                  <a:pt x="228" y="3755"/>
                </a:lnTo>
                <a:lnTo>
                  <a:pt x="114" y="3755"/>
                </a:lnTo>
                <a:cubicBezTo>
                  <a:pt x="51" y="3755"/>
                  <a:pt x="0" y="3806"/>
                  <a:pt x="0" y="3868"/>
                </a:cubicBezTo>
                <a:cubicBezTo>
                  <a:pt x="0" y="3931"/>
                  <a:pt x="51" y="3982"/>
                  <a:pt x="114" y="3982"/>
                </a:cubicBezTo>
                <a:lnTo>
                  <a:pt x="228" y="3982"/>
                </a:lnTo>
                <a:lnTo>
                  <a:pt x="228" y="4324"/>
                </a:lnTo>
                <a:lnTo>
                  <a:pt x="114" y="4324"/>
                </a:lnTo>
                <a:cubicBezTo>
                  <a:pt x="51" y="4324"/>
                  <a:pt x="0" y="4374"/>
                  <a:pt x="0" y="4437"/>
                </a:cubicBezTo>
                <a:cubicBezTo>
                  <a:pt x="0" y="4500"/>
                  <a:pt x="51" y="4551"/>
                  <a:pt x="114" y="4551"/>
                </a:cubicBezTo>
                <a:lnTo>
                  <a:pt x="228" y="4551"/>
                </a:lnTo>
                <a:lnTo>
                  <a:pt x="228" y="4892"/>
                </a:lnTo>
                <a:lnTo>
                  <a:pt x="114" y="4892"/>
                </a:lnTo>
                <a:cubicBezTo>
                  <a:pt x="51" y="4892"/>
                  <a:pt x="0" y="4943"/>
                  <a:pt x="0" y="5006"/>
                </a:cubicBezTo>
                <a:cubicBezTo>
                  <a:pt x="0" y="5069"/>
                  <a:pt x="51" y="5120"/>
                  <a:pt x="114" y="5120"/>
                </a:cubicBezTo>
                <a:lnTo>
                  <a:pt x="228" y="5120"/>
                </a:lnTo>
                <a:lnTo>
                  <a:pt x="228" y="5461"/>
                </a:lnTo>
                <a:lnTo>
                  <a:pt x="114" y="5461"/>
                </a:lnTo>
                <a:cubicBezTo>
                  <a:pt x="51" y="5461"/>
                  <a:pt x="0" y="5512"/>
                  <a:pt x="0" y="5575"/>
                </a:cubicBezTo>
                <a:cubicBezTo>
                  <a:pt x="0" y="5638"/>
                  <a:pt x="51" y="5689"/>
                  <a:pt x="114" y="5689"/>
                </a:cubicBezTo>
                <a:lnTo>
                  <a:pt x="228" y="5689"/>
                </a:lnTo>
                <a:lnTo>
                  <a:pt x="228" y="6030"/>
                </a:lnTo>
                <a:lnTo>
                  <a:pt x="114" y="6030"/>
                </a:lnTo>
                <a:cubicBezTo>
                  <a:pt x="51" y="6030"/>
                  <a:pt x="0" y="6081"/>
                  <a:pt x="0" y="6144"/>
                </a:cubicBezTo>
                <a:cubicBezTo>
                  <a:pt x="0" y="6207"/>
                  <a:pt x="51" y="6258"/>
                  <a:pt x="114" y="6258"/>
                </a:cubicBezTo>
                <a:lnTo>
                  <a:pt x="228" y="6258"/>
                </a:lnTo>
                <a:lnTo>
                  <a:pt x="228" y="6485"/>
                </a:lnTo>
                <a:cubicBezTo>
                  <a:pt x="228" y="6548"/>
                  <a:pt x="278" y="6599"/>
                  <a:pt x="341" y="6599"/>
                </a:cubicBezTo>
                <a:lnTo>
                  <a:pt x="683" y="6599"/>
                </a:lnTo>
                <a:lnTo>
                  <a:pt x="683" y="6713"/>
                </a:lnTo>
                <a:cubicBezTo>
                  <a:pt x="683" y="6776"/>
                  <a:pt x="734" y="6827"/>
                  <a:pt x="796" y="6827"/>
                </a:cubicBezTo>
                <a:cubicBezTo>
                  <a:pt x="859" y="6827"/>
                  <a:pt x="910" y="6776"/>
                  <a:pt x="910" y="6713"/>
                </a:cubicBezTo>
                <a:lnTo>
                  <a:pt x="910" y="6599"/>
                </a:lnTo>
                <a:lnTo>
                  <a:pt x="1252" y="6599"/>
                </a:lnTo>
                <a:lnTo>
                  <a:pt x="1252" y="6713"/>
                </a:lnTo>
                <a:cubicBezTo>
                  <a:pt x="1252" y="6776"/>
                  <a:pt x="1302" y="6827"/>
                  <a:pt x="1365" y="6827"/>
                </a:cubicBezTo>
                <a:cubicBezTo>
                  <a:pt x="1428" y="6827"/>
                  <a:pt x="1479" y="6776"/>
                  <a:pt x="1479" y="6713"/>
                </a:cubicBezTo>
                <a:lnTo>
                  <a:pt x="1479" y="6599"/>
                </a:lnTo>
                <a:lnTo>
                  <a:pt x="1820" y="6599"/>
                </a:lnTo>
                <a:lnTo>
                  <a:pt x="1820" y="6713"/>
                </a:lnTo>
                <a:cubicBezTo>
                  <a:pt x="1820" y="6776"/>
                  <a:pt x="1871" y="6827"/>
                  <a:pt x="1934" y="6827"/>
                </a:cubicBezTo>
                <a:cubicBezTo>
                  <a:pt x="1997" y="6827"/>
                  <a:pt x="2048" y="6776"/>
                  <a:pt x="2048" y="6713"/>
                </a:cubicBezTo>
                <a:lnTo>
                  <a:pt x="2048" y="6599"/>
                </a:lnTo>
                <a:lnTo>
                  <a:pt x="2389" y="6599"/>
                </a:lnTo>
                <a:lnTo>
                  <a:pt x="2389" y="6713"/>
                </a:lnTo>
                <a:cubicBezTo>
                  <a:pt x="2389" y="6776"/>
                  <a:pt x="2440" y="6827"/>
                  <a:pt x="2503" y="6827"/>
                </a:cubicBezTo>
                <a:cubicBezTo>
                  <a:pt x="2566" y="6827"/>
                  <a:pt x="2617" y="6776"/>
                  <a:pt x="2617" y="6713"/>
                </a:cubicBezTo>
                <a:lnTo>
                  <a:pt x="2617" y="6599"/>
                </a:lnTo>
                <a:lnTo>
                  <a:pt x="2958" y="6599"/>
                </a:lnTo>
                <a:lnTo>
                  <a:pt x="2958" y="6713"/>
                </a:lnTo>
                <a:cubicBezTo>
                  <a:pt x="2958" y="6776"/>
                  <a:pt x="3009" y="6827"/>
                  <a:pt x="3072" y="6827"/>
                </a:cubicBezTo>
                <a:cubicBezTo>
                  <a:pt x="3135" y="6827"/>
                  <a:pt x="3186" y="6776"/>
                  <a:pt x="3186" y="6713"/>
                </a:cubicBezTo>
                <a:lnTo>
                  <a:pt x="3186" y="6599"/>
                </a:lnTo>
                <a:lnTo>
                  <a:pt x="3527" y="6599"/>
                </a:lnTo>
                <a:lnTo>
                  <a:pt x="3527" y="6713"/>
                </a:lnTo>
                <a:cubicBezTo>
                  <a:pt x="3527" y="6776"/>
                  <a:pt x="3578" y="6827"/>
                  <a:pt x="3641" y="6827"/>
                </a:cubicBezTo>
                <a:cubicBezTo>
                  <a:pt x="3704" y="6827"/>
                  <a:pt x="3755" y="6776"/>
                  <a:pt x="3755" y="6713"/>
                </a:cubicBezTo>
                <a:lnTo>
                  <a:pt x="3755" y="6599"/>
                </a:lnTo>
                <a:lnTo>
                  <a:pt x="4096" y="6599"/>
                </a:lnTo>
                <a:lnTo>
                  <a:pt x="4096" y="6713"/>
                </a:lnTo>
                <a:cubicBezTo>
                  <a:pt x="4096" y="6776"/>
                  <a:pt x="4147" y="6827"/>
                  <a:pt x="4210" y="6827"/>
                </a:cubicBezTo>
                <a:cubicBezTo>
                  <a:pt x="4273" y="6827"/>
                  <a:pt x="4323" y="6776"/>
                  <a:pt x="4323" y="6713"/>
                </a:cubicBezTo>
                <a:lnTo>
                  <a:pt x="4323" y="6599"/>
                </a:lnTo>
                <a:lnTo>
                  <a:pt x="4665" y="6599"/>
                </a:lnTo>
                <a:lnTo>
                  <a:pt x="4665" y="6713"/>
                </a:lnTo>
                <a:cubicBezTo>
                  <a:pt x="4665" y="6776"/>
                  <a:pt x="4716" y="6827"/>
                  <a:pt x="4779" y="6827"/>
                </a:cubicBezTo>
                <a:cubicBezTo>
                  <a:pt x="4842" y="6827"/>
                  <a:pt x="4892" y="6776"/>
                  <a:pt x="4892" y="6713"/>
                </a:cubicBezTo>
                <a:lnTo>
                  <a:pt x="4892" y="6599"/>
                </a:lnTo>
                <a:lnTo>
                  <a:pt x="5234" y="6599"/>
                </a:lnTo>
                <a:lnTo>
                  <a:pt x="5234" y="6713"/>
                </a:lnTo>
                <a:cubicBezTo>
                  <a:pt x="5234" y="6776"/>
                  <a:pt x="5285" y="6827"/>
                  <a:pt x="5347" y="6827"/>
                </a:cubicBezTo>
                <a:cubicBezTo>
                  <a:pt x="5410" y="6827"/>
                  <a:pt x="5461" y="6776"/>
                  <a:pt x="5461" y="6713"/>
                </a:cubicBezTo>
                <a:lnTo>
                  <a:pt x="5461" y="6599"/>
                </a:lnTo>
                <a:lnTo>
                  <a:pt x="5803" y="6599"/>
                </a:lnTo>
                <a:lnTo>
                  <a:pt x="5803" y="6713"/>
                </a:lnTo>
                <a:cubicBezTo>
                  <a:pt x="5803" y="6776"/>
                  <a:pt x="5853" y="6827"/>
                  <a:pt x="5916" y="6827"/>
                </a:cubicBezTo>
                <a:cubicBezTo>
                  <a:pt x="5979" y="6827"/>
                  <a:pt x="6030" y="6776"/>
                  <a:pt x="6030" y="6713"/>
                </a:cubicBezTo>
                <a:lnTo>
                  <a:pt x="6030" y="6599"/>
                </a:lnTo>
                <a:lnTo>
                  <a:pt x="6371" y="6599"/>
                </a:lnTo>
                <a:lnTo>
                  <a:pt x="6371" y="6713"/>
                </a:lnTo>
                <a:cubicBezTo>
                  <a:pt x="6371" y="6776"/>
                  <a:pt x="6422" y="6827"/>
                  <a:pt x="6485" y="6827"/>
                </a:cubicBezTo>
                <a:cubicBezTo>
                  <a:pt x="6548" y="6827"/>
                  <a:pt x="6599" y="6776"/>
                  <a:pt x="6599" y="6713"/>
                </a:cubicBezTo>
                <a:lnTo>
                  <a:pt x="6599" y="6599"/>
                </a:lnTo>
                <a:lnTo>
                  <a:pt x="6713" y="6599"/>
                </a:lnTo>
                <a:cubicBezTo>
                  <a:pt x="6776" y="6599"/>
                  <a:pt x="6827" y="6548"/>
                  <a:pt x="6827" y="6485"/>
                </a:cubicBezTo>
                <a:cubicBezTo>
                  <a:pt x="6827" y="6422"/>
                  <a:pt x="6776" y="6372"/>
                  <a:pt x="6713" y="6372"/>
                </a:cubicBezTo>
                <a:lnTo>
                  <a:pt x="6599" y="6372"/>
                </a:lnTo>
                <a:lnTo>
                  <a:pt x="6599" y="6258"/>
                </a:lnTo>
                <a:cubicBezTo>
                  <a:pt x="6599" y="6195"/>
                  <a:pt x="6548" y="6144"/>
                  <a:pt x="6485" y="6144"/>
                </a:cubicBezTo>
                <a:cubicBezTo>
                  <a:pt x="6422" y="6144"/>
                  <a:pt x="6371" y="6195"/>
                  <a:pt x="6371" y="6258"/>
                </a:cubicBezTo>
                <a:lnTo>
                  <a:pt x="6371" y="6372"/>
                </a:lnTo>
                <a:lnTo>
                  <a:pt x="6030" y="6372"/>
                </a:lnTo>
                <a:lnTo>
                  <a:pt x="6030" y="6258"/>
                </a:lnTo>
                <a:cubicBezTo>
                  <a:pt x="6030" y="6195"/>
                  <a:pt x="5979" y="6144"/>
                  <a:pt x="5916" y="6144"/>
                </a:cubicBezTo>
                <a:cubicBezTo>
                  <a:pt x="5853" y="6144"/>
                  <a:pt x="5803" y="6195"/>
                  <a:pt x="5803" y="6258"/>
                </a:cubicBezTo>
                <a:lnTo>
                  <a:pt x="5803" y="6372"/>
                </a:lnTo>
                <a:lnTo>
                  <a:pt x="5461" y="6372"/>
                </a:lnTo>
                <a:lnTo>
                  <a:pt x="5461" y="6258"/>
                </a:lnTo>
                <a:cubicBezTo>
                  <a:pt x="5461" y="6195"/>
                  <a:pt x="5410" y="6144"/>
                  <a:pt x="5347" y="6144"/>
                </a:cubicBezTo>
                <a:cubicBezTo>
                  <a:pt x="5285" y="6144"/>
                  <a:pt x="5234" y="6195"/>
                  <a:pt x="5234" y="6258"/>
                </a:cubicBezTo>
                <a:lnTo>
                  <a:pt x="5234" y="6372"/>
                </a:lnTo>
                <a:lnTo>
                  <a:pt x="4892" y="6372"/>
                </a:lnTo>
                <a:lnTo>
                  <a:pt x="4892" y="6258"/>
                </a:lnTo>
                <a:cubicBezTo>
                  <a:pt x="4892" y="6195"/>
                  <a:pt x="4842" y="6144"/>
                  <a:pt x="4779" y="6144"/>
                </a:cubicBezTo>
                <a:cubicBezTo>
                  <a:pt x="4716" y="6144"/>
                  <a:pt x="4665" y="6195"/>
                  <a:pt x="4665" y="6258"/>
                </a:cubicBezTo>
                <a:lnTo>
                  <a:pt x="4665" y="6372"/>
                </a:lnTo>
                <a:lnTo>
                  <a:pt x="4323" y="6372"/>
                </a:lnTo>
                <a:lnTo>
                  <a:pt x="4323" y="6258"/>
                </a:lnTo>
                <a:cubicBezTo>
                  <a:pt x="4323" y="6195"/>
                  <a:pt x="4273" y="6144"/>
                  <a:pt x="4210" y="6144"/>
                </a:cubicBezTo>
                <a:cubicBezTo>
                  <a:pt x="4147" y="6144"/>
                  <a:pt x="4096" y="6195"/>
                  <a:pt x="4096" y="6258"/>
                </a:cubicBezTo>
                <a:lnTo>
                  <a:pt x="4096" y="6372"/>
                </a:lnTo>
                <a:lnTo>
                  <a:pt x="3755" y="6372"/>
                </a:lnTo>
                <a:lnTo>
                  <a:pt x="3755" y="6258"/>
                </a:lnTo>
                <a:cubicBezTo>
                  <a:pt x="3755" y="6195"/>
                  <a:pt x="3704" y="6144"/>
                  <a:pt x="3641" y="6144"/>
                </a:cubicBezTo>
                <a:cubicBezTo>
                  <a:pt x="3578" y="6144"/>
                  <a:pt x="3527" y="6195"/>
                  <a:pt x="3527" y="6258"/>
                </a:cubicBezTo>
                <a:lnTo>
                  <a:pt x="3527" y="6372"/>
                </a:lnTo>
                <a:lnTo>
                  <a:pt x="3186" y="6372"/>
                </a:lnTo>
                <a:lnTo>
                  <a:pt x="3186" y="6258"/>
                </a:lnTo>
                <a:cubicBezTo>
                  <a:pt x="3186" y="6195"/>
                  <a:pt x="3135" y="6144"/>
                  <a:pt x="3072" y="6144"/>
                </a:cubicBezTo>
                <a:cubicBezTo>
                  <a:pt x="3009" y="6144"/>
                  <a:pt x="2958" y="6195"/>
                  <a:pt x="2958" y="6258"/>
                </a:cubicBezTo>
                <a:lnTo>
                  <a:pt x="2958" y="6372"/>
                </a:lnTo>
                <a:lnTo>
                  <a:pt x="2617" y="6372"/>
                </a:lnTo>
                <a:lnTo>
                  <a:pt x="2617" y="6258"/>
                </a:lnTo>
                <a:cubicBezTo>
                  <a:pt x="2617" y="6195"/>
                  <a:pt x="2566" y="6144"/>
                  <a:pt x="2503" y="6144"/>
                </a:cubicBezTo>
                <a:cubicBezTo>
                  <a:pt x="2440" y="6144"/>
                  <a:pt x="2389" y="6195"/>
                  <a:pt x="2389" y="6258"/>
                </a:cubicBezTo>
                <a:lnTo>
                  <a:pt x="2389" y="6372"/>
                </a:lnTo>
                <a:lnTo>
                  <a:pt x="2048" y="6372"/>
                </a:lnTo>
                <a:lnTo>
                  <a:pt x="2048" y="6258"/>
                </a:lnTo>
                <a:cubicBezTo>
                  <a:pt x="2048" y="6195"/>
                  <a:pt x="1997" y="6144"/>
                  <a:pt x="1934" y="6144"/>
                </a:cubicBezTo>
                <a:cubicBezTo>
                  <a:pt x="1871" y="6144"/>
                  <a:pt x="1820" y="6195"/>
                  <a:pt x="1820" y="6258"/>
                </a:cubicBezTo>
                <a:lnTo>
                  <a:pt x="1820" y="6372"/>
                </a:lnTo>
                <a:lnTo>
                  <a:pt x="1479" y="6372"/>
                </a:lnTo>
                <a:lnTo>
                  <a:pt x="1479" y="6258"/>
                </a:lnTo>
                <a:cubicBezTo>
                  <a:pt x="1479" y="6195"/>
                  <a:pt x="1428" y="6144"/>
                  <a:pt x="1365" y="6144"/>
                </a:cubicBezTo>
                <a:cubicBezTo>
                  <a:pt x="1302" y="6144"/>
                  <a:pt x="1252" y="6195"/>
                  <a:pt x="1252" y="6258"/>
                </a:cubicBezTo>
                <a:lnTo>
                  <a:pt x="1252" y="6372"/>
                </a:lnTo>
                <a:lnTo>
                  <a:pt x="910" y="6372"/>
                </a:lnTo>
                <a:lnTo>
                  <a:pt x="910" y="6258"/>
                </a:lnTo>
                <a:cubicBezTo>
                  <a:pt x="910" y="6195"/>
                  <a:pt x="859" y="6144"/>
                  <a:pt x="796" y="6144"/>
                </a:cubicBezTo>
                <a:cubicBezTo>
                  <a:pt x="734" y="6144"/>
                  <a:pt x="683" y="6195"/>
                  <a:pt x="683" y="6258"/>
                </a:cubicBezTo>
                <a:lnTo>
                  <a:pt x="683" y="6372"/>
                </a:lnTo>
                <a:lnTo>
                  <a:pt x="455" y="6372"/>
                </a:lnTo>
                <a:lnTo>
                  <a:pt x="455" y="5234"/>
                </a:lnTo>
                <a:lnTo>
                  <a:pt x="1263" y="5234"/>
                </a:lnTo>
                <a:close/>
              </a:path>
            </a:pathLst>
          </a:custGeom>
          <a:solidFill>
            <a:srgbClr val="553036"/>
          </a:solidFill>
          <a:ln>
            <a:noFill/>
          </a:ln>
        </p:spPr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/>
          </a:p>
        </p:txBody>
      </p:sp>
      <p:sp>
        <p:nvSpPr>
          <p:cNvPr id="2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5130F3CD-AB52-49B9-9391-7BE20846BB61}"/>
              </a:ext>
            </a:extLst>
          </p:cNvPr>
          <p:cNvSpPr txBox="1"/>
          <p:nvPr/>
        </p:nvSpPr>
        <p:spPr>
          <a:xfrm>
            <a:off x="2171694" y="2406286"/>
            <a:ext cx="4290939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ïş1ïḓe">
            <a:extLst>
              <a:ext uri="{FF2B5EF4-FFF2-40B4-BE49-F238E27FC236}">
                <a16:creationId xmlns:a16="http://schemas.microsoft.com/office/drawing/2014/main" id="{865BEB48-6FD3-4916-A587-588891742891}"/>
              </a:ext>
            </a:extLst>
          </p:cNvPr>
          <p:cNvSpPr/>
          <p:nvPr/>
        </p:nvSpPr>
        <p:spPr>
          <a:xfrm>
            <a:off x="1299475" y="4132876"/>
            <a:ext cx="581480" cy="581480"/>
          </a:xfrm>
          <a:prstGeom prst="ellipse">
            <a:avLst/>
          </a:prstGeom>
          <a:solidFill>
            <a:schemeClr val="bg1"/>
          </a:solidFill>
          <a:ln w="9525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54"/>
            <a:endParaRPr sz="2000" b="1">
              <a:solidFill>
                <a:schemeClr val="bg1"/>
              </a:solidFill>
            </a:endParaRPr>
          </a:p>
        </p:txBody>
      </p:sp>
      <p:sp>
        <p:nvSpPr>
          <p:cNvPr id="23" name="îšlïďê">
            <a:extLst>
              <a:ext uri="{FF2B5EF4-FFF2-40B4-BE49-F238E27FC236}">
                <a16:creationId xmlns:a16="http://schemas.microsoft.com/office/drawing/2014/main" id="{939FF471-27D0-4FEE-9037-360E2B45EBCE}"/>
              </a:ext>
            </a:extLst>
          </p:cNvPr>
          <p:cNvSpPr/>
          <p:nvPr/>
        </p:nvSpPr>
        <p:spPr bwMode="auto">
          <a:xfrm>
            <a:off x="1419607" y="4259290"/>
            <a:ext cx="341216" cy="328653"/>
          </a:xfrm>
          <a:custGeom>
            <a:avLst/>
            <a:gdLst>
              <a:gd name="T0" fmla="*/ 4096 w 6827"/>
              <a:gd name="T1" fmla="*/ 4551 h 6827"/>
              <a:gd name="T2" fmla="*/ 6258 w 6827"/>
              <a:gd name="T3" fmla="*/ 4096 h 6827"/>
              <a:gd name="T4" fmla="*/ 2348 w 6827"/>
              <a:gd name="T5" fmla="*/ 4911 h 6827"/>
              <a:gd name="T6" fmla="*/ 569 w 6827"/>
              <a:gd name="T7" fmla="*/ 4551 h 6827"/>
              <a:gd name="T8" fmla="*/ 569 w 6827"/>
              <a:gd name="T9" fmla="*/ 3982 h 6827"/>
              <a:gd name="T10" fmla="*/ 1707 w 6827"/>
              <a:gd name="T11" fmla="*/ 2503 h 6827"/>
              <a:gd name="T12" fmla="*/ 3868 w 6827"/>
              <a:gd name="T13" fmla="*/ 2731 h 6827"/>
              <a:gd name="T14" fmla="*/ 5827 w 6827"/>
              <a:gd name="T15" fmla="*/ 2004 h 6827"/>
              <a:gd name="T16" fmla="*/ 6258 w 6827"/>
              <a:gd name="T17" fmla="*/ 1820 h 6827"/>
              <a:gd name="T18" fmla="*/ 4779 w 6827"/>
              <a:gd name="T19" fmla="*/ 0 h 6827"/>
              <a:gd name="T20" fmla="*/ 2854 w 6827"/>
              <a:gd name="T21" fmla="*/ 2381 h 6827"/>
              <a:gd name="T22" fmla="*/ 1239 w 6827"/>
              <a:gd name="T23" fmla="*/ 2257 h 6827"/>
              <a:gd name="T24" fmla="*/ 569 w 6827"/>
              <a:gd name="T25" fmla="*/ 2844 h 6827"/>
              <a:gd name="T26" fmla="*/ 569 w 6827"/>
              <a:gd name="T27" fmla="*/ 2276 h 6827"/>
              <a:gd name="T28" fmla="*/ 569 w 6827"/>
              <a:gd name="T29" fmla="*/ 1707 h 6827"/>
              <a:gd name="T30" fmla="*/ 569 w 6827"/>
              <a:gd name="T31" fmla="*/ 1138 h 6827"/>
              <a:gd name="T32" fmla="*/ 569 w 6827"/>
              <a:gd name="T33" fmla="*/ 569 h 6827"/>
              <a:gd name="T34" fmla="*/ 341 w 6827"/>
              <a:gd name="T35" fmla="*/ 0 h 6827"/>
              <a:gd name="T36" fmla="*/ 114 w 6827"/>
              <a:gd name="T37" fmla="*/ 569 h 6827"/>
              <a:gd name="T38" fmla="*/ 114 w 6827"/>
              <a:gd name="T39" fmla="*/ 1138 h 6827"/>
              <a:gd name="T40" fmla="*/ 114 w 6827"/>
              <a:gd name="T41" fmla="*/ 1707 h 6827"/>
              <a:gd name="T42" fmla="*/ 114 w 6827"/>
              <a:gd name="T43" fmla="*/ 2276 h 6827"/>
              <a:gd name="T44" fmla="*/ 114 w 6827"/>
              <a:gd name="T45" fmla="*/ 2844 h 6827"/>
              <a:gd name="T46" fmla="*/ 114 w 6827"/>
              <a:gd name="T47" fmla="*/ 3413 h 6827"/>
              <a:gd name="T48" fmla="*/ 114 w 6827"/>
              <a:gd name="T49" fmla="*/ 3982 h 6827"/>
              <a:gd name="T50" fmla="*/ 114 w 6827"/>
              <a:gd name="T51" fmla="*/ 4551 h 6827"/>
              <a:gd name="T52" fmla="*/ 114 w 6827"/>
              <a:gd name="T53" fmla="*/ 5120 h 6827"/>
              <a:gd name="T54" fmla="*/ 114 w 6827"/>
              <a:gd name="T55" fmla="*/ 5689 h 6827"/>
              <a:gd name="T56" fmla="*/ 114 w 6827"/>
              <a:gd name="T57" fmla="*/ 6258 h 6827"/>
              <a:gd name="T58" fmla="*/ 683 w 6827"/>
              <a:gd name="T59" fmla="*/ 6713 h 6827"/>
              <a:gd name="T60" fmla="*/ 1252 w 6827"/>
              <a:gd name="T61" fmla="*/ 6713 h 6827"/>
              <a:gd name="T62" fmla="*/ 1820 w 6827"/>
              <a:gd name="T63" fmla="*/ 6713 h 6827"/>
              <a:gd name="T64" fmla="*/ 2389 w 6827"/>
              <a:gd name="T65" fmla="*/ 6713 h 6827"/>
              <a:gd name="T66" fmla="*/ 2958 w 6827"/>
              <a:gd name="T67" fmla="*/ 6713 h 6827"/>
              <a:gd name="T68" fmla="*/ 3527 w 6827"/>
              <a:gd name="T69" fmla="*/ 6713 h 6827"/>
              <a:gd name="T70" fmla="*/ 4096 w 6827"/>
              <a:gd name="T71" fmla="*/ 6713 h 6827"/>
              <a:gd name="T72" fmla="*/ 4665 w 6827"/>
              <a:gd name="T73" fmla="*/ 6713 h 6827"/>
              <a:gd name="T74" fmla="*/ 5234 w 6827"/>
              <a:gd name="T75" fmla="*/ 6713 h 6827"/>
              <a:gd name="T76" fmla="*/ 5803 w 6827"/>
              <a:gd name="T77" fmla="*/ 6713 h 6827"/>
              <a:gd name="T78" fmla="*/ 6371 w 6827"/>
              <a:gd name="T79" fmla="*/ 6713 h 6827"/>
              <a:gd name="T80" fmla="*/ 6827 w 6827"/>
              <a:gd name="T81" fmla="*/ 6485 h 6827"/>
              <a:gd name="T82" fmla="*/ 6371 w 6827"/>
              <a:gd name="T83" fmla="*/ 6258 h 6827"/>
              <a:gd name="T84" fmla="*/ 5803 w 6827"/>
              <a:gd name="T85" fmla="*/ 6258 h 6827"/>
              <a:gd name="T86" fmla="*/ 5234 w 6827"/>
              <a:gd name="T87" fmla="*/ 6258 h 6827"/>
              <a:gd name="T88" fmla="*/ 4665 w 6827"/>
              <a:gd name="T89" fmla="*/ 6258 h 6827"/>
              <a:gd name="T90" fmla="*/ 4096 w 6827"/>
              <a:gd name="T91" fmla="*/ 6258 h 6827"/>
              <a:gd name="T92" fmla="*/ 3527 w 6827"/>
              <a:gd name="T93" fmla="*/ 6258 h 6827"/>
              <a:gd name="T94" fmla="*/ 2958 w 6827"/>
              <a:gd name="T95" fmla="*/ 6258 h 6827"/>
              <a:gd name="T96" fmla="*/ 2389 w 6827"/>
              <a:gd name="T97" fmla="*/ 6258 h 6827"/>
              <a:gd name="T98" fmla="*/ 1820 w 6827"/>
              <a:gd name="T99" fmla="*/ 6258 h 6827"/>
              <a:gd name="T100" fmla="*/ 1252 w 6827"/>
              <a:gd name="T101" fmla="*/ 6258 h 6827"/>
              <a:gd name="T102" fmla="*/ 683 w 6827"/>
              <a:gd name="T103" fmla="*/ 625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827" h="6827">
                <a:moveTo>
                  <a:pt x="1263" y="5234"/>
                </a:moveTo>
                <a:cubicBezTo>
                  <a:pt x="1316" y="5493"/>
                  <a:pt x="1546" y="5689"/>
                  <a:pt x="1820" y="5689"/>
                </a:cubicBezTo>
                <a:cubicBezTo>
                  <a:pt x="2114" y="5689"/>
                  <a:pt x="2354" y="5464"/>
                  <a:pt x="2383" y="5178"/>
                </a:cubicBezTo>
                <a:lnTo>
                  <a:pt x="3568" y="4191"/>
                </a:lnTo>
                <a:cubicBezTo>
                  <a:pt x="3652" y="4401"/>
                  <a:pt x="3856" y="4551"/>
                  <a:pt x="4096" y="4551"/>
                </a:cubicBezTo>
                <a:cubicBezTo>
                  <a:pt x="4348" y="4551"/>
                  <a:pt x="4560" y="4385"/>
                  <a:pt x="4635" y="4157"/>
                </a:cubicBezTo>
                <a:lnTo>
                  <a:pt x="5696" y="4736"/>
                </a:lnTo>
                <a:cubicBezTo>
                  <a:pt x="5732" y="5016"/>
                  <a:pt x="5969" y="5234"/>
                  <a:pt x="6258" y="5234"/>
                </a:cubicBezTo>
                <a:cubicBezTo>
                  <a:pt x="6571" y="5234"/>
                  <a:pt x="6827" y="4979"/>
                  <a:pt x="6827" y="4665"/>
                </a:cubicBezTo>
                <a:cubicBezTo>
                  <a:pt x="6827" y="4351"/>
                  <a:pt x="6571" y="4096"/>
                  <a:pt x="6258" y="4096"/>
                </a:cubicBezTo>
                <a:cubicBezTo>
                  <a:pt x="6006" y="4096"/>
                  <a:pt x="5794" y="4262"/>
                  <a:pt x="5719" y="4490"/>
                </a:cubicBezTo>
                <a:lnTo>
                  <a:pt x="4658" y="3911"/>
                </a:lnTo>
                <a:cubicBezTo>
                  <a:pt x="4622" y="3631"/>
                  <a:pt x="4385" y="3413"/>
                  <a:pt x="4096" y="3413"/>
                </a:cubicBezTo>
                <a:cubicBezTo>
                  <a:pt x="3802" y="3413"/>
                  <a:pt x="3563" y="3638"/>
                  <a:pt x="3533" y="3924"/>
                </a:cubicBezTo>
                <a:lnTo>
                  <a:pt x="2348" y="4911"/>
                </a:lnTo>
                <a:cubicBezTo>
                  <a:pt x="2265" y="4701"/>
                  <a:pt x="2060" y="4551"/>
                  <a:pt x="1820" y="4551"/>
                </a:cubicBezTo>
                <a:cubicBezTo>
                  <a:pt x="1546" y="4551"/>
                  <a:pt x="1316" y="4747"/>
                  <a:pt x="1263" y="5006"/>
                </a:cubicBezTo>
                <a:lnTo>
                  <a:pt x="455" y="5006"/>
                </a:lnTo>
                <a:lnTo>
                  <a:pt x="455" y="4551"/>
                </a:lnTo>
                <a:lnTo>
                  <a:pt x="569" y="4551"/>
                </a:lnTo>
                <a:cubicBezTo>
                  <a:pt x="632" y="4551"/>
                  <a:pt x="683" y="4500"/>
                  <a:pt x="683" y="4437"/>
                </a:cubicBezTo>
                <a:cubicBezTo>
                  <a:pt x="683" y="4374"/>
                  <a:pt x="632" y="4324"/>
                  <a:pt x="569" y="4324"/>
                </a:cubicBezTo>
                <a:lnTo>
                  <a:pt x="455" y="4324"/>
                </a:lnTo>
                <a:lnTo>
                  <a:pt x="455" y="3982"/>
                </a:lnTo>
                <a:lnTo>
                  <a:pt x="569" y="3982"/>
                </a:lnTo>
                <a:cubicBezTo>
                  <a:pt x="632" y="3982"/>
                  <a:pt x="683" y="3931"/>
                  <a:pt x="683" y="3868"/>
                </a:cubicBezTo>
                <a:cubicBezTo>
                  <a:pt x="683" y="3806"/>
                  <a:pt x="632" y="3755"/>
                  <a:pt x="569" y="3755"/>
                </a:cubicBezTo>
                <a:lnTo>
                  <a:pt x="480" y="3755"/>
                </a:lnTo>
                <a:lnTo>
                  <a:pt x="1407" y="2416"/>
                </a:lnTo>
                <a:cubicBezTo>
                  <a:pt x="1494" y="2470"/>
                  <a:pt x="1596" y="2503"/>
                  <a:pt x="1707" y="2503"/>
                </a:cubicBezTo>
                <a:cubicBezTo>
                  <a:pt x="1888" y="2503"/>
                  <a:pt x="2048" y="2416"/>
                  <a:pt x="2152" y="2284"/>
                </a:cubicBezTo>
                <a:lnTo>
                  <a:pt x="2752" y="2584"/>
                </a:lnTo>
                <a:cubicBezTo>
                  <a:pt x="2740" y="2631"/>
                  <a:pt x="2731" y="2680"/>
                  <a:pt x="2731" y="2731"/>
                </a:cubicBezTo>
                <a:cubicBezTo>
                  <a:pt x="2731" y="3044"/>
                  <a:pt x="2986" y="3300"/>
                  <a:pt x="3300" y="3300"/>
                </a:cubicBezTo>
                <a:cubicBezTo>
                  <a:pt x="3613" y="3300"/>
                  <a:pt x="3868" y="3044"/>
                  <a:pt x="3868" y="2731"/>
                </a:cubicBezTo>
                <a:cubicBezTo>
                  <a:pt x="3868" y="2608"/>
                  <a:pt x="3829" y="2496"/>
                  <a:pt x="3763" y="2403"/>
                </a:cubicBezTo>
                <a:lnTo>
                  <a:pt x="4488" y="1055"/>
                </a:lnTo>
                <a:cubicBezTo>
                  <a:pt x="4574" y="1107"/>
                  <a:pt x="4672" y="1138"/>
                  <a:pt x="4779" y="1138"/>
                </a:cubicBezTo>
                <a:cubicBezTo>
                  <a:pt x="4891" y="1138"/>
                  <a:pt x="4995" y="1104"/>
                  <a:pt x="5083" y="1048"/>
                </a:cubicBezTo>
                <a:lnTo>
                  <a:pt x="5827" y="2004"/>
                </a:lnTo>
                <a:cubicBezTo>
                  <a:pt x="5829" y="2007"/>
                  <a:pt x="5833" y="2009"/>
                  <a:pt x="5836" y="2011"/>
                </a:cubicBezTo>
                <a:cubicBezTo>
                  <a:pt x="5745" y="2112"/>
                  <a:pt x="5689" y="2244"/>
                  <a:pt x="5689" y="2389"/>
                </a:cubicBezTo>
                <a:cubicBezTo>
                  <a:pt x="5689" y="2703"/>
                  <a:pt x="5944" y="2958"/>
                  <a:pt x="6258" y="2958"/>
                </a:cubicBezTo>
                <a:cubicBezTo>
                  <a:pt x="6571" y="2958"/>
                  <a:pt x="6827" y="2703"/>
                  <a:pt x="6827" y="2389"/>
                </a:cubicBezTo>
                <a:cubicBezTo>
                  <a:pt x="6827" y="2076"/>
                  <a:pt x="6571" y="1820"/>
                  <a:pt x="6258" y="1820"/>
                </a:cubicBezTo>
                <a:cubicBezTo>
                  <a:pt x="6170" y="1820"/>
                  <a:pt x="6087" y="1842"/>
                  <a:pt x="6013" y="1878"/>
                </a:cubicBezTo>
                <a:cubicBezTo>
                  <a:pt x="6010" y="1874"/>
                  <a:pt x="6010" y="1869"/>
                  <a:pt x="6006" y="1864"/>
                </a:cubicBezTo>
                <a:lnTo>
                  <a:pt x="5248" y="890"/>
                </a:lnTo>
                <a:cubicBezTo>
                  <a:pt x="5311" y="798"/>
                  <a:pt x="5348" y="688"/>
                  <a:pt x="5348" y="569"/>
                </a:cubicBezTo>
                <a:cubicBezTo>
                  <a:pt x="5348" y="255"/>
                  <a:pt x="5092" y="0"/>
                  <a:pt x="4779" y="0"/>
                </a:cubicBezTo>
                <a:cubicBezTo>
                  <a:pt x="4465" y="0"/>
                  <a:pt x="4210" y="255"/>
                  <a:pt x="4210" y="569"/>
                </a:cubicBezTo>
                <a:cubicBezTo>
                  <a:pt x="4210" y="691"/>
                  <a:pt x="4249" y="804"/>
                  <a:pt x="4315" y="897"/>
                </a:cubicBezTo>
                <a:lnTo>
                  <a:pt x="3590" y="2244"/>
                </a:lnTo>
                <a:cubicBezTo>
                  <a:pt x="3505" y="2193"/>
                  <a:pt x="3406" y="2162"/>
                  <a:pt x="3300" y="2162"/>
                </a:cubicBezTo>
                <a:cubicBezTo>
                  <a:pt x="3118" y="2162"/>
                  <a:pt x="2959" y="2248"/>
                  <a:pt x="2854" y="2381"/>
                </a:cubicBezTo>
                <a:lnTo>
                  <a:pt x="2254" y="2081"/>
                </a:lnTo>
                <a:cubicBezTo>
                  <a:pt x="2267" y="2034"/>
                  <a:pt x="2276" y="1985"/>
                  <a:pt x="2276" y="1934"/>
                </a:cubicBezTo>
                <a:cubicBezTo>
                  <a:pt x="2276" y="1621"/>
                  <a:pt x="2020" y="1365"/>
                  <a:pt x="1707" y="1365"/>
                </a:cubicBezTo>
                <a:cubicBezTo>
                  <a:pt x="1393" y="1365"/>
                  <a:pt x="1138" y="1621"/>
                  <a:pt x="1138" y="1934"/>
                </a:cubicBezTo>
                <a:cubicBezTo>
                  <a:pt x="1138" y="2054"/>
                  <a:pt x="1176" y="2166"/>
                  <a:pt x="1239" y="2257"/>
                </a:cubicBezTo>
                <a:lnTo>
                  <a:pt x="593" y="3191"/>
                </a:lnTo>
                <a:cubicBezTo>
                  <a:pt x="585" y="3189"/>
                  <a:pt x="578" y="3186"/>
                  <a:pt x="569" y="3186"/>
                </a:cubicBezTo>
                <a:lnTo>
                  <a:pt x="455" y="3186"/>
                </a:lnTo>
                <a:lnTo>
                  <a:pt x="455" y="2844"/>
                </a:lnTo>
                <a:lnTo>
                  <a:pt x="569" y="2844"/>
                </a:lnTo>
                <a:cubicBezTo>
                  <a:pt x="632" y="2844"/>
                  <a:pt x="683" y="2794"/>
                  <a:pt x="683" y="2731"/>
                </a:cubicBezTo>
                <a:cubicBezTo>
                  <a:pt x="683" y="2668"/>
                  <a:pt x="632" y="2617"/>
                  <a:pt x="569" y="2617"/>
                </a:cubicBezTo>
                <a:lnTo>
                  <a:pt x="455" y="2617"/>
                </a:lnTo>
                <a:lnTo>
                  <a:pt x="455" y="2276"/>
                </a:lnTo>
                <a:lnTo>
                  <a:pt x="569" y="2276"/>
                </a:lnTo>
                <a:cubicBezTo>
                  <a:pt x="632" y="2276"/>
                  <a:pt x="683" y="2225"/>
                  <a:pt x="683" y="2162"/>
                </a:cubicBezTo>
                <a:cubicBezTo>
                  <a:pt x="683" y="2099"/>
                  <a:pt x="632" y="2048"/>
                  <a:pt x="569" y="2048"/>
                </a:cubicBezTo>
                <a:lnTo>
                  <a:pt x="455" y="2048"/>
                </a:lnTo>
                <a:lnTo>
                  <a:pt x="455" y="1707"/>
                </a:lnTo>
                <a:lnTo>
                  <a:pt x="569" y="1707"/>
                </a:lnTo>
                <a:cubicBezTo>
                  <a:pt x="632" y="1707"/>
                  <a:pt x="683" y="1656"/>
                  <a:pt x="683" y="1593"/>
                </a:cubicBezTo>
                <a:cubicBezTo>
                  <a:pt x="683" y="1530"/>
                  <a:pt x="632" y="1479"/>
                  <a:pt x="569" y="1479"/>
                </a:cubicBezTo>
                <a:lnTo>
                  <a:pt x="455" y="1479"/>
                </a:lnTo>
                <a:lnTo>
                  <a:pt x="455" y="1138"/>
                </a:lnTo>
                <a:lnTo>
                  <a:pt x="569" y="1138"/>
                </a:lnTo>
                <a:cubicBezTo>
                  <a:pt x="632" y="1138"/>
                  <a:pt x="683" y="1087"/>
                  <a:pt x="683" y="1024"/>
                </a:cubicBezTo>
                <a:cubicBezTo>
                  <a:pt x="683" y="961"/>
                  <a:pt x="632" y="910"/>
                  <a:pt x="569" y="910"/>
                </a:cubicBezTo>
                <a:lnTo>
                  <a:pt x="455" y="910"/>
                </a:lnTo>
                <a:lnTo>
                  <a:pt x="455" y="569"/>
                </a:lnTo>
                <a:lnTo>
                  <a:pt x="569" y="569"/>
                </a:lnTo>
                <a:cubicBezTo>
                  <a:pt x="632" y="569"/>
                  <a:pt x="683" y="518"/>
                  <a:pt x="683" y="455"/>
                </a:cubicBezTo>
                <a:cubicBezTo>
                  <a:pt x="683" y="392"/>
                  <a:pt x="632" y="341"/>
                  <a:pt x="569" y="341"/>
                </a:cubicBezTo>
                <a:lnTo>
                  <a:pt x="455" y="341"/>
                </a:lnTo>
                <a:lnTo>
                  <a:pt x="455" y="114"/>
                </a:lnTo>
                <a:cubicBezTo>
                  <a:pt x="455" y="51"/>
                  <a:pt x="404" y="0"/>
                  <a:pt x="341" y="0"/>
                </a:cubicBezTo>
                <a:cubicBezTo>
                  <a:pt x="278" y="0"/>
                  <a:pt x="228" y="51"/>
                  <a:pt x="228" y="114"/>
                </a:cubicBezTo>
                <a:lnTo>
                  <a:pt x="228" y="341"/>
                </a:lnTo>
                <a:lnTo>
                  <a:pt x="114" y="341"/>
                </a:lnTo>
                <a:cubicBezTo>
                  <a:pt x="51" y="341"/>
                  <a:pt x="0" y="392"/>
                  <a:pt x="0" y="455"/>
                </a:cubicBezTo>
                <a:cubicBezTo>
                  <a:pt x="0" y="518"/>
                  <a:pt x="51" y="569"/>
                  <a:pt x="114" y="569"/>
                </a:cubicBezTo>
                <a:lnTo>
                  <a:pt x="228" y="569"/>
                </a:lnTo>
                <a:lnTo>
                  <a:pt x="228" y="910"/>
                </a:lnTo>
                <a:lnTo>
                  <a:pt x="114" y="910"/>
                </a:lnTo>
                <a:cubicBezTo>
                  <a:pt x="51" y="910"/>
                  <a:pt x="0" y="961"/>
                  <a:pt x="0" y="1024"/>
                </a:cubicBezTo>
                <a:cubicBezTo>
                  <a:pt x="0" y="1087"/>
                  <a:pt x="51" y="1138"/>
                  <a:pt x="114" y="1138"/>
                </a:cubicBezTo>
                <a:lnTo>
                  <a:pt x="228" y="1138"/>
                </a:lnTo>
                <a:lnTo>
                  <a:pt x="228" y="1479"/>
                </a:lnTo>
                <a:lnTo>
                  <a:pt x="114" y="1479"/>
                </a:lnTo>
                <a:cubicBezTo>
                  <a:pt x="51" y="1479"/>
                  <a:pt x="0" y="1530"/>
                  <a:pt x="0" y="1593"/>
                </a:cubicBezTo>
                <a:cubicBezTo>
                  <a:pt x="0" y="1656"/>
                  <a:pt x="51" y="1707"/>
                  <a:pt x="114" y="1707"/>
                </a:cubicBezTo>
                <a:lnTo>
                  <a:pt x="228" y="1707"/>
                </a:lnTo>
                <a:lnTo>
                  <a:pt x="228" y="2048"/>
                </a:lnTo>
                <a:lnTo>
                  <a:pt x="114" y="2048"/>
                </a:lnTo>
                <a:cubicBezTo>
                  <a:pt x="51" y="2048"/>
                  <a:pt x="0" y="2099"/>
                  <a:pt x="0" y="2162"/>
                </a:cubicBezTo>
                <a:cubicBezTo>
                  <a:pt x="0" y="2225"/>
                  <a:pt x="51" y="2276"/>
                  <a:pt x="114" y="2276"/>
                </a:cubicBezTo>
                <a:lnTo>
                  <a:pt x="228" y="2276"/>
                </a:lnTo>
                <a:lnTo>
                  <a:pt x="228" y="2617"/>
                </a:lnTo>
                <a:lnTo>
                  <a:pt x="114" y="2617"/>
                </a:lnTo>
                <a:cubicBezTo>
                  <a:pt x="51" y="2617"/>
                  <a:pt x="0" y="2668"/>
                  <a:pt x="0" y="2731"/>
                </a:cubicBezTo>
                <a:cubicBezTo>
                  <a:pt x="0" y="2794"/>
                  <a:pt x="51" y="2844"/>
                  <a:pt x="114" y="2844"/>
                </a:cubicBezTo>
                <a:lnTo>
                  <a:pt x="228" y="2844"/>
                </a:lnTo>
                <a:lnTo>
                  <a:pt x="228" y="3186"/>
                </a:lnTo>
                <a:lnTo>
                  <a:pt x="114" y="3186"/>
                </a:lnTo>
                <a:cubicBezTo>
                  <a:pt x="51" y="3186"/>
                  <a:pt x="0" y="3237"/>
                  <a:pt x="0" y="3300"/>
                </a:cubicBezTo>
                <a:cubicBezTo>
                  <a:pt x="0" y="3362"/>
                  <a:pt x="51" y="3413"/>
                  <a:pt x="114" y="3413"/>
                </a:cubicBezTo>
                <a:lnTo>
                  <a:pt x="228" y="3413"/>
                </a:lnTo>
                <a:lnTo>
                  <a:pt x="228" y="3755"/>
                </a:lnTo>
                <a:lnTo>
                  <a:pt x="114" y="3755"/>
                </a:lnTo>
                <a:cubicBezTo>
                  <a:pt x="51" y="3755"/>
                  <a:pt x="0" y="3806"/>
                  <a:pt x="0" y="3868"/>
                </a:cubicBezTo>
                <a:cubicBezTo>
                  <a:pt x="0" y="3931"/>
                  <a:pt x="51" y="3982"/>
                  <a:pt x="114" y="3982"/>
                </a:cubicBezTo>
                <a:lnTo>
                  <a:pt x="228" y="3982"/>
                </a:lnTo>
                <a:lnTo>
                  <a:pt x="228" y="4324"/>
                </a:lnTo>
                <a:lnTo>
                  <a:pt x="114" y="4324"/>
                </a:lnTo>
                <a:cubicBezTo>
                  <a:pt x="51" y="4324"/>
                  <a:pt x="0" y="4374"/>
                  <a:pt x="0" y="4437"/>
                </a:cubicBezTo>
                <a:cubicBezTo>
                  <a:pt x="0" y="4500"/>
                  <a:pt x="51" y="4551"/>
                  <a:pt x="114" y="4551"/>
                </a:cubicBezTo>
                <a:lnTo>
                  <a:pt x="228" y="4551"/>
                </a:lnTo>
                <a:lnTo>
                  <a:pt x="228" y="4892"/>
                </a:lnTo>
                <a:lnTo>
                  <a:pt x="114" y="4892"/>
                </a:lnTo>
                <a:cubicBezTo>
                  <a:pt x="51" y="4892"/>
                  <a:pt x="0" y="4943"/>
                  <a:pt x="0" y="5006"/>
                </a:cubicBezTo>
                <a:cubicBezTo>
                  <a:pt x="0" y="5069"/>
                  <a:pt x="51" y="5120"/>
                  <a:pt x="114" y="5120"/>
                </a:cubicBezTo>
                <a:lnTo>
                  <a:pt x="228" y="5120"/>
                </a:lnTo>
                <a:lnTo>
                  <a:pt x="228" y="5461"/>
                </a:lnTo>
                <a:lnTo>
                  <a:pt x="114" y="5461"/>
                </a:lnTo>
                <a:cubicBezTo>
                  <a:pt x="51" y="5461"/>
                  <a:pt x="0" y="5512"/>
                  <a:pt x="0" y="5575"/>
                </a:cubicBezTo>
                <a:cubicBezTo>
                  <a:pt x="0" y="5638"/>
                  <a:pt x="51" y="5689"/>
                  <a:pt x="114" y="5689"/>
                </a:cubicBezTo>
                <a:lnTo>
                  <a:pt x="228" y="5689"/>
                </a:lnTo>
                <a:lnTo>
                  <a:pt x="228" y="6030"/>
                </a:lnTo>
                <a:lnTo>
                  <a:pt x="114" y="6030"/>
                </a:lnTo>
                <a:cubicBezTo>
                  <a:pt x="51" y="6030"/>
                  <a:pt x="0" y="6081"/>
                  <a:pt x="0" y="6144"/>
                </a:cubicBezTo>
                <a:cubicBezTo>
                  <a:pt x="0" y="6207"/>
                  <a:pt x="51" y="6258"/>
                  <a:pt x="114" y="6258"/>
                </a:cubicBezTo>
                <a:lnTo>
                  <a:pt x="228" y="6258"/>
                </a:lnTo>
                <a:lnTo>
                  <a:pt x="228" y="6485"/>
                </a:lnTo>
                <a:cubicBezTo>
                  <a:pt x="228" y="6548"/>
                  <a:pt x="278" y="6599"/>
                  <a:pt x="341" y="6599"/>
                </a:cubicBezTo>
                <a:lnTo>
                  <a:pt x="683" y="6599"/>
                </a:lnTo>
                <a:lnTo>
                  <a:pt x="683" y="6713"/>
                </a:lnTo>
                <a:cubicBezTo>
                  <a:pt x="683" y="6776"/>
                  <a:pt x="734" y="6827"/>
                  <a:pt x="796" y="6827"/>
                </a:cubicBezTo>
                <a:cubicBezTo>
                  <a:pt x="859" y="6827"/>
                  <a:pt x="910" y="6776"/>
                  <a:pt x="910" y="6713"/>
                </a:cubicBezTo>
                <a:lnTo>
                  <a:pt x="910" y="6599"/>
                </a:lnTo>
                <a:lnTo>
                  <a:pt x="1252" y="6599"/>
                </a:lnTo>
                <a:lnTo>
                  <a:pt x="1252" y="6713"/>
                </a:lnTo>
                <a:cubicBezTo>
                  <a:pt x="1252" y="6776"/>
                  <a:pt x="1302" y="6827"/>
                  <a:pt x="1365" y="6827"/>
                </a:cubicBezTo>
                <a:cubicBezTo>
                  <a:pt x="1428" y="6827"/>
                  <a:pt x="1479" y="6776"/>
                  <a:pt x="1479" y="6713"/>
                </a:cubicBezTo>
                <a:lnTo>
                  <a:pt x="1479" y="6599"/>
                </a:lnTo>
                <a:lnTo>
                  <a:pt x="1820" y="6599"/>
                </a:lnTo>
                <a:lnTo>
                  <a:pt x="1820" y="6713"/>
                </a:lnTo>
                <a:cubicBezTo>
                  <a:pt x="1820" y="6776"/>
                  <a:pt x="1871" y="6827"/>
                  <a:pt x="1934" y="6827"/>
                </a:cubicBezTo>
                <a:cubicBezTo>
                  <a:pt x="1997" y="6827"/>
                  <a:pt x="2048" y="6776"/>
                  <a:pt x="2048" y="6713"/>
                </a:cubicBezTo>
                <a:lnTo>
                  <a:pt x="2048" y="6599"/>
                </a:lnTo>
                <a:lnTo>
                  <a:pt x="2389" y="6599"/>
                </a:lnTo>
                <a:lnTo>
                  <a:pt x="2389" y="6713"/>
                </a:lnTo>
                <a:cubicBezTo>
                  <a:pt x="2389" y="6776"/>
                  <a:pt x="2440" y="6827"/>
                  <a:pt x="2503" y="6827"/>
                </a:cubicBezTo>
                <a:cubicBezTo>
                  <a:pt x="2566" y="6827"/>
                  <a:pt x="2617" y="6776"/>
                  <a:pt x="2617" y="6713"/>
                </a:cubicBezTo>
                <a:lnTo>
                  <a:pt x="2617" y="6599"/>
                </a:lnTo>
                <a:lnTo>
                  <a:pt x="2958" y="6599"/>
                </a:lnTo>
                <a:lnTo>
                  <a:pt x="2958" y="6713"/>
                </a:lnTo>
                <a:cubicBezTo>
                  <a:pt x="2958" y="6776"/>
                  <a:pt x="3009" y="6827"/>
                  <a:pt x="3072" y="6827"/>
                </a:cubicBezTo>
                <a:cubicBezTo>
                  <a:pt x="3135" y="6827"/>
                  <a:pt x="3186" y="6776"/>
                  <a:pt x="3186" y="6713"/>
                </a:cubicBezTo>
                <a:lnTo>
                  <a:pt x="3186" y="6599"/>
                </a:lnTo>
                <a:lnTo>
                  <a:pt x="3527" y="6599"/>
                </a:lnTo>
                <a:lnTo>
                  <a:pt x="3527" y="6713"/>
                </a:lnTo>
                <a:cubicBezTo>
                  <a:pt x="3527" y="6776"/>
                  <a:pt x="3578" y="6827"/>
                  <a:pt x="3641" y="6827"/>
                </a:cubicBezTo>
                <a:cubicBezTo>
                  <a:pt x="3704" y="6827"/>
                  <a:pt x="3755" y="6776"/>
                  <a:pt x="3755" y="6713"/>
                </a:cubicBezTo>
                <a:lnTo>
                  <a:pt x="3755" y="6599"/>
                </a:lnTo>
                <a:lnTo>
                  <a:pt x="4096" y="6599"/>
                </a:lnTo>
                <a:lnTo>
                  <a:pt x="4096" y="6713"/>
                </a:lnTo>
                <a:cubicBezTo>
                  <a:pt x="4096" y="6776"/>
                  <a:pt x="4147" y="6827"/>
                  <a:pt x="4210" y="6827"/>
                </a:cubicBezTo>
                <a:cubicBezTo>
                  <a:pt x="4273" y="6827"/>
                  <a:pt x="4323" y="6776"/>
                  <a:pt x="4323" y="6713"/>
                </a:cubicBezTo>
                <a:lnTo>
                  <a:pt x="4323" y="6599"/>
                </a:lnTo>
                <a:lnTo>
                  <a:pt x="4665" y="6599"/>
                </a:lnTo>
                <a:lnTo>
                  <a:pt x="4665" y="6713"/>
                </a:lnTo>
                <a:cubicBezTo>
                  <a:pt x="4665" y="6776"/>
                  <a:pt x="4716" y="6827"/>
                  <a:pt x="4779" y="6827"/>
                </a:cubicBezTo>
                <a:cubicBezTo>
                  <a:pt x="4842" y="6827"/>
                  <a:pt x="4892" y="6776"/>
                  <a:pt x="4892" y="6713"/>
                </a:cubicBezTo>
                <a:lnTo>
                  <a:pt x="4892" y="6599"/>
                </a:lnTo>
                <a:lnTo>
                  <a:pt x="5234" y="6599"/>
                </a:lnTo>
                <a:lnTo>
                  <a:pt x="5234" y="6713"/>
                </a:lnTo>
                <a:cubicBezTo>
                  <a:pt x="5234" y="6776"/>
                  <a:pt x="5285" y="6827"/>
                  <a:pt x="5347" y="6827"/>
                </a:cubicBezTo>
                <a:cubicBezTo>
                  <a:pt x="5410" y="6827"/>
                  <a:pt x="5461" y="6776"/>
                  <a:pt x="5461" y="6713"/>
                </a:cubicBezTo>
                <a:lnTo>
                  <a:pt x="5461" y="6599"/>
                </a:lnTo>
                <a:lnTo>
                  <a:pt x="5803" y="6599"/>
                </a:lnTo>
                <a:lnTo>
                  <a:pt x="5803" y="6713"/>
                </a:lnTo>
                <a:cubicBezTo>
                  <a:pt x="5803" y="6776"/>
                  <a:pt x="5853" y="6827"/>
                  <a:pt x="5916" y="6827"/>
                </a:cubicBezTo>
                <a:cubicBezTo>
                  <a:pt x="5979" y="6827"/>
                  <a:pt x="6030" y="6776"/>
                  <a:pt x="6030" y="6713"/>
                </a:cubicBezTo>
                <a:lnTo>
                  <a:pt x="6030" y="6599"/>
                </a:lnTo>
                <a:lnTo>
                  <a:pt x="6371" y="6599"/>
                </a:lnTo>
                <a:lnTo>
                  <a:pt x="6371" y="6713"/>
                </a:lnTo>
                <a:cubicBezTo>
                  <a:pt x="6371" y="6776"/>
                  <a:pt x="6422" y="6827"/>
                  <a:pt x="6485" y="6827"/>
                </a:cubicBezTo>
                <a:cubicBezTo>
                  <a:pt x="6548" y="6827"/>
                  <a:pt x="6599" y="6776"/>
                  <a:pt x="6599" y="6713"/>
                </a:cubicBezTo>
                <a:lnTo>
                  <a:pt x="6599" y="6599"/>
                </a:lnTo>
                <a:lnTo>
                  <a:pt x="6713" y="6599"/>
                </a:lnTo>
                <a:cubicBezTo>
                  <a:pt x="6776" y="6599"/>
                  <a:pt x="6827" y="6548"/>
                  <a:pt x="6827" y="6485"/>
                </a:cubicBezTo>
                <a:cubicBezTo>
                  <a:pt x="6827" y="6422"/>
                  <a:pt x="6776" y="6372"/>
                  <a:pt x="6713" y="6372"/>
                </a:cubicBezTo>
                <a:lnTo>
                  <a:pt x="6599" y="6372"/>
                </a:lnTo>
                <a:lnTo>
                  <a:pt x="6599" y="6258"/>
                </a:lnTo>
                <a:cubicBezTo>
                  <a:pt x="6599" y="6195"/>
                  <a:pt x="6548" y="6144"/>
                  <a:pt x="6485" y="6144"/>
                </a:cubicBezTo>
                <a:cubicBezTo>
                  <a:pt x="6422" y="6144"/>
                  <a:pt x="6371" y="6195"/>
                  <a:pt x="6371" y="6258"/>
                </a:cubicBezTo>
                <a:lnTo>
                  <a:pt x="6371" y="6372"/>
                </a:lnTo>
                <a:lnTo>
                  <a:pt x="6030" y="6372"/>
                </a:lnTo>
                <a:lnTo>
                  <a:pt x="6030" y="6258"/>
                </a:lnTo>
                <a:cubicBezTo>
                  <a:pt x="6030" y="6195"/>
                  <a:pt x="5979" y="6144"/>
                  <a:pt x="5916" y="6144"/>
                </a:cubicBezTo>
                <a:cubicBezTo>
                  <a:pt x="5853" y="6144"/>
                  <a:pt x="5803" y="6195"/>
                  <a:pt x="5803" y="6258"/>
                </a:cubicBezTo>
                <a:lnTo>
                  <a:pt x="5803" y="6372"/>
                </a:lnTo>
                <a:lnTo>
                  <a:pt x="5461" y="6372"/>
                </a:lnTo>
                <a:lnTo>
                  <a:pt x="5461" y="6258"/>
                </a:lnTo>
                <a:cubicBezTo>
                  <a:pt x="5461" y="6195"/>
                  <a:pt x="5410" y="6144"/>
                  <a:pt x="5347" y="6144"/>
                </a:cubicBezTo>
                <a:cubicBezTo>
                  <a:pt x="5285" y="6144"/>
                  <a:pt x="5234" y="6195"/>
                  <a:pt x="5234" y="6258"/>
                </a:cubicBezTo>
                <a:lnTo>
                  <a:pt x="5234" y="6372"/>
                </a:lnTo>
                <a:lnTo>
                  <a:pt x="4892" y="6372"/>
                </a:lnTo>
                <a:lnTo>
                  <a:pt x="4892" y="6258"/>
                </a:lnTo>
                <a:cubicBezTo>
                  <a:pt x="4892" y="6195"/>
                  <a:pt x="4842" y="6144"/>
                  <a:pt x="4779" y="6144"/>
                </a:cubicBezTo>
                <a:cubicBezTo>
                  <a:pt x="4716" y="6144"/>
                  <a:pt x="4665" y="6195"/>
                  <a:pt x="4665" y="6258"/>
                </a:cubicBezTo>
                <a:lnTo>
                  <a:pt x="4665" y="6372"/>
                </a:lnTo>
                <a:lnTo>
                  <a:pt x="4323" y="6372"/>
                </a:lnTo>
                <a:lnTo>
                  <a:pt x="4323" y="6258"/>
                </a:lnTo>
                <a:cubicBezTo>
                  <a:pt x="4323" y="6195"/>
                  <a:pt x="4273" y="6144"/>
                  <a:pt x="4210" y="6144"/>
                </a:cubicBezTo>
                <a:cubicBezTo>
                  <a:pt x="4147" y="6144"/>
                  <a:pt x="4096" y="6195"/>
                  <a:pt x="4096" y="6258"/>
                </a:cubicBezTo>
                <a:lnTo>
                  <a:pt x="4096" y="6372"/>
                </a:lnTo>
                <a:lnTo>
                  <a:pt x="3755" y="6372"/>
                </a:lnTo>
                <a:lnTo>
                  <a:pt x="3755" y="6258"/>
                </a:lnTo>
                <a:cubicBezTo>
                  <a:pt x="3755" y="6195"/>
                  <a:pt x="3704" y="6144"/>
                  <a:pt x="3641" y="6144"/>
                </a:cubicBezTo>
                <a:cubicBezTo>
                  <a:pt x="3578" y="6144"/>
                  <a:pt x="3527" y="6195"/>
                  <a:pt x="3527" y="6258"/>
                </a:cubicBezTo>
                <a:lnTo>
                  <a:pt x="3527" y="6372"/>
                </a:lnTo>
                <a:lnTo>
                  <a:pt x="3186" y="6372"/>
                </a:lnTo>
                <a:lnTo>
                  <a:pt x="3186" y="6258"/>
                </a:lnTo>
                <a:cubicBezTo>
                  <a:pt x="3186" y="6195"/>
                  <a:pt x="3135" y="6144"/>
                  <a:pt x="3072" y="6144"/>
                </a:cubicBezTo>
                <a:cubicBezTo>
                  <a:pt x="3009" y="6144"/>
                  <a:pt x="2958" y="6195"/>
                  <a:pt x="2958" y="6258"/>
                </a:cubicBezTo>
                <a:lnTo>
                  <a:pt x="2958" y="6372"/>
                </a:lnTo>
                <a:lnTo>
                  <a:pt x="2617" y="6372"/>
                </a:lnTo>
                <a:lnTo>
                  <a:pt x="2617" y="6258"/>
                </a:lnTo>
                <a:cubicBezTo>
                  <a:pt x="2617" y="6195"/>
                  <a:pt x="2566" y="6144"/>
                  <a:pt x="2503" y="6144"/>
                </a:cubicBezTo>
                <a:cubicBezTo>
                  <a:pt x="2440" y="6144"/>
                  <a:pt x="2389" y="6195"/>
                  <a:pt x="2389" y="6258"/>
                </a:cubicBezTo>
                <a:lnTo>
                  <a:pt x="2389" y="6372"/>
                </a:lnTo>
                <a:lnTo>
                  <a:pt x="2048" y="6372"/>
                </a:lnTo>
                <a:lnTo>
                  <a:pt x="2048" y="6258"/>
                </a:lnTo>
                <a:cubicBezTo>
                  <a:pt x="2048" y="6195"/>
                  <a:pt x="1997" y="6144"/>
                  <a:pt x="1934" y="6144"/>
                </a:cubicBezTo>
                <a:cubicBezTo>
                  <a:pt x="1871" y="6144"/>
                  <a:pt x="1820" y="6195"/>
                  <a:pt x="1820" y="6258"/>
                </a:cubicBezTo>
                <a:lnTo>
                  <a:pt x="1820" y="6372"/>
                </a:lnTo>
                <a:lnTo>
                  <a:pt x="1479" y="6372"/>
                </a:lnTo>
                <a:lnTo>
                  <a:pt x="1479" y="6258"/>
                </a:lnTo>
                <a:cubicBezTo>
                  <a:pt x="1479" y="6195"/>
                  <a:pt x="1428" y="6144"/>
                  <a:pt x="1365" y="6144"/>
                </a:cubicBezTo>
                <a:cubicBezTo>
                  <a:pt x="1302" y="6144"/>
                  <a:pt x="1252" y="6195"/>
                  <a:pt x="1252" y="6258"/>
                </a:cubicBezTo>
                <a:lnTo>
                  <a:pt x="1252" y="6372"/>
                </a:lnTo>
                <a:lnTo>
                  <a:pt x="910" y="6372"/>
                </a:lnTo>
                <a:lnTo>
                  <a:pt x="910" y="6258"/>
                </a:lnTo>
                <a:cubicBezTo>
                  <a:pt x="910" y="6195"/>
                  <a:pt x="859" y="6144"/>
                  <a:pt x="796" y="6144"/>
                </a:cubicBezTo>
                <a:cubicBezTo>
                  <a:pt x="734" y="6144"/>
                  <a:pt x="683" y="6195"/>
                  <a:pt x="683" y="6258"/>
                </a:cubicBezTo>
                <a:lnTo>
                  <a:pt x="683" y="6372"/>
                </a:lnTo>
                <a:lnTo>
                  <a:pt x="455" y="6372"/>
                </a:lnTo>
                <a:lnTo>
                  <a:pt x="455" y="5234"/>
                </a:lnTo>
                <a:lnTo>
                  <a:pt x="1263" y="5234"/>
                </a:lnTo>
                <a:close/>
              </a:path>
            </a:pathLst>
          </a:custGeom>
          <a:solidFill>
            <a:srgbClr val="553036"/>
          </a:solidFill>
          <a:ln>
            <a:noFill/>
          </a:ln>
        </p:spPr>
        <p:txBody>
          <a:bodyPr wrap="square" lIns="91440" tIns="45720" rIns="91440" bIns="45720" anchor="ctr">
            <a:normAutofit fontScale="92500" lnSpcReduction="10000"/>
          </a:bodyPr>
          <a:lstStyle/>
          <a:p>
            <a:pPr algn="ctr"/>
            <a:endParaRPr/>
          </a:p>
        </p:txBody>
      </p:sp>
      <p:sp>
        <p:nvSpPr>
          <p:cNvPr id="24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9A893011-1C69-4B96-BEF6-4B46D05A150B}"/>
              </a:ext>
            </a:extLst>
          </p:cNvPr>
          <p:cNvSpPr txBox="1"/>
          <p:nvPr/>
        </p:nvSpPr>
        <p:spPr>
          <a:xfrm>
            <a:off x="2171693" y="4308235"/>
            <a:ext cx="4290939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2824A4B-BF56-447F-84F9-D845115F4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62" y="810842"/>
            <a:ext cx="6391933" cy="68968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A0A82A4-01D8-4F9E-B134-B85685E6C20F}"/>
              </a:ext>
            </a:extLst>
          </p:cNvPr>
          <p:cNvSpPr txBox="1"/>
          <p:nvPr/>
        </p:nvSpPr>
        <p:spPr>
          <a:xfrm>
            <a:off x="2089545" y="-169445"/>
            <a:ext cx="4091617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6000" b="1" dirty="0">
                <a:solidFill>
                  <a:schemeClr val="bg1"/>
                </a:solidFill>
                <a:effectLst/>
                <a:latin typeface="Petemoss" pitchFamily="2" charset="0"/>
                <a:ea typeface="Times New Roman" panose="02020603050405020304" pitchFamily="18" charset="0"/>
              </a:rPr>
              <a:t>1.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Petemoss" pitchFamily="2" charset="0"/>
                <a:ea typeface="Times New Roman" panose="02020603050405020304" pitchFamily="18" charset="0"/>
              </a:rPr>
              <a:t>Chuẩn</a:t>
            </a:r>
            <a:r>
              <a:rPr lang="en-US" sz="6000" b="1" dirty="0">
                <a:solidFill>
                  <a:schemeClr val="bg1"/>
                </a:solidFill>
                <a:effectLst/>
                <a:latin typeface="Petemoss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Petemoss" pitchFamily="2" charset="0"/>
                <a:ea typeface="Times New Roman" panose="02020603050405020304" pitchFamily="18" charset="0"/>
              </a:rPr>
              <a:t>bị</a:t>
            </a:r>
            <a:r>
              <a:rPr lang="en-US" sz="6000" b="1" dirty="0">
                <a:solidFill>
                  <a:schemeClr val="bg1"/>
                </a:solidFill>
                <a:effectLst/>
                <a:latin typeface="Petemoss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Petemoss" pitchFamily="2" charset="0"/>
                <a:ea typeface="Times New Roman" panose="02020603050405020304" pitchFamily="18" charset="0"/>
              </a:rPr>
              <a:t>nói</a:t>
            </a:r>
            <a:endParaRPr lang="vi-VN" sz="6000" dirty="0">
              <a:solidFill>
                <a:schemeClr val="bg1"/>
              </a:solidFill>
              <a:effectLst/>
              <a:latin typeface="Petemoss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67E5AAD8-2F43-417B-B419-9E0E6E845BFE}"/>
              </a:ext>
            </a:extLst>
          </p:cNvPr>
          <p:cNvSpPr/>
          <p:nvPr/>
        </p:nvSpPr>
        <p:spPr>
          <a:xfrm flipH="1" flipV="1">
            <a:off x="6507035" y="1"/>
            <a:ext cx="5729367" cy="6857999"/>
          </a:xfrm>
          <a:custGeom>
            <a:avLst/>
            <a:gdLst>
              <a:gd name="connsiteX0" fmla="*/ 0 w 5729367"/>
              <a:gd name="connsiteY0" fmla="*/ 0 h 6857999"/>
              <a:gd name="connsiteX1" fmla="*/ 3252867 w 5729367"/>
              <a:gd name="connsiteY1" fmla="*/ 0 h 6857999"/>
              <a:gd name="connsiteX2" fmla="*/ 5729367 w 5729367"/>
              <a:gd name="connsiteY2" fmla="*/ 6857999 h 6857999"/>
              <a:gd name="connsiteX3" fmla="*/ 3252867 w 5729367"/>
              <a:gd name="connsiteY3" fmla="*/ 6857999 h 6857999"/>
              <a:gd name="connsiteX4" fmla="*/ 0 w 572936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9367" h="6857999">
                <a:moveTo>
                  <a:pt x="0" y="0"/>
                </a:moveTo>
                <a:lnTo>
                  <a:pt x="3252867" y="0"/>
                </a:lnTo>
                <a:lnTo>
                  <a:pt x="5729367" y="6857999"/>
                </a:lnTo>
                <a:lnTo>
                  <a:pt x="325286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B408A53-8FD8-4038-B897-AC616BFBB7BA}"/>
              </a:ext>
            </a:extLst>
          </p:cNvPr>
          <p:cNvSpPr/>
          <p:nvPr/>
        </p:nvSpPr>
        <p:spPr>
          <a:xfrm flipH="1" flipV="1">
            <a:off x="6896100" y="-2"/>
            <a:ext cx="5295900" cy="6858002"/>
          </a:xfrm>
          <a:custGeom>
            <a:avLst/>
            <a:gdLst>
              <a:gd name="connsiteX0" fmla="*/ 0 w 5295900"/>
              <a:gd name="connsiteY0" fmla="*/ 2 h 6858002"/>
              <a:gd name="connsiteX1" fmla="*/ 452437 w 5295900"/>
              <a:gd name="connsiteY1" fmla="*/ 2 h 6858002"/>
              <a:gd name="connsiteX2" fmla="*/ 452437 w 5295900"/>
              <a:gd name="connsiteY2" fmla="*/ 6858002 h 6858002"/>
              <a:gd name="connsiteX3" fmla="*/ 0 w 5295900"/>
              <a:gd name="connsiteY3" fmla="*/ 6858002 h 6858002"/>
              <a:gd name="connsiteX4" fmla="*/ 2733674 w 5295900"/>
              <a:gd name="connsiteY4" fmla="*/ 0 h 6858002"/>
              <a:gd name="connsiteX5" fmla="*/ 5295900 w 5295900"/>
              <a:gd name="connsiteY5" fmla="*/ 0 h 6858002"/>
              <a:gd name="connsiteX6" fmla="*/ 2733674 w 5295900"/>
              <a:gd name="connsiteY6" fmla="*/ 6858001 h 6858002"/>
              <a:gd name="connsiteX7" fmla="*/ 2733674 w 5295900"/>
              <a:gd name="connsiteY7" fmla="*/ 6858002 h 6858002"/>
              <a:gd name="connsiteX8" fmla="*/ 452438 w 5295900"/>
              <a:gd name="connsiteY8" fmla="*/ 6858002 h 6858002"/>
              <a:gd name="connsiteX9" fmla="*/ 452438 w 5295900"/>
              <a:gd name="connsiteY9" fmla="*/ 2 h 6858002"/>
              <a:gd name="connsiteX10" fmla="*/ 2733674 w 5295900"/>
              <a:gd name="connsiteY10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5900" h="6858002">
                <a:moveTo>
                  <a:pt x="0" y="2"/>
                </a:moveTo>
                <a:lnTo>
                  <a:pt x="452437" y="2"/>
                </a:lnTo>
                <a:lnTo>
                  <a:pt x="452437" y="6858002"/>
                </a:lnTo>
                <a:lnTo>
                  <a:pt x="0" y="6858002"/>
                </a:lnTo>
                <a:close/>
                <a:moveTo>
                  <a:pt x="2733674" y="0"/>
                </a:moveTo>
                <a:lnTo>
                  <a:pt x="5295900" y="0"/>
                </a:lnTo>
                <a:lnTo>
                  <a:pt x="2733674" y="6858001"/>
                </a:lnTo>
                <a:lnTo>
                  <a:pt x="2733674" y="6858002"/>
                </a:lnTo>
                <a:lnTo>
                  <a:pt x="452438" y="6858002"/>
                </a:lnTo>
                <a:lnTo>
                  <a:pt x="452438" y="2"/>
                </a:lnTo>
                <a:lnTo>
                  <a:pt x="2733674" y="2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F36D71-89AD-49B1-BA2B-9E97C880B261}"/>
              </a:ext>
            </a:extLst>
          </p:cNvPr>
          <p:cNvGrpSpPr/>
          <p:nvPr/>
        </p:nvGrpSpPr>
        <p:grpSpPr>
          <a:xfrm>
            <a:off x="11439525" y="4774223"/>
            <a:ext cx="752475" cy="2083777"/>
            <a:chOff x="11439525" y="4774223"/>
            <a:chExt cx="752475" cy="2083777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4F99A38-5476-4977-94DD-D4D42E9EB703}"/>
                </a:ext>
              </a:extLst>
            </p:cNvPr>
            <p:cNvSpPr/>
            <p:nvPr/>
          </p:nvSpPr>
          <p:spPr>
            <a:xfrm>
              <a:off x="11439525" y="4774223"/>
              <a:ext cx="752475" cy="2083777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54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0AA4666-6BC8-4696-9BA7-0DF6AF13B581}"/>
                </a:ext>
              </a:extLst>
            </p:cNvPr>
            <p:cNvSpPr/>
            <p:nvPr/>
          </p:nvSpPr>
          <p:spPr>
            <a:xfrm>
              <a:off x="11861800" y="5943600"/>
              <a:ext cx="330200" cy="914400"/>
            </a:xfrm>
            <a:prstGeom prst="triangle">
              <a:avLst>
                <a:gd name="adj" fmla="val 100000"/>
              </a:avLst>
            </a:prstGeom>
            <a:solidFill>
              <a:srgbClr val="5530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675E6DBA-9EC2-43D4-AE0B-C5401FFFE2BF}"/>
              </a:ext>
            </a:extLst>
          </p:cNvPr>
          <p:cNvSpPr/>
          <p:nvPr/>
        </p:nvSpPr>
        <p:spPr>
          <a:xfrm flipH="1">
            <a:off x="0" y="5249228"/>
            <a:ext cx="580945" cy="160877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1000">
                <a:srgbClr val="FEDCBD">
                  <a:alpha val="0"/>
                </a:srgbClr>
              </a:gs>
              <a:gs pos="100000">
                <a:srgbClr val="EEC597">
                  <a:alpha val="50000"/>
                </a:srgb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7" name="Google Shape;66;p16">
            <a:extLst>
              <a:ext uri="{FF2B5EF4-FFF2-40B4-BE49-F238E27FC236}">
                <a16:creationId xmlns:a16="http://schemas.microsoft.com/office/drawing/2014/main" id="{A9A92F95-2696-4005-91ED-2F7FFCB7719F}"/>
              </a:ext>
            </a:extLst>
          </p:cNvPr>
          <p:cNvSpPr/>
          <p:nvPr/>
        </p:nvSpPr>
        <p:spPr>
          <a:xfrm rot="10800000" flipH="1">
            <a:off x="3976864" y="1133594"/>
            <a:ext cx="4234228" cy="4887815"/>
          </a:xfrm>
          <a:custGeom>
            <a:avLst/>
            <a:gdLst/>
            <a:ahLst/>
            <a:cxnLst/>
            <a:rect l="l" t="t" r="r" b="b"/>
            <a:pathLst>
              <a:path w="45868" h="52950" extrusionOk="0">
                <a:moveTo>
                  <a:pt x="22919" y="1"/>
                </a:moveTo>
                <a:lnTo>
                  <a:pt x="1" y="13253"/>
                </a:lnTo>
                <a:lnTo>
                  <a:pt x="1" y="39728"/>
                </a:lnTo>
                <a:lnTo>
                  <a:pt x="22919" y="52950"/>
                </a:lnTo>
                <a:lnTo>
                  <a:pt x="45868" y="39728"/>
                </a:lnTo>
                <a:lnTo>
                  <a:pt x="45868" y="13253"/>
                </a:lnTo>
                <a:lnTo>
                  <a:pt x="22919" y="1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28" name="Google Shape;67;p16">
            <a:extLst>
              <a:ext uri="{FF2B5EF4-FFF2-40B4-BE49-F238E27FC236}">
                <a16:creationId xmlns:a16="http://schemas.microsoft.com/office/drawing/2014/main" id="{5B7FBF0F-2AA0-40C6-ABB8-08F7AA93974B}"/>
              </a:ext>
            </a:extLst>
          </p:cNvPr>
          <p:cNvCxnSpPr/>
          <p:nvPr/>
        </p:nvCxnSpPr>
        <p:spPr>
          <a:xfrm>
            <a:off x="3381234" y="3938008"/>
            <a:ext cx="1948800" cy="813200"/>
          </a:xfrm>
          <a:prstGeom prst="straightConnector1">
            <a:avLst/>
          </a:prstGeom>
          <a:noFill/>
          <a:ln w="28575" cap="flat" cmpd="sng">
            <a:solidFill>
              <a:srgbClr val="55303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" name="Google Shape;68;p16">
            <a:extLst>
              <a:ext uri="{FF2B5EF4-FFF2-40B4-BE49-F238E27FC236}">
                <a16:creationId xmlns:a16="http://schemas.microsoft.com/office/drawing/2014/main" id="{3E17267E-70D1-489C-A58F-09F87D5604BA}"/>
              </a:ext>
            </a:extLst>
          </p:cNvPr>
          <p:cNvCxnSpPr/>
          <p:nvPr/>
        </p:nvCxnSpPr>
        <p:spPr>
          <a:xfrm flipH="1">
            <a:off x="6866720" y="3938008"/>
            <a:ext cx="1940000" cy="807200"/>
          </a:xfrm>
          <a:prstGeom prst="straightConnector1">
            <a:avLst/>
          </a:prstGeom>
          <a:noFill/>
          <a:ln w="28575" cap="flat" cmpd="sng">
            <a:solidFill>
              <a:srgbClr val="55303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" name="Google Shape;69;p16">
            <a:extLst>
              <a:ext uri="{FF2B5EF4-FFF2-40B4-BE49-F238E27FC236}">
                <a16:creationId xmlns:a16="http://schemas.microsoft.com/office/drawing/2014/main" id="{1D7A84C3-94A5-48E6-B27A-4D7B4C9B6DC7}"/>
              </a:ext>
            </a:extLst>
          </p:cNvPr>
          <p:cNvCxnSpPr/>
          <p:nvPr/>
        </p:nvCxnSpPr>
        <p:spPr>
          <a:xfrm>
            <a:off x="6097064" y="3436226"/>
            <a:ext cx="0" cy="886400"/>
          </a:xfrm>
          <a:prstGeom prst="straightConnector1">
            <a:avLst/>
          </a:prstGeom>
          <a:noFill/>
          <a:ln w="28575" cap="flat" cmpd="sng">
            <a:solidFill>
              <a:srgbClr val="55303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3" name="Google Shape;71;p16">
            <a:extLst>
              <a:ext uri="{FF2B5EF4-FFF2-40B4-BE49-F238E27FC236}">
                <a16:creationId xmlns:a16="http://schemas.microsoft.com/office/drawing/2014/main" id="{1B1AC452-DD60-41F8-B566-4FFB11FFB582}"/>
              </a:ext>
            </a:extLst>
          </p:cNvPr>
          <p:cNvSpPr/>
          <p:nvPr/>
        </p:nvSpPr>
        <p:spPr>
          <a:xfrm>
            <a:off x="5343843" y="4332344"/>
            <a:ext cx="1504361" cy="1736699"/>
          </a:xfrm>
          <a:custGeom>
            <a:avLst/>
            <a:gdLst/>
            <a:ahLst/>
            <a:cxnLst/>
            <a:rect l="l" t="t" r="r" b="b"/>
            <a:pathLst>
              <a:path w="18299" h="21126" extrusionOk="0">
                <a:moveTo>
                  <a:pt x="9149" y="1"/>
                </a:moveTo>
                <a:lnTo>
                  <a:pt x="0" y="5289"/>
                </a:lnTo>
                <a:lnTo>
                  <a:pt x="0" y="15837"/>
                </a:lnTo>
                <a:lnTo>
                  <a:pt x="9149" y="21126"/>
                </a:lnTo>
                <a:lnTo>
                  <a:pt x="18298" y="15837"/>
                </a:lnTo>
                <a:lnTo>
                  <a:pt x="18298" y="5289"/>
                </a:lnTo>
                <a:lnTo>
                  <a:pt x="9149" y="1"/>
                </a:lnTo>
                <a:close/>
              </a:path>
            </a:pathLst>
          </a:custGeom>
          <a:solidFill>
            <a:srgbClr val="553036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3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endParaRPr kumimoji="0" sz="3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4" name="Google Shape;72;p16">
            <a:extLst>
              <a:ext uri="{FF2B5EF4-FFF2-40B4-BE49-F238E27FC236}">
                <a16:creationId xmlns:a16="http://schemas.microsoft.com/office/drawing/2014/main" id="{363E8CE7-EF23-4163-B40B-9F673F9702AD}"/>
              </a:ext>
            </a:extLst>
          </p:cNvPr>
          <p:cNvSpPr/>
          <p:nvPr/>
        </p:nvSpPr>
        <p:spPr>
          <a:xfrm>
            <a:off x="8795864" y="2090535"/>
            <a:ext cx="2141571" cy="2473845"/>
          </a:xfrm>
          <a:custGeom>
            <a:avLst/>
            <a:gdLst/>
            <a:ahLst/>
            <a:cxnLst/>
            <a:rect l="l" t="t" r="r" b="b"/>
            <a:pathLst>
              <a:path w="26050" h="30093" extrusionOk="0">
                <a:moveTo>
                  <a:pt x="13040" y="1"/>
                </a:moveTo>
                <a:lnTo>
                  <a:pt x="0" y="7539"/>
                </a:lnTo>
                <a:lnTo>
                  <a:pt x="0" y="22584"/>
                </a:lnTo>
                <a:lnTo>
                  <a:pt x="13040" y="30092"/>
                </a:lnTo>
                <a:lnTo>
                  <a:pt x="26049" y="22584"/>
                </a:lnTo>
                <a:lnTo>
                  <a:pt x="26049" y="7539"/>
                </a:lnTo>
                <a:lnTo>
                  <a:pt x="13040" y="1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sym typeface="Arial"/>
            </a:endParaRPr>
          </a:p>
        </p:txBody>
      </p:sp>
      <p:grpSp>
        <p:nvGrpSpPr>
          <p:cNvPr id="35" name="Google Shape;75;p16">
            <a:extLst>
              <a:ext uri="{FF2B5EF4-FFF2-40B4-BE49-F238E27FC236}">
                <a16:creationId xmlns:a16="http://schemas.microsoft.com/office/drawing/2014/main" id="{603D6CC0-05B1-4696-B5DE-D2AA7CB24654}"/>
              </a:ext>
            </a:extLst>
          </p:cNvPr>
          <p:cNvGrpSpPr/>
          <p:nvPr/>
        </p:nvGrpSpPr>
        <p:grpSpPr>
          <a:xfrm>
            <a:off x="9590294" y="2340129"/>
            <a:ext cx="598087" cy="598060"/>
            <a:chOff x="6575112" y="2039641"/>
            <a:chExt cx="448565" cy="448545"/>
          </a:xfrm>
          <a:solidFill>
            <a:srgbClr val="553036"/>
          </a:solidFill>
        </p:grpSpPr>
        <p:sp>
          <p:nvSpPr>
            <p:cNvPr id="36" name="Google Shape;76;p16">
              <a:extLst>
                <a:ext uri="{FF2B5EF4-FFF2-40B4-BE49-F238E27FC236}">
                  <a16:creationId xmlns:a16="http://schemas.microsoft.com/office/drawing/2014/main" id="{E0533694-8777-4E7F-A911-C1FE61C9E8F1}"/>
                </a:ext>
              </a:extLst>
            </p:cNvPr>
            <p:cNvSpPr/>
            <p:nvPr/>
          </p:nvSpPr>
          <p:spPr>
            <a:xfrm>
              <a:off x="6575112" y="2039641"/>
              <a:ext cx="448565" cy="448545"/>
            </a:xfrm>
            <a:custGeom>
              <a:avLst/>
              <a:gdLst/>
              <a:ahLst/>
              <a:cxnLst/>
              <a:rect l="l" t="t" r="r" b="b"/>
              <a:pathLst>
                <a:path w="11689" h="11690" extrusionOk="0">
                  <a:moveTo>
                    <a:pt x="5766" y="662"/>
                  </a:moveTo>
                  <a:cubicBezTo>
                    <a:pt x="8602" y="662"/>
                    <a:pt x="10933" y="2962"/>
                    <a:pt x="10933" y="5798"/>
                  </a:cubicBezTo>
                  <a:cubicBezTo>
                    <a:pt x="10933" y="6806"/>
                    <a:pt x="10649" y="7783"/>
                    <a:pt x="10114" y="8602"/>
                  </a:cubicBezTo>
                  <a:lnTo>
                    <a:pt x="10145" y="8444"/>
                  </a:lnTo>
                  <a:cubicBezTo>
                    <a:pt x="10177" y="8350"/>
                    <a:pt x="10145" y="8224"/>
                    <a:pt x="10082" y="8129"/>
                  </a:cubicBezTo>
                  <a:cubicBezTo>
                    <a:pt x="9988" y="8066"/>
                    <a:pt x="9862" y="8035"/>
                    <a:pt x="9767" y="8035"/>
                  </a:cubicBezTo>
                  <a:lnTo>
                    <a:pt x="9641" y="8066"/>
                  </a:lnTo>
                  <a:cubicBezTo>
                    <a:pt x="10019" y="7405"/>
                    <a:pt x="10240" y="6617"/>
                    <a:pt x="10240" y="5829"/>
                  </a:cubicBezTo>
                  <a:cubicBezTo>
                    <a:pt x="10240" y="3372"/>
                    <a:pt x="8223" y="1356"/>
                    <a:pt x="5766" y="1356"/>
                  </a:cubicBezTo>
                  <a:cubicBezTo>
                    <a:pt x="5136" y="1356"/>
                    <a:pt x="4506" y="1482"/>
                    <a:pt x="3970" y="1765"/>
                  </a:cubicBezTo>
                  <a:cubicBezTo>
                    <a:pt x="3813" y="1828"/>
                    <a:pt x="3718" y="2017"/>
                    <a:pt x="3813" y="2175"/>
                  </a:cubicBezTo>
                  <a:lnTo>
                    <a:pt x="3970" y="2553"/>
                  </a:lnTo>
                  <a:lnTo>
                    <a:pt x="2710" y="2742"/>
                  </a:lnTo>
                  <a:lnTo>
                    <a:pt x="2301" y="2773"/>
                  </a:lnTo>
                  <a:cubicBezTo>
                    <a:pt x="2364" y="2647"/>
                    <a:pt x="2710" y="1324"/>
                    <a:pt x="2742" y="1198"/>
                  </a:cubicBezTo>
                  <a:lnTo>
                    <a:pt x="2836" y="1293"/>
                  </a:lnTo>
                  <a:cubicBezTo>
                    <a:pt x="2898" y="1354"/>
                    <a:pt x="2986" y="1402"/>
                    <a:pt x="3084" y="1402"/>
                  </a:cubicBezTo>
                  <a:cubicBezTo>
                    <a:pt x="3136" y="1402"/>
                    <a:pt x="3191" y="1389"/>
                    <a:pt x="3246" y="1356"/>
                  </a:cubicBezTo>
                  <a:cubicBezTo>
                    <a:pt x="4033" y="883"/>
                    <a:pt x="4915" y="662"/>
                    <a:pt x="5766" y="662"/>
                  </a:cubicBezTo>
                  <a:close/>
                  <a:moveTo>
                    <a:pt x="6144" y="2080"/>
                  </a:moveTo>
                  <a:cubicBezTo>
                    <a:pt x="7940" y="2238"/>
                    <a:pt x="9358" y="3687"/>
                    <a:pt x="9515" y="5451"/>
                  </a:cubicBezTo>
                  <a:lnTo>
                    <a:pt x="9200" y="5451"/>
                  </a:lnTo>
                  <a:cubicBezTo>
                    <a:pt x="9011" y="5451"/>
                    <a:pt x="8854" y="5609"/>
                    <a:pt x="8854" y="5829"/>
                  </a:cubicBezTo>
                  <a:cubicBezTo>
                    <a:pt x="8854" y="6018"/>
                    <a:pt x="9011" y="6176"/>
                    <a:pt x="9200" y="6176"/>
                  </a:cubicBezTo>
                  <a:lnTo>
                    <a:pt x="9515" y="6176"/>
                  </a:lnTo>
                  <a:cubicBezTo>
                    <a:pt x="9452" y="6932"/>
                    <a:pt x="9169" y="7657"/>
                    <a:pt x="8665" y="8255"/>
                  </a:cubicBezTo>
                  <a:lnTo>
                    <a:pt x="6995" y="8570"/>
                  </a:lnTo>
                  <a:cubicBezTo>
                    <a:pt x="6900" y="8602"/>
                    <a:pt x="6806" y="8665"/>
                    <a:pt x="6774" y="8759"/>
                  </a:cubicBezTo>
                  <a:cubicBezTo>
                    <a:pt x="6743" y="8885"/>
                    <a:pt x="6743" y="9011"/>
                    <a:pt x="6806" y="9074"/>
                  </a:cubicBezTo>
                  <a:lnTo>
                    <a:pt x="6995" y="9389"/>
                  </a:lnTo>
                  <a:cubicBezTo>
                    <a:pt x="6743" y="9484"/>
                    <a:pt x="6459" y="9547"/>
                    <a:pt x="6176" y="9547"/>
                  </a:cubicBezTo>
                  <a:lnTo>
                    <a:pt x="6176" y="9232"/>
                  </a:lnTo>
                  <a:cubicBezTo>
                    <a:pt x="6176" y="9043"/>
                    <a:pt x="6018" y="8885"/>
                    <a:pt x="5829" y="8885"/>
                  </a:cubicBezTo>
                  <a:cubicBezTo>
                    <a:pt x="5640" y="8885"/>
                    <a:pt x="5483" y="9043"/>
                    <a:pt x="5483" y="9232"/>
                  </a:cubicBezTo>
                  <a:lnTo>
                    <a:pt x="5483" y="9547"/>
                  </a:lnTo>
                  <a:cubicBezTo>
                    <a:pt x="3655" y="9389"/>
                    <a:pt x="2238" y="7940"/>
                    <a:pt x="2080" y="6176"/>
                  </a:cubicBezTo>
                  <a:lnTo>
                    <a:pt x="2395" y="6176"/>
                  </a:lnTo>
                  <a:cubicBezTo>
                    <a:pt x="2584" y="6176"/>
                    <a:pt x="2742" y="6018"/>
                    <a:pt x="2742" y="5829"/>
                  </a:cubicBezTo>
                  <a:cubicBezTo>
                    <a:pt x="2742" y="5609"/>
                    <a:pt x="2584" y="5451"/>
                    <a:pt x="2395" y="5451"/>
                  </a:cubicBezTo>
                  <a:lnTo>
                    <a:pt x="2080" y="5451"/>
                  </a:lnTo>
                  <a:cubicBezTo>
                    <a:pt x="2175" y="4727"/>
                    <a:pt x="2427" y="3971"/>
                    <a:pt x="2962" y="3372"/>
                  </a:cubicBezTo>
                  <a:lnTo>
                    <a:pt x="4474" y="3183"/>
                  </a:lnTo>
                  <a:cubicBezTo>
                    <a:pt x="4600" y="3183"/>
                    <a:pt x="4663" y="3088"/>
                    <a:pt x="4726" y="3025"/>
                  </a:cubicBezTo>
                  <a:cubicBezTo>
                    <a:pt x="4758" y="2931"/>
                    <a:pt x="4758" y="2836"/>
                    <a:pt x="4726" y="2710"/>
                  </a:cubicBezTo>
                  <a:lnTo>
                    <a:pt x="4506" y="2269"/>
                  </a:lnTo>
                  <a:cubicBezTo>
                    <a:pt x="4789" y="2143"/>
                    <a:pt x="5104" y="2112"/>
                    <a:pt x="5420" y="2080"/>
                  </a:cubicBezTo>
                  <a:lnTo>
                    <a:pt x="5420" y="2395"/>
                  </a:lnTo>
                  <a:cubicBezTo>
                    <a:pt x="5420" y="2584"/>
                    <a:pt x="5577" y="2742"/>
                    <a:pt x="5766" y="2742"/>
                  </a:cubicBezTo>
                  <a:cubicBezTo>
                    <a:pt x="5987" y="2742"/>
                    <a:pt x="6144" y="2584"/>
                    <a:pt x="6144" y="2395"/>
                  </a:cubicBezTo>
                  <a:lnTo>
                    <a:pt x="6144" y="2080"/>
                  </a:lnTo>
                  <a:close/>
                  <a:moveTo>
                    <a:pt x="1607" y="2899"/>
                  </a:moveTo>
                  <a:lnTo>
                    <a:pt x="1544" y="3151"/>
                  </a:lnTo>
                  <a:cubicBezTo>
                    <a:pt x="1481" y="3246"/>
                    <a:pt x="1544" y="3372"/>
                    <a:pt x="1607" y="3466"/>
                  </a:cubicBezTo>
                  <a:cubicBezTo>
                    <a:pt x="1670" y="3529"/>
                    <a:pt x="1796" y="3561"/>
                    <a:pt x="1922" y="3561"/>
                  </a:cubicBezTo>
                  <a:lnTo>
                    <a:pt x="1985" y="3561"/>
                  </a:lnTo>
                  <a:cubicBezTo>
                    <a:pt x="1607" y="4254"/>
                    <a:pt x="1387" y="5042"/>
                    <a:pt x="1387" y="5861"/>
                  </a:cubicBezTo>
                  <a:cubicBezTo>
                    <a:pt x="1387" y="8287"/>
                    <a:pt x="3372" y="10303"/>
                    <a:pt x="5829" y="10303"/>
                  </a:cubicBezTo>
                  <a:cubicBezTo>
                    <a:pt x="6459" y="10303"/>
                    <a:pt x="7089" y="10177"/>
                    <a:pt x="7688" y="9925"/>
                  </a:cubicBezTo>
                  <a:cubicBezTo>
                    <a:pt x="7751" y="9862"/>
                    <a:pt x="7845" y="9799"/>
                    <a:pt x="7877" y="9704"/>
                  </a:cubicBezTo>
                  <a:cubicBezTo>
                    <a:pt x="7908" y="9641"/>
                    <a:pt x="7877" y="9515"/>
                    <a:pt x="7845" y="9452"/>
                  </a:cubicBezTo>
                  <a:lnTo>
                    <a:pt x="7688" y="9200"/>
                  </a:lnTo>
                  <a:lnTo>
                    <a:pt x="9421" y="8854"/>
                  </a:lnTo>
                  <a:lnTo>
                    <a:pt x="9421" y="8854"/>
                  </a:lnTo>
                  <a:cubicBezTo>
                    <a:pt x="9326" y="9200"/>
                    <a:pt x="9074" y="10177"/>
                    <a:pt x="9011" y="10492"/>
                  </a:cubicBezTo>
                  <a:lnTo>
                    <a:pt x="8759" y="10303"/>
                  </a:lnTo>
                  <a:cubicBezTo>
                    <a:pt x="8708" y="10235"/>
                    <a:pt x="8640" y="10204"/>
                    <a:pt x="8567" y="10204"/>
                  </a:cubicBezTo>
                  <a:cubicBezTo>
                    <a:pt x="8505" y="10204"/>
                    <a:pt x="8439" y="10228"/>
                    <a:pt x="8381" y="10271"/>
                  </a:cubicBezTo>
                  <a:cubicBezTo>
                    <a:pt x="7593" y="10744"/>
                    <a:pt x="6680" y="10965"/>
                    <a:pt x="5829" y="10965"/>
                  </a:cubicBezTo>
                  <a:cubicBezTo>
                    <a:pt x="2994" y="10965"/>
                    <a:pt x="662" y="8665"/>
                    <a:pt x="662" y="5829"/>
                  </a:cubicBezTo>
                  <a:cubicBezTo>
                    <a:pt x="662" y="4758"/>
                    <a:pt x="977" y="3781"/>
                    <a:pt x="1607" y="2899"/>
                  </a:cubicBezTo>
                  <a:close/>
                  <a:moveTo>
                    <a:pt x="5766" y="1"/>
                  </a:moveTo>
                  <a:cubicBezTo>
                    <a:pt x="4884" y="1"/>
                    <a:pt x="3970" y="221"/>
                    <a:pt x="3151" y="662"/>
                  </a:cubicBezTo>
                  <a:lnTo>
                    <a:pt x="2836" y="316"/>
                  </a:lnTo>
                  <a:cubicBezTo>
                    <a:pt x="2765" y="245"/>
                    <a:pt x="2677" y="210"/>
                    <a:pt x="2597" y="210"/>
                  </a:cubicBezTo>
                  <a:cubicBezTo>
                    <a:pt x="2570" y="210"/>
                    <a:pt x="2545" y="214"/>
                    <a:pt x="2521" y="221"/>
                  </a:cubicBezTo>
                  <a:cubicBezTo>
                    <a:pt x="2395" y="253"/>
                    <a:pt x="2301" y="347"/>
                    <a:pt x="2269" y="473"/>
                  </a:cubicBezTo>
                  <a:lnTo>
                    <a:pt x="1985" y="1450"/>
                  </a:lnTo>
                  <a:cubicBezTo>
                    <a:pt x="694" y="2553"/>
                    <a:pt x="1" y="4160"/>
                    <a:pt x="1" y="5829"/>
                  </a:cubicBezTo>
                  <a:cubicBezTo>
                    <a:pt x="1" y="7342"/>
                    <a:pt x="599" y="8854"/>
                    <a:pt x="1733" y="9956"/>
                  </a:cubicBezTo>
                  <a:cubicBezTo>
                    <a:pt x="2836" y="11059"/>
                    <a:pt x="4285" y="11689"/>
                    <a:pt x="5861" y="11689"/>
                  </a:cubicBezTo>
                  <a:cubicBezTo>
                    <a:pt x="6774" y="11689"/>
                    <a:pt x="7719" y="11437"/>
                    <a:pt x="8539" y="11028"/>
                  </a:cubicBezTo>
                  <a:lnTo>
                    <a:pt x="8980" y="11406"/>
                  </a:lnTo>
                  <a:cubicBezTo>
                    <a:pt x="9027" y="11477"/>
                    <a:pt x="9110" y="11512"/>
                    <a:pt x="9201" y="11512"/>
                  </a:cubicBezTo>
                  <a:cubicBezTo>
                    <a:pt x="9232" y="11512"/>
                    <a:pt x="9263" y="11508"/>
                    <a:pt x="9295" y="11500"/>
                  </a:cubicBezTo>
                  <a:cubicBezTo>
                    <a:pt x="9421" y="11437"/>
                    <a:pt x="9484" y="11374"/>
                    <a:pt x="9515" y="11248"/>
                  </a:cubicBezTo>
                  <a:lnTo>
                    <a:pt x="9799" y="10114"/>
                  </a:lnTo>
                  <a:cubicBezTo>
                    <a:pt x="10996" y="9011"/>
                    <a:pt x="11689" y="7468"/>
                    <a:pt x="11689" y="5861"/>
                  </a:cubicBezTo>
                  <a:cubicBezTo>
                    <a:pt x="11658" y="2616"/>
                    <a:pt x="9011" y="1"/>
                    <a:pt x="57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77;p16">
              <a:extLst>
                <a:ext uri="{FF2B5EF4-FFF2-40B4-BE49-F238E27FC236}">
                  <a16:creationId xmlns:a16="http://schemas.microsoft.com/office/drawing/2014/main" id="{C88ED894-579B-486B-B3B9-E4A69EB51B48}"/>
                </a:ext>
              </a:extLst>
            </p:cNvPr>
            <p:cNvSpPr/>
            <p:nvPr/>
          </p:nvSpPr>
          <p:spPr>
            <a:xfrm>
              <a:off x="6705702" y="2194388"/>
              <a:ext cx="78592" cy="133029"/>
            </a:xfrm>
            <a:custGeom>
              <a:avLst/>
              <a:gdLst/>
              <a:ahLst/>
              <a:cxnLst/>
              <a:rect l="l" t="t" r="r" b="b"/>
              <a:pathLst>
                <a:path w="2048" h="3467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229"/>
                    <a:pt x="158" y="1387"/>
                    <a:pt x="378" y="1387"/>
                  </a:cubicBezTo>
                  <a:cubicBezTo>
                    <a:pt x="567" y="1387"/>
                    <a:pt x="725" y="1229"/>
                    <a:pt x="725" y="1040"/>
                  </a:cubicBezTo>
                  <a:cubicBezTo>
                    <a:pt x="725" y="851"/>
                    <a:pt x="882" y="662"/>
                    <a:pt x="1071" y="662"/>
                  </a:cubicBezTo>
                  <a:cubicBezTo>
                    <a:pt x="1292" y="662"/>
                    <a:pt x="1449" y="851"/>
                    <a:pt x="1449" y="1040"/>
                  </a:cubicBezTo>
                  <a:lnTo>
                    <a:pt x="1449" y="1292"/>
                  </a:lnTo>
                  <a:cubicBezTo>
                    <a:pt x="1449" y="1418"/>
                    <a:pt x="1355" y="1544"/>
                    <a:pt x="1229" y="1639"/>
                  </a:cubicBezTo>
                  <a:lnTo>
                    <a:pt x="599" y="1954"/>
                  </a:lnTo>
                  <a:cubicBezTo>
                    <a:pt x="252" y="2111"/>
                    <a:pt x="63" y="2458"/>
                    <a:pt x="63" y="2836"/>
                  </a:cubicBezTo>
                  <a:lnTo>
                    <a:pt x="63" y="3119"/>
                  </a:lnTo>
                  <a:cubicBezTo>
                    <a:pt x="0" y="3372"/>
                    <a:pt x="158" y="3466"/>
                    <a:pt x="315" y="3466"/>
                  </a:cubicBezTo>
                  <a:lnTo>
                    <a:pt x="1701" y="3466"/>
                  </a:lnTo>
                  <a:cubicBezTo>
                    <a:pt x="1891" y="3466"/>
                    <a:pt x="2048" y="3309"/>
                    <a:pt x="2048" y="3119"/>
                  </a:cubicBezTo>
                  <a:cubicBezTo>
                    <a:pt x="2048" y="2930"/>
                    <a:pt x="1891" y="2773"/>
                    <a:pt x="1701" y="2773"/>
                  </a:cubicBezTo>
                  <a:lnTo>
                    <a:pt x="693" y="2773"/>
                  </a:lnTo>
                  <a:cubicBezTo>
                    <a:pt x="725" y="2678"/>
                    <a:pt x="756" y="2584"/>
                    <a:pt x="882" y="2521"/>
                  </a:cubicBezTo>
                  <a:lnTo>
                    <a:pt x="1512" y="2206"/>
                  </a:lnTo>
                  <a:cubicBezTo>
                    <a:pt x="1859" y="2048"/>
                    <a:pt x="2048" y="1702"/>
                    <a:pt x="2048" y="1292"/>
                  </a:cubicBezTo>
                  <a:lnTo>
                    <a:pt x="2048" y="1040"/>
                  </a:lnTo>
                  <a:cubicBezTo>
                    <a:pt x="2048" y="473"/>
                    <a:pt x="1575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78;p16">
              <a:extLst>
                <a:ext uri="{FF2B5EF4-FFF2-40B4-BE49-F238E27FC236}">
                  <a16:creationId xmlns:a16="http://schemas.microsoft.com/office/drawing/2014/main" id="{9A40EDFB-E834-48F2-8F7B-74BA3A3A14A6}"/>
                </a:ext>
              </a:extLst>
            </p:cNvPr>
            <p:cNvSpPr/>
            <p:nvPr/>
          </p:nvSpPr>
          <p:spPr>
            <a:xfrm>
              <a:off x="6810888" y="2196806"/>
              <a:ext cx="79820" cy="133029"/>
            </a:xfrm>
            <a:custGeom>
              <a:avLst/>
              <a:gdLst/>
              <a:ahLst/>
              <a:cxnLst/>
              <a:rect l="l" t="t" r="r" b="b"/>
              <a:pathLst>
                <a:path w="2080" h="3467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22"/>
                    <a:pt x="158" y="2080"/>
                    <a:pt x="347" y="2080"/>
                  </a:cubicBezTo>
                  <a:lnTo>
                    <a:pt x="1355" y="2080"/>
                  </a:lnTo>
                  <a:lnTo>
                    <a:pt x="1355" y="3088"/>
                  </a:lnTo>
                  <a:cubicBezTo>
                    <a:pt x="1355" y="3309"/>
                    <a:pt x="1512" y="3466"/>
                    <a:pt x="1733" y="3466"/>
                  </a:cubicBezTo>
                  <a:cubicBezTo>
                    <a:pt x="1922" y="3466"/>
                    <a:pt x="2079" y="3309"/>
                    <a:pt x="2079" y="3088"/>
                  </a:cubicBezTo>
                  <a:lnTo>
                    <a:pt x="2079" y="1733"/>
                  </a:lnTo>
                  <a:lnTo>
                    <a:pt x="2079" y="347"/>
                  </a:lnTo>
                  <a:cubicBezTo>
                    <a:pt x="2079" y="158"/>
                    <a:pt x="1922" y="1"/>
                    <a:pt x="1733" y="1"/>
                  </a:cubicBezTo>
                  <a:cubicBezTo>
                    <a:pt x="1512" y="1"/>
                    <a:pt x="1355" y="158"/>
                    <a:pt x="1355" y="347"/>
                  </a:cubicBezTo>
                  <a:lnTo>
                    <a:pt x="1355" y="1355"/>
                  </a:lnTo>
                  <a:lnTo>
                    <a:pt x="693" y="1355"/>
                  </a:ln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Google Shape;79;p16">
            <a:extLst>
              <a:ext uri="{FF2B5EF4-FFF2-40B4-BE49-F238E27FC236}">
                <a16:creationId xmlns:a16="http://schemas.microsoft.com/office/drawing/2014/main" id="{55311233-D10F-429D-BC33-CBE13ADDC261}"/>
              </a:ext>
            </a:extLst>
          </p:cNvPr>
          <p:cNvSpPr/>
          <p:nvPr/>
        </p:nvSpPr>
        <p:spPr>
          <a:xfrm>
            <a:off x="5023981" y="1057507"/>
            <a:ext cx="2144037" cy="2476312"/>
          </a:xfrm>
          <a:custGeom>
            <a:avLst/>
            <a:gdLst/>
            <a:ahLst/>
            <a:cxnLst/>
            <a:rect l="l" t="t" r="r" b="b"/>
            <a:pathLst>
              <a:path w="26080" h="30123" extrusionOk="0">
                <a:moveTo>
                  <a:pt x="13040" y="0"/>
                </a:moveTo>
                <a:lnTo>
                  <a:pt x="0" y="7538"/>
                </a:lnTo>
                <a:lnTo>
                  <a:pt x="0" y="22584"/>
                </a:lnTo>
                <a:lnTo>
                  <a:pt x="13040" y="30122"/>
                </a:lnTo>
                <a:lnTo>
                  <a:pt x="26080" y="22584"/>
                </a:lnTo>
                <a:lnTo>
                  <a:pt x="26080" y="7538"/>
                </a:lnTo>
                <a:lnTo>
                  <a:pt x="13040" y="0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sym typeface="Arial"/>
            </a:endParaRPr>
          </a:p>
        </p:txBody>
      </p:sp>
      <p:grpSp>
        <p:nvGrpSpPr>
          <p:cNvPr id="42" name="Google Shape;82;p16">
            <a:extLst>
              <a:ext uri="{FF2B5EF4-FFF2-40B4-BE49-F238E27FC236}">
                <a16:creationId xmlns:a16="http://schemas.microsoft.com/office/drawing/2014/main" id="{EDCAEC00-54D3-48C2-8B92-EA90F3654957}"/>
              </a:ext>
            </a:extLst>
          </p:cNvPr>
          <p:cNvGrpSpPr/>
          <p:nvPr/>
        </p:nvGrpSpPr>
        <p:grpSpPr>
          <a:xfrm>
            <a:off x="5800574" y="1302776"/>
            <a:ext cx="598087" cy="597344"/>
            <a:chOff x="4342422" y="1261627"/>
            <a:chExt cx="448565" cy="448008"/>
          </a:xfrm>
          <a:solidFill>
            <a:srgbClr val="553036"/>
          </a:solidFill>
        </p:grpSpPr>
        <p:sp>
          <p:nvSpPr>
            <p:cNvPr id="43" name="Google Shape;83;p16">
              <a:extLst>
                <a:ext uri="{FF2B5EF4-FFF2-40B4-BE49-F238E27FC236}">
                  <a16:creationId xmlns:a16="http://schemas.microsoft.com/office/drawing/2014/main" id="{4741D622-9973-4829-BE41-0C61ADA68A97}"/>
                </a:ext>
              </a:extLst>
            </p:cNvPr>
            <p:cNvSpPr/>
            <p:nvPr/>
          </p:nvSpPr>
          <p:spPr>
            <a:xfrm>
              <a:off x="4591476" y="1313619"/>
              <a:ext cx="133046" cy="158698"/>
            </a:xfrm>
            <a:custGeom>
              <a:avLst/>
              <a:gdLst/>
              <a:ahLst/>
              <a:cxnLst/>
              <a:rect l="l" t="t" r="r" b="b"/>
              <a:pathLst>
                <a:path w="3467" h="4136" extrusionOk="0">
                  <a:moveTo>
                    <a:pt x="2049" y="1386"/>
                  </a:moveTo>
                  <a:cubicBezTo>
                    <a:pt x="2017" y="1764"/>
                    <a:pt x="1923" y="2111"/>
                    <a:pt x="1734" y="2426"/>
                  </a:cubicBezTo>
                  <a:cubicBezTo>
                    <a:pt x="1576" y="2111"/>
                    <a:pt x="1450" y="1764"/>
                    <a:pt x="1418" y="1386"/>
                  </a:cubicBezTo>
                  <a:close/>
                  <a:moveTo>
                    <a:pt x="1734" y="0"/>
                  </a:moveTo>
                  <a:cubicBezTo>
                    <a:pt x="1545" y="0"/>
                    <a:pt x="1387" y="158"/>
                    <a:pt x="1387" y="347"/>
                  </a:cubicBezTo>
                  <a:lnTo>
                    <a:pt x="1387" y="693"/>
                  </a:lnTo>
                  <a:lnTo>
                    <a:pt x="347" y="693"/>
                  </a:lnTo>
                  <a:cubicBezTo>
                    <a:pt x="158" y="693"/>
                    <a:pt x="1" y="851"/>
                    <a:pt x="1" y="1071"/>
                  </a:cubicBezTo>
                  <a:cubicBezTo>
                    <a:pt x="1" y="1260"/>
                    <a:pt x="158" y="1418"/>
                    <a:pt x="347" y="1418"/>
                  </a:cubicBezTo>
                  <a:lnTo>
                    <a:pt x="694" y="1418"/>
                  </a:lnTo>
                  <a:cubicBezTo>
                    <a:pt x="757" y="2016"/>
                    <a:pt x="946" y="2552"/>
                    <a:pt x="1292" y="3056"/>
                  </a:cubicBezTo>
                  <a:lnTo>
                    <a:pt x="788" y="3592"/>
                  </a:lnTo>
                  <a:cubicBezTo>
                    <a:pt x="662" y="3686"/>
                    <a:pt x="662" y="3938"/>
                    <a:pt x="788" y="4064"/>
                  </a:cubicBezTo>
                  <a:cubicBezTo>
                    <a:pt x="851" y="4111"/>
                    <a:pt x="938" y="4135"/>
                    <a:pt x="1025" y="4135"/>
                  </a:cubicBezTo>
                  <a:cubicBezTo>
                    <a:pt x="1111" y="4135"/>
                    <a:pt x="1198" y="4111"/>
                    <a:pt x="1261" y="4064"/>
                  </a:cubicBezTo>
                  <a:lnTo>
                    <a:pt x="1702" y="3623"/>
                  </a:lnTo>
                  <a:lnTo>
                    <a:pt x="2112" y="4064"/>
                  </a:lnTo>
                  <a:cubicBezTo>
                    <a:pt x="2175" y="4111"/>
                    <a:pt x="2269" y="4135"/>
                    <a:pt x="2360" y="4135"/>
                  </a:cubicBezTo>
                  <a:cubicBezTo>
                    <a:pt x="2450" y="4135"/>
                    <a:pt x="2537" y="4111"/>
                    <a:pt x="2584" y="4064"/>
                  </a:cubicBezTo>
                  <a:cubicBezTo>
                    <a:pt x="2710" y="3938"/>
                    <a:pt x="2710" y="3686"/>
                    <a:pt x="2584" y="3592"/>
                  </a:cubicBezTo>
                  <a:lnTo>
                    <a:pt x="2080" y="3056"/>
                  </a:lnTo>
                  <a:cubicBezTo>
                    <a:pt x="2395" y="2552"/>
                    <a:pt x="2584" y="2016"/>
                    <a:pt x="2679" y="1418"/>
                  </a:cubicBezTo>
                  <a:lnTo>
                    <a:pt x="3025" y="1418"/>
                  </a:lnTo>
                  <a:cubicBezTo>
                    <a:pt x="3214" y="1418"/>
                    <a:pt x="3372" y="1260"/>
                    <a:pt x="3372" y="1071"/>
                  </a:cubicBezTo>
                  <a:cubicBezTo>
                    <a:pt x="3466" y="851"/>
                    <a:pt x="3309" y="693"/>
                    <a:pt x="3120" y="693"/>
                  </a:cubicBezTo>
                  <a:lnTo>
                    <a:pt x="2080" y="693"/>
                  </a:lnTo>
                  <a:lnTo>
                    <a:pt x="2080" y="347"/>
                  </a:ln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84;p16">
              <a:extLst>
                <a:ext uri="{FF2B5EF4-FFF2-40B4-BE49-F238E27FC236}">
                  <a16:creationId xmlns:a16="http://schemas.microsoft.com/office/drawing/2014/main" id="{D3A0B83A-B0AF-4477-B4CA-C5C5B733EE1C}"/>
                </a:ext>
              </a:extLst>
            </p:cNvPr>
            <p:cNvSpPr/>
            <p:nvPr/>
          </p:nvSpPr>
          <p:spPr>
            <a:xfrm>
              <a:off x="4342422" y="1261627"/>
              <a:ext cx="448565" cy="448008"/>
            </a:xfrm>
            <a:custGeom>
              <a:avLst/>
              <a:gdLst/>
              <a:ahLst/>
              <a:cxnLst/>
              <a:rect l="l" t="t" r="r" b="b"/>
              <a:pathLst>
                <a:path w="11689" h="11676" extrusionOk="0">
                  <a:moveTo>
                    <a:pt x="8192" y="630"/>
                  </a:moveTo>
                  <a:cubicBezTo>
                    <a:pt x="9704" y="630"/>
                    <a:pt x="10933" y="1859"/>
                    <a:pt x="10933" y="3403"/>
                  </a:cubicBezTo>
                  <a:cubicBezTo>
                    <a:pt x="10964" y="4947"/>
                    <a:pt x="9767" y="6144"/>
                    <a:pt x="8224" y="6144"/>
                  </a:cubicBezTo>
                  <a:cubicBezTo>
                    <a:pt x="7656" y="6144"/>
                    <a:pt x="7152" y="5986"/>
                    <a:pt x="6711" y="5671"/>
                  </a:cubicBezTo>
                  <a:cubicBezTo>
                    <a:pt x="6674" y="5634"/>
                    <a:pt x="6616" y="5619"/>
                    <a:pt x="6548" y="5619"/>
                  </a:cubicBezTo>
                  <a:cubicBezTo>
                    <a:pt x="6501" y="5619"/>
                    <a:pt x="6448" y="5627"/>
                    <a:pt x="6396" y="5640"/>
                  </a:cubicBezTo>
                  <a:lnTo>
                    <a:pt x="5609" y="5923"/>
                  </a:lnTo>
                  <a:lnTo>
                    <a:pt x="5861" y="4947"/>
                  </a:lnTo>
                  <a:cubicBezTo>
                    <a:pt x="5861" y="4852"/>
                    <a:pt x="5861" y="4789"/>
                    <a:pt x="5829" y="4695"/>
                  </a:cubicBezTo>
                  <a:cubicBezTo>
                    <a:pt x="5577" y="4317"/>
                    <a:pt x="5451" y="3844"/>
                    <a:pt x="5451" y="3403"/>
                  </a:cubicBezTo>
                  <a:cubicBezTo>
                    <a:pt x="5451" y="1859"/>
                    <a:pt x="6680" y="630"/>
                    <a:pt x="8192" y="630"/>
                  </a:cubicBezTo>
                  <a:close/>
                  <a:moveTo>
                    <a:pt x="3403" y="5545"/>
                  </a:moveTo>
                  <a:cubicBezTo>
                    <a:pt x="3970" y="5545"/>
                    <a:pt x="4474" y="5703"/>
                    <a:pt x="4916" y="5986"/>
                  </a:cubicBezTo>
                  <a:lnTo>
                    <a:pt x="4790" y="6490"/>
                  </a:lnTo>
                  <a:cubicBezTo>
                    <a:pt x="4758" y="6616"/>
                    <a:pt x="4790" y="6742"/>
                    <a:pt x="4916" y="6868"/>
                  </a:cubicBezTo>
                  <a:cubicBezTo>
                    <a:pt x="4960" y="6913"/>
                    <a:pt x="5052" y="6958"/>
                    <a:pt x="5146" y="6958"/>
                  </a:cubicBezTo>
                  <a:cubicBezTo>
                    <a:pt x="5186" y="6958"/>
                    <a:pt x="5225" y="6950"/>
                    <a:pt x="5262" y="6931"/>
                  </a:cubicBezTo>
                  <a:lnTo>
                    <a:pt x="5703" y="6774"/>
                  </a:lnTo>
                  <a:cubicBezTo>
                    <a:pt x="6018" y="7152"/>
                    <a:pt x="6176" y="7656"/>
                    <a:pt x="6176" y="8255"/>
                  </a:cubicBezTo>
                  <a:cubicBezTo>
                    <a:pt x="6176" y="8696"/>
                    <a:pt x="6050" y="9137"/>
                    <a:pt x="5829" y="9546"/>
                  </a:cubicBezTo>
                  <a:cubicBezTo>
                    <a:pt x="5766" y="9609"/>
                    <a:pt x="5766" y="9704"/>
                    <a:pt x="5766" y="9767"/>
                  </a:cubicBezTo>
                  <a:lnTo>
                    <a:pt x="6018" y="10775"/>
                  </a:lnTo>
                  <a:lnTo>
                    <a:pt x="5231" y="10491"/>
                  </a:lnTo>
                  <a:cubicBezTo>
                    <a:pt x="5178" y="10478"/>
                    <a:pt x="5126" y="10471"/>
                    <a:pt x="5078" y="10471"/>
                  </a:cubicBezTo>
                  <a:cubicBezTo>
                    <a:pt x="5011" y="10471"/>
                    <a:pt x="4952" y="10486"/>
                    <a:pt x="4916" y="10523"/>
                  </a:cubicBezTo>
                  <a:cubicBezTo>
                    <a:pt x="4474" y="10838"/>
                    <a:pt x="3939" y="10996"/>
                    <a:pt x="3403" y="10996"/>
                  </a:cubicBezTo>
                  <a:cubicBezTo>
                    <a:pt x="1891" y="10996"/>
                    <a:pt x="662" y="9767"/>
                    <a:pt x="662" y="8286"/>
                  </a:cubicBezTo>
                  <a:cubicBezTo>
                    <a:pt x="662" y="6774"/>
                    <a:pt x="1891" y="5545"/>
                    <a:pt x="3403" y="5545"/>
                  </a:cubicBezTo>
                  <a:close/>
                  <a:moveTo>
                    <a:pt x="8224" y="0"/>
                  </a:moveTo>
                  <a:cubicBezTo>
                    <a:pt x="6333" y="0"/>
                    <a:pt x="4790" y="1544"/>
                    <a:pt x="4790" y="3434"/>
                  </a:cubicBezTo>
                  <a:cubicBezTo>
                    <a:pt x="4790" y="3938"/>
                    <a:pt x="4916" y="4506"/>
                    <a:pt x="5136" y="4978"/>
                  </a:cubicBezTo>
                  <a:lnTo>
                    <a:pt x="5073" y="5262"/>
                  </a:lnTo>
                  <a:cubicBezTo>
                    <a:pt x="4569" y="4978"/>
                    <a:pt x="4002" y="4821"/>
                    <a:pt x="3435" y="4821"/>
                  </a:cubicBezTo>
                  <a:cubicBezTo>
                    <a:pt x="1513" y="4821"/>
                    <a:pt x="1" y="6364"/>
                    <a:pt x="1" y="8255"/>
                  </a:cubicBezTo>
                  <a:cubicBezTo>
                    <a:pt x="1" y="10113"/>
                    <a:pt x="1544" y="11657"/>
                    <a:pt x="3435" y="11657"/>
                  </a:cubicBezTo>
                  <a:cubicBezTo>
                    <a:pt x="4065" y="11657"/>
                    <a:pt x="4632" y="11500"/>
                    <a:pt x="5168" y="11185"/>
                  </a:cubicBezTo>
                  <a:lnTo>
                    <a:pt x="6365" y="11657"/>
                  </a:lnTo>
                  <a:cubicBezTo>
                    <a:pt x="6411" y="11669"/>
                    <a:pt x="6457" y="11676"/>
                    <a:pt x="6503" y="11676"/>
                  </a:cubicBezTo>
                  <a:cubicBezTo>
                    <a:pt x="6583" y="11676"/>
                    <a:pt x="6663" y="11654"/>
                    <a:pt x="6743" y="11594"/>
                  </a:cubicBezTo>
                  <a:cubicBezTo>
                    <a:pt x="6806" y="11500"/>
                    <a:pt x="6837" y="11405"/>
                    <a:pt x="6837" y="11248"/>
                  </a:cubicBezTo>
                  <a:lnTo>
                    <a:pt x="6491" y="9767"/>
                  </a:lnTo>
                  <a:cubicBezTo>
                    <a:pt x="6743" y="9294"/>
                    <a:pt x="6837" y="8790"/>
                    <a:pt x="6837" y="8255"/>
                  </a:cubicBezTo>
                  <a:cubicBezTo>
                    <a:pt x="6837" y="7625"/>
                    <a:pt x="6648" y="6994"/>
                    <a:pt x="6333" y="6427"/>
                  </a:cubicBezTo>
                  <a:lnTo>
                    <a:pt x="6459" y="6396"/>
                  </a:lnTo>
                  <a:cubicBezTo>
                    <a:pt x="6963" y="6711"/>
                    <a:pt x="7593" y="6868"/>
                    <a:pt x="8192" y="6868"/>
                  </a:cubicBezTo>
                  <a:cubicBezTo>
                    <a:pt x="10082" y="6868"/>
                    <a:pt x="11626" y="5325"/>
                    <a:pt x="11626" y="3434"/>
                  </a:cubicBezTo>
                  <a:cubicBezTo>
                    <a:pt x="11689" y="1544"/>
                    <a:pt x="10114" y="0"/>
                    <a:pt x="82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85;p16">
              <a:extLst>
                <a:ext uri="{FF2B5EF4-FFF2-40B4-BE49-F238E27FC236}">
                  <a16:creationId xmlns:a16="http://schemas.microsoft.com/office/drawing/2014/main" id="{1E77A5AD-F84F-4583-AAA4-1E4759B847E6}"/>
                </a:ext>
              </a:extLst>
            </p:cNvPr>
            <p:cNvSpPr/>
            <p:nvPr/>
          </p:nvSpPr>
          <p:spPr>
            <a:xfrm>
              <a:off x="4418596" y="1497336"/>
              <a:ext cx="108832" cy="159849"/>
            </a:xfrm>
            <a:custGeom>
              <a:avLst/>
              <a:gdLst/>
              <a:ahLst/>
              <a:cxnLst/>
              <a:rect l="l" t="t" r="r" b="b"/>
              <a:pathLst>
                <a:path w="2836" h="4166" extrusionOk="0">
                  <a:moveTo>
                    <a:pt x="1481" y="1576"/>
                  </a:moveTo>
                  <a:lnTo>
                    <a:pt x="1639" y="2112"/>
                  </a:lnTo>
                  <a:lnTo>
                    <a:pt x="1324" y="2112"/>
                  </a:lnTo>
                  <a:lnTo>
                    <a:pt x="1481" y="1576"/>
                  </a:lnTo>
                  <a:close/>
                  <a:moveTo>
                    <a:pt x="1418" y="1"/>
                  </a:moveTo>
                  <a:cubicBezTo>
                    <a:pt x="1261" y="1"/>
                    <a:pt x="1166" y="127"/>
                    <a:pt x="1103" y="253"/>
                  </a:cubicBezTo>
                  <a:lnTo>
                    <a:pt x="568" y="2049"/>
                  </a:lnTo>
                  <a:lnTo>
                    <a:pt x="410" y="2049"/>
                  </a:lnTo>
                  <a:cubicBezTo>
                    <a:pt x="221" y="2049"/>
                    <a:pt x="64" y="2206"/>
                    <a:pt x="64" y="2427"/>
                  </a:cubicBezTo>
                  <a:cubicBezTo>
                    <a:pt x="64" y="2584"/>
                    <a:pt x="158" y="2742"/>
                    <a:pt x="316" y="2773"/>
                  </a:cubicBezTo>
                  <a:lnTo>
                    <a:pt x="64" y="3718"/>
                  </a:lnTo>
                  <a:cubicBezTo>
                    <a:pt x="1" y="3907"/>
                    <a:pt x="95" y="4065"/>
                    <a:pt x="284" y="4159"/>
                  </a:cubicBezTo>
                  <a:cubicBezTo>
                    <a:pt x="308" y="4163"/>
                    <a:pt x="332" y="4165"/>
                    <a:pt x="355" y="4165"/>
                  </a:cubicBezTo>
                  <a:cubicBezTo>
                    <a:pt x="512" y="4165"/>
                    <a:pt x="643" y="4072"/>
                    <a:pt x="725" y="3907"/>
                  </a:cubicBezTo>
                  <a:lnTo>
                    <a:pt x="1072" y="2773"/>
                  </a:lnTo>
                  <a:lnTo>
                    <a:pt x="1796" y="2773"/>
                  </a:lnTo>
                  <a:lnTo>
                    <a:pt x="2143" y="3907"/>
                  </a:lnTo>
                  <a:cubicBezTo>
                    <a:pt x="2170" y="4072"/>
                    <a:pt x="2318" y="4165"/>
                    <a:pt x="2502" y="4165"/>
                  </a:cubicBezTo>
                  <a:cubicBezTo>
                    <a:pt x="2528" y="4165"/>
                    <a:pt x="2556" y="4163"/>
                    <a:pt x="2584" y="4159"/>
                  </a:cubicBezTo>
                  <a:cubicBezTo>
                    <a:pt x="2773" y="4096"/>
                    <a:pt x="2836" y="3907"/>
                    <a:pt x="2805" y="3718"/>
                  </a:cubicBezTo>
                  <a:lnTo>
                    <a:pt x="2521" y="2773"/>
                  </a:lnTo>
                  <a:cubicBezTo>
                    <a:pt x="2678" y="2742"/>
                    <a:pt x="2805" y="2616"/>
                    <a:pt x="2805" y="2427"/>
                  </a:cubicBezTo>
                  <a:cubicBezTo>
                    <a:pt x="2805" y="2206"/>
                    <a:pt x="2647" y="2049"/>
                    <a:pt x="2458" y="2049"/>
                  </a:cubicBezTo>
                  <a:lnTo>
                    <a:pt x="2300" y="2049"/>
                  </a:lnTo>
                  <a:lnTo>
                    <a:pt x="1733" y="253"/>
                  </a:lnTo>
                  <a:cubicBezTo>
                    <a:pt x="1702" y="95"/>
                    <a:pt x="1576" y="1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86;p16">
            <a:extLst>
              <a:ext uri="{FF2B5EF4-FFF2-40B4-BE49-F238E27FC236}">
                <a16:creationId xmlns:a16="http://schemas.microsoft.com/office/drawing/2014/main" id="{AC0FDB48-6A3E-40D4-AAAE-1D8F3ED683A1}"/>
              </a:ext>
            </a:extLst>
          </p:cNvPr>
          <p:cNvSpPr/>
          <p:nvPr/>
        </p:nvSpPr>
        <p:spPr>
          <a:xfrm>
            <a:off x="1253275" y="2090535"/>
            <a:ext cx="2144037" cy="2473845"/>
          </a:xfrm>
          <a:custGeom>
            <a:avLst/>
            <a:gdLst/>
            <a:ahLst/>
            <a:cxnLst/>
            <a:rect l="l" t="t" r="r" b="b"/>
            <a:pathLst>
              <a:path w="26080" h="30093" extrusionOk="0">
                <a:moveTo>
                  <a:pt x="13040" y="1"/>
                </a:moveTo>
                <a:lnTo>
                  <a:pt x="0" y="7539"/>
                </a:lnTo>
                <a:lnTo>
                  <a:pt x="0" y="22584"/>
                </a:lnTo>
                <a:lnTo>
                  <a:pt x="13040" y="30092"/>
                </a:lnTo>
                <a:lnTo>
                  <a:pt x="26080" y="22584"/>
                </a:lnTo>
                <a:lnTo>
                  <a:pt x="26080" y="7539"/>
                </a:lnTo>
                <a:lnTo>
                  <a:pt x="13040" y="1"/>
                </a:ln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9" name="Google Shape;89;p16">
            <a:extLst>
              <a:ext uri="{FF2B5EF4-FFF2-40B4-BE49-F238E27FC236}">
                <a16:creationId xmlns:a16="http://schemas.microsoft.com/office/drawing/2014/main" id="{3E1D91E0-7E54-4667-971C-16DBCFA9B03A}"/>
              </a:ext>
            </a:extLst>
          </p:cNvPr>
          <p:cNvGrpSpPr/>
          <p:nvPr/>
        </p:nvGrpSpPr>
        <p:grpSpPr>
          <a:xfrm>
            <a:off x="2024667" y="2340976"/>
            <a:ext cx="596449" cy="596372"/>
            <a:chOff x="2120092" y="2040276"/>
            <a:chExt cx="447337" cy="447279"/>
          </a:xfrm>
          <a:solidFill>
            <a:srgbClr val="553036"/>
          </a:solidFill>
        </p:grpSpPr>
        <p:sp>
          <p:nvSpPr>
            <p:cNvPr id="50" name="Google Shape;90;p16">
              <a:extLst>
                <a:ext uri="{FF2B5EF4-FFF2-40B4-BE49-F238E27FC236}">
                  <a16:creationId xmlns:a16="http://schemas.microsoft.com/office/drawing/2014/main" id="{3F0EAD1E-81C4-40AD-B972-9CC769F79D89}"/>
                </a:ext>
              </a:extLst>
            </p:cNvPr>
            <p:cNvSpPr/>
            <p:nvPr/>
          </p:nvSpPr>
          <p:spPr>
            <a:xfrm>
              <a:off x="2328047" y="2199820"/>
              <a:ext cx="27822" cy="26629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63" y="536"/>
                    <a:pt x="221" y="694"/>
                    <a:pt x="378" y="694"/>
                  </a:cubicBezTo>
                  <a:cubicBezTo>
                    <a:pt x="567" y="694"/>
                    <a:pt x="725" y="536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91;p16">
              <a:extLst>
                <a:ext uri="{FF2B5EF4-FFF2-40B4-BE49-F238E27FC236}">
                  <a16:creationId xmlns:a16="http://schemas.microsoft.com/office/drawing/2014/main" id="{5CF1F5E5-B4BA-48E0-BA78-08C2ADA6976F}"/>
                </a:ext>
              </a:extLst>
            </p:cNvPr>
            <p:cNvSpPr/>
            <p:nvPr/>
          </p:nvSpPr>
          <p:spPr>
            <a:xfrm>
              <a:off x="2328047" y="2250584"/>
              <a:ext cx="27822" cy="79848"/>
            </a:xfrm>
            <a:custGeom>
              <a:avLst/>
              <a:gdLst/>
              <a:ahLst/>
              <a:cxnLst/>
              <a:rect l="l" t="t" r="r" b="b"/>
              <a:pathLst>
                <a:path w="725" h="2081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4"/>
                  </a:lnTo>
                  <a:cubicBezTo>
                    <a:pt x="63" y="1923"/>
                    <a:pt x="221" y="2080"/>
                    <a:pt x="378" y="2080"/>
                  </a:cubicBezTo>
                  <a:cubicBezTo>
                    <a:pt x="567" y="2080"/>
                    <a:pt x="725" y="1923"/>
                    <a:pt x="725" y="1734"/>
                  </a:cubicBezTo>
                  <a:lnTo>
                    <a:pt x="725" y="347"/>
                  </a:ln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92;p16">
              <a:extLst>
                <a:ext uri="{FF2B5EF4-FFF2-40B4-BE49-F238E27FC236}">
                  <a16:creationId xmlns:a16="http://schemas.microsoft.com/office/drawing/2014/main" id="{6D549CD8-11C4-4C30-B93F-B16BDB98D9C8}"/>
                </a:ext>
              </a:extLst>
            </p:cNvPr>
            <p:cNvSpPr/>
            <p:nvPr/>
          </p:nvSpPr>
          <p:spPr>
            <a:xfrm>
              <a:off x="2120092" y="2040276"/>
              <a:ext cx="447337" cy="447279"/>
            </a:xfrm>
            <a:custGeom>
              <a:avLst/>
              <a:gdLst/>
              <a:ahLst/>
              <a:cxnLst/>
              <a:rect l="l" t="t" r="r" b="b"/>
              <a:pathLst>
                <a:path w="11657" h="11657" extrusionOk="0">
                  <a:moveTo>
                    <a:pt x="1323" y="4852"/>
                  </a:moveTo>
                  <a:lnTo>
                    <a:pt x="1323" y="8286"/>
                  </a:lnTo>
                  <a:lnTo>
                    <a:pt x="977" y="8286"/>
                  </a:lnTo>
                  <a:cubicBezTo>
                    <a:pt x="788" y="8286"/>
                    <a:pt x="630" y="8128"/>
                    <a:pt x="630" y="7939"/>
                  </a:cubicBezTo>
                  <a:lnTo>
                    <a:pt x="630" y="5198"/>
                  </a:lnTo>
                  <a:cubicBezTo>
                    <a:pt x="630" y="5009"/>
                    <a:pt x="788" y="4852"/>
                    <a:pt x="977" y="4852"/>
                  </a:cubicBezTo>
                  <a:close/>
                  <a:moveTo>
                    <a:pt x="10554" y="4852"/>
                  </a:moveTo>
                  <a:cubicBezTo>
                    <a:pt x="10743" y="4852"/>
                    <a:pt x="10901" y="5009"/>
                    <a:pt x="10901" y="5198"/>
                  </a:cubicBezTo>
                  <a:lnTo>
                    <a:pt x="10901" y="7939"/>
                  </a:lnTo>
                  <a:lnTo>
                    <a:pt x="10932" y="7939"/>
                  </a:lnTo>
                  <a:cubicBezTo>
                    <a:pt x="10932" y="8128"/>
                    <a:pt x="10775" y="8286"/>
                    <a:pt x="10586" y="8286"/>
                  </a:cubicBezTo>
                  <a:lnTo>
                    <a:pt x="10239" y="8286"/>
                  </a:lnTo>
                  <a:lnTo>
                    <a:pt x="10239" y="4852"/>
                  </a:lnTo>
                  <a:close/>
                  <a:moveTo>
                    <a:pt x="5797" y="10302"/>
                  </a:moveTo>
                  <a:cubicBezTo>
                    <a:pt x="5986" y="10302"/>
                    <a:pt x="6144" y="10460"/>
                    <a:pt x="6144" y="10649"/>
                  </a:cubicBezTo>
                  <a:cubicBezTo>
                    <a:pt x="6144" y="10838"/>
                    <a:pt x="5986" y="10995"/>
                    <a:pt x="5797" y="10995"/>
                  </a:cubicBezTo>
                  <a:cubicBezTo>
                    <a:pt x="5577" y="10995"/>
                    <a:pt x="5419" y="10838"/>
                    <a:pt x="5419" y="10649"/>
                  </a:cubicBezTo>
                  <a:cubicBezTo>
                    <a:pt x="5419" y="10460"/>
                    <a:pt x="5577" y="10302"/>
                    <a:pt x="5797" y="10302"/>
                  </a:cubicBezTo>
                  <a:close/>
                  <a:moveTo>
                    <a:pt x="5829" y="0"/>
                  </a:moveTo>
                  <a:cubicBezTo>
                    <a:pt x="3371" y="0"/>
                    <a:pt x="1260" y="1796"/>
                    <a:pt x="788" y="4190"/>
                  </a:cubicBezTo>
                  <a:cubicBezTo>
                    <a:pt x="347" y="4316"/>
                    <a:pt x="0" y="4694"/>
                    <a:pt x="0" y="5167"/>
                  </a:cubicBezTo>
                  <a:lnTo>
                    <a:pt x="0" y="7876"/>
                  </a:lnTo>
                  <a:cubicBezTo>
                    <a:pt x="0" y="8443"/>
                    <a:pt x="473" y="8916"/>
                    <a:pt x="1008" y="8916"/>
                  </a:cubicBezTo>
                  <a:lnTo>
                    <a:pt x="1702" y="8916"/>
                  </a:lnTo>
                  <a:cubicBezTo>
                    <a:pt x="1891" y="8916"/>
                    <a:pt x="2048" y="8758"/>
                    <a:pt x="2048" y="8569"/>
                  </a:cubicBezTo>
                  <a:lnTo>
                    <a:pt x="2048" y="4474"/>
                  </a:lnTo>
                  <a:cubicBezTo>
                    <a:pt x="2048" y="4253"/>
                    <a:pt x="1891" y="4096"/>
                    <a:pt x="1702" y="4096"/>
                  </a:cubicBezTo>
                  <a:lnTo>
                    <a:pt x="1449" y="4096"/>
                  </a:lnTo>
                  <a:cubicBezTo>
                    <a:pt x="1922" y="2111"/>
                    <a:pt x="3749" y="630"/>
                    <a:pt x="5797" y="630"/>
                  </a:cubicBezTo>
                  <a:cubicBezTo>
                    <a:pt x="7876" y="630"/>
                    <a:pt x="9641" y="2079"/>
                    <a:pt x="10113" y="4096"/>
                  </a:cubicBezTo>
                  <a:lnTo>
                    <a:pt x="9893" y="4096"/>
                  </a:lnTo>
                  <a:cubicBezTo>
                    <a:pt x="9672" y="4096"/>
                    <a:pt x="9515" y="4253"/>
                    <a:pt x="9515" y="4474"/>
                  </a:cubicBezTo>
                  <a:lnTo>
                    <a:pt x="9515" y="8569"/>
                  </a:lnTo>
                  <a:cubicBezTo>
                    <a:pt x="9515" y="8758"/>
                    <a:pt x="9672" y="8916"/>
                    <a:pt x="9893" y="8916"/>
                  </a:cubicBezTo>
                  <a:lnTo>
                    <a:pt x="10208" y="8916"/>
                  </a:lnTo>
                  <a:cubicBezTo>
                    <a:pt x="10050" y="9704"/>
                    <a:pt x="9326" y="10302"/>
                    <a:pt x="8507" y="10302"/>
                  </a:cubicBezTo>
                  <a:lnTo>
                    <a:pt x="6742" y="10302"/>
                  </a:lnTo>
                  <a:cubicBezTo>
                    <a:pt x="6585" y="9893"/>
                    <a:pt x="6207" y="9609"/>
                    <a:pt x="5734" y="9609"/>
                  </a:cubicBezTo>
                  <a:cubicBezTo>
                    <a:pt x="5199" y="9609"/>
                    <a:pt x="4726" y="10082"/>
                    <a:pt x="4726" y="10649"/>
                  </a:cubicBezTo>
                  <a:cubicBezTo>
                    <a:pt x="4726" y="11184"/>
                    <a:pt x="5199" y="11657"/>
                    <a:pt x="5734" y="11657"/>
                  </a:cubicBezTo>
                  <a:cubicBezTo>
                    <a:pt x="6175" y="11657"/>
                    <a:pt x="6585" y="11405"/>
                    <a:pt x="6742" y="10995"/>
                  </a:cubicBezTo>
                  <a:lnTo>
                    <a:pt x="8507" y="10995"/>
                  </a:lnTo>
                  <a:cubicBezTo>
                    <a:pt x="9735" y="10995"/>
                    <a:pt x="10743" y="10082"/>
                    <a:pt x="10869" y="8916"/>
                  </a:cubicBezTo>
                  <a:cubicBezTo>
                    <a:pt x="11248" y="8790"/>
                    <a:pt x="11563" y="8412"/>
                    <a:pt x="11563" y="7939"/>
                  </a:cubicBezTo>
                  <a:lnTo>
                    <a:pt x="11563" y="5198"/>
                  </a:lnTo>
                  <a:cubicBezTo>
                    <a:pt x="11657" y="4694"/>
                    <a:pt x="11311" y="4316"/>
                    <a:pt x="10869" y="4190"/>
                  </a:cubicBezTo>
                  <a:cubicBezTo>
                    <a:pt x="10397" y="1796"/>
                    <a:pt x="8255" y="0"/>
                    <a:pt x="5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93;p16">
              <a:extLst>
                <a:ext uri="{FF2B5EF4-FFF2-40B4-BE49-F238E27FC236}">
                  <a16:creationId xmlns:a16="http://schemas.microsoft.com/office/drawing/2014/main" id="{0FBD60FA-B90B-4BB4-8B8A-2F545C2A9C23}"/>
                </a:ext>
              </a:extLst>
            </p:cNvPr>
            <p:cNvSpPr/>
            <p:nvPr/>
          </p:nvSpPr>
          <p:spPr>
            <a:xfrm>
              <a:off x="2222861" y="2147828"/>
              <a:ext cx="240611" cy="236244"/>
            </a:xfrm>
            <a:custGeom>
              <a:avLst/>
              <a:gdLst/>
              <a:ahLst/>
              <a:cxnLst/>
              <a:rect l="l" t="t" r="r" b="b"/>
              <a:pathLst>
                <a:path w="6270" h="6157" extrusionOk="0">
                  <a:moveTo>
                    <a:pt x="3119" y="663"/>
                  </a:moveTo>
                  <a:cubicBezTo>
                    <a:pt x="4442" y="663"/>
                    <a:pt x="5514" y="1734"/>
                    <a:pt x="5514" y="3088"/>
                  </a:cubicBezTo>
                  <a:cubicBezTo>
                    <a:pt x="5514" y="4412"/>
                    <a:pt x="4411" y="5483"/>
                    <a:pt x="3119" y="5483"/>
                  </a:cubicBezTo>
                  <a:cubicBezTo>
                    <a:pt x="2647" y="5483"/>
                    <a:pt x="2206" y="5357"/>
                    <a:pt x="1796" y="5136"/>
                  </a:cubicBezTo>
                  <a:cubicBezTo>
                    <a:pt x="1750" y="5090"/>
                    <a:pt x="1670" y="5061"/>
                    <a:pt x="1606" y="5061"/>
                  </a:cubicBezTo>
                  <a:cubicBezTo>
                    <a:pt x="1582" y="5061"/>
                    <a:pt x="1561" y="5065"/>
                    <a:pt x="1544" y="5073"/>
                  </a:cubicBezTo>
                  <a:lnTo>
                    <a:pt x="914" y="5294"/>
                  </a:lnTo>
                  <a:lnTo>
                    <a:pt x="1103" y="4664"/>
                  </a:lnTo>
                  <a:cubicBezTo>
                    <a:pt x="1134" y="4569"/>
                    <a:pt x="1103" y="4443"/>
                    <a:pt x="1071" y="4380"/>
                  </a:cubicBezTo>
                  <a:cubicBezTo>
                    <a:pt x="819" y="3971"/>
                    <a:pt x="693" y="3561"/>
                    <a:pt x="693" y="3120"/>
                  </a:cubicBezTo>
                  <a:cubicBezTo>
                    <a:pt x="693" y="1734"/>
                    <a:pt x="1796" y="663"/>
                    <a:pt x="3119" y="663"/>
                  </a:cubicBezTo>
                  <a:close/>
                  <a:moveTo>
                    <a:pt x="3151" y="1"/>
                  </a:moveTo>
                  <a:cubicBezTo>
                    <a:pt x="1449" y="1"/>
                    <a:pt x="32" y="1387"/>
                    <a:pt x="32" y="3057"/>
                  </a:cubicBezTo>
                  <a:cubicBezTo>
                    <a:pt x="32" y="3593"/>
                    <a:pt x="158" y="4097"/>
                    <a:pt x="441" y="4569"/>
                  </a:cubicBezTo>
                  <a:lnTo>
                    <a:pt x="32" y="5703"/>
                  </a:lnTo>
                  <a:cubicBezTo>
                    <a:pt x="0" y="5829"/>
                    <a:pt x="32" y="5955"/>
                    <a:pt x="126" y="6081"/>
                  </a:cubicBezTo>
                  <a:cubicBezTo>
                    <a:pt x="172" y="6128"/>
                    <a:pt x="269" y="6157"/>
                    <a:pt x="367" y="6157"/>
                  </a:cubicBezTo>
                  <a:cubicBezTo>
                    <a:pt x="403" y="6157"/>
                    <a:pt x="439" y="6153"/>
                    <a:pt x="473" y="6144"/>
                  </a:cubicBezTo>
                  <a:lnTo>
                    <a:pt x="1607" y="5735"/>
                  </a:lnTo>
                  <a:cubicBezTo>
                    <a:pt x="2080" y="5987"/>
                    <a:pt x="2584" y="6144"/>
                    <a:pt x="3151" y="6144"/>
                  </a:cubicBezTo>
                  <a:cubicBezTo>
                    <a:pt x="4852" y="6144"/>
                    <a:pt x="6270" y="4758"/>
                    <a:pt x="6270" y="3057"/>
                  </a:cubicBezTo>
                  <a:cubicBezTo>
                    <a:pt x="6270" y="1387"/>
                    <a:pt x="4883" y="1"/>
                    <a:pt x="3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4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D0715662-2971-405D-B487-A3CD4ABEC0F6}"/>
              </a:ext>
            </a:extLst>
          </p:cNvPr>
          <p:cNvSpPr txBox="1"/>
          <p:nvPr/>
        </p:nvSpPr>
        <p:spPr>
          <a:xfrm>
            <a:off x="1325481" y="3187789"/>
            <a:ext cx="2027497" cy="487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vi-VN" altLang="zh-CN" sz="2400" kern="0" dirty="0" err="1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Đặt</a:t>
            </a:r>
            <a:r>
              <a:rPr lang="vi-VN" altLang="zh-CN" sz="2400" kern="0" dirty="0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 tên </a:t>
            </a:r>
            <a:r>
              <a:rPr lang="vi-VN" altLang="zh-CN" sz="2400" kern="0" dirty="0" err="1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bài</a:t>
            </a:r>
            <a:r>
              <a:rPr lang="vi-VN" altLang="zh-CN" sz="2400" kern="0" dirty="0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 </a:t>
            </a:r>
            <a:r>
              <a:rPr lang="vi-VN" altLang="zh-CN" sz="2400" kern="0" dirty="0" err="1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nói</a:t>
            </a:r>
            <a:endParaRPr lang="en-US" altLang="zh-CN" sz="2400" kern="0" dirty="0">
              <a:solidFill>
                <a:srgbClr val="553036"/>
              </a:solidFill>
              <a:latin typeface="+mj-lt"/>
              <a:ea typeface="仓耳玄三M W05" panose="02020400000000000000" pitchFamily="18" charset="-122"/>
              <a:sym typeface="Roboto Light"/>
            </a:endParaRPr>
          </a:p>
        </p:txBody>
      </p:sp>
      <p:sp>
        <p:nvSpPr>
          <p:cNvPr id="57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C1DB8E05-1D0C-45A1-A2CF-837E901E9A21}"/>
              </a:ext>
            </a:extLst>
          </p:cNvPr>
          <p:cNvSpPr txBox="1"/>
          <p:nvPr/>
        </p:nvSpPr>
        <p:spPr>
          <a:xfrm>
            <a:off x="5389539" y="1904647"/>
            <a:ext cx="1408876" cy="1041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vi-VN" sz="2400" kern="0" dirty="0" err="1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Xác</a:t>
            </a:r>
            <a:r>
              <a:rPr lang="vi-VN" sz="2400" kern="0" dirty="0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 </a:t>
            </a:r>
            <a:r>
              <a:rPr lang="vi-VN" sz="2400" kern="0" dirty="0" err="1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định</a:t>
            </a:r>
            <a:r>
              <a:rPr lang="vi-VN" sz="2400" kern="0" dirty="0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, </a:t>
            </a:r>
            <a:r>
              <a:rPr lang="vi-VN" sz="2400" kern="0" dirty="0" err="1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sắp</a:t>
            </a:r>
            <a:r>
              <a:rPr lang="vi-VN" sz="2400" kern="0" dirty="0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 </a:t>
            </a:r>
            <a:r>
              <a:rPr lang="vi-VN" sz="2400" kern="0" dirty="0" err="1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xếp</a:t>
            </a:r>
            <a:r>
              <a:rPr lang="vi-VN" sz="2400" kern="0" dirty="0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 ý</a:t>
            </a:r>
            <a:endParaRPr lang="en-US" altLang="zh-CN" sz="2400" kern="0" dirty="0">
              <a:solidFill>
                <a:srgbClr val="553036"/>
              </a:solidFill>
              <a:latin typeface="+mj-lt"/>
              <a:ea typeface="仓耳玄三M W05" panose="02020400000000000000" pitchFamily="18" charset="-122"/>
              <a:sym typeface="Roboto Light"/>
            </a:endParaRPr>
          </a:p>
        </p:txBody>
      </p:sp>
      <p:sp>
        <p:nvSpPr>
          <p:cNvPr id="5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55E2D431-46A8-4596-8C5A-EB1B2E099CE2}"/>
              </a:ext>
            </a:extLst>
          </p:cNvPr>
          <p:cNvSpPr txBox="1"/>
          <p:nvPr/>
        </p:nvSpPr>
        <p:spPr>
          <a:xfrm>
            <a:off x="8825236" y="3013195"/>
            <a:ext cx="2034402" cy="1041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vi-VN" sz="2400" kern="0" dirty="0" err="1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Xác</a:t>
            </a:r>
            <a:r>
              <a:rPr lang="vi-VN" sz="2400" kern="0" dirty="0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 </a:t>
            </a:r>
            <a:r>
              <a:rPr lang="vi-VN" sz="2400" kern="0" dirty="0" err="1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định</a:t>
            </a:r>
            <a:r>
              <a:rPr lang="vi-VN" sz="2400" kern="0" dirty="0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 </a:t>
            </a:r>
            <a:r>
              <a:rPr lang="vi-VN" sz="2400" kern="0" dirty="0" err="1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từ</a:t>
            </a:r>
            <a:r>
              <a:rPr lang="vi-VN" sz="2400" kern="0" dirty="0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 </a:t>
            </a:r>
            <a:r>
              <a:rPr lang="vi-VN" sz="2400" kern="0" dirty="0" err="1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ngữ</a:t>
            </a:r>
            <a:r>
              <a:rPr lang="vi-VN" sz="2400" kern="0" dirty="0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 then </a:t>
            </a:r>
            <a:r>
              <a:rPr lang="vi-VN" sz="2400" kern="0" dirty="0" err="1">
                <a:solidFill>
                  <a:srgbClr val="55303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chốt</a:t>
            </a:r>
            <a:endParaRPr lang="en-US" altLang="zh-CN" sz="2400" kern="0" dirty="0">
              <a:solidFill>
                <a:srgbClr val="553036"/>
              </a:solidFill>
              <a:latin typeface="+mj-lt"/>
              <a:ea typeface="仓耳玄三M W05" panose="02020400000000000000" pitchFamily="18" charset="-122"/>
              <a:sym typeface="Roboto Light"/>
            </a:endParaRPr>
          </a:p>
        </p:txBody>
      </p:sp>
      <p:sp>
        <p:nvSpPr>
          <p:cNvPr id="5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8A43CB1-3355-458F-97B2-6028B705A558}"/>
              </a:ext>
            </a:extLst>
          </p:cNvPr>
          <p:cNvSpPr txBox="1"/>
          <p:nvPr/>
        </p:nvSpPr>
        <p:spPr>
          <a:xfrm>
            <a:off x="5483352" y="4513773"/>
            <a:ext cx="1185671" cy="121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412750" hangingPunct="0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vi-VN" sz="2800" b="1" kern="0" dirty="0">
                <a:solidFill>
                  <a:srgbClr val="E6E6E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c. </a:t>
            </a:r>
            <a:r>
              <a:rPr lang="vi-VN" sz="2800" b="1" kern="0" dirty="0" err="1">
                <a:solidFill>
                  <a:srgbClr val="E6E6E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Tìm</a:t>
            </a:r>
            <a:r>
              <a:rPr lang="vi-VN" sz="2800" b="1" kern="0" dirty="0">
                <a:solidFill>
                  <a:srgbClr val="E6E6E6"/>
                </a:solidFill>
                <a:latin typeface="+mj-lt"/>
                <a:ea typeface="仓耳玄三M W05" panose="02020400000000000000" pitchFamily="18" charset="-122"/>
                <a:sym typeface="Roboto Light"/>
              </a:rPr>
              <a:t> ý</a:t>
            </a:r>
            <a:endParaRPr lang="en-US" altLang="zh-CN" sz="2800" b="1" kern="0" dirty="0">
              <a:solidFill>
                <a:srgbClr val="E6E6E6"/>
              </a:solidFill>
              <a:latin typeface="+mj-lt"/>
              <a:ea typeface="仓耳玄三M W05" panose="02020400000000000000" pitchFamily="18" charset="-122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5570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58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67E5AAD8-2F43-417B-B419-9E0E6E845BFE}"/>
              </a:ext>
            </a:extLst>
          </p:cNvPr>
          <p:cNvSpPr/>
          <p:nvPr/>
        </p:nvSpPr>
        <p:spPr>
          <a:xfrm flipH="1" flipV="1">
            <a:off x="6507035" y="1"/>
            <a:ext cx="5729367" cy="6857999"/>
          </a:xfrm>
          <a:custGeom>
            <a:avLst/>
            <a:gdLst>
              <a:gd name="connsiteX0" fmla="*/ 0 w 5729367"/>
              <a:gd name="connsiteY0" fmla="*/ 0 h 6857999"/>
              <a:gd name="connsiteX1" fmla="*/ 3252867 w 5729367"/>
              <a:gd name="connsiteY1" fmla="*/ 0 h 6857999"/>
              <a:gd name="connsiteX2" fmla="*/ 5729367 w 5729367"/>
              <a:gd name="connsiteY2" fmla="*/ 6857999 h 6857999"/>
              <a:gd name="connsiteX3" fmla="*/ 3252867 w 5729367"/>
              <a:gd name="connsiteY3" fmla="*/ 6857999 h 6857999"/>
              <a:gd name="connsiteX4" fmla="*/ 0 w 5729367"/>
              <a:gd name="connsiteY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9367" h="6857999">
                <a:moveTo>
                  <a:pt x="0" y="0"/>
                </a:moveTo>
                <a:lnTo>
                  <a:pt x="3252867" y="0"/>
                </a:lnTo>
                <a:lnTo>
                  <a:pt x="5729367" y="6857999"/>
                </a:lnTo>
                <a:lnTo>
                  <a:pt x="325286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B408A53-8FD8-4038-B897-AC616BFBB7BA}"/>
              </a:ext>
            </a:extLst>
          </p:cNvPr>
          <p:cNvSpPr/>
          <p:nvPr/>
        </p:nvSpPr>
        <p:spPr>
          <a:xfrm flipH="1" flipV="1">
            <a:off x="6896100" y="-2"/>
            <a:ext cx="5295900" cy="6858002"/>
          </a:xfrm>
          <a:custGeom>
            <a:avLst/>
            <a:gdLst>
              <a:gd name="connsiteX0" fmla="*/ 0 w 5295900"/>
              <a:gd name="connsiteY0" fmla="*/ 2 h 6858002"/>
              <a:gd name="connsiteX1" fmla="*/ 452437 w 5295900"/>
              <a:gd name="connsiteY1" fmla="*/ 2 h 6858002"/>
              <a:gd name="connsiteX2" fmla="*/ 452437 w 5295900"/>
              <a:gd name="connsiteY2" fmla="*/ 6858002 h 6858002"/>
              <a:gd name="connsiteX3" fmla="*/ 0 w 5295900"/>
              <a:gd name="connsiteY3" fmla="*/ 6858002 h 6858002"/>
              <a:gd name="connsiteX4" fmla="*/ 2733674 w 5295900"/>
              <a:gd name="connsiteY4" fmla="*/ 0 h 6858002"/>
              <a:gd name="connsiteX5" fmla="*/ 5295900 w 5295900"/>
              <a:gd name="connsiteY5" fmla="*/ 0 h 6858002"/>
              <a:gd name="connsiteX6" fmla="*/ 2733674 w 5295900"/>
              <a:gd name="connsiteY6" fmla="*/ 6858001 h 6858002"/>
              <a:gd name="connsiteX7" fmla="*/ 2733674 w 5295900"/>
              <a:gd name="connsiteY7" fmla="*/ 6858002 h 6858002"/>
              <a:gd name="connsiteX8" fmla="*/ 452438 w 5295900"/>
              <a:gd name="connsiteY8" fmla="*/ 6858002 h 6858002"/>
              <a:gd name="connsiteX9" fmla="*/ 452438 w 5295900"/>
              <a:gd name="connsiteY9" fmla="*/ 2 h 6858002"/>
              <a:gd name="connsiteX10" fmla="*/ 2733674 w 5295900"/>
              <a:gd name="connsiteY10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5900" h="6858002">
                <a:moveTo>
                  <a:pt x="0" y="2"/>
                </a:moveTo>
                <a:lnTo>
                  <a:pt x="452437" y="2"/>
                </a:lnTo>
                <a:lnTo>
                  <a:pt x="452437" y="6858002"/>
                </a:lnTo>
                <a:lnTo>
                  <a:pt x="0" y="6858002"/>
                </a:lnTo>
                <a:close/>
                <a:moveTo>
                  <a:pt x="2733674" y="0"/>
                </a:moveTo>
                <a:lnTo>
                  <a:pt x="5295900" y="0"/>
                </a:lnTo>
                <a:lnTo>
                  <a:pt x="2733674" y="6858001"/>
                </a:lnTo>
                <a:lnTo>
                  <a:pt x="2733674" y="6858002"/>
                </a:lnTo>
                <a:lnTo>
                  <a:pt x="452438" y="6858002"/>
                </a:lnTo>
                <a:lnTo>
                  <a:pt x="452438" y="2"/>
                </a:lnTo>
                <a:lnTo>
                  <a:pt x="2733674" y="2"/>
                </a:lnTo>
                <a:close/>
              </a:path>
            </a:pathLst>
          </a:custGeom>
          <a:gradFill>
            <a:gsLst>
              <a:gs pos="0">
                <a:srgbClr val="FEDCBD">
                  <a:alpha val="5000"/>
                </a:srgbClr>
              </a:gs>
              <a:gs pos="100000">
                <a:srgbClr val="FEDCBD">
                  <a:alpha val="2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F36D71-89AD-49B1-BA2B-9E97C880B261}"/>
              </a:ext>
            </a:extLst>
          </p:cNvPr>
          <p:cNvGrpSpPr/>
          <p:nvPr/>
        </p:nvGrpSpPr>
        <p:grpSpPr>
          <a:xfrm>
            <a:off x="11439525" y="4774223"/>
            <a:ext cx="752475" cy="2083777"/>
            <a:chOff x="11439525" y="4774223"/>
            <a:chExt cx="752475" cy="2083777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E4F99A38-5476-4977-94DD-D4D42E9EB703}"/>
                </a:ext>
              </a:extLst>
            </p:cNvPr>
            <p:cNvSpPr/>
            <p:nvPr/>
          </p:nvSpPr>
          <p:spPr>
            <a:xfrm>
              <a:off x="11439525" y="4774223"/>
              <a:ext cx="752475" cy="2083777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54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0AA4666-6BC8-4696-9BA7-0DF6AF13B581}"/>
                </a:ext>
              </a:extLst>
            </p:cNvPr>
            <p:cNvSpPr/>
            <p:nvPr/>
          </p:nvSpPr>
          <p:spPr>
            <a:xfrm>
              <a:off x="11861800" y="5943600"/>
              <a:ext cx="330200" cy="914400"/>
            </a:xfrm>
            <a:prstGeom prst="triangle">
              <a:avLst>
                <a:gd name="adj" fmla="val 100000"/>
              </a:avLst>
            </a:prstGeom>
            <a:solidFill>
              <a:srgbClr val="5530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675E6DBA-9EC2-43D4-AE0B-C5401FFFE2BF}"/>
              </a:ext>
            </a:extLst>
          </p:cNvPr>
          <p:cNvSpPr/>
          <p:nvPr/>
        </p:nvSpPr>
        <p:spPr>
          <a:xfrm flipH="1">
            <a:off x="0" y="5249228"/>
            <a:ext cx="580945" cy="160877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1000">
                <a:srgbClr val="FEDCBD">
                  <a:alpha val="0"/>
                </a:srgbClr>
              </a:gs>
              <a:gs pos="100000">
                <a:srgbClr val="EEC597">
                  <a:alpha val="50000"/>
                </a:srgb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1" name="Google Shape;167;p19">
            <a:extLst>
              <a:ext uri="{FF2B5EF4-FFF2-40B4-BE49-F238E27FC236}">
                <a16:creationId xmlns:a16="http://schemas.microsoft.com/office/drawing/2014/main" id="{D0294A23-8A72-4F6B-9CEE-153DB2AED549}"/>
              </a:ext>
            </a:extLst>
          </p:cNvPr>
          <p:cNvSpPr/>
          <p:nvPr/>
        </p:nvSpPr>
        <p:spPr>
          <a:xfrm>
            <a:off x="8835083" y="1820533"/>
            <a:ext cx="2575200" cy="2575200"/>
          </a:xfrm>
          <a:prstGeom prst="ellipse">
            <a:avLst/>
          </a:prstGeom>
          <a:solidFill>
            <a:srgbClr val="5530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  <a:endParaRPr kumimoji="0" sz="41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5391373-2ACE-4E87-AC00-E7FA4480B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757" y="649482"/>
            <a:ext cx="6096012" cy="609601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092040C-A6EB-46B1-AB70-7F61FA7E4A83}"/>
              </a:ext>
            </a:extLst>
          </p:cNvPr>
          <p:cNvSpPr txBox="1"/>
          <p:nvPr/>
        </p:nvSpPr>
        <p:spPr>
          <a:xfrm>
            <a:off x="4471640" y="208111"/>
            <a:ext cx="6668428" cy="882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4400" dirty="0">
                <a:effectLst/>
                <a:latin typeface="Texturina 28pt ExtraBold" pitchFamily="2" charset="0"/>
                <a:ea typeface="Texturina 28pt ExtraBold" pitchFamily="2" charset="0"/>
              </a:rPr>
              <a:t>- </a:t>
            </a:r>
            <a:r>
              <a:rPr lang="en-US" sz="4400" dirty="0" err="1">
                <a:effectLst/>
                <a:latin typeface="Texturina 28pt ExtraBold" pitchFamily="2" charset="0"/>
                <a:ea typeface="Texturina 28pt ExtraBold" pitchFamily="2" charset="0"/>
              </a:rPr>
              <a:t>Lập</a:t>
            </a:r>
            <a:r>
              <a:rPr lang="en-US" sz="4400" dirty="0">
                <a:effectLst/>
                <a:latin typeface="Texturina 28pt ExtraBold" pitchFamily="2" charset="0"/>
                <a:ea typeface="Texturina 28pt ExtraBold" pitchFamily="2" charset="0"/>
              </a:rPr>
              <a:t> </a:t>
            </a:r>
            <a:r>
              <a:rPr lang="en-US" sz="4400" dirty="0" err="1">
                <a:effectLst/>
                <a:latin typeface="Texturina 28pt ExtraBold" pitchFamily="2" charset="0"/>
                <a:ea typeface="Texturina 28pt ExtraBold" pitchFamily="2" charset="0"/>
              </a:rPr>
              <a:t>dàn</a:t>
            </a:r>
            <a:r>
              <a:rPr lang="en-US" sz="4400" dirty="0">
                <a:effectLst/>
                <a:latin typeface="Texturina 28pt ExtraBold" pitchFamily="2" charset="0"/>
                <a:ea typeface="Texturina 28pt ExtraBold" pitchFamily="2" charset="0"/>
              </a:rPr>
              <a:t> ý</a:t>
            </a:r>
            <a:endParaRPr lang="vi-VN" sz="3600" dirty="0">
              <a:effectLst/>
              <a:latin typeface="Texturina 28pt ExtraBold" pitchFamily="2" charset="0"/>
              <a:ea typeface="Texturina 28pt ExtraBold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8EAE05-EA0E-4661-8550-FB228ADAD1D4}"/>
              </a:ext>
            </a:extLst>
          </p:cNvPr>
          <p:cNvSpPr txBox="1"/>
          <p:nvPr/>
        </p:nvSpPr>
        <p:spPr>
          <a:xfrm>
            <a:off x="3909543" y="1067601"/>
            <a:ext cx="6668428" cy="604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800" b="1" i="1" dirty="0" err="1">
                <a:solidFill>
                  <a:srgbClr val="ED7D3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ED7D3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ED7D3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ED7D3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ED7D3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b="1" i="1" dirty="0">
                <a:solidFill>
                  <a:srgbClr val="ED7D3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ED7D3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ED7D3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ED7D3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b="1" i="1" dirty="0">
                <a:solidFill>
                  <a:srgbClr val="ED7D3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ED7D3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i="1" dirty="0">
                <a:solidFill>
                  <a:srgbClr val="ED7D3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000" i="1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0237545-5444-4C88-8C94-BDF997A87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2020"/>
              </p:ext>
            </p:extLst>
          </p:nvPr>
        </p:nvGraphicFramePr>
        <p:xfrm>
          <a:off x="1653318" y="2321991"/>
          <a:ext cx="7672039" cy="284065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195496">
                  <a:extLst>
                    <a:ext uri="{9D8B030D-6E8A-4147-A177-3AD203B41FA5}">
                      <a16:colId xmlns:a16="http://schemas.microsoft.com/office/drawing/2014/main" val="493102665"/>
                    </a:ext>
                  </a:extLst>
                </a:gridCol>
                <a:gridCol w="2195496">
                  <a:extLst>
                    <a:ext uri="{9D8B030D-6E8A-4147-A177-3AD203B41FA5}">
                      <a16:colId xmlns:a16="http://schemas.microsoft.com/office/drawing/2014/main" val="1384110698"/>
                    </a:ext>
                  </a:extLst>
                </a:gridCol>
                <a:gridCol w="3281047">
                  <a:extLst>
                    <a:ext uri="{9D8B030D-6E8A-4147-A177-3AD203B41FA5}">
                      <a16:colId xmlns:a16="http://schemas.microsoft.com/office/drawing/2014/main" val="3819960352"/>
                    </a:ext>
                  </a:extLst>
                </a:gridCol>
              </a:tblGrid>
              <a:tr h="1100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dirty="0" err="1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4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4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4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effectLst/>
                          <a:highlight>
                            <a:srgbClr val="FF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554246"/>
                  </a:ext>
                </a:extLst>
              </a:tr>
              <a:tr h="1740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highlight>
                            <a:srgbClr val="FFFFFF"/>
                          </a:highlight>
                        </a:rPr>
                        <a:t>…</a:t>
                      </a:r>
                      <a:endParaRPr lang="vi-VN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>
                          <a:effectLst/>
                          <a:highlight>
                            <a:srgbClr val="FFFFFF"/>
                          </a:highlight>
                        </a:rPr>
                        <a:t>…</a:t>
                      </a:r>
                      <a:endParaRPr lang="vi-VN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  <a:highlight>
                            <a:srgbClr val="FFFFFF"/>
                          </a:highlight>
                        </a:rPr>
                        <a:t>…</a:t>
                      </a:r>
                      <a:endParaRPr lang="vi-VN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30472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43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AFFBE33-3C71-4138-A3DD-996417CDC681}"/>
              </a:ext>
            </a:extLst>
          </p:cNvPr>
          <p:cNvSpPr/>
          <p:nvPr/>
        </p:nvSpPr>
        <p:spPr>
          <a:xfrm flipV="1">
            <a:off x="0" y="1343024"/>
            <a:ext cx="4258785" cy="5514975"/>
          </a:xfrm>
          <a:custGeom>
            <a:avLst/>
            <a:gdLst>
              <a:gd name="connsiteX0" fmla="*/ 0 w 5295900"/>
              <a:gd name="connsiteY0" fmla="*/ 2 h 6858002"/>
              <a:gd name="connsiteX1" fmla="*/ 452437 w 5295900"/>
              <a:gd name="connsiteY1" fmla="*/ 2 h 6858002"/>
              <a:gd name="connsiteX2" fmla="*/ 452437 w 5295900"/>
              <a:gd name="connsiteY2" fmla="*/ 6858002 h 6858002"/>
              <a:gd name="connsiteX3" fmla="*/ 0 w 5295900"/>
              <a:gd name="connsiteY3" fmla="*/ 6858002 h 6858002"/>
              <a:gd name="connsiteX4" fmla="*/ 2733674 w 5295900"/>
              <a:gd name="connsiteY4" fmla="*/ 0 h 6858002"/>
              <a:gd name="connsiteX5" fmla="*/ 5295900 w 5295900"/>
              <a:gd name="connsiteY5" fmla="*/ 0 h 6858002"/>
              <a:gd name="connsiteX6" fmla="*/ 2733674 w 5295900"/>
              <a:gd name="connsiteY6" fmla="*/ 6858001 h 6858002"/>
              <a:gd name="connsiteX7" fmla="*/ 2733674 w 5295900"/>
              <a:gd name="connsiteY7" fmla="*/ 6858002 h 6858002"/>
              <a:gd name="connsiteX8" fmla="*/ 452438 w 5295900"/>
              <a:gd name="connsiteY8" fmla="*/ 6858002 h 6858002"/>
              <a:gd name="connsiteX9" fmla="*/ 452438 w 5295900"/>
              <a:gd name="connsiteY9" fmla="*/ 2 h 6858002"/>
              <a:gd name="connsiteX10" fmla="*/ 2733674 w 5295900"/>
              <a:gd name="connsiteY10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5900" h="6858002">
                <a:moveTo>
                  <a:pt x="0" y="2"/>
                </a:moveTo>
                <a:lnTo>
                  <a:pt x="452437" y="2"/>
                </a:lnTo>
                <a:lnTo>
                  <a:pt x="452437" y="6858002"/>
                </a:lnTo>
                <a:lnTo>
                  <a:pt x="0" y="6858002"/>
                </a:lnTo>
                <a:close/>
                <a:moveTo>
                  <a:pt x="2733674" y="0"/>
                </a:moveTo>
                <a:lnTo>
                  <a:pt x="5295900" y="0"/>
                </a:lnTo>
                <a:lnTo>
                  <a:pt x="2733674" y="6858001"/>
                </a:lnTo>
                <a:lnTo>
                  <a:pt x="2733674" y="6858002"/>
                </a:lnTo>
                <a:lnTo>
                  <a:pt x="452438" y="6858002"/>
                </a:lnTo>
                <a:lnTo>
                  <a:pt x="452438" y="2"/>
                </a:lnTo>
                <a:lnTo>
                  <a:pt x="2733674" y="2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33CFD92-DF26-4FAD-9AF9-C4E56EBE7678}"/>
              </a:ext>
            </a:extLst>
          </p:cNvPr>
          <p:cNvSpPr/>
          <p:nvPr/>
        </p:nvSpPr>
        <p:spPr>
          <a:xfrm>
            <a:off x="0" y="-2"/>
            <a:ext cx="5295900" cy="6858002"/>
          </a:xfrm>
          <a:custGeom>
            <a:avLst/>
            <a:gdLst>
              <a:gd name="connsiteX0" fmla="*/ 0 w 5295900"/>
              <a:gd name="connsiteY0" fmla="*/ 2 h 6858002"/>
              <a:gd name="connsiteX1" fmla="*/ 452437 w 5295900"/>
              <a:gd name="connsiteY1" fmla="*/ 2 h 6858002"/>
              <a:gd name="connsiteX2" fmla="*/ 452437 w 5295900"/>
              <a:gd name="connsiteY2" fmla="*/ 6858002 h 6858002"/>
              <a:gd name="connsiteX3" fmla="*/ 0 w 5295900"/>
              <a:gd name="connsiteY3" fmla="*/ 6858002 h 6858002"/>
              <a:gd name="connsiteX4" fmla="*/ 2733674 w 5295900"/>
              <a:gd name="connsiteY4" fmla="*/ 0 h 6858002"/>
              <a:gd name="connsiteX5" fmla="*/ 5295900 w 5295900"/>
              <a:gd name="connsiteY5" fmla="*/ 0 h 6858002"/>
              <a:gd name="connsiteX6" fmla="*/ 2733674 w 5295900"/>
              <a:gd name="connsiteY6" fmla="*/ 6858001 h 6858002"/>
              <a:gd name="connsiteX7" fmla="*/ 2733674 w 5295900"/>
              <a:gd name="connsiteY7" fmla="*/ 6858002 h 6858002"/>
              <a:gd name="connsiteX8" fmla="*/ 452438 w 5295900"/>
              <a:gd name="connsiteY8" fmla="*/ 6858002 h 6858002"/>
              <a:gd name="connsiteX9" fmla="*/ 452438 w 5295900"/>
              <a:gd name="connsiteY9" fmla="*/ 2 h 6858002"/>
              <a:gd name="connsiteX10" fmla="*/ 2733674 w 5295900"/>
              <a:gd name="connsiteY10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5900" h="6858002">
                <a:moveTo>
                  <a:pt x="0" y="2"/>
                </a:moveTo>
                <a:lnTo>
                  <a:pt x="452437" y="2"/>
                </a:lnTo>
                <a:lnTo>
                  <a:pt x="452437" y="6858002"/>
                </a:lnTo>
                <a:lnTo>
                  <a:pt x="0" y="6858002"/>
                </a:lnTo>
                <a:close/>
                <a:moveTo>
                  <a:pt x="2733674" y="0"/>
                </a:moveTo>
                <a:lnTo>
                  <a:pt x="5295900" y="0"/>
                </a:lnTo>
                <a:lnTo>
                  <a:pt x="2733674" y="6858001"/>
                </a:lnTo>
                <a:lnTo>
                  <a:pt x="2733674" y="6858002"/>
                </a:lnTo>
                <a:lnTo>
                  <a:pt x="452438" y="6858002"/>
                </a:lnTo>
                <a:lnTo>
                  <a:pt x="452438" y="2"/>
                </a:lnTo>
                <a:lnTo>
                  <a:pt x="2733674" y="2"/>
                </a:lnTo>
                <a:close/>
              </a:path>
            </a:pathLst>
          </a:custGeom>
          <a:gradFill>
            <a:gsLst>
              <a:gs pos="0">
                <a:srgbClr val="FEDCBD"/>
              </a:gs>
              <a:gs pos="100000">
                <a:srgbClr val="EEC59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387A40-936F-452B-AD5F-1C22A5A2DE6C}"/>
              </a:ext>
            </a:extLst>
          </p:cNvPr>
          <p:cNvGrpSpPr/>
          <p:nvPr/>
        </p:nvGrpSpPr>
        <p:grpSpPr>
          <a:xfrm>
            <a:off x="11439525" y="4774223"/>
            <a:ext cx="752475" cy="2083777"/>
            <a:chOff x="11439525" y="4774223"/>
            <a:chExt cx="752475" cy="2083777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349B186-0ECC-4742-9E1F-B88785617D2F}"/>
                </a:ext>
              </a:extLst>
            </p:cNvPr>
            <p:cNvSpPr/>
            <p:nvPr/>
          </p:nvSpPr>
          <p:spPr>
            <a:xfrm>
              <a:off x="11439525" y="4774223"/>
              <a:ext cx="752475" cy="2083777"/>
            </a:xfrm>
            <a:prstGeom prst="triangle">
              <a:avLst>
                <a:gd name="adj" fmla="val 100000"/>
              </a:avLst>
            </a:prstGeom>
            <a:gradFill flip="none" rotWithShape="1">
              <a:gsLst>
                <a:gs pos="54000">
                  <a:srgbClr val="FEDCBD">
                    <a:alpha val="0"/>
                  </a:srgbClr>
                </a:gs>
                <a:gs pos="100000">
                  <a:srgbClr val="EEC597">
                    <a:alpha val="50000"/>
                  </a:srgbClr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D"/>
            </a:p>
          </p:txBody>
        </p:sp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70559B5D-C497-4BBB-92E2-E673C7A1788F}"/>
                </a:ext>
              </a:extLst>
            </p:cNvPr>
            <p:cNvSpPr/>
            <p:nvPr/>
          </p:nvSpPr>
          <p:spPr>
            <a:xfrm>
              <a:off x="11861800" y="5943600"/>
              <a:ext cx="330200" cy="914400"/>
            </a:xfrm>
            <a:prstGeom prst="triangle">
              <a:avLst>
                <a:gd name="adj" fmla="val 100000"/>
              </a:avLst>
            </a:prstGeom>
            <a:solidFill>
              <a:srgbClr val="5530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41A6CC4C-7FA8-4987-84C1-A0C2D780E2DE}"/>
              </a:ext>
            </a:extLst>
          </p:cNvPr>
          <p:cNvSpPr/>
          <p:nvPr/>
        </p:nvSpPr>
        <p:spPr>
          <a:xfrm rot="10800000">
            <a:off x="0" y="0"/>
            <a:ext cx="580945" cy="1608772"/>
          </a:xfrm>
          <a:prstGeom prst="triangle">
            <a:avLst>
              <a:gd name="adj" fmla="val 100000"/>
            </a:avLst>
          </a:prstGeom>
          <a:gradFill flip="none" rotWithShape="1">
            <a:gsLst>
              <a:gs pos="31000">
                <a:srgbClr val="FEDCBD">
                  <a:alpha val="0"/>
                </a:srgbClr>
              </a:gs>
              <a:gs pos="100000">
                <a:srgbClr val="D3926B">
                  <a:alpha val="50000"/>
                </a:srgb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D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89FF85-7132-4233-84CF-4E4EF5602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8925" y="1691184"/>
            <a:ext cx="7064140" cy="5194286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67B5DDB-3DF6-4E9A-9861-B777531ACCEB}"/>
              </a:ext>
            </a:extLst>
          </p:cNvPr>
          <p:cNvGrpSpPr/>
          <p:nvPr/>
        </p:nvGrpSpPr>
        <p:grpSpPr>
          <a:xfrm>
            <a:off x="5829767" y="1608772"/>
            <a:ext cx="3470744" cy="464986"/>
            <a:chOff x="4579303" y="674816"/>
            <a:chExt cx="3470744" cy="464986"/>
          </a:xfrm>
          <a:solidFill>
            <a:srgbClr val="553036"/>
          </a:solidFill>
        </p:grpSpPr>
        <p:sp>
          <p:nvSpPr>
            <p:cNvPr id="17" name="Rounded Rectangle 23">
              <a:extLst>
                <a:ext uri="{FF2B5EF4-FFF2-40B4-BE49-F238E27FC236}">
                  <a16:creationId xmlns:a16="http://schemas.microsoft.com/office/drawing/2014/main" id="{5CF3C153-868F-4029-9C82-0497825860E7}"/>
                </a:ext>
              </a:extLst>
            </p:cNvPr>
            <p:cNvSpPr/>
            <p:nvPr/>
          </p:nvSpPr>
          <p:spPr>
            <a:xfrm>
              <a:off x="4965329" y="674816"/>
              <a:ext cx="2760219" cy="464986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solidFill>
                <a:srgbClr val="553036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50">
              <a:extLst>
                <a:ext uri="{FF2B5EF4-FFF2-40B4-BE49-F238E27FC236}">
                  <a16:creationId xmlns:a16="http://schemas.microsoft.com/office/drawing/2014/main" id="{06241B42-8279-440C-AD30-CF89F5E6299A}"/>
                </a:ext>
              </a:extLst>
            </p:cNvPr>
            <p:cNvSpPr/>
            <p:nvPr/>
          </p:nvSpPr>
          <p:spPr>
            <a:xfrm>
              <a:off x="4579303" y="876967"/>
              <a:ext cx="93860" cy="93860"/>
            </a:xfrm>
            <a:prstGeom prst="ellipse">
              <a:avLst/>
            </a:prstGeom>
            <a:grpFill/>
            <a:ln w="165100" cap="flat" cmpd="sng" algn="ctr">
              <a:solidFill>
                <a:srgbClr val="55303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50">
              <a:extLst>
                <a:ext uri="{FF2B5EF4-FFF2-40B4-BE49-F238E27FC236}">
                  <a16:creationId xmlns:a16="http://schemas.microsoft.com/office/drawing/2014/main" id="{91B9C2B0-E974-4B76-AA8C-7E89104ACE0E}"/>
                </a:ext>
              </a:extLst>
            </p:cNvPr>
            <p:cNvSpPr/>
            <p:nvPr/>
          </p:nvSpPr>
          <p:spPr>
            <a:xfrm>
              <a:off x="7956187" y="876967"/>
              <a:ext cx="93860" cy="93860"/>
            </a:xfrm>
            <a:prstGeom prst="ellipse">
              <a:avLst/>
            </a:prstGeom>
            <a:grpFill/>
            <a:ln w="165100" cap="flat" cmpd="sng" algn="ctr">
              <a:solidFill>
                <a:srgbClr val="55303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Rectangle: Rounded Corners 8">
            <a:extLst>
              <a:ext uri="{FF2B5EF4-FFF2-40B4-BE49-F238E27FC236}">
                <a16:creationId xmlns:a16="http://schemas.microsoft.com/office/drawing/2014/main" id="{52F023BD-F296-4BD5-A7C8-99BCDF69732C}"/>
              </a:ext>
            </a:extLst>
          </p:cNvPr>
          <p:cNvSpPr/>
          <p:nvPr/>
        </p:nvSpPr>
        <p:spPr>
          <a:xfrm>
            <a:off x="5724115" y="2365058"/>
            <a:ext cx="4069244" cy="1533525"/>
          </a:xfrm>
          <a:prstGeom prst="roundRect">
            <a:avLst>
              <a:gd name="adj" fmla="val 6108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>
            <a:outerShdw blurRad="368300" dist="673100" dir="5400000" sx="58000" sy="58000" algn="t" rotWithShape="0">
              <a:prstClr val="black">
                <a:alpha val="17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6A9AD5BA-81A4-4FDD-9AF1-C7C08AE600C6}"/>
              </a:ext>
            </a:extLst>
          </p:cNvPr>
          <p:cNvSpPr txBox="1"/>
          <p:nvPr/>
        </p:nvSpPr>
        <p:spPr>
          <a:xfrm>
            <a:off x="6553907" y="2833852"/>
            <a:ext cx="316211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7">
            <a:extLst>
              <a:ext uri="{FF2B5EF4-FFF2-40B4-BE49-F238E27FC236}">
                <a16:creationId xmlns:a16="http://schemas.microsoft.com/office/drawing/2014/main" id="{CBED0578-ADA9-470A-8826-F210D5ADCD5D}"/>
              </a:ext>
            </a:extLst>
          </p:cNvPr>
          <p:cNvSpPr/>
          <p:nvPr/>
        </p:nvSpPr>
        <p:spPr>
          <a:xfrm>
            <a:off x="6021306" y="2833852"/>
            <a:ext cx="393408" cy="393408"/>
          </a:xfrm>
          <a:prstGeom prst="ellipse">
            <a:avLst/>
          </a:prstGeom>
          <a:solidFill>
            <a:srgbClr val="FDDAB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Arrow Connector 35">
            <a:extLst>
              <a:ext uri="{FF2B5EF4-FFF2-40B4-BE49-F238E27FC236}">
                <a16:creationId xmlns:a16="http://schemas.microsoft.com/office/drawing/2014/main" id="{F2CA90D2-31DC-4F95-BC0A-20957FC36CD3}"/>
              </a:ext>
            </a:extLst>
          </p:cNvPr>
          <p:cNvCxnSpPr>
            <a:cxnSpLocks/>
          </p:cNvCxnSpPr>
          <p:nvPr/>
        </p:nvCxnSpPr>
        <p:spPr>
          <a:xfrm>
            <a:off x="6109998" y="3030556"/>
            <a:ext cx="216024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  <a:tailEnd type="arrow" w="sm" len="sm"/>
          </a:ln>
          <a:effectLst/>
        </p:spPr>
      </p:cxnSp>
      <p:sp>
        <p:nvSpPr>
          <p:cNvPr id="27" name="Rectangle: Rounded Corners 8">
            <a:extLst>
              <a:ext uri="{FF2B5EF4-FFF2-40B4-BE49-F238E27FC236}">
                <a16:creationId xmlns:a16="http://schemas.microsoft.com/office/drawing/2014/main" id="{04B2C1CD-EB22-4B33-B0B7-0096DB7A6617}"/>
              </a:ext>
            </a:extLst>
          </p:cNvPr>
          <p:cNvSpPr/>
          <p:nvPr/>
        </p:nvSpPr>
        <p:spPr>
          <a:xfrm>
            <a:off x="5738783" y="4166277"/>
            <a:ext cx="4069244" cy="1533525"/>
          </a:xfrm>
          <a:prstGeom prst="roundRect">
            <a:avLst>
              <a:gd name="adj" fmla="val 6108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>
            <a:outerShdw blurRad="368300" dist="673100" dir="5400000" sx="58000" sy="58000" algn="t" rotWithShape="0">
              <a:prstClr val="black">
                <a:alpha val="17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550FED59-8019-41A5-AB48-7E317EF49914}"/>
              </a:ext>
            </a:extLst>
          </p:cNvPr>
          <p:cNvSpPr txBox="1"/>
          <p:nvPr/>
        </p:nvSpPr>
        <p:spPr>
          <a:xfrm>
            <a:off x="6518074" y="4462443"/>
            <a:ext cx="282617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7">
            <a:extLst>
              <a:ext uri="{FF2B5EF4-FFF2-40B4-BE49-F238E27FC236}">
                <a16:creationId xmlns:a16="http://schemas.microsoft.com/office/drawing/2014/main" id="{F01C5746-3F71-4A77-8E9A-86F92EA417E3}"/>
              </a:ext>
            </a:extLst>
          </p:cNvPr>
          <p:cNvSpPr/>
          <p:nvPr/>
        </p:nvSpPr>
        <p:spPr>
          <a:xfrm>
            <a:off x="6035974" y="4635071"/>
            <a:ext cx="393408" cy="393408"/>
          </a:xfrm>
          <a:prstGeom prst="ellipse">
            <a:avLst/>
          </a:prstGeom>
          <a:solidFill>
            <a:srgbClr val="FDDAB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Straight Arrow Connector 35">
            <a:extLst>
              <a:ext uri="{FF2B5EF4-FFF2-40B4-BE49-F238E27FC236}">
                <a16:creationId xmlns:a16="http://schemas.microsoft.com/office/drawing/2014/main" id="{CF2FE05A-8720-4DA0-A029-592FD57C138D}"/>
              </a:ext>
            </a:extLst>
          </p:cNvPr>
          <p:cNvCxnSpPr>
            <a:cxnSpLocks/>
          </p:cNvCxnSpPr>
          <p:nvPr/>
        </p:nvCxnSpPr>
        <p:spPr>
          <a:xfrm>
            <a:off x="6124666" y="4831775"/>
            <a:ext cx="216024" cy="0"/>
          </a:xfrm>
          <a:prstGeom prst="straightConnector1">
            <a:avLst/>
          </a:prstGeom>
          <a:noFill/>
          <a:ln w="6350" cap="flat" cmpd="sng" algn="ctr">
            <a:solidFill>
              <a:sysClr val="window" lastClr="FFFFFF"/>
            </a:solidFill>
            <a:prstDash val="solid"/>
            <a:miter lim="800000"/>
            <a:tailEnd type="arrow" w="sm" len="sm"/>
          </a:ln>
          <a:effectLst/>
        </p:spPr>
      </p:cxnSp>
      <p:pic>
        <p:nvPicPr>
          <p:cNvPr id="32" name="图片 31">
            <a:extLst>
              <a:ext uri="{FF2B5EF4-FFF2-40B4-BE49-F238E27FC236}">
                <a16:creationId xmlns:a16="http://schemas.microsoft.com/office/drawing/2014/main" id="{9A20329F-3B14-4EDD-B468-9D0841C88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471" y="2220406"/>
            <a:ext cx="2736529" cy="3356353"/>
          </a:xfrm>
          <a:prstGeom prst="rect">
            <a:avLst/>
          </a:prstGeom>
        </p:spPr>
      </p:pic>
      <p:grpSp>
        <p:nvGrpSpPr>
          <p:cNvPr id="33" name="组合 5">
            <a:extLst>
              <a:ext uri="{FF2B5EF4-FFF2-40B4-BE49-F238E27FC236}">
                <a16:creationId xmlns:a16="http://schemas.microsoft.com/office/drawing/2014/main" id="{A7AC3626-FD33-4806-ABF9-E8EE94E5F3DB}"/>
              </a:ext>
            </a:extLst>
          </p:cNvPr>
          <p:cNvGrpSpPr/>
          <p:nvPr/>
        </p:nvGrpSpPr>
        <p:grpSpPr>
          <a:xfrm>
            <a:off x="343585" y="82753"/>
            <a:ext cx="5301067" cy="910537"/>
            <a:chOff x="290473" y="307092"/>
            <a:chExt cx="2800065" cy="516434"/>
          </a:xfrm>
        </p:grpSpPr>
        <p:grpSp>
          <p:nvGrpSpPr>
            <p:cNvPr id="34" name="组合 6">
              <a:extLst>
                <a:ext uri="{FF2B5EF4-FFF2-40B4-BE49-F238E27FC236}">
                  <a16:creationId xmlns:a16="http://schemas.microsoft.com/office/drawing/2014/main" id="{92F26D83-2928-4932-8758-9188CDE43C43}"/>
                </a:ext>
              </a:extLst>
            </p:cNvPr>
            <p:cNvGrpSpPr/>
            <p:nvPr/>
          </p:nvGrpSpPr>
          <p:grpSpPr>
            <a:xfrm>
              <a:off x="290473" y="307092"/>
              <a:ext cx="516434" cy="516434"/>
              <a:chOff x="9205647" y="2594693"/>
              <a:chExt cx="1533051" cy="1533051"/>
            </a:xfrm>
          </p:grpSpPr>
          <p:sp>
            <p:nvSpPr>
              <p:cNvPr id="36" name="right-arrowheads_44810">
                <a:extLst>
                  <a:ext uri="{FF2B5EF4-FFF2-40B4-BE49-F238E27FC236}">
                    <a16:creationId xmlns:a16="http://schemas.microsoft.com/office/drawing/2014/main" id="{9666BD0A-EF12-44C1-9FB7-C444369B6E6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667329" y="3063541"/>
                <a:ext cx="609685" cy="595566"/>
              </a:xfrm>
              <a:custGeom>
                <a:avLst/>
                <a:gdLst>
                  <a:gd name="T0" fmla="*/ 59 w 415"/>
                  <a:gd name="T1" fmla="*/ 406 h 406"/>
                  <a:gd name="T2" fmla="*/ 25 w 415"/>
                  <a:gd name="T3" fmla="*/ 394 h 406"/>
                  <a:gd name="T4" fmla="*/ 19 w 415"/>
                  <a:gd name="T5" fmla="*/ 318 h 406"/>
                  <a:gd name="T6" fmla="*/ 114 w 415"/>
                  <a:gd name="T7" fmla="*/ 206 h 406"/>
                  <a:gd name="T8" fmla="*/ 19 w 415"/>
                  <a:gd name="T9" fmla="*/ 94 h 406"/>
                  <a:gd name="T10" fmla="*/ 25 w 415"/>
                  <a:gd name="T11" fmla="*/ 19 h 406"/>
                  <a:gd name="T12" fmla="*/ 100 w 415"/>
                  <a:gd name="T13" fmla="*/ 25 h 406"/>
                  <a:gd name="T14" fmla="*/ 225 w 415"/>
                  <a:gd name="T15" fmla="*/ 172 h 406"/>
                  <a:gd name="T16" fmla="*/ 225 w 415"/>
                  <a:gd name="T17" fmla="*/ 241 h 406"/>
                  <a:gd name="T18" fmla="*/ 100 w 415"/>
                  <a:gd name="T19" fmla="*/ 388 h 406"/>
                  <a:gd name="T20" fmla="*/ 59 w 415"/>
                  <a:gd name="T21" fmla="*/ 406 h 406"/>
                  <a:gd name="T22" fmla="*/ 273 w 415"/>
                  <a:gd name="T23" fmla="*/ 388 h 406"/>
                  <a:gd name="T24" fmla="*/ 398 w 415"/>
                  <a:gd name="T25" fmla="*/ 241 h 406"/>
                  <a:gd name="T26" fmla="*/ 398 w 415"/>
                  <a:gd name="T27" fmla="*/ 172 h 406"/>
                  <a:gd name="T28" fmla="*/ 273 w 415"/>
                  <a:gd name="T29" fmla="*/ 25 h 406"/>
                  <a:gd name="T30" fmla="*/ 198 w 415"/>
                  <a:gd name="T31" fmla="*/ 19 h 406"/>
                  <a:gd name="T32" fmla="*/ 192 w 415"/>
                  <a:gd name="T33" fmla="*/ 94 h 406"/>
                  <a:gd name="T34" fmla="*/ 287 w 415"/>
                  <a:gd name="T35" fmla="*/ 206 h 406"/>
                  <a:gd name="T36" fmla="*/ 192 w 415"/>
                  <a:gd name="T37" fmla="*/ 318 h 406"/>
                  <a:gd name="T38" fmla="*/ 198 w 415"/>
                  <a:gd name="T39" fmla="*/ 394 h 406"/>
                  <a:gd name="T40" fmla="*/ 232 w 415"/>
                  <a:gd name="T41" fmla="*/ 406 h 406"/>
                  <a:gd name="T42" fmla="*/ 273 w 415"/>
                  <a:gd name="T43" fmla="*/ 388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15" h="406">
                    <a:moveTo>
                      <a:pt x="59" y="406"/>
                    </a:moveTo>
                    <a:cubicBezTo>
                      <a:pt x="47" y="406"/>
                      <a:pt x="35" y="402"/>
                      <a:pt x="25" y="394"/>
                    </a:cubicBezTo>
                    <a:cubicBezTo>
                      <a:pt x="2" y="375"/>
                      <a:pt x="0" y="341"/>
                      <a:pt x="19" y="318"/>
                    </a:cubicBezTo>
                    <a:lnTo>
                      <a:pt x="114" y="206"/>
                    </a:lnTo>
                    <a:lnTo>
                      <a:pt x="19" y="94"/>
                    </a:lnTo>
                    <a:cubicBezTo>
                      <a:pt x="0" y="71"/>
                      <a:pt x="2" y="38"/>
                      <a:pt x="25" y="19"/>
                    </a:cubicBezTo>
                    <a:cubicBezTo>
                      <a:pt x="47" y="0"/>
                      <a:pt x="81" y="2"/>
                      <a:pt x="100" y="25"/>
                    </a:cubicBezTo>
                    <a:lnTo>
                      <a:pt x="225" y="172"/>
                    </a:lnTo>
                    <a:cubicBezTo>
                      <a:pt x="242" y="192"/>
                      <a:pt x="242" y="221"/>
                      <a:pt x="225" y="241"/>
                    </a:cubicBezTo>
                    <a:lnTo>
                      <a:pt x="100" y="388"/>
                    </a:lnTo>
                    <a:cubicBezTo>
                      <a:pt x="89" y="400"/>
                      <a:pt x="74" y="406"/>
                      <a:pt x="59" y="406"/>
                    </a:cubicBezTo>
                    <a:close/>
                    <a:moveTo>
                      <a:pt x="273" y="388"/>
                    </a:moveTo>
                    <a:lnTo>
                      <a:pt x="398" y="241"/>
                    </a:lnTo>
                    <a:cubicBezTo>
                      <a:pt x="415" y="221"/>
                      <a:pt x="415" y="192"/>
                      <a:pt x="398" y="172"/>
                    </a:cubicBezTo>
                    <a:lnTo>
                      <a:pt x="273" y="25"/>
                    </a:lnTo>
                    <a:cubicBezTo>
                      <a:pt x="254" y="2"/>
                      <a:pt x="220" y="0"/>
                      <a:pt x="198" y="19"/>
                    </a:cubicBezTo>
                    <a:cubicBezTo>
                      <a:pt x="175" y="38"/>
                      <a:pt x="173" y="71"/>
                      <a:pt x="192" y="94"/>
                    </a:cubicBezTo>
                    <a:lnTo>
                      <a:pt x="287" y="206"/>
                    </a:lnTo>
                    <a:lnTo>
                      <a:pt x="192" y="318"/>
                    </a:lnTo>
                    <a:cubicBezTo>
                      <a:pt x="173" y="341"/>
                      <a:pt x="175" y="375"/>
                      <a:pt x="198" y="394"/>
                    </a:cubicBezTo>
                    <a:cubicBezTo>
                      <a:pt x="208" y="402"/>
                      <a:pt x="220" y="406"/>
                      <a:pt x="232" y="406"/>
                    </a:cubicBezTo>
                    <a:cubicBezTo>
                      <a:pt x="247" y="406"/>
                      <a:pt x="262" y="400"/>
                      <a:pt x="273" y="388"/>
                    </a:cubicBezTo>
                    <a:close/>
                  </a:path>
                </a:pathLst>
              </a:custGeom>
              <a:solidFill>
                <a:srgbClr val="55303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37" name="椭圆 10">
                <a:extLst>
                  <a:ext uri="{FF2B5EF4-FFF2-40B4-BE49-F238E27FC236}">
                    <a16:creationId xmlns:a16="http://schemas.microsoft.com/office/drawing/2014/main" id="{C77BC805-5673-4FF2-BC9E-FC7EF747B273}"/>
                  </a:ext>
                </a:extLst>
              </p:cNvPr>
              <p:cNvSpPr/>
              <p:nvPr/>
            </p:nvSpPr>
            <p:spPr>
              <a:xfrm>
                <a:off x="9205647" y="2594693"/>
                <a:ext cx="1533051" cy="1533051"/>
              </a:xfrm>
              <a:prstGeom prst="ellipse">
                <a:avLst/>
              </a:prstGeom>
              <a:noFill/>
              <a:ln>
                <a:solidFill>
                  <a:srgbClr val="5530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5" name="Rectangle: Rounded Corners 10">
              <a:extLst>
                <a:ext uri="{FF2B5EF4-FFF2-40B4-BE49-F238E27FC236}">
                  <a16:creationId xmlns:a16="http://schemas.microsoft.com/office/drawing/2014/main" id="{83C1C9A0-05AC-45C7-8150-3234065CA4BF}"/>
                </a:ext>
              </a:extLst>
            </p:cNvPr>
            <p:cNvSpPr/>
            <p:nvPr/>
          </p:nvSpPr>
          <p:spPr>
            <a:xfrm>
              <a:off x="929314" y="307092"/>
              <a:ext cx="2161224" cy="510760"/>
            </a:xfrm>
            <a:prstGeom prst="roundRect">
              <a:avLst>
                <a:gd name="adj" fmla="val 50000"/>
              </a:avLst>
            </a:prstGeom>
            <a:solidFill>
              <a:srgbClr val="553036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24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07C4729-EB7E-4AB3-B5FC-80EEB8A80178}"/>
              </a:ext>
            </a:extLst>
          </p:cNvPr>
          <p:cNvSpPr txBox="1"/>
          <p:nvPr/>
        </p:nvSpPr>
        <p:spPr>
          <a:xfrm>
            <a:off x="2089545" y="-169445"/>
            <a:ext cx="4091617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6000" b="1" dirty="0">
                <a:solidFill>
                  <a:schemeClr val="bg1"/>
                </a:solidFill>
                <a:effectLst/>
                <a:latin typeface="Petemoss" pitchFamily="2" charset="0"/>
                <a:ea typeface="Times New Roman" panose="02020603050405020304" pitchFamily="18" charset="0"/>
              </a:rPr>
              <a:t>2.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Petemoss" pitchFamily="2" charset="0"/>
                <a:ea typeface="Times New Roman" panose="02020603050405020304" pitchFamily="18" charset="0"/>
              </a:rPr>
              <a:t>Chuẩn</a:t>
            </a:r>
            <a:r>
              <a:rPr lang="en-US" sz="6000" b="1" dirty="0">
                <a:solidFill>
                  <a:schemeClr val="bg1"/>
                </a:solidFill>
                <a:effectLst/>
                <a:latin typeface="Petemoss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Petemoss" pitchFamily="2" charset="0"/>
                <a:ea typeface="Times New Roman" panose="02020603050405020304" pitchFamily="18" charset="0"/>
              </a:rPr>
              <a:t>bị</a:t>
            </a:r>
            <a:r>
              <a:rPr lang="en-US" sz="6000" b="1" dirty="0">
                <a:solidFill>
                  <a:schemeClr val="bg1"/>
                </a:solidFill>
                <a:effectLst/>
                <a:latin typeface="Petemoss" pitchFamily="2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effectLst/>
                <a:latin typeface="Petemoss" pitchFamily="2" charset="0"/>
                <a:ea typeface="Times New Roman" panose="02020603050405020304" pitchFamily="18" charset="0"/>
              </a:rPr>
              <a:t>nghe</a:t>
            </a:r>
            <a:endParaRPr lang="vi-VN" sz="6000" dirty="0">
              <a:solidFill>
                <a:schemeClr val="bg1"/>
              </a:solidFill>
              <a:effectLst/>
              <a:latin typeface="Petemoss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5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oals Strategy Infographics by Slidesgo">
  <a:themeElements>
    <a:clrScheme name="Simple Light">
      <a:dk1>
        <a:srgbClr val="000000"/>
      </a:dk1>
      <a:lt1>
        <a:srgbClr val="FFFFFF"/>
      </a:lt1>
      <a:dk2>
        <a:srgbClr val="929292"/>
      </a:dk2>
      <a:lt2>
        <a:srgbClr val="E0E0E0"/>
      </a:lt2>
      <a:accent1>
        <a:srgbClr val="D3B191"/>
      </a:accent1>
      <a:accent2>
        <a:srgbClr val="FF6CA9"/>
      </a:accent2>
      <a:accent3>
        <a:srgbClr val="E74C84"/>
      </a:accent3>
      <a:accent4>
        <a:srgbClr val="A5A3CE"/>
      </a:accent4>
      <a:accent5>
        <a:srgbClr val="786EAC"/>
      </a:accent5>
      <a:accent6>
        <a:srgbClr val="45306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616</Words>
  <Application>Microsoft Office PowerPoint</Application>
  <PresentationFormat>Widescreen</PresentationFormat>
  <Paragraphs>132</Paragraphs>
  <Slides>14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Petemoss</vt:lpstr>
      <vt:lpstr>Calibri</vt:lpstr>
      <vt:lpstr>等线</vt:lpstr>
      <vt:lpstr>Arial</vt:lpstr>
      <vt:lpstr>思源黑体 CN Heavy</vt:lpstr>
      <vt:lpstr>Baloo Bhaijaan 2 ExtraBold</vt:lpstr>
      <vt:lpstr>Fira Sans Extra Condensed Medium</vt:lpstr>
      <vt:lpstr>Bilbo</vt:lpstr>
      <vt:lpstr>Texturina 28pt ExtraLight</vt:lpstr>
      <vt:lpstr>仓耳玄三M W05</vt:lpstr>
      <vt:lpstr>Texturina 28pt ExtraBold</vt:lpstr>
      <vt:lpstr>Roboto</vt:lpstr>
      <vt:lpstr>Times New Roman</vt:lpstr>
      <vt:lpstr>1_Office Theme</vt:lpstr>
      <vt:lpstr>Goals Strategy Infographics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Nguyen Linh</cp:lastModifiedBy>
  <cp:revision>336</cp:revision>
  <dcterms:created xsi:type="dcterms:W3CDTF">2019-03-29T12:25:33Z</dcterms:created>
  <dcterms:modified xsi:type="dcterms:W3CDTF">2022-08-14T16:10:53Z</dcterms:modified>
</cp:coreProperties>
</file>