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1" r:id="rId11"/>
    <p:sldId id="265" r:id="rId12"/>
    <p:sldId id="266" r:id="rId13"/>
    <p:sldId id="267" r:id="rId14"/>
    <p:sldId id="268" r:id="rId15"/>
    <p:sldId id="269" r:id="rId16"/>
    <p:sldId id="272" r:id="rId17"/>
    <p:sldId id="270" r:id="rId18"/>
  </p:sldIdLst>
  <p:sldSz cx="18288000" cy="10287000"/>
  <p:notesSz cx="6858000" cy="9144000"/>
  <p:embeddedFontLst>
    <p:embeddedFont>
      <p:font typeface="Maven Pro Bold" panose="020B0604020202020204" charset="0"/>
      <p:regular r:id="rId19"/>
    </p:embeddedFont>
    <p:embeddedFont>
      <p:font typeface="Sensei" panose="020B0604020202020204" charset="0"/>
      <p:regular r:id="rId20"/>
    </p:embeddedFont>
    <p:embeddedFont>
      <p:font typeface="Francois One" panose="020B0604020202020204" charset="0"/>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31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8.svg"/><Relationship Id="rId7" Type="http://schemas.openxmlformats.org/officeDocument/2006/relationships/image" Target="../media/image6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0.svg"/><Relationship Id="rId4" Type="http://schemas.openxmlformats.org/officeDocument/2006/relationships/image" Target="../media/image10.png"/><Relationship Id="rId9" Type="http://schemas.openxmlformats.org/officeDocument/2006/relationships/image" Target="../media/image67.sv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69.svg"/><Relationship Id="rId5" Type="http://schemas.openxmlformats.org/officeDocument/2006/relationships/image" Target="../media/image28.svg"/><Relationship Id="rId10" Type="http://schemas.openxmlformats.org/officeDocument/2006/relationships/image" Target="../media/image37.png"/><Relationship Id="rId4" Type="http://schemas.openxmlformats.org/officeDocument/2006/relationships/image" Target="../media/image14.png"/><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4.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43.svg"/></Relationships>
</file>

<file path=ppt/slides/_rels/slide14.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73.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71.sv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3.svg"/><Relationship Id="rId3"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22.png"/><Relationship Id="rId2" Type="http://schemas.openxmlformats.org/officeDocument/2006/relationships/image" Target="../media/image13.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5.svg"/><Relationship Id="rId5" Type="http://schemas.openxmlformats.org/officeDocument/2006/relationships/image" Target="../media/image51.svg"/><Relationship Id="rId15" Type="http://schemas.openxmlformats.org/officeDocument/2006/relationships/image" Target="../media/image6.svg"/><Relationship Id="rId10" Type="http://schemas.openxmlformats.org/officeDocument/2006/relationships/image" Target="../media/image23.png"/><Relationship Id="rId4" Type="http://schemas.openxmlformats.org/officeDocument/2006/relationships/image" Target="../media/image26.png"/><Relationship Id="rId9" Type="http://schemas.openxmlformats.org/officeDocument/2006/relationships/image" Target="../media/image20.svg"/><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80.svg"/><Relationship Id="rId18" Type="http://schemas.openxmlformats.org/officeDocument/2006/relationships/image" Target="../media/image23.png"/><Relationship Id="rId3" Type="http://schemas.openxmlformats.org/officeDocument/2006/relationships/image" Target="../media/image51.svg"/><Relationship Id="rId7" Type="http://schemas.openxmlformats.org/officeDocument/2006/relationships/image" Target="../media/image14.svg"/><Relationship Id="rId12" Type="http://schemas.openxmlformats.org/officeDocument/2006/relationships/image" Target="../media/image43.png"/><Relationship Id="rId17" Type="http://schemas.openxmlformats.org/officeDocument/2006/relationships/image" Target="../media/image20.svg"/><Relationship Id="rId2" Type="http://schemas.openxmlformats.org/officeDocument/2006/relationships/image" Target="../media/image26.png"/><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76.svg"/><Relationship Id="rId15" Type="http://schemas.openxmlformats.org/officeDocument/2006/relationships/image" Target="../media/image8.svg"/><Relationship Id="rId10" Type="http://schemas.openxmlformats.org/officeDocument/2006/relationships/image" Target="../media/image6.png"/><Relationship Id="rId19" Type="http://schemas.openxmlformats.org/officeDocument/2006/relationships/image" Target="../media/image45.svg"/><Relationship Id="rId4" Type="http://schemas.openxmlformats.org/officeDocument/2006/relationships/image" Target="../media/image41.png"/><Relationship Id="rId9" Type="http://schemas.openxmlformats.org/officeDocument/2006/relationships/image" Target="../media/image78.svg"/><Relationship Id="rId1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svg"/><Relationship Id="rId4" Type="http://schemas.openxmlformats.org/officeDocument/2006/relationships/image" Target="../media/image10.png"/><Relationship Id="rId9" Type="http://schemas.openxmlformats.org/officeDocument/2006/relationships/image" Target="../media/image24.sv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pn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2.svg"/><Relationship Id="rId5" Type="http://schemas.openxmlformats.org/officeDocument/2006/relationships/image" Target="../media/image28.svg"/><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32.svg"/><Relationship Id="rId14" Type="http://schemas.openxmlformats.org/officeDocument/2006/relationships/image" Target="../media/image35.sv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4.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43.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7.svg"/><Relationship Id="rId7" Type="http://schemas.openxmlformats.org/officeDocument/2006/relationships/image" Target="../media/image4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4.svg"/><Relationship Id="rId5" Type="http://schemas.openxmlformats.org/officeDocument/2006/relationships/image" Target="../media/image37.svg"/><Relationship Id="rId10" Type="http://schemas.openxmlformats.org/officeDocument/2006/relationships/image" Target="../media/image7.png"/><Relationship Id="rId4" Type="http://schemas.openxmlformats.org/officeDocument/2006/relationships/image" Target="../media/image19.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3.svg"/><Relationship Id="rId3"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22.png"/><Relationship Id="rId2" Type="http://schemas.openxmlformats.org/officeDocument/2006/relationships/image" Target="../media/image13.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5.svg"/><Relationship Id="rId5" Type="http://schemas.openxmlformats.org/officeDocument/2006/relationships/image" Target="../media/image51.svg"/><Relationship Id="rId15" Type="http://schemas.openxmlformats.org/officeDocument/2006/relationships/image" Target="../media/image6.svg"/><Relationship Id="rId10" Type="http://schemas.openxmlformats.org/officeDocument/2006/relationships/image" Target="../media/image23.png"/><Relationship Id="rId4" Type="http://schemas.openxmlformats.org/officeDocument/2006/relationships/image" Target="../media/image26.png"/><Relationship Id="rId9" Type="http://schemas.openxmlformats.org/officeDocument/2006/relationships/image" Target="../media/image20.sv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2.svg"/><Relationship Id="rId3" Type="http://schemas.openxmlformats.org/officeDocument/2006/relationships/image" Target="../media/image54.svg"/><Relationship Id="rId7" Type="http://schemas.openxmlformats.org/officeDocument/2006/relationships/image" Target="../media/image20.svg"/><Relationship Id="rId12"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56.svg"/><Relationship Id="rId5" Type="http://schemas.openxmlformats.org/officeDocument/2006/relationships/image" Target="../media/image12.svg"/><Relationship Id="rId15" Type="http://schemas.openxmlformats.org/officeDocument/2006/relationships/image" Target="../media/image14.svg"/><Relationship Id="rId10" Type="http://schemas.openxmlformats.org/officeDocument/2006/relationships/image" Target="../media/image30.png"/><Relationship Id="rId4" Type="http://schemas.openxmlformats.org/officeDocument/2006/relationships/image" Target="../media/image6.png"/><Relationship Id="rId9" Type="http://schemas.openxmlformats.org/officeDocument/2006/relationships/image" Target="../media/image18.svg"/><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8.svg"/><Relationship Id="rId7" Type="http://schemas.openxmlformats.org/officeDocument/2006/relationships/image" Target="../media/image14.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6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4.png"/><Relationship Id="rId5" Type="http://schemas.openxmlformats.org/officeDocument/2006/relationships/image" Target="../media/image26.svg"/><Relationship Id="rId10" Type="http://schemas.openxmlformats.org/officeDocument/2006/relationships/image" Target="../media/image33.png"/><Relationship Id="rId4" Type="http://schemas.openxmlformats.org/officeDocument/2006/relationships/image" Target="../media/image13.png"/><Relationship Id="rId9" Type="http://schemas.openxmlformats.org/officeDocument/2006/relationships/image" Target="../media/image6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21113" b="34661"/>
          <a:stretch>
            <a:fillRect/>
          </a:stretch>
        </p:blipFill>
        <p:spPr>
          <a:xfrm rot="5639570">
            <a:off x="-5269082" y="2671337"/>
            <a:ext cx="12595565" cy="59179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2821" r="56483" b="56933"/>
          <a:stretch>
            <a:fillRect/>
          </a:stretch>
        </p:blipFill>
        <p:spPr>
          <a:xfrm rot="-5400000">
            <a:off x="12503632" y="1303331"/>
            <a:ext cx="7228987" cy="4339748"/>
          </a:xfrm>
          <a:prstGeom prst="rect">
            <a:avLst/>
          </a:prstGeom>
        </p:spPr>
      </p:pic>
      <p:sp>
        <p:nvSpPr>
          <p:cNvPr id="4" name="TextBox 4"/>
          <p:cNvSpPr txBox="1"/>
          <p:nvPr/>
        </p:nvSpPr>
        <p:spPr>
          <a:xfrm>
            <a:off x="4111613" y="6394906"/>
            <a:ext cx="10700581" cy="669819"/>
          </a:xfrm>
          <a:prstGeom prst="rect">
            <a:avLst/>
          </a:prstGeom>
        </p:spPr>
        <p:txBody>
          <a:bodyPr lIns="0" tIns="0" rIns="0" bIns="0" rtlCol="0" anchor="t">
            <a:spAutoFit/>
          </a:bodyPr>
          <a:lstStyle/>
          <a:p>
            <a:pPr algn="ctr">
              <a:lnSpc>
                <a:spcPts val="5232"/>
              </a:lnSpc>
            </a:pPr>
            <a:r>
              <a:rPr lang="vi-VN" sz="4630" spc="166" dirty="0" smtClean="0">
                <a:solidFill>
                  <a:srgbClr val="231F20"/>
                </a:solidFill>
                <a:latin typeface="Francois One"/>
              </a:rPr>
              <a:t>GV: </a:t>
            </a:r>
            <a:r>
              <a:rPr lang="en-US" sz="4630" spc="166" dirty="0" err="1" smtClean="0">
                <a:solidFill>
                  <a:srgbClr val="231F20"/>
                </a:solidFill>
                <a:latin typeface="Francois One"/>
              </a:rPr>
              <a:t>Đinh</a:t>
            </a:r>
            <a:r>
              <a:rPr lang="en-US" sz="4630" spc="166" dirty="0" smtClean="0">
                <a:solidFill>
                  <a:srgbClr val="231F20"/>
                </a:solidFill>
                <a:latin typeface="Francois One"/>
              </a:rPr>
              <a:t> </a:t>
            </a:r>
            <a:r>
              <a:rPr lang="en-US" sz="4630" spc="166" dirty="0" err="1">
                <a:solidFill>
                  <a:srgbClr val="231F20"/>
                </a:solidFill>
                <a:latin typeface="Francois One"/>
              </a:rPr>
              <a:t>Thị</a:t>
            </a:r>
            <a:r>
              <a:rPr lang="en-US" sz="4630" spc="166" dirty="0">
                <a:solidFill>
                  <a:srgbClr val="231F20"/>
                </a:solidFill>
                <a:latin typeface="Francois One"/>
              </a:rPr>
              <a:t> </a:t>
            </a:r>
            <a:r>
              <a:rPr lang="en-US" sz="4630" spc="166" dirty="0" err="1">
                <a:solidFill>
                  <a:srgbClr val="231F20"/>
                </a:solidFill>
                <a:latin typeface="Francois One"/>
              </a:rPr>
              <a:t>Phương</a:t>
            </a:r>
            <a:endParaRPr lang="en-US" sz="4630" spc="166" dirty="0">
              <a:solidFill>
                <a:srgbClr val="231F20"/>
              </a:solidFill>
              <a:latin typeface="Francois One"/>
            </a:endParaRPr>
          </a:p>
        </p:txBody>
      </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17947" flipH="1">
            <a:off x="15406711" y="599143"/>
            <a:ext cx="2061147" cy="1772587"/>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65738" y="590552"/>
            <a:ext cx="1789768" cy="1789768"/>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7906402"/>
            <a:ext cx="2931476" cy="2052033"/>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321561">
            <a:off x="15046834" y="7674835"/>
            <a:ext cx="5033394" cy="4114800"/>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30833">
            <a:off x="6169163" y="1586141"/>
            <a:ext cx="6851316" cy="1878285"/>
          </a:xfrm>
          <a:prstGeom prst="rect">
            <a:avLst/>
          </a:prstGeom>
        </p:spPr>
      </p:pic>
      <p:sp>
        <p:nvSpPr>
          <p:cNvPr id="10" name="TextBox 10"/>
          <p:cNvSpPr txBox="1"/>
          <p:nvPr/>
        </p:nvSpPr>
        <p:spPr>
          <a:xfrm>
            <a:off x="1981200" y="1327747"/>
            <a:ext cx="14859000" cy="4128951"/>
          </a:xfrm>
          <a:prstGeom prst="rect">
            <a:avLst/>
          </a:prstGeom>
        </p:spPr>
        <p:txBody>
          <a:bodyPr wrap="square" lIns="0" tIns="0" rIns="0" bIns="0" rtlCol="0" anchor="t">
            <a:spAutoFit/>
          </a:bodyPr>
          <a:lstStyle/>
          <a:p>
            <a:pPr algn="ctr"/>
            <a:r>
              <a:rPr lang="vi-VN" sz="12431" dirty="0" smtClean="0">
                <a:solidFill>
                  <a:srgbClr val="231F20"/>
                </a:solidFill>
                <a:latin typeface="Maven Pro Bold"/>
              </a:rPr>
              <a:t> </a:t>
            </a:r>
            <a:r>
              <a:rPr lang="vi-VN" sz="7200" dirty="0" smtClean="0">
                <a:solidFill>
                  <a:srgbClr val="231F20"/>
                </a:solidFill>
                <a:latin typeface="Maven Pro Bold"/>
              </a:rPr>
              <a:t>Thực hành viết</a:t>
            </a:r>
          </a:p>
          <a:p>
            <a:pPr algn="ctr"/>
            <a:r>
              <a:rPr lang="vi-VN" sz="7200" dirty="0" smtClean="0">
                <a:solidFill>
                  <a:srgbClr val="231F20"/>
                </a:solidFill>
                <a:latin typeface="Maven Pro Bold"/>
              </a:rPr>
              <a:t>Văn bản nghị luận phân tích, đánh giá một tác phẩm thơ</a:t>
            </a:r>
            <a:endParaRPr lang="en-US" sz="7200" dirty="0">
              <a:solidFill>
                <a:srgbClr val="231F20"/>
              </a:solidFill>
              <a:latin typeface="Maven Pro Bold"/>
            </a:endParaRPr>
          </a:p>
        </p:txBody>
      </p:sp>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948252" y="6080569"/>
            <a:ext cx="3818281" cy="36516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a:off x="-255966" y="9258300"/>
            <a:ext cx="18417041" cy="3532094"/>
            <a:chOff x="0" y="0"/>
            <a:chExt cx="6350000" cy="1217828"/>
          </a:xfrm>
        </p:grpSpPr>
        <p:sp>
          <p:nvSpPr>
            <p:cNvPr id="3" name="Freeform 3"/>
            <p:cNvSpPr/>
            <p:nvPr/>
          </p:nvSpPr>
          <p:spPr>
            <a:xfrm>
              <a:off x="0" y="82550"/>
              <a:ext cx="6350000" cy="1134008"/>
            </a:xfrm>
            <a:custGeom>
              <a:avLst/>
              <a:gdLst/>
              <a:ahLst/>
              <a:cxnLst/>
              <a:rect l="l" t="t" r="r" b="b"/>
              <a:pathLst>
                <a:path w="6350000" h="113400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58A268">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31221"/>
          <a:stretch>
            <a:fillRect/>
          </a:stretch>
        </p:blipFill>
        <p:spPr>
          <a:xfrm rot="-6640818">
            <a:off x="15602284" y="252889"/>
            <a:ext cx="3771895" cy="2292375"/>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42122">
            <a:off x="-2147192" y="-1160326"/>
            <a:ext cx="4294383" cy="4114800"/>
          </a:xfrm>
          <a:prstGeom prst="rect">
            <a:avLst/>
          </a:prstGeom>
        </p:spPr>
      </p:pic>
      <p:graphicFrame>
        <p:nvGraphicFramePr>
          <p:cNvPr id="9" name="Table 8">
            <a:extLst>
              <a:ext uri="{FF2B5EF4-FFF2-40B4-BE49-F238E27FC236}">
                <a16:creationId xmlns:a16="http://schemas.microsoft.com/office/drawing/2014/main" id="{1A76C7C3-4ECB-CB56-4FE8-3555B3436126}"/>
              </a:ext>
            </a:extLst>
          </p:cNvPr>
          <p:cNvGraphicFramePr>
            <a:graphicFrameLocks noGrp="1"/>
          </p:cNvGraphicFramePr>
          <p:nvPr>
            <p:extLst>
              <p:ext uri="{D42A27DB-BD31-4B8C-83A1-F6EECF244321}">
                <p14:modId xmlns:p14="http://schemas.microsoft.com/office/powerpoint/2010/main" val="2169780494"/>
              </p:ext>
            </p:extLst>
          </p:nvPr>
        </p:nvGraphicFramePr>
        <p:xfrm>
          <a:off x="1610128" y="1866900"/>
          <a:ext cx="15319425" cy="7056721"/>
        </p:xfrm>
        <a:graphic>
          <a:graphicData uri="http://schemas.openxmlformats.org/drawingml/2006/table">
            <a:tbl>
              <a:tblPr firstRow="1" firstCol="1" bandRow="1">
                <a:tableStyleId>{10A1B5D5-9B99-4C35-A422-299274C87663}</a:tableStyleId>
              </a:tblPr>
              <a:tblGrid>
                <a:gridCol w="2123672">
                  <a:extLst>
                    <a:ext uri="{9D8B030D-6E8A-4147-A177-3AD203B41FA5}">
                      <a16:colId xmlns:a16="http://schemas.microsoft.com/office/drawing/2014/main" val="73349529"/>
                    </a:ext>
                  </a:extLst>
                </a:gridCol>
                <a:gridCol w="2716641">
                  <a:extLst>
                    <a:ext uri="{9D8B030D-6E8A-4147-A177-3AD203B41FA5}">
                      <a16:colId xmlns:a16="http://schemas.microsoft.com/office/drawing/2014/main" val="3972486278"/>
                    </a:ext>
                  </a:extLst>
                </a:gridCol>
                <a:gridCol w="10479112">
                  <a:extLst>
                    <a:ext uri="{9D8B030D-6E8A-4147-A177-3AD203B41FA5}">
                      <a16:colId xmlns:a16="http://schemas.microsoft.com/office/drawing/2014/main" val="1663189756"/>
                    </a:ext>
                  </a:extLst>
                </a:gridCol>
              </a:tblGrid>
              <a:tr h="396025">
                <a:tc>
                  <a:txBody>
                    <a:bodyPr/>
                    <a:lstStyle/>
                    <a:p>
                      <a:pPr algn="just">
                        <a:lnSpc>
                          <a:spcPct val="107000"/>
                        </a:lnSpc>
                        <a:spcAft>
                          <a:spcPts val="800"/>
                        </a:spcAft>
                      </a:pPr>
                      <a:r>
                        <a:rPr lang="vi-VN" sz="3500" b="0" dirty="0" smtClean="0">
                          <a:effectLst/>
                          <a:latin typeface="Francois One" panose="020B0604020202020204" charset="0"/>
                        </a:rPr>
                        <a:t>    Bố </a:t>
                      </a:r>
                      <a:r>
                        <a:rPr lang="vi-VN" sz="3500" b="0" dirty="0">
                          <a:effectLst/>
                          <a:latin typeface="Francois One" panose="020B0604020202020204" charset="0"/>
                        </a:rPr>
                        <a:t>cục</a:t>
                      </a: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7808" marR="67808" marT="0" marB="0" anchor="ctr"/>
                </a:tc>
                <a:tc rowSpan="6">
                  <a:txBody>
                    <a:bodyPr/>
                    <a:lstStyle/>
                    <a:p>
                      <a:pPr algn="just">
                        <a:lnSpc>
                          <a:spcPct val="107000"/>
                        </a:lnSpc>
                        <a:spcAft>
                          <a:spcPts val="800"/>
                        </a:spcAft>
                      </a:pPr>
                      <a:r>
                        <a:rPr lang="vi-VN" sz="3500" b="0" dirty="0">
                          <a:effectLst/>
                          <a:latin typeface="Francois One" panose="020B0604020202020204" charset="0"/>
                        </a:rPr>
                        <a:t> </a:t>
                      </a: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7808" marR="67808" marT="0" marB="0" anchor="ctr"/>
                </a:tc>
                <a:tc>
                  <a:txBody>
                    <a:bodyPr/>
                    <a:lstStyle/>
                    <a:p>
                      <a:pPr algn="ctr">
                        <a:lnSpc>
                          <a:spcPct val="107000"/>
                        </a:lnSpc>
                        <a:spcAft>
                          <a:spcPts val="800"/>
                        </a:spcAft>
                      </a:pPr>
                      <a:r>
                        <a:rPr lang="vi-VN" sz="3500" b="0">
                          <a:effectLst/>
                          <a:latin typeface="Francois One" panose="020B0604020202020204" charset="0"/>
                        </a:rPr>
                        <a:t>Các luận điểm</a:t>
                      </a:r>
                      <a:endParaRPr lang="en-US" sz="3500" b="0">
                        <a:effectLst/>
                        <a:latin typeface="Francois One" panose="020B0604020202020204" charset="0"/>
                        <a:ea typeface="Calibri" panose="020F0502020204030204" pitchFamily="34" charset="0"/>
                        <a:cs typeface="Times New Roman" panose="02020603050405020304" pitchFamily="18" charset="0"/>
                      </a:endParaRPr>
                    </a:p>
                  </a:txBody>
                  <a:tcPr marL="67808" marR="67808" marT="0" marB="0" anchor="ctr"/>
                </a:tc>
                <a:extLst>
                  <a:ext uri="{0D108BD9-81ED-4DB2-BD59-A6C34878D82A}">
                    <a16:rowId xmlns:a16="http://schemas.microsoft.com/office/drawing/2014/main" val="3258029793"/>
                  </a:ext>
                </a:extLst>
              </a:tr>
              <a:tr h="1624895">
                <a:tc rowSpan="2">
                  <a:txBody>
                    <a:bodyPr/>
                    <a:lstStyle/>
                    <a:p>
                      <a:pPr algn="ctr">
                        <a:lnSpc>
                          <a:spcPct val="107000"/>
                        </a:lnSpc>
                        <a:spcAft>
                          <a:spcPts val="800"/>
                        </a:spcAft>
                      </a:pPr>
                      <a:r>
                        <a:rPr lang="vi-VN" sz="3500" b="0" dirty="0">
                          <a:effectLst/>
                          <a:latin typeface="Francois One" panose="020B0604020202020204" charset="0"/>
                        </a:rPr>
                        <a:t>Mở bài</a:t>
                      </a: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7808" marR="67808" marT="0" marB="0" anchor="ctr"/>
                </a:tc>
                <a:tc vMerge="1">
                  <a:txBody>
                    <a:bodyPr/>
                    <a:lstStyle/>
                    <a:p>
                      <a:endParaRPr lang="en-US"/>
                    </a:p>
                  </a:txBody>
                  <a:tcPr/>
                </a:tc>
                <a:tc>
                  <a:txBody>
                    <a:bodyPr/>
                    <a:lstStyle/>
                    <a:p>
                      <a:pPr algn="just">
                        <a:lnSpc>
                          <a:spcPct val="107000"/>
                        </a:lnSpc>
                        <a:spcAft>
                          <a:spcPts val="800"/>
                        </a:spcAft>
                      </a:pPr>
                      <a:r>
                        <a:rPr lang="vi-VN" sz="3500" b="0" dirty="0">
                          <a:effectLst/>
                          <a:latin typeface="Francois One" panose="020B0604020202020204" charset="0"/>
                        </a:rPr>
                        <a:t>Phân tích, đánh giá sự phát triển của hình tượng chính và tính độc đáo của những phương tiện ngôn từ.</a:t>
                      </a: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7808" marR="67808" marT="0" marB="0" anchor="ctr"/>
                </a:tc>
                <a:extLst>
                  <a:ext uri="{0D108BD9-81ED-4DB2-BD59-A6C34878D82A}">
                    <a16:rowId xmlns:a16="http://schemas.microsoft.com/office/drawing/2014/main" val="1048214656"/>
                  </a:ext>
                </a:extLst>
              </a:tr>
              <a:tr h="1215272">
                <a:tc vMerge="1">
                  <a:txBody>
                    <a:bodyPr/>
                    <a:lstStyle/>
                    <a:p>
                      <a:endParaRPr lang="en-US"/>
                    </a:p>
                  </a:txBody>
                  <a:tcPr/>
                </a:tc>
                <a:tc vMerge="1">
                  <a:txBody>
                    <a:bodyPr/>
                    <a:lstStyle/>
                    <a:p>
                      <a:endParaRPr lang="en-US"/>
                    </a:p>
                  </a:txBody>
                  <a:tcPr/>
                </a:tc>
                <a:tc>
                  <a:txBody>
                    <a:bodyPr/>
                    <a:lstStyle/>
                    <a:p>
                      <a:pPr algn="just">
                        <a:lnSpc>
                          <a:spcPct val="107000"/>
                        </a:lnSpc>
                        <a:spcAft>
                          <a:spcPts val="800"/>
                        </a:spcAft>
                      </a:pPr>
                      <a:r>
                        <a:rPr lang="vi-VN" sz="3500" b="0">
                          <a:effectLst/>
                          <a:latin typeface="Francois One" panose="020B0604020202020204" charset="0"/>
                        </a:rPr>
                        <a:t>Phân tích, đánh giá mạch ý tưởng, cảm xúc của nhân vật trữ tình.</a:t>
                      </a:r>
                      <a:endParaRPr lang="en-US" sz="3500" b="0">
                        <a:effectLst/>
                        <a:latin typeface="Francois One" panose="020B0604020202020204" charset="0"/>
                        <a:ea typeface="Calibri" panose="020F0502020204030204" pitchFamily="34" charset="0"/>
                        <a:cs typeface="Times New Roman" panose="02020603050405020304" pitchFamily="18" charset="0"/>
                      </a:endParaRPr>
                    </a:p>
                  </a:txBody>
                  <a:tcPr marL="67808" marR="67808" marT="0" marB="0" anchor="ctr"/>
                </a:tc>
                <a:extLst>
                  <a:ext uri="{0D108BD9-81ED-4DB2-BD59-A6C34878D82A}">
                    <a16:rowId xmlns:a16="http://schemas.microsoft.com/office/drawing/2014/main" val="4233721947"/>
                  </a:ext>
                </a:extLst>
              </a:tr>
              <a:tr h="1215272">
                <a:tc rowSpan="2">
                  <a:txBody>
                    <a:bodyPr/>
                    <a:lstStyle/>
                    <a:p>
                      <a:pPr algn="ctr">
                        <a:lnSpc>
                          <a:spcPct val="107000"/>
                        </a:lnSpc>
                        <a:spcAft>
                          <a:spcPts val="800"/>
                        </a:spcAft>
                      </a:pPr>
                      <a:r>
                        <a:rPr lang="vi-VN" sz="3500" b="0">
                          <a:effectLst/>
                          <a:latin typeface="Francois One" panose="020B0604020202020204" charset="0"/>
                        </a:rPr>
                        <a:t>Thân bài</a:t>
                      </a:r>
                      <a:endParaRPr lang="en-US" sz="3500" b="0">
                        <a:effectLst/>
                        <a:latin typeface="Francois One" panose="020B0604020202020204" charset="0"/>
                        <a:ea typeface="Calibri" panose="020F0502020204030204" pitchFamily="34" charset="0"/>
                        <a:cs typeface="Times New Roman" panose="02020603050405020304" pitchFamily="18" charset="0"/>
                      </a:endParaRPr>
                    </a:p>
                  </a:txBody>
                  <a:tcPr marL="67808" marR="67808" marT="0" marB="0" anchor="ctr"/>
                </a:tc>
                <a:tc vMerge="1">
                  <a:txBody>
                    <a:bodyPr/>
                    <a:lstStyle/>
                    <a:p>
                      <a:endParaRPr lang="en-US"/>
                    </a:p>
                  </a:txBody>
                  <a:tcPr/>
                </a:tc>
                <a:tc>
                  <a:txBody>
                    <a:bodyPr/>
                    <a:lstStyle/>
                    <a:p>
                      <a:pPr algn="just">
                        <a:lnSpc>
                          <a:spcPct val="107000"/>
                        </a:lnSpc>
                        <a:spcAft>
                          <a:spcPts val="800"/>
                        </a:spcAft>
                      </a:pPr>
                      <a:r>
                        <a:rPr lang="vi-VN" sz="3500" b="0">
                          <a:effectLst/>
                          <a:latin typeface="Francois One" panose="020B0604020202020204" charset="0"/>
                        </a:rPr>
                        <a:t>Khẳng định giá trị tư tưởng và giá trị thẩm mỹ, ý nghĩa của bài thơ.</a:t>
                      </a:r>
                      <a:endParaRPr lang="en-US" sz="3500" b="0">
                        <a:effectLst/>
                        <a:latin typeface="Francois One" panose="020B0604020202020204" charset="0"/>
                        <a:ea typeface="Calibri" panose="020F0502020204030204" pitchFamily="34" charset="0"/>
                        <a:cs typeface="Times New Roman" panose="02020603050405020304" pitchFamily="18" charset="0"/>
                      </a:endParaRPr>
                    </a:p>
                  </a:txBody>
                  <a:tcPr marL="67808" marR="67808" marT="0" marB="0" anchor="ctr"/>
                </a:tc>
                <a:extLst>
                  <a:ext uri="{0D108BD9-81ED-4DB2-BD59-A6C34878D82A}">
                    <a16:rowId xmlns:a16="http://schemas.microsoft.com/office/drawing/2014/main" val="3178540209"/>
                  </a:ext>
                </a:extLst>
              </a:tr>
              <a:tr h="1215272">
                <a:tc vMerge="1">
                  <a:txBody>
                    <a:bodyPr/>
                    <a:lstStyle/>
                    <a:p>
                      <a:endParaRPr lang="en-US"/>
                    </a:p>
                  </a:txBody>
                  <a:tcPr/>
                </a:tc>
                <a:tc vMerge="1">
                  <a:txBody>
                    <a:bodyPr/>
                    <a:lstStyle/>
                    <a:p>
                      <a:endParaRPr lang="en-US"/>
                    </a:p>
                  </a:txBody>
                  <a:tcPr/>
                </a:tc>
                <a:tc>
                  <a:txBody>
                    <a:bodyPr/>
                    <a:lstStyle/>
                    <a:p>
                      <a:pPr algn="just">
                        <a:lnSpc>
                          <a:spcPct val="107000"/>
                        </a:lnSpc>
                        <a:spcAft>
                          <a:spcPts val="800"/>
                        </a:spcAft>
                      </a:pPr>
                      <a:r>
                        <a:rPr lang="vi-VN" sz="3500" b="0">
                          <a:effectLst/>
                          <a:latin typeface="Francois One" panose="020B0604020202020204" charset="0"/>
                        </a:rPr>
                        <a:t>Giới thiệu ngắn gọn về bài thơ, nêu vấn đề chính sẽ phân tích trong bài viết.</a:t>
                      </a:r>
                      <a:endParaRPr lang="en-US" sz="3500" b="0">
                        <a:effectLst/>
                        <a:latin typeface="Francois One" panose="020B0604020202020204" charset="0"/>
                        <a:ea typeface="Calibri" panose="020F0502020204030204" pitchFamily="34" charset="0"/>
                        <a:cs typeface="Times New Roman" panose="02020603050405020304" pitchFamily="18" charset="0"/>
                      </a:endParaRPr>
                    </a:p>
                  </a:txBody>
                  <a:tcPr marL="67808" marR="67808" marT="0" marB="0" anchor="ctr"/>
                </a:tc>
                <a:extLst>
                  <a:ext uri="{0D108BD9-81ED-4DB2-BD59-A6C34878D82A}">
                    <a16:rowId xmlns:a16="http://schemas.microsoft.com/office/drawing/2014/main" val="1699381452"/>
                  </a:ext>
                </a:extLst>
              </a:tr>
              <a:tr h="1215272">
                <a:tc>
                  <a:txBody>
                    <a:bodyPr/>
                    <a:lstStyle/>
                    <a:p>
                      <a:pPr algn="ctr">
                        <a:lnSpc>
                          <a:spcPct val="107000"/>
                        </a:lnSpc>
                        <a:spcAft>
                          <a:spcPts val="800"/>
                        </a:spcAft>
                      </a:pPr>
                      <a:r>
                        <a:rPr lang="vi-VN" sz="3500" b="0" dirty="0">
                          <a:effectLst/>
                          <a:latin typeface="Francois One" panose="020B0604020202020204" charset="0"/>
                        </a:rPr>
                        <a:t>Kết </a:t>
                      </a:r>
                      <a:r>
                        <a:rPr lang="vi-VN" sz="3500" b="0" dirty="0" smtClean="0">
                          <a:effectLst/>
                          <a:latin typeface="Francois One" panose="020B0604020202020204" charset="0"/>
                        </a:rPr>
                        <a:t>bài</a:t>
                      </a: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7808" marR="67808" marT="0" marB="0" anchor="ctr"/>
                </a:tc>
                <a:tc vMerge="1">
                  <a:txBody>
                    <a:bodyPr/>
                    <a:lstStyle/>
                    <a:p>
                      <a:endParaRPr lang="en-US"/>
                    </a:p>
                  </a:txBody>
                  <a:tcPr/>
                </a:tc>
                <a:tc>
                  <a:txBody>
                    <a:bodyPr/>
                    <a:lstStyle/>
                    <a:p>
                      <a:pPr algn="just">
                        <a:lnSpc>
                          <a:spcPct val="107000"/>
                        </a:lnSpc>
                        <a:spcAft>
                          <a:spcPts val="800"/>
                        </a:spcAft>
                      </a:pPr>
                      <a:r>
                        <a:rPr lang="vi-VN" sz="3500" b="0" dirty="0">
                          <a:effectLst/>
                          <a:latin typeface="Francois One" panose="020B0604020202020204" charset="0"/>
                        </a:rPr>
                        <a:t>Phân tích, đánh giá nét hấp dẫn riêng so với những sáng tác khác.</a:t>
                      </a: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7808" marR="67808" marT="0" marB="0" anchor="ctr"/>
                </a:tc>
                <a:extLst>
                  <a:ext uri="{0D108BD9-81ED-4DB2-BD59-A6C34878D82A}">
                    <a16:rowId xmlns:a16="http://schemas.microsoft.com/office/drawing/2014/main" val="43396230"/>
                  </a:ext>
                </a:extLst>
              </a:tr>
            </a:tbl>
          </a:graphicData>
        </a:graphic>
      </p:graphicFrame>
      <p:cxnSp>
        <p:nvCxnSpPr>
          <p:cNvPr id="11" name="Straight Arrow Connector 10">
            <a:extLst>
              <a:ext uri="{FF2B5EF4-FFF2-40B4-BE49-F238E27FC236}">
                <a16:creationId xmlns:a16="http://schemas.microsoft.com/office/drawing/2014/main" id="{837810B2-03CB-3F24-706F-D8A4F4F9EC69}"/>
              </a:ext>
            </a:extLst>
          </p:cNvPr>
          <p:cNvCxnSpPr>
            <a:cxnSpLocks/>
          </p:cNvCxnSpPr>
          <p:nvPr/>
        </p:nvCxnSpPr>
        <p:spPr>
          <a:xfrm flipV="1">
            <a:off x="3733800" y="3086100"/>
            <a:ext cx="2743200" cy="3200400"/>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3378E5-6313-4C33-5285-9A0623490B7A}"/>
              </a:ext>
            </a:extLst>
          </p:cNvPr>
          <p:cNvCxnSpPr>
            <a:cxnSpLocks/>
          </p:cNvCxnSpPr>
          <p:nvPr/>
        </p:nvCxnSpPr>
        <p:spPr>
          <a:xfrm flipV="1">
            <a:off x="3733800" y="4686300"/>
            <a:ext cx="2743200" cy="1600200"/>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AF3704D-3AE7-61DD-D26B-808A7EBC7F84}"/>
              </a:ext>
            </a:extLst>
          </p:cNvPr>
          <p:cNvCxnSpPr>
            <a:cxnSpLocks/>
          </p:cNvCxnSpPr>
          <p:nvPr/>
        </p:nvCxnSpPr>
        <p:spPr>
          <a:xfrm>
            <a:off x="3733800" y="6260617"/>
            <a:ext cx="2743200" cy="2140493"/>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2D92F18-ED6A-3C2A-A680-29EFC5523734}"/>
              </a:ext>
            </a:extLst>
          </p:cNvPr>
          <p:cNvCxnSpPr>
            <a:cxnSpLocks/>
          </p:cNvCxnSpPr>
          <p:nvPr/>
        </p:nvCxnSpPr>
        <p:spPr>
          <a:xfrm>
            <a:off x="3733800" y="3871855"/>
            <a:ext cx="2744602" cy="3412138"/>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A92DAC0-F8A7-B378-2C6A-A43E09104324}"/>
              </a:ext>
            </a:extLst>
          </p:cNvPr>
          <p:cNvCxnSpPr>
            <a:cxnSpLocks/>
          </p:cNvCxnSpPr>
          <p:nvPr/>
        </p:nvCxnSpPr>
        <p:spPr>
          <a:xfrm flipV="1">
            <a:off x="3732398" y="5769171"/>
            <a:ext cx="2743200" cy="2650929"/>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02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a:off x="0" y="8695994"/>
            <a:ext cx="18288000" cy="3507346"/>
            <a:chOff x="0" y="0"/>
            <a:chExt cx="6350000" cy="1217828"/>
          </a:xfrm>
        </p:grpSpPr>
        <p:sp>
          <p:nvSpPr>
            <p:cNvPr id="3" name="Freeform 3"/>
            <p:cNvSpPr/>
            <p:nvPr/>
          </p:nvSpPr>
          <p:spPr>
            <a:xfrm>
              <a:off x="0" y="82550"/>
              <a:ext cx="6350000" cy="1134008"/>
            </a:xfrm>
            <a:custGeom>
              <a:avLst/>
              <a:gdLst/>
              <a:ahLst/>
              <a:cxnLst/>
              <a:rect l="l" t="t" r="r" b="b"/>
              <a:pathLst>
                <a:path w="6350000" h="113400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73C4D4">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48860">
            <a:off x="-1877864" y="-2057400"/>
            <a:ext cx="4294383" cy="411480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29845">
            <a:off x="583027" y="225082"/>
            <a:ext cx="2296050" cy="160723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629176" y="5143500"/>
            <a:ext cx="4630124" cy="485986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885775" y="769809"/>
            <a:ext cx="11293700" cy="2731022"/>
          </a:xfrm>
          <a:prstGeom prst="rect">
            <a:avLst/>
          </a:prstGeom>
        </p:spPr>
      </p:pic>
      <p:sp>
        <p:nvSpPr>
          <p:cNvPr id="8" name="TextBox 8"/>
          <p:cNvSpPr txBox="1"/>
          <p:nvPr/>
        </p:nvSpPr>
        <p:spPr>
          <a:xfrm>
            <a:off x="6100015" y="981075"/>
            <a:ext cx="9444964" cy="2274813"/>
          </a:xfrm>
          <a:prstGeom prst="rect">
            <a:avLst/>
          </a:prstGeom>
        </p:spPr>
        <p:txBody>
          <a:bodyPr lIns="0" tIns="0" rIns="0" bIns="0" rtlCol="0" anchor="t">
            <a:spAutoFit/>
          </a:bodyPr>
          <a:lstStyle/>
          <a:p>
            <a:pPr algn="just">
              <a:lnSpc>
                <a:spcPts val="6020"/>
              </a:lnSpc>
            </a:pPr>
            <a:r>
              <a:rPr lang="en-US" sz="4630" spc="166" dirty="0" err="1">
                <a:solidFill>
                  <a:srgbClr val="231F20"/>
                </a:solidFill>
                <a:latin typeface="Francois One"/>
              </a:rPr>
              <a:t>Mỗi</a:t>
            </a:r>
            <a:r>
              <a:rPr lang="en-US" sz="4630" spc="166" dirty="0">
                <a:solidFill>
                  <a:srgbClr val="231F20"/>
                </a:solidFill>
                <a:latin typeface="Francois One"/>
              </a:rPr>
              <a:t> ý </a:t>
            </a:r>
            <a:r>
              <a:rPr lang="en-US" sz="4630" spc="166" dirty="0" err="1">
                <a:solidFill>
                  <a:srgbClr val="231F20"/>
                </a:solidFill>
                <a:latin typeface="Francois One"/>
              </a:rPr>
              <a:t>trong</a:t>
            </a:r>
            <a:r>
              <a:rPr lang="en-US" sz="4630" spc="166" dirty="0">
                <a:solidFill>
                  <a:srgbClr val="231F20"/>
                </a:solidFill>
                <a:latin typeface="Francois One"/>
              </a:rPr>
              <a:t> </a:t>
            </a:r>
            <a:r>
              <a:rPr lang="en-US" sz="4630" spc="166" dirty="0" err="1">
                <a:solidFill>
                  <a:srgbClr val="231F20"/>
                </a:solidFill>
                <a:latin typeface="Francois One"/>
              </a:rPr>
              <a:t>dàn</a:t>
            </a:r>
            <a:r>
              <a:rPr lang="en-US" sz="4630" spc="166" dirty="0">
                <a:solidFill>
                  <a:srgbClr val="231F20"/>
                </a:solidFill>
                <a:latin typeface="Francois One"/>
              </a:rPr>
              <a:t> ý </a:t>
            </a:r>
            <a:r>
              <a:rPr lang="en-US" sz="4630" spc="166" dirty="0" err="1">
                <a:solidFill>
                  <a:srgbClr val="231F20"/>
                </a:solidFill>
                <a:latin typeface="Francois One"/>
              </a:rPr>
              <a:t>gọi</a:t>
            </a:r>
            <a:r>
              <a:rPr lang="en-US" sz="4630" spc="166" dirty="0">
                <a:solidFill>
                  <a:srgbClr val="231F20"/>
                </a:solidFill>
                <a:latin typeface="Francois One"/>
              </a:rPr>
              <a:t> </a:t>
            </a:r>
            <a:r>
              <a:rPr lang="en-US" sz="4630" spc="166" dirty="0" err="1">
                <a:solidFill>
                  <a:srgbClr val="231F20"/>
                </a:solidFill>
                <a:latin typeface="Francois One"/>
              </a:rPr>
              <a:t>là</a:t>
            </a:r>
            <a:r>
              <a:rPr lang="en-US" sz="4630" spc="166" dirty="0">
                <a:solidFill>
                  <a:srgbClr val="231F20"/>
                </a:solidFill>
                <a:latin typeface="Francois One"/>
              </a:rPr>
              <a:t> </a:t>
            </a:r>
            <a:r>
              <a:rPr lang="en-US" sz="4630" spc="166" dirty="0" err="1">
                <a:solidFill>
                  <a:srgbClr val="231F20"/>
                </a:solidFill>
                <a:latin typeface="Francois One"/>
              </a:rPr>
              <a:t>một</a:t>
            </a:r>
            <a:r>
              <a:rPr lang="en-US" sz="4630" spc="166" dirty="0">
                <a:solidFill>
                  <a:srgbClr val="231F20"/>
                </a:solidFill>
                <a:latin typeface="Francois One"/>
              </a:rPr>
              <a:t> </a:t>
            </a:r>
            <a:r>
              <a:rPr lang="en-US" sz="4630" spc="166" dirty="0" err="1">
                <a:solidFill>
                  <a:srgbClr val="231F20"/>
                </a:solidFill>
                <a:latin typeface="Francois One"/>
              </a:rPr>
              <a:t>luận</a:t>
            </a:r>
            <a:r>
              <a:rPr lang="en-US" sz="4630" spc="166" dirty="0">
                <a:solidFill>
                  <a:srgbClr val="231F20"/>
                </a:solidFill>
                <a:latin typeface="Francois One"/>
              </a:rPr>
              <a:t> </a:t>
            </a:r>
            <a:r>
              <a:rPr lang="en-US" sz="4630" spc="166" dirty="0" err="1">
                <a:solidFill>
                  <a:srgbClr val="231F20"/>
                </a:solidFill>
                <a:latin typeface="Francois One"/>
              </a:rPr>
              <a:t>điểm</a:t>
            </a:r>
            <a:r>
              <a:rPr lang="en-US" sz="4630" spc="166" dirty="0">
                <a:solidFill>
                  <a:srgbClr val="231F20"/>
                </a:solidFill>
                <a:latin typeface="Francois One"/>
              </a:rPr>
              <a:t>, </a:t>
            </a:r>
            <a:r>
              <a:rPr lang="en-US" sz="4630" spc="166" dirty="0" err="1">
                <a:solidFill>
                  <a:srgbClr val="231F20"/>
                </a:solidFill>
                <a:latin typeface="Francois One"/>
              </a:rPr>
              <a:t>mỗi</a:t>
            </a:r>
            <a:r>
              <a:rPr lang="en-US" sz="4630" spc="166" dirty="0">
                <a:solidFill>
                  <a:srgbClr val="231F20"/>
                </a:solidFill>
                <a:latin typeface="Francois One"/>
              </a:rPr>
              <a:t> </a:t>
            </a:r>
            <a:r>
              <a:rPr lang="en-US" sz="4630" spc="166" dirty="0" err="1">
                <a:solidFill>
                  <a:srgbClr val="231F20"/>
                </a:solidFill>
                <a:latin typeface="Francois One"/>
              </a:rPr>
              <a:t>luận</a:t>
            </a:r>
            <a:r>
              <a:rPr lang="en-US" sz="4630" spc="166" dirty="0">
                <a:solidFill>
                  <a:srgbClr val="231F20"/>
                </a:solidFill>
                <a:latin typeface="Francois One"/>
              </a:rPr>
              <a:t> </a:t>
            </a:r>
            <a:r>
              <a:rPr lang="en-US" sz="4630" spc="166" dirty="0" err="1">
                <a:solidFill>
                  <a:srgbClr val="231F20"/>
                </a:solidFill>
                <a:latin typeface="Francois One"/>
              </a:rPr>
              <a:t>điểm</a:t>
            </a:r>
            <a:r>
              <a:rPr lang="en-US" sz="4630" spc="166" dirty="0">
                <a:solidFill>
                  <a:srgbClr val="231F20"/>
                </a:solidFill>
                <a:latin typeface="Francois One"/>
              </a:rPr>
              <a:t> </a:t>
            </a:r>
            <a:r>
              <a:rPr lang="en-US" sz="4630" spc="166" dirty="0" err="1">
                <a:solidFill>
                  <a:srgbClr val="231F20"/>
                </a:solidFill>
                <a:latin typeface="Francois One"/>
              </a:rPr>
              <a:t>nên</a:t>
            </a:r>
            <a:r>
              <a:rPr lang="en-US" sz="4630" spc="166" dirty="0">
                <a:solidFill>
                  <a:srgbClr val="231F20"/>
                </a:solidFill>
                <a:latin typeface="Francois One"/>
              </a:rPr>
              <a:t> </a:t>
            </a:r>
            <a:r>
              <a:rPr lang="en-US" sz="4630" spc="166" dirty="0" err="1">
                <a:solidFill>
                  <a:srgbClr val="231F20"/>
                </a:solidFill>
                <a:latin typeface="Francois One"/>
              </a:rPr>
              <a:t>được</a:t>
            </a:r>
            <a:r>
              <a:rPr lang="en-US" sz="4630" spc="166" dirty="0">
                <a:solidFill>
                  <a:srgbClr val="231F20"/>
                </a:solidFill>
                <a:latin typeface="Francois One"/>
              </a:rPr>
              <a:t> </a:t>
            </a:r>
            <a:r>
              <a:rPr lang="en-US" sz="4630" spc="166" dirty="0" err="1">
                <a:solidFill>
                  <a:srgbClr val="231F20"/>
                </a:solidFill>
                <a:latin typeface="Francois One"/>
              </a:rPr>
              <a:t>trình</a:t>
            </a:r>
            <a:r>
              <a:rPr lang="en-US" sz="4630" spc="166" dirty="0">
                <a:solidFill>
                  <a:srgbClr val="231F20"/>
                </a:solidFill>
                <a:latin typeface="Francois One"/>
              </a:rPr>
              <a:t> </a:t>
            </a:r>
            <a:r>
              <a:rPr lang="en-US" sz="4630" spc="166" dirty="0" err="1">
                <a:solidFill>
                  <a:srgbClr val="231F20"/>
                </a:solidFill>
                <a:latin typeface="Francois One"/>
              </a:rPr>
              <a:t>bày</a:t>
            </a:r>
            <a:r>
              <a:rPr lang="en-US" sz="4630" spc="166" dirty="0">
                <a:solidFill>
                  <a:srgbClr val="231F20"/>
                </a:solidFill>
                <a:latin typeface="Francois One"/>
              </a:rPr>
              <a:t> </a:t>
            </a:r>
            <a:r>
              <a:rPr lang="en-US" sz="4630" spc="166" dirty="0" err="1">
                <a:solidFill>
                  <a:srgbClr val="231F20"/>
                </a:solidFill>
                <a:latin typeface="Francois One"/>
              </a:rPr>
              <a:t>như</a:t>
            </a:r>
            <a:r>
              <a:rPr lang="en-US" sz="4630" spc="166" dirty="0">
                <a:solidFill>
                  <a:srgbClr val="231F20"/>
                </a:solidFill>
                <a:latin typeface="Francois One"/>
              </a:rPr>
              <a:t> </a:t>
            </a:r>
            <a:r>
              <a:rPr lang="en-US" sz="4630" spc="166" dirty="0" err="1">
                <a:solidFill>
                  <a:srgbClr val="231F20"/>
                </a:solidFill>
                <a:latin typeface="Francois One"/>
              </a:rPr>
              <a:t>thế</a:t>
            </a:r>
            <a:r>
              <a:rPr lang="en-US" sz="4630" spc="166" dirty="0">
                <a:solidFill>
                  <a:srgbClr val="231F20"/>
                </a:solidFill>
                <a:latin typeface="Francois One"/>
              </a:rPr>
              <a:t> </a:t>
            </a:r>
            <a:r>
              <a:rPr lang="en-US" sz="4630" spc="166" dirty="0" err="1">
                <a:solidFill>
                  <a:srgbClr val="231F20"/>
                </a:solidFill>
                <a:latin typeface="Francois One"/>
              </a:rPr>
              <a:t>nào</a:t>
            </a:r>
            <a:r>
              <a:rPr lang="en-US" sz="4630" spc="166" dirty="0">
                <a:solidFill>
                  <a:srgbClr val="231F20"/>
                </a:solidFill>
                <a:latin typeface="Francois One"/>
              </a:rPr>
              <a:t>?</a:t>
            </a:r>
          </a:p>
        </p:txBody>
      </p:sp>
      <p:sp>
        <p:nvSpPr>
          <p:cNvPr id="9" name="TextBox 9"/>
          <p:cNvSpPr txBox="1"/>
          <p:nvPr/>
        </p:nvSpPr>
        <p:spPr>
          <a:xfrm>
            <a:off x="1028700" y="4135181"/>
            <a:ext cx="13224778" cy="4560813"/>
          </a:xfrm>
          <a:prstGeom prst="rect">
            <a:avLst/>
          </a:prstGeom>
        </p:spPr>
        <p:txBody>
          <a:bodyPr lIns="0" tIns="0" rIns="0" bIns="0" rtlCol="0" anchor="t">
            <a:spAutoFit/>
          </a:bodyPr>
          <a:lstStyle/>
          <a:p>
            <a:pPr algn="just">
              <a:lnSpc>
                <a:spcPts val="6020"/>
              </a:lnSpc>
            </a:pPr>
            <a:r>
              <a:rPr lang="en-US" sz="4630" spc="166" dirty="0" err="1">
                <a:solidFill>
                  <a:srgbClr val="231F20"/>
                </a:solidFill>
                <a:latin typeface="Francois One"/>
              </a:rPr>
              <a:t>Mỗi</a:t>
            </a:r>
            <a:r>
              <a:rPr lang="en-US" sz="4630" spc="166" dirty="0">
                <a:solidFill>
                  <a:srgbClr val="231F20"/>
                </a:solidFill>
                <a:latin typeface="Francois One"/>
              </a:rPr>
              <a:t> </a:t>
            </a:r>
            <a:r>
              <a:rPr lang="en-US" sz="4630" spc="166" dirty="0" err="1">
                <a:solidFill>
                  <a:srgbClr val="231F20"/>
                </a:solidFill>
                <a:latin typeface="Francois One"/>
              </a:rPr>
              <a:t>luận</a:t>
            </a:r>
            <a:r>
              <a:rPr lang="en-US" sz="4630" spc="166" dirty="0">
                <a:solidFill>
                  <a:srgbClr val="231F20"/>
                </a:solidFill>
                <a:latin typeface="Francois One"/>
              </a:rPr>
              <a:t> </a:t>
            </a:r>
            <a:r>
              <a:rPr lang="en-US" sz="4630" spc="166" dirty="0" err="1">
                <a:solidFill>
                  <a:srgbClr val="231F20"/>
                </a:solidFill>
                <a:latin typeface="Francois One"/>
              </a:rPr>
              <a:t>điểm</a:t>
            </a:r>
            <a:r>
              <a:rPr lang="en-US" sz="4630" spc="166" dirty="0">
                <a:solidFill>
                  <a:srgbClr val="231F20"/>
                </a:solidFill>
                <a:latin typeface="Francois One"/>
              </a:rPr>
              <a:t> </a:t>
            </a:r>
            <a:r>
              <a:rPr lang="en-US" sz="4630" spc="166" dirty="0" err="1">
                <a:solidFill>
                  <a:srgbClr val="231F20"/>
                </a:solidFill>
                <a:latin typeface="Francois One"/>
              </a:rPr>
              <a:t>cần</a:t>
            </a:r>
            <a:r>
              <a:rPr lang="en-US" sz="4630" spc="166" dirty="0">
                <a:solidFill>
                  <a:srgbClr val="231F20"/>
                </a:solidFill>
                <a:latin typeface="Francois One"/>
              </a:rPr>
              <a:t> </a:t>
            </a:r>
            <a:r>
              <a:rPr lang="en-US" sz="4630" spc="166" dirty="0" err="1">
                <a:solidFill>
                  <a:srgbClr val="231F20"/>
                </a:solidFill>
                <a:latin typeface="Francois One"/>
              </a:rPr>
              <a:t>được</a:t>
            </a:r>
            <a:r>
              <a:rPr lang="en-US" sz="4630" spc="166" dirty="0">
                <a:solidFill>
                  <a:srgbClr val="231F20"/>
                </a:solidFill>
                <a:latin typeface="Francois One"/>
              </a:rPr>
              <a:t> </a:t>
            </a:r>
            <a:r>
              <a:rPr lang="en-US" sz="4630" spc="166" dirty="0" err="1">
                <a:solidFill>
                  <a:srgbClr val="231F20"/>
                </a:solidFill>
                <a:latin typeface="Francois One"/>
              </a:rPr>
              <a:t>trình</a:t>
            </a:r>
            <a:r>
              <a:rPr lang="en-US" sz="4630" spc="166" dirty="0">
                <a:solidFill>
                  <a:srgbClr val="231F20"/>
                </a:solidFill>
                <a:latin typeface="Francois One"/>
              </a:rPr>
              <a:t> </a:t>
            </a:r>
            <a:r>
              <a:rPr lang="en-US" sz="4630" spc="166" dirty="0" err="1">
                <a:solidFill>
                  <a:srgbClr val="231F20"/>
                </a:solidFill>
                <a:latin typeface="Francois One"/>
              </a:rPr>
              <a:t>bày</a:t>
            </a:r>
            <a:r>
              <a:rPr lang="en-US" sz="4630" spc="166" dirty="0">
                <a:solidFill>
                  <a:srgbClr val="231F20"/>
                </a:solidFill>
                <a:latin typeface="Francois One"/>
              </a:rPr>
              <a:t>, </a:t>
            </a:r>
            <a:r>
              <a:rPr lang="en-US" sz="4630" spc="166" dirty="0" err="1">
                <a:solidFill>
                  <a:srgbClr val="231F20"/>
                </a:solidFill>
                <a:latin typeface="Francois One"/>
              </a:rPr>
              <a:t>triển</a:t>
            </a:r>
            <a:r>
              <a:rPr lang="en-US" sz="4630" spc="166" dirty="0">
                <a:solidFill>
                  <a:srgbClr val="231F20"/>
                </a:solidFill>
                <a:latin typeface="Francois One"/>
              </a:rPr>
              <a:t> </a:t>
            </a:r>
            <a:r>
              <a:rPr lang="en-US" sz="4630" spc="166" dirty="0" err="1">
                <a:solidFill>
                  <a:srgbClr val="231F20"/>
                </a:solidFill>
                <a:latin typeface="Francois One"/>
              </a:rPr>
              <a:t>khai</a:t>
            </a:r>
            <a:r>
              <a:rPr lang="en-US" sz="4630" spc="166" dirty="0">
                <a:solidFill>
                  <a:srgbClr val="231F20"/>
                </a:solidFill>
                <a:latin typeface="Francois One"/>
              </a:rPr>
              <a:t> </a:t>
            </a:r>
            <a:r>
              <a:rPr lang="en-US" sz="4630" spc="166" dirty="0" err="1">
                <a:solidFill>
                  <a:srgbClr val="231F20"/>
                </a:solidFill>
                <a:latin typeface="Francois One"/>
              </a:rPr>
              <a:t>thành</a:t>
            </a:r>
            <a:r>
              <a:rPr lang="en-US" sz="4630" spc="166" dirty="0">
                <a:solidFill>
                  <a:srgbClr val="231F20"/>
                </a:solidFill>
                <a:latin typeface="Francois One"/>
              </a:rPr>
              <a:t> </a:t>
            </a:r>
            <a:r>
              <a:rPr lang="en-US" sz="4630" spc="166" dirty="0" err="1">
                <a:solidFill>
                  <a:srgbClr val="231F20"/>
                </a:solidFill>
                <a:latin typeface="Francois One"/>
              </a:rPr>
              <a:t>một</a:t>
            </a:r>
            <a:r>
              <a:rPr lang="en-US" sz="4630" spc="166" dirty="0">
                <a:solidFill>
                  <a:srgbClr val="231F20"/>
                </a:solidFill>
                <a:latin typeface="Francois One"/>
              </a:rPr>
              <a:t> </a:t>
            </a:r>
            <a:r>
              <a:rPr lang="en-US" sz="4630" spc="166" dirty="0" err="1">
                <a:solidFill>
                  <a:srgbClr val="231F20"/>
                </a:solidFill>
                <a:latin typeface="Francois One"/>
              </a:rPr>
              <a:t>đoạn</a:t>
            </a:r>
            <a:r>
              <a:rPr lang="en-US" sz="4630" spc="166" dirty="0">
                <a:solidFill>
                  <a:srgbClr val="231F20"/>
                </a:solidFill>
                <a:latin typeface="Francois One"/>
              </a:rPr>
              <a:t> </a:t>
            </a:r>
            <a:r>
              <a:rPr lang="en-US" sz="4630" spc="166" dirty="0" err="1">
                <a:solidFill>
                  <a:srgbClr val="231F20"/>
                </a:solidFill>
                <a:latin typeface="Francois One"/>
              </a:rPr>
              <a:t>văn</a:t>
            </a:r>
            <a:r>
              <a:rPr lang="en-US" sz="4630" spc="166" dirty="0">
                <a:solidFill>
                  <a:srgbClr val="231F20"/>
                </a:solidFill>
                <a:latin typeface="Francois One"/>
              </a:rPr>
              <a:t> </a:t>
            </a:r>
            <a:r>
              <a:rPr lang="en-US" sz="4630" spc="166" dirty="0" err="1">
                <a:solidFill>
                  <a:srgbClr val="231F20"/>
                </a:solidFill>
                <a:latin typeface="Francois One"/>
              </a:rPr>
              <a:t>theo</a:t>
            </a:r>
            <a:r>
              <a:rPr lang="en-US" sz="4630" spc="166" dirty="0">
                <a:solidFill>
                  <a:srgbClr val="231F20"/>
                </a:solidFill>
                <a:latin typeface="Francois One"/>
              </a:rPr>
              <a:t> </a:t>
            </a:r>
            <a:r>
              <a:rPr lang="en-US" sz="4630" spc="166" dirty="0" err="1">
                <a:solidFill>
                  <a:srgbClr val="231F20"/>
                </a:solidFill>
                <a:latin typeface="Francois One"/>
              </a:rPr>
              <a:t>một</a:t>
            </a:r>
            <a:r>
              <a:rPr lang="en-US" sz="4630" spc="166" dirty="0">
                <a:solidFill>
                  <a:srgbClr val="231F20"/>
                </a:solidFill>
                <a:latin typeface="Francois One"/>
              </a:rPr>
              <a:t> </a:t>
            </a:r>
            <a:r>
              <a:rPr lang="en-US" sz="4630" spc="166" dirty="0" err="1">
                <a:solidFill>
                  <a:srgbClr val="231F20"/>
                </a:solidFill>
                <a:latin typeface="Francois One"/>
              </a:rPr>
              <a:t>hình</a:t>
            </a:r>
            <a:r>
              <a:rPr lang="en-US" sz="4630" spc="166" dirty="0">
                <a:solidFill>
                  <a:srgbClr val="231F20"/>
                </a:solidFill>
                <a:latin typeface="Francois One"/>
              </a:rPr>
              <a:t> </a:t>
            </a:r>
            <a:r>
              <a:rPr lang="en-US" sz="4630" spc="166" dirty="0" err="1">
                <a:solidFill>
                  <a:srgbClr val="231F20"/>
                </a:solidFill>
                <a:latin typeface="Francois One"/>
              </a:rPr>
              <a:t>thức</a:t>
            </a:r>
            <a:r>
              <a:rPr lang="en-US" sz="4630" spc="166" dirty="0">
                <a:solidFill>
                  <a:srgbClr val="231F20"/>
                </a:solidFill>
                <a:latin typeface="Francois One"/>
              </a:rPr>
              <a:t> </a:t>
            </a:r>
            <a:r>
              <a:rPr lang="en-US" sz="4630" spc="166" dirty="0" err="1">
                <a:solidFill>
                  <a:srgbClr val="231F20"/>
                </a:solidFill>
                <a:latin typeface="Francois One"/>
              </a:rPr>
              <a:t>lập</a:t>
            </a:r>
            <a:r>
              <a:rPr lang="en-US" sz="4630" spc="166" dirty="0">
                <a:solidFill>
                  <a:srgbClr val="231F20"/>
                </a:solidFill>
                <a:latin typeface="Francois One"/>
              </a:rPr>
              <a:t> </a:t>
            </a:r>
            <a:r>
              <a:rPr lang="en-US" sz="4630" spc="166" dirty="0" err="1">
                <a:solidFill>
                  <a:srgbClr val="231F20"/>
                </a:solidFill>
                <a:latin typeface="Francois One"/>
              </a:rPr>
              <a:t>luận</a:t>
            </a:r>
            <a:r>
              <a:rPr lang="en-US" sz="4630" spc="166" dirty="0">
                <a:solidFill>
                  <a:srgbClr val="231F20"/>
                </a:solidFill>
                <a:latin typeface="Francois One"/>
              </a:rPr>
              <a:t>:</a:t>
            </a:r>
          </a:p>
          <a:p>
            <a:pPr algn="just">
              <a:lnSpc>
                <a:spcPts val="6020"/>
              </a:lnSpc>
            </a:pPr>
            <a:r>
              <a:rPr lang="en-US" sz="4630" spc="166" dirty="0">
                <a:solidFill>
                  <a:srgbClr val="231F20"/>
                </a:solidFill>
                <a:latin typeface="Francois One"/>
              </a:rPr>
              <a:t>- </a:t>
            </a:r>
            <a:r>
              <a:rPr lang="en-US" sz="4630" spc="166" dirty="0" err="1">
                <a:solidFill>
                  <a:srgbClr val="231F20"/>
                </a:solidFill>
                <a:latin typeface="Francois One"/>
              </a:rPr>
              <a:t>Diễn</a:t>
            </a:r>
            <a:r>
              <a:rPr lang="en-US" sz="4630" spc="166" dirty="0">
                <a:solidFill>
                  <a:srgbClr val="231F20"/>
                </a:solidFill>
                <a:latin typeface="Francois One"/>
              </a:rPr>
              <a:t> </a:t>
            </a:r>
            <a:r>
              <a:rPr lang="en-US" sz="4630" spc="166" dirty="0" err="1">
                <a:solidFill>
                  <a:srgbClr val="231F20"/>
                </a:solidFill>
                <a:latin typeface="Francois One"/>
              </a:rPr>
              <a:t>dịch</a:t>
            </a:r>
            <a:endParaRPr lang="en-US" sz="4630" spc="166" dirty="0">
              <a:solidFill>
                <a:srgbClr val="231F20"/>
              </a:solidFill>
              <a:latin typeface="Francois One"/>
            </a:endParaRPr>
          </a:p>
          <a:p>
            <a:pPr algn="just">
              <a:lnSpc>
                <a:spcPts val="6020"/>
              </a:lnSpc>
            </a:pPr>
            <a:r>
              <a:rPr lang="en-US" sz="4630" spc="166" dirty="0">
                <a:solidFill>
                  <a:srgbClr val="231F20"/>
                </a:solidFill>
                <a:latin typeface="Francois One"/>
              </a:rPr>
              <a:t>- </a:t>
            </a:r>
            <a:r>
              <a:rPr lang="en-US" sz="4630" spc="166" dirty="0" err="1">
                <a:solidFill>
                  <a:srgbClr val="231F20"/>
                </a:solidFill>
                <a:latin typeface="Francois One"/>
              </a:rPr>
              <a:t>Quy</a:t>
            </a:r>
            <a:r>
              <a:rPr lang="en-US" sz="4630" spc="166" dirty="0">
                <a:solidFill>
                  <a:srgbClr val="231F20"/>
                </a:solidFill>
                <a:latin typeface="Francois One"/>
              </a:rPr>
              <a:t> </a:t>
            </a:r>
            <a:r>
              <a:rPr lang="en-US" sz="4630" spc="166" dirty="0" err="1">
                <a:solidFill>
                  <a:srgbClr val="231F20"/>
                </a:solidFill>
                <a:latin typeface="Francois One"/>
              </a:rPr>
              <a:t>nạp</a:t>
            </a:r>
            <a:endParaRPr lang="en-US" sz="4630" spc="166" dirty="0">
              <a:solidFill>
                <a:srgbClr val="231F20"/>
              </a:solidFill>
              <a:latin typeface="Francois One"/>
            </a:endParaRPr>
          </a:p>
          <a:p>
            <a:pPr algn="just">
              <a:lnSpc>
                <a:spcPts val="6020"/>
              </a:lnSpc>
            </a:pPr>
            <a:r>
              <a:rPr lang="en-US" sz="4630" spc="166" dirty="0">
                <a:solidFill>
                  <a:srgbClr val="231F20"/>
                </a:solidFill>
                <a:latin typeface="Francois One"/>
              </a:rPr>
              <a:t>- </a:t>
            </a:r>
            <a:r>
              <a:rPr lang="en-US" sz="4630" spc="166" dirty="0" err="1">
                <a:solidFill>
                  <a:srgbClr val="231F20"/>
                </a:solidFill>
                <a:latin typeface="Francois One"/>
              </a:rPr>
              <a:t>Tổng</a:t>
            </a:r>
            <a:r>
              <a:rPr lang="en-US" sz="4630" spc="166" dirty="0">
                <a:solidFill>
                  <a:srgbClr val="231F20"/>
                </a:solidFill>
                <a:latin typeface="Francois One"/>
              </a:rPr>
              <a:t> </a:t>
            </a:r>
            <a:r>
              <a:rPr lang="en-US" sz="4630" spc="166" dirty="0" err="1">
                <a:solidFill>
                  <a:srgbClr val="231F20"/>
                </a:solidFill>
                <a:latin typeface="Francois One"/>
              </a:rPr>
              <a:t>phân</a:t>
            </a:r>
            <a:r>
              <a:rPr lang="en-US" sz="4630" spc="166" dirty="0">
                <a:solidFill>
                  <a:srgbClr val="231F20"/>
                </a:solidFill>
                <a:latin typeface="Francois One"/>
              </a:rPr>
              <a:t> </a:t>
            </a:r>
            <a:r>
              <a:rPr lang="en-US" sz="4630" spc="166" dirty="0" err="1">
                <a:solidFill>
                  <a:srgbClr val="231F20"/>
                </a:solidFill>
                <a:latin typeface="Francois One"/>
              </a:rPr>
              <a:t>hợp</a:t>
            </a:r>
            <a:endParaRPr lang="en-US" sz="4630" spc="166" dirty="0">
              <a:solidFill>
                <a:srgbClr val="231F20"/>
              </a:solidFill>
              <a:latin typeface="Francois One"/>
            </a:endParaRPr>
          </a:p>
          <a:p>
            <a:pPr algn="just">
              <a:lnSpc>
                <a:spcPts val="6020"/>
              </a:lnSpc>
            </a:pPr>
            <a:r>
              <a:rPr lang="en-US" sz="4630" spc="166" dirty="0">
                <a:solidFill>
                  <a:srgbClr val="231F20"/>
                </a:solidFill>
                <a:latin typeface="Francois One"/>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1025" t="73237"/>
          <a:stretch>
            <a:fillRect/>
          </a:stretch>
        </p:blipFill>
        <p:spPr>
          <a:xfrm rot="-1602916">
            <a:off x="-1437522" y="-515839"/>
            <a:ext cx="5488788" cy="299934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11484" b="13215"/>
          <a:stretch>
            <a:fillRect/>
          </a:stretch>
        </p:blipFill>
        <p:spPr>
          <a:xfrm>
            <a:off x="13029431" y="6096006"/>
            <a:ext cx="5504339" cy="539670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31221"/>
          <a:stretch>
            <a:fillRect/>
          </a:stretch>
        </p:blipFill>
        <p:spPr>
          <a:xfrm rot="-6640818">
            <a:off x="15585460" y="277223"/>
            <a:ext cx="4201873" cy="2553695"/>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2278046" y="7755457"/>
            <a:ext cx="5033394"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17742" y="866519"/>
            <a:ext cx="10656066" cy="2690657"/>
          </a:xfrm>
          <a:prstGeom prst="rect">
            <a:avLst/>
          </a:prstGeom>
        </p:spPr>
      </p:pic>
      <p:sp>
        <p:nvSpPr>
          <p:cNvPr id="7" name="TextBox 7"/>
          <p:cNvSpPr txBox="1"/>
          <p:nvPr/>
        </p:nvSpPr>
        <p:spPr>
          <a:xfrm>
            <a:off x="4191863" y="1050629"/>
            <a:ext cx="9095560" cy="2274813"/>
          </a:xfrm>
          <a:prstGeom prst="rect">
            <a:avLst/>
          </a:prstGeom>
        </p:spPr>
        <p:txBody>
          <a:bodyPr lIns="0" tIns="0" rIns="0" bIns="0" rtlCol="0" anchor="t">
            <a:spAutoFit/>
          </a:bodyPr>
          <a:lstStyle/>
          <a:p>
            <a:pPr algn="just">
              <a:lnSpc>
                <a:spcPts val="6020"/>
              </a:lnSpc>
            </a:pPr>
            <a:r>
              <a:rPr lang="en-US" sz="4630" spc="166" dirty="0">
                <a:solidFill>
                  <a:srgbClr val="231F20"/>
                </a:solidFill>
                <a:latin typeface="Francois One"/>
              </a:rPr>
              <a:t>Hai </a:t>
            </a:r>
            <a:r>
              <a:rPr lang="en-US" sz="4630" spc="166" dirty="0" err="1">
                <a:solidFill>
                  <a:srgbClr val="231F20"/>
                </a:solidFill>
                <a:latin typeface="Francois One"/>
              </a:rPr>
              <a:t>điều</a:t>
            </a:r>
            <a:r>
              <a:rPr lang="en-US" sz="4630" spc="166" dirty="0">
                <a:solidFill>
                  <a:srgbClr val="231F20"/>
                </a:solidFill>
                <a:latin typeface="Francois One"/>
              </a:rPr>
              <a:t> </a:t>
            </a:r>
            <a:r>
              <a:rPr lang="en-US" sz="4630" spc="166" dirty="0" err="1">
                <a:solidFill>
                  <a:srgbClr val="231F20"/>
                </a:solidFill>
                <a:latin typeface="Francois One"/>
              </a:rPr>
              <a:t>kiện</a:t>
            </a:r>
            <a:r>
              <a:rPr lang="en-US" sz="4630" spc="166" dirty="0">
                <a:solidFill>
                  <a:srgbClr val="231F20"/>
                </a:solidFill>
                <a:latin typeface="Francois One"/>
              </a:rPr>
              <a:t> </a:t>
            </a:r>
            <a:r>
              <a:rPr lang="en-US" sz="4630" spc="166" dirty="0" err="1">
                <a:solidFill>
                  <a:srgbClr val="231F20"/>
                </a:solidFill>
                <a:latin typeface="Francois One"/>
              </a:rPr>
              <a:t>cần</a:t>
            </a:r>
            <a:r>
              <a:rPr lang="en-US" sz="4630" spc="166" dirty="0">
                <a:solidFill>
                  <a:srgbClr val="231F20"/>
                </a:solidFill>
                <a:latin typeface="Francois One"/>
              </a:rPr>
              <a:t> </a:t>
            </a:r>
            <a:r>
              <a:rPr lang="en-US" sz="4630" spc="166" dirty="0" err="1">
                <a:solidFill>
                  <a:srgbClr val="231F20"/>
                </a:solidFill>
                <a:latin typeface="Francois One"/>
              </a:rPr>
              <a:t>khi</a:t>
            </a:r>
            <a:r>
              <a:rPr lang="en-US" sz="4630" spc="166" dirty="0">
                <a:solidFill>
                  <a:srgbClr val="231F20"/>
                </a:solidFill>
                <a:latin typeface="Francois One"/>
              </a:rPr>
              <a:t> </a:t>
            </a:r>
            <a:r>
              <a:rPr lang="en-US" sz="4630" spc="166" dirty="0" err="1">
                <a:solidFill>
                  <a:srgbClr val="231F20"/>
                </a:solidFill>
                <a:latin typeface="Francois One"/>
              </a:rPr>
              <a:t>viết</a:t>
            </a:r>
            <a:r>
              <a:rPr lang="en-US" sz="4630" spc="166" dirty="0">
                <a:solidFill>
                  <a:srgbClr val="231F20"/>
                </a:solidFill>
                <a:latin typeface="Francois One"/>
              </a:rPr>
              <a:t> </a:t>
            </a:r>
            <a:r>
              <a:rPr lang="en-US" sz="4630" spc="166" dirty="0" err="1">
                <a:solidFill>
                  <a:srgbClr val="231F20"/>
                </a:solidFill>
                <a:latin typeface="Francois One"/>
              </a:rPr>
              <a:t>bài</a:t>
            </a:r>
            <a:r>
              <a:rPr lang="en-US" sz="4630" spc="166" dirty="0">
                <a:solidFill>
                  <a:srgbClr val="231F20"/>
                </a:solidFill>
                <a:latin typeface="Francois One"/>
              </a:rPr>
              <a:t> </a:t>
            </a:r>
            <a:r>
              <a:rPr lang="en-US" sz="4630" spc="166" dirty="0" err="1">
                <a:solidFill>
                  <a:srgbClr val="231F20"/>
                </a:solidFill>
                <a:latin typeface="Francois One"/>
              </a:rPr>
              <a:t>nghị</a:t>
            </a:r>
            <a:r>
              <a:rPr lang="en-US" sz="4630" spc="166" dirty="0">
                <a:solidFill>
                  <a:srgbClr val="231F20"/>
                </a:solidFill>
                <a:latin typeface="Francois One"/>
              </a:rPr>
              <a:t> </a:t>
            </a:r>
            <a:r>
              <a:rPr lang="en-US" sz="4630" spc="166" dirty="0" err="1">
                <a:solidFill>
                  <a:srgbClr val="231F20"/>
                </a:solidFill>
                <a:latin typeface="Francois One"/>
              </a:rPr>
              <a:t>luận</a:t>
            </a:r>
            <a:r>
              <a:rPr lang="en-US" sz="4630" spc="166" dirty="0">
                <a:solidFill>
                  <a:srgbClr val="231F20"/>
                </a:solidFill>
                <a:latin typeface="Francois One"/>
              </a:rPr>
              <a:t> </a:t>
            </a:r>
            <a:r>
              <a:rPr lang="en-US" sz="4630" spc="166" dirty="0" err="1">
                <a:solidFill>
                  <a:srgbClr val="F15A2F"/>
                </a:solidFill>
                <a:latin typeface="Francois One"/>
              </a:rPr>
              <a:t>phân</a:t>
            </a:r>
            <a:r>
              <a:rPr lang="en-US" sz="4630" spc="166" dirty="0">
                <a:solidFill>
                  <a:srgbClr val="F15A2F"/>
                </a:solidFill>
                <a:latin typeface="Francois One"/>
              </a:rPr>
              <a:t> </a:t>
            </a:r>
            <a:r>
              <a:rPr lang="en-US" sz="4630" spc="166" dirty="0" err="1">
                <a:solidFill>
                  <a:srgbClr val="F15A2F"/>
                </a:solidFill>
                <a:latin typeface="Francois One"/>
              </a:rPr>
              <a:t>tích</a:t>
            </a:r>
            <a:r>
              <a:rPr lang="en-US" sz="4630" spc="166" dirty="0">
                <a:solidFill>
                  <a:srgbClr val="F15A2F"/>
                </a:solidFill>
                <a:latin typeface="Francois One"/>
              </a:rPr>
              <a:t>, </a:t>
            </a:r>
            <a:r>
              <a:rPr lang="en-US" sz="4630" spc="166" dirty="0" err="1">
                <a:solidFill>
                  <a:srgbClr val="F15A2F"/>
                </a:solidFill>
                <a:latin typeface="Francois One"/>
              </a:rPr>
              <a:t>đánh</a:t>
            </a:r>
            <a:r>
              <a:rPr lang="en-US" sz="4630" spc="166" dirty="0">
                <a:solidFill>
                  <a:srgbClr val="F15A2F"/>
                </a:solidFill>
                <a:latin typeface="Francois One"/>
              </a:rPr>
              <a:t> </a:t>
            </a:r>
            <a:r>
              <a:rPr lang="en-US" sz="4630" spc="166" dirty="0" err="1">
                <a:solidFill>
                  <a:srgbClr val="F15A2F"/>
                </a:solidFill>
                <a:latin typeface="Francois One"/>
              </a:rPr>
              <a:t>giá</a:t>
            </a:r>
            <a:r>
              <a:rPr lang="en-US" sz="4630" spc="166" dirty="0">
                <a:solidFill>
                  <a:srgbClr val="231F20"/>
                </a:solidFill>
                <a:latin typeface="Francois One"/>
              </a:rPr>
              <a:t> </a:t>
            </a:r>
            <a:r>
              <a:rPr lang="en-US" sz="4630" spc="166" dirty="0" err="1">
                <a:solidFill>
                  <a:srgbClr val="231F20"/>
                </a:solidFill>
                <a:latin typeface="Francois One"/>
              </a:rPr>
              <a:t>một</a:t>
            </a:r>
            <a:r>
              <a:rPr lang="en-US" sz="4630" spc="166" dirty="0">
                <a:solidFill>
                  <a:srgbClr val="231F20"/>
                </a:solidFill>
                <a:latin typeface="Francois One"/>
              </a:rPr>
              <a:t> </a:t>
            </a:r>
            <a:r>
              <a:rPr lang="en-US" sz="4630" spc="166" dirty="0" err="1">
                <a:solidFill>
                  <a:srgbClr val="231F20"/>
                </a:solidFill>
                <a:latin typeface="Francois One"/>
              </a:rPr>
              <a:t>tác</a:t>
            </a:r>
            <a:r>
              <a:rPr lang="en-US" sz="4630" spc="166" dirty="0">
                <a:solidFill>
                  <a:srgbClr val="231F20"/>
                </a:solidFill>
                <a:latin typeface="Francois One"/>
              </a:rPr>
              <a:t> </a:t>
            </a:r>
            <a:r>
              <a:rPr lang="en-US" sz="4630" spc="166" dirty="0" err="1">
                <a:solidFill>
                  <a:srgbClr val="231F20"/>
                </a:solidFill>
                <a:latin typeface="Francois One"/>
              </a:rPr>
              <a:t>phẩm</a:t>
            </a:r>
            <a:r>
              <a:rPr lang="en-US" sz="4630" spc="166" dirty="0">
                <a:solidFill>
                  <a:srgbClr val="231F20"/>
                </a:solidFill>
                <a:latin typeface="Francois One"/>
              </a:rPr>
              <a:t> </a:t>
            </a:r>
            <a:r>
              <a:rPr lang="en-US" sz="4630" spc="166" dirty="0" err="1">
                <a:solidFill>
                  <a:srgbClr val="231F20"/>
                </a:solidFill>
                <a:latin typeface="Francois One"/>
              </a:rPr>
              <a:t>thơ</a:t>
            </a:r>
            <a:r>
              <a:rPr lang="en-US" sz="4630" spc="166" dirty="0">
                <a:solidFill>
                  <a:srgbClr val="231F20"/>
                </a:solidFill>
                <a:latin typeface="Francois One"/>
              </a:rPr>
              <a:t> </a:t>
            </a:r>
            <a:r>
              <a:rPr lang="en-US" sz="4630" spc="166" dirty="0" err="1">
                <a:solidFill>
                  <a:srgbClr val="231F20"/>
                </a:solidFill>
                <a:latin typeface="Francois One"/>
              </a:rPr>
              <a:t>là</a:t>
            </a:r>
            <a:r>
              <a:rPr lang="en-US" sz="4630" spc="166" dirty="0">
                <a:solidFill>
                  <a:srgbClr val="231F20"/>
                </a:solidFill>
                <a:latin typeface="Francois One"/>
              </a:rPr>
              <a:t> </a:t>
            </a:r>
            <a:r>
              <a:rPr lang="en-US" sz="4630" spc="166" dirty="0" err="1">
                <a:solidFill>
                  <a:srgbClr val="231F20"/>
                </a:solidFill>
                <a:latin typeface="Francois One"/>
              </a:rPr>
              <a:t>gì</a:t>
            </a:r>
            <a:r>
              <a:rPr lang="en-US" sz="4630" spc="166" dirty="0">
                <a:solidFill>
                  <a:srgbClr val="231F20"/>
                </a:solidFill>
                <a:latin typeface="Francois One"/>
              </a:rPr>
              <a:t>?</a:t>
            </a:r>
          </a:p>
        </p:txBody>
      </p:sp>
      <p:sp>
        <p:nvSpPr>
          <p:cNvPr id="8" name="TextBox 8"/>
          <p:cNvSpPr txBox="1"/>
          <p:nvPr/>
        </p:nvSpPr>
        <p:spPr>
          <a:xfrm>
            <a:off x="1239684" y="4142708"/>
            <a:ext cx="15808632" cy="2308324"/>
          </a:xfrm>
          <a:prstGeom prst="rect">
            <a:avLst/>
          </a:prstGeom>
        </p:spPr>
        <p:txBody>
          <a:bodyPr lIns="0" tIns="0" rIns="0" bIns="0" rtlCol="0" anchor="t">
            <a:spAutoFit/>
          </a:bodyPr>
          <a:lstStyle/>
          <a:p>
            <a:pPr algn="just">
              <a:lnSpc>
                <a:spcPts val="6020"/>
              </a:lnSpc>
            </a:pPr>
            <a:r>
              <a:rPr lang="en-US" sz="4630" spc="166" dirty="0">
                <a:solidFill>
                  <a:srgbClr val="BB4430"/>
                </a:solidFill>
                <a:latin typeface="Francois One"/>
              </a:rPr>
              <a:t>1</a:t>
            </a:r>
            <a:r>
              <a:rPr lang="en-US" sz="4630" spc="166" dirty="0" smtClean="0">
                <a:solidFill>
                  <a:srgbClr val="BB4430"/>
                </a:solidFill>
                <a:latin typeface="Francois One"/>
              </a:rPr>
              <a:t>.</a:t>
            </a:r>
            <a:r>
              <a:rPr lang="vi-VN" sz="4630" spc="166" dirty="0" smtClean="0">
                <a:solidFill>
                  <a:srgbClr val="BB4430"/>
                </a:solidFill>
                <a:latin typeface="Francois One"/>
              </a:rPr>
              <a:t> </a:t>
            </a:r>
            <a:r>
              <a:rPr lang="en-US" sz="4630" spc="166" dirty="0" err="1" smtClean="0">
                <a:solidFill>
                  <a:srgbClr val="BB4430"/>
                </a:solidFill>
                <a:latin typeface="Francois One"/>
              </a:rPr>
              <a:t>Phân</a:t>
            </a:r>
            <a:r>
              <a:rPr lang="en-US" sz="4630" spc="166" dirty="0" smtClean="0">
                <a:solidFill>
                  <a:srgbClr val="BB4430"/>
                </a:solidFill>
                <a:latin typeface="Francois One"/>
              </a:rPr>
              <a:t> </a:t>
            </a:r>
            <a:r>
              <a:rPr lang="en-US" sz="4630" spc="166" dirty="0" err="1">
                <a:solidFill>
                  <a:srgbClr val="BB4430"/>
                </a:solidFill>
                <a:latin typeface="Francois One"/>
              </a:rPr>
              <a:t>tích</a:t>
            </a:r>
            <a:r>
              <a:rPr lang="en-US" sz="4630" spc="166" dirty="0">
                <a:solidFill>
                  <a:srgbClr val="BB4430"/>
                </a:solidFill>
                <a:latin typeface="Francois One"/>
              </a:rPr>
              <a:t>:</a:t>
            </a:r>
            <a:r>
              <a:rPr lang="en-US" sz="4630" spc="166" dirty="0">
                <a:solidFill>
                  <a:srgbClr val="231F20"/>
                </a:solidFill>
                <a:latin typeface="Francois One"/>
              </a:rPr>
              <a:t> </a:t>
            </a:r>
            <a:r>
              <a:rPr lang="en-US" sz="4630" spc="166" dirty="0" err="1">
                <a:solidFill>
                  <a:srgbClr val="231F20"/>
                </a:solidFill>
                <a:latin typeface="Francois One"/>
              </a:rPr>
              <a:t>trích</a:t>
            </a:r>
            <a:r>
              <a:rPr lang="en-US" sz="4630" spc="166" dirty="0">
                <a:solidFill>
                  <a:srgbClr val="231F20"/>
                </a:solidFill>
                <a:latin typeface="Francois One"/>
              </a:rPr>
              <a:t> </a:t>
            </a:r>
            <a:r>
              <a:rPr lang="en-US" sz="4630" spc="166" dirty="0" err="1">
                <a:solidFill>
                  <a:srgbClr val="231F20"/>
                </a:solidFill>
                <a:latin typeface="Francois One"/>
              </a:rPr>
              <a:t>dẫn</a:t>
            </a:r>
            <a:r>
              <a:rPr lang="en-US" sz="4630" spc="166" dirty="0">
                <a:solidFill>
                  <a:srgbClr val="231F20"/>
                </a:solidFill>
                <a:latin typeface="Francois One"/>
              </a:rPr>
              <a:t> </a:t>
            </a:r>
            <a:r>
              <a:rPr lang="en-US" sz="4630" spc="166" dirty="0" err="1">
                <a:solidFill>
                  <a:srgbClr val="231F20"/>
                </a:solidFill>
                <a:latin typeface="Francois One"/>
              </a:rPr>
              <a:t>thơ</a:t>
            </a:r>
            <a:r>
              <a:rPr lang="en-US" sz="4630" spc="166" dirty="0">
                <a:solidFill>
                  <a:srgbClr val="231F20"/>
                </a:solidFill>
                <a:latin typeface="Francois One"/>
              </a:rPr>
              <a:t>, </a:t>
            </a:r>
            <a:r>
              <a:rPr lang="en-US" sz="4630" spc="166" dirty="0" err="1">
                <a:solidFill>
                  <a:srgbClr val="231F20"/>
                </a:solidFill>
                <a:latin typeface="Francois One"/>
              </a:rPr>
              <a:t>khai</a:t>
            </a:r>
            <a:r>
              <a:rPr lang="en-US" sz="4630" spc="166" dirty="0">
                <a:solidFill>
                  <a:srgbClr val="231F20"/>
                </a:solidFill>
                <a:latin typeface="Francois One"/>
              </a:rPr>
              <a:t> </a:t>
            </a:r>
            <a:r>
              <a:rPr lang="en-US" sz="4630" spc="166" dirty="0" err="1">
                <a:solidFill>
                  <a:srgbClr val="231F20"/>
                </a:solidFill>
                <a:latin typeface="Francois One"/>
              </a:rPr>
              <a:t>thác</a:t>
            </a:r>
            <a:r>
              <a:rPr lang="en-US" sz="4630" spc="166" dirty="0">
                <a:solidFill>
                  <a:srgbClr val="231F20"/>
                </a:solidFill>
                <a:latin typeface="Francois One"/>
              </a:rPr>
              <a:t> </a:t>
            </a:r>
            <a:r>
              <a:rPr lang="en-US" sz="4630" spc="166" dirty="0" err="1">
                <a:solidFill>
                  <a:srgbClr val="231F20"/>
                </a:solidFill>
                <a:latin typeface="Francois One"/>
              </a:rPr>
              <a:t>cái</a:t>
            </a:r>
            <a:r>
              <a:rPr lang="en-US" sz="4630" spc="166" dirty="0">
                <a:solidFill>
                  <a:srgbClr val="231F20"/>
                </a:solidFill>
                <a:latin typeface="Francois One"/>
              </a:rPr>
              <a:t> hay, </a:t>
            </a:r>
            <a:r>
              <a:rPr lang="en-US" sz="4630" spc="166" dirty="0" err="1">
                <a:solidFill>
                  <a:srgbClr val="231F20"/>
                </a:solidFill>
                <a:latin typeface="Francois One"/>
              </a:rPr>
              <a:t>cái</a:t>
            </a:r>
            <a:r>
              <a:rPr lang="en-US" sz="4630" spc="166" dirty="0">
                <a:solidFill>
                  <a:srgbClr val="231F20"/>
                </a:solidFill>
                <a:latin typeface="Francois One"/>
              </a:rPr>
              <a:t> </a:t>
            </a:r>
            <a:r>
              <a:rPr lang="en-US" sz="4630" spc="166" dirty="0" err="1">
                <a:solidFill>
                  <a:srgbClr val="231F20"/>
                </a:solidFill>
                <a:latin typeface="Francois One"/>
              </a:rPr>
              <a:t>mới</a:t>
            </a:r>
            <a:r>
              <a:rPr lang="en-US" sz="4630" spc="166" dirty="0">
                <a:solidFill>
                  <a:srgbClr val="231F20"/>
                </a:solidFill>
                <a:latin typeface="Francois One"/>
              </a:rPr>
              <a:t>, </a:t>
            </a:r>
            <a:r>
              <a:rPr lang="en-US" sz="4630" spc="166" dirty="0" err="1">
                <a:solidFill>
                  <a:srgbClr val="231F20"/>
                </a:solidFill>
                <a:latin typeface="Francois One"/>
              </a:rPr>
              <a:t>nét</a:t>
            </a:r>
            <a:r>
              <a:rPr lang="en-US" sz="4630" spc="166" dirty="0">
                <a:solidFill>
                  <a:srgbClr val="231F20"/>
                </a:solidFill>
                <a:latin typeface="Francois One"/>
              </a:rPr>
              <a:t> </a:t>
            </a:r>
            <a:r>
              <a:rPr lang="en-US" sz="4630" spc="166" dirty="0" err="1">
                <a:solidFill>
                  <a:srgbClr val="231F20"/>
                </a:solidFill>
                <a:latin typeface="Francois One"/>
              </a:rPr>
              <a:t>đăc</a:t>
            </a:r>
            <a:r>
              <a:rPr lang="en-US" sz="4630" spc="166" dirty="0">
                <a:solidFill>
                  <a:srgbClr val="231F20"/>
                </a:solidFill>
                <a:latin typeface="Francois One"/>
              </a:rPr>
              <a:t> </a:t>
            </a:r>
            <a:r>
              <a:rPr lang="en-US" sz="4630" spc="166" dirty="0" err="1">
                <a:solidFill>
                  <a:srgbClr val="231F20"/>
                </a:solidFill>
                <a:latin typeface="Francois One"/>
              </a:rPr>
              <a:t>sắc</a:t>
            </a:r>
            <a:r>
              <a:rPr lang="en-US" sz="4630" spc="166" dirty="0">
                <a:solidFill>
                  <a:srgbClr val="231F20"/>
                </a:solidFill>
                <a:latin typeface="Francois One"/>
              </a:rPr>
              <a:t> </a:t>
            </a:r>
            <a:r>
              <a:rPr lang="en-US" sz="4630" spc="166" dirty="0" err="1">
                <a:solidFill>
                  <a:srgbClr val="231F20"/>
                </a:solidFill>
                <a:latin typeface="Francois One"/>
              </a:rPr>
              <a:t>của</a:t>
            </a:r>
            <a:r>
              <a:rPr lang="en-US" sz="4630" spc="166" dirty="0">
                <a:solidFill>
                  <a:srgbClr val="231F20"/>
                </a:solidFill>
                <a:latin typeface="Francois One"/>
              </a:rPr>
              <a:t> </a:t>
            </a:r>
            <a:r>
              <a:rPr lang="en-US" sz="4630" spc="166" dirty="0" err="1">
                <a:solidFill>
                  <a:srgbClr val="231F20"/>
                </a:solidFill>
                <a:latin typeface="Francois One"/>
              </a:rPr>
              <a:t>từng</a:t>
            </a:r>
            <a:r>
              <a:rPr lang="en-US" sz="4630" spc="166" dirty="0">
                <a:solidFill>
                  <a:srgbClr val="231F20"/>
                </a:solidFill>
                <a:latin typeface="Francois One"/>
              </a:rPr>
              <a:t> ý </a:t>
            </a:r>
            <a:r>
              <a:rPr lang="en-US" sz="4630" spc="166" dirty="0" err="1">
                <a:solidFill>
                  <a:srgbClr val="231F20"/>
                </a:solidFill>
                <a:latin typeface="Francois One"/>
              </a:rPr>
              <a:t>thơ</a:t>
            </a:r>
            <a:r>
              <a:rPr lang="en-US" sz="4630" spc="166" dirty="0">
                <a:solidFill>
                  <a:srgbClr val="231F20"/>
                </a:solidFill>
                <a:latin typeface="Francois One"/>
              </a:rPr>
              <a:t> </a:t>
            </a:r>
            <a:r>
              <a:rPr lang="en-US" sz="4630" spc="166" dirty="0" err="1">
                <a:solidFill>
                  <a:srgbClr val="231F20"/>
                </a:solidFill>
                <a:latin typeface="Francois One"/>
              </a:rPr>
              <a:t>cả</a:t>
            </a:r>
            <a:r>
              <a:rPr lang="en-US" sz="4630" spc="166" dirty="0">
                <a:solidFill>
                  <a:srgbClr val="231F20"/>
                </a:solidFill>
                <a:latin typeface="Francois One"/>
              </a:rPr>
              <a:t> </a:t>
            </a:r>
            <a:r>
              <a:rPr lang="en-US" sz="4630" spc="166" dirty="0" err="1">
                <a:solidFill>
                  <a:srgbClr val="231F20"/>
                </a:solidFill>
                <a:latin typeface="Francois One"/>
              </a:rPr>
              <a:t>về</a:t>
            </a:r>
            <a:r>
              <a:rPr lang="en-US" sz="4630" spc="166" dirty="0">
                <a:solidFill>
                  <a:srgbClr val="231F20"/>
                </a:solidFill>
                <a:latin typeface="Francois One"/>
              </a:rPr>
              <a:t> </a:t>
            </a:r>
            <a:r>
              <a:rPr lang="en-US" sz="4630" spc="166" dirty="0" err="1">
                <a:solidFill>
                  <a:srgbClr val="231F20"/>
                </a:solidFill>
                <a:latin typeface="Francois One"/>
              </a:rPr>
              <a:t>nội</a:t>
            </a:r>
            <a:r>
              <a:rPr lang="en-US" sz="4630" spc="166" dirty="0">
                <a:solidFill>
                  <a:srgbClr val="231F20"/>
                </a:solidFill>
                <a:latin typeface="Francois One"/>
              </a:rPr>
              <a:t> dung và </a:t>
            </a:r>
            <a:r>
              <a:rPr lang="en-US" sz="4630" spc="166" dirty="0" err="1">
                <a:solidFill>
                  <a:srgbClr val="231F20"/>
                </a:solidFill>
                <a:latin typeface="Francois One"/>
              </a:rPr>
              <a:t>nghệ</a:t>
            </a:r>
            <a:r>
              <a:rPr lang="en-US" sz="4630" spc="166" dirty="0">
                <a:solidFill>
                  <a:srgbClr val="231F20"/>
                </a:solidFill>
                <a:latin typeface="Francois One"/>
              </a:rPr>
              <a:t> </a:t>
            </a:r>
            <a:r>
              <a:rPr lang="en-US" sz="4630" spc="166" dirty="0" err="1">
                <a:solidFill>
                  <a:srgbClr val="231F20"/>
                </a:solidFill>
                <a:latin typeface="Francois One"/>
              </a:rPr>
              <a:t>thuật</a:t>
            </a:r>
            <a:r>
              <a:rPr lang="en-US" sz="4630" spc="166" dirty="0">
                <a:solidFill>
                  <a:srgbClr val="231F20"/>
                </a:solidFill>
                <a:latin typeface="Francois One"/>
              </a:rPr>
              <a:t>.</a:t>
            </a:r>
          </a:p>
          <a:p>
            <a:pPr algn="just">
              <a:lnSpc>
                <a:spcPts val="6020"/>
              </a:lnSpc>
            </a:pPr>
            <a:endParaRPr lang="en-US" sz="4630" spc="166" dirty="0">
              <a:solidFill>
                <a:srgbClr val="231F20"/>
              </a:solidFill>
              <a:latin typeface="Francois One"/>
            </a:endParaRPr>
          </a:p>
        </p:txBody>
      </p:sp>
      <p:sp>
        <p:nvSpPr>
          <p:cNvPr id="9" name="TextBox 9"/>
          <p:cNvSpPr txBox="1"/>
          <p:nvPr/>
        </p:nvSpPr>
        <p:spPr>
          <a:xfrm>
            <a:off x="1239684" y="6104862"/>
            <a:ext cx="15808632" cy="2274813"/>
          </a:xfrm>
          <a:prstGeom prst="rect">
            <a:avLst/>
          </a:prstGeom>
        </p:spPr>
        <p:txBody>
          <a:bodyPr lIns="0" tIns="0" rIns="0" bIns="0" rtlCol="0" anchor="t">
            <a:spAutoFit/>
          </a:bodyPr>
          <a:lstStyle/>
          <a:p>
            <a:pPr algn="just">
              <a:lnSpc>
                <a:spcPts val="6020"/>
              </a:lnSpc>
            </a:pPr>
            <a:r>
              <a:rPr lang="en-US" sz="4630" spc="166" dirty="0">
                <a:solidFill>
                  <a:srgbClr val="BB4430"/>
                </a:solidFill>
                <a:latin typeface="Francois One"/>
              </a:rPr>
              <a:t>2. </a:t>
            </a:r>
            <a:r>
              <a:rPr lang="en-US" sz="4630" spc="166" dirty="0" err="1">
                <a:solidFill>
                  <a:srgbClr val="BB4430"/>
                </a:solidFill>
                <a:latin typeface="Francois One"/>
              </a:rPr>
              <a:t>Đánh</a:t>
            </a:r>
            <a:r>
              <a:rPr lang="en-US" sz="4630" spc="166" dirty="0">
                <a:solidFill>
                  <a:srgbClr val="BB4430"/>
                </a:solidFill>
                <a:latin typeface="Francois One"/>
              </a:rPr>
              <a:t> </a:t>
            </a:r>
            <a:r>
              <a:rPr lang="en-US" sz="4630" spc="166" dirty="0" err="1">
                <a:solidFill>
                  <a:srgbClr val="BB4430"/>
                </a:solidFill>
                <a:latin typeface="Francois One"/>
              </a:rPr>
              <a:t>giá</a:t>
            </a:r>
            <a:r>
              <a:rPr lang="en-US" sz="4630" spc="166" dirty="0">
                <a:solidFill>
                  <a:srgbClr val="BB4430"/>
                </a:solidFill>
                <a:latin typeface="Francois One"/>
              </a:rPr>
              <a:t>:</a:t>
            </a:r>
            <a:r>
              <a:rPr lang="en-US" sz="4630" spc="166" dirty="0">
                <a:solidFill>
                  <a:srgbClr val="231F20"/>
                </a:solidFill>
                <a:latin typeface="Francois One"/>
              </a:rPr>
              <a:t> </a:t>
            </a:r>
            <a:r>
              <a:rPr lang="en-US" sz="4630" spc="166" dirty="0" err="1">
                <a:solidFill>
                  <a:srgbClr val="231F20"/>
                </a:solidFill>
                <a:latin typeface="Francois One"/>
              </a:rPr>
              <a:t>nhận</a:t>
            </a:r>
            <a:r>
              <a:rPr lang="en-US" sz="4630" spc="166" dirty="0">
                <a:solidFill>
                  <a:srgbClr val="231F20"/>
                </a:solidFill>
                <a:latin typeface="Francois One"/>
              </a:rPr>
              <a:t> </a:t>
            </a:r>
            <a:r>
              <a:rPr lang="en-US" sz="4630" spc="166" dirty="0" err="1">
                <a:solidFill>
                  <a:srgbClr val="231F20"/>
                </a:solidFill>
                <a:latin typeface="Francois One"/>
              </a:rPr>
              <a:t>xét</a:t>
            </a:r>
            <a:r>
              <a:rPr lang="en-US" sz="4630" spc="166" dirty="0">
                <a:solidFill>
                  <a:srgbClr val="231F20"/>
                </a:solidFill>
                <a:latin typeface="Francois One"/>
              </a:rPr>
              <a:t>, </a:t>
            </a:r>
            <a:r>
              <a:rPr lang="en-US" sz="4630" spc="166" dirty="0" err="1">
                <a:solidFill>
                  <a:srgbClr val="231F20"/>
                </a:solidFill>
                <a:latin typeface="Francois One"/>
              </a:rPr>
              <a:t>bình</a:t>
            </a:r>
            <a:r>
              <a:rPr lang="en-US" sz="4630" spc="166" dirty="0">
                <a:solidFill>
                  <a:srgbClr val="231F20"/>
                </a:solidFill>
                <a:latin typeface="Francois One"/>
              </a:rPr>
              <a:t> </a:t>
            </a:r>
            <a:r>
              <a:rPr lang="en-US" sz="4630" spc="166" dirty="0" err="1">
                <a:solidFill>
                  <a:srgbClr val="231F20"/>
                </a:solidFill>
                <a:latin typeface="Francois One"/>
              </a:rPr>
              <a:t>hoăc</a:t>
            </a:r>
            <a:r>
              <a:rPr lang="en-US" sz="4630" spc="166" dirty="0">
                <a:solidFill>
                  <a:srgbClr val="231F20"/>
                </a:solidFill>
                <a:latin typeface="Francois One"/>
              </a:rPr>
              <a:t> </a:t>
            </a:r>
            <a:r>
              <a:rPr lang="en-US" sz="4630" spc="166" dirty="0" err="1">
                <a:solidFill>
                  <a:srgbClr val="231F20"/>
                </a:solidFill>
                <a:latin typeface="Francois One"/>
              </a:rPr>
              <a:t>đưa</a:t>
            </a:r>
            <a:r>
              <a:rPr lang="en-US" sz="4630" spc="166" dirty="0">
                <a:solidFill>
                  <a:srgbClr val="231F20"/>
                </a:solidFill>
                <a:latin typeface="Francois One"/>
              </a:rPr>
              <a:t> </a:t>
            </a:r>
            <a:r>
              <a:rPr lang="en-US" sz="4630" spc="166" dirty="0" err="1">
                <a:solidFill>
                  <a:srgbClr val="231F20"/>
                </a:solidFill>
                <a:latin typeface="Francois One"/>
              </a:rPr>
              <a:t>ra</a:t>
            </a:r>
            <a:r>
              <a:rPr lang="en-US" sz="4630" spc="166" dirty="0">
                <a:solidFill>
                  <a:srgbClr val="231F20"/>
                </a:solidFill>
                <a:latin typeface="Francois One"/>
              </a:rPr>
              <a:t> </a:t>
            </a:r>
            <a:r>
              <a:rPr lang="en-US" sz="4630" spc="166" dirty="0" err="1">
                <a:solidFill>
                  <a:srgbClr val="231F20"/>
                </a:solidFill>
                <a:latin typeface="Francois One"/>
              </a:rPr>
              <a:t>các</a:t>
            </a:r>
            <a:r>
              <a:rPr lang="en-US" sz="4630" spc="166" dirty="0">
                <a:solidFill>
                  <a:srgbClr val="231F20"/>
                </a:solidFill>
                <a:latin typeface="Francois One"/>
              </a:rPr>
              <a:t> ý </a:t>
            </a:r>
            <a:r>
              <a:rPr lang="en-US" sz="4630" spc="166" dirty="0" err="1">
                <a:solidFill>
                  <a:srgbClr val="231F20"/>
                </a:solidFill>
                <a:latin typeface="Francois One"/>
              </a:rPr>
              <a:t>kiến</a:t>
            </a:r>
            <a:r>
              <a:rPr lang="en-US" sz="4630" spc="166" dirty="0">
                <a:solidFill>
                  <a:srgbClr val="231F20"/>
                </a:solidFill>
                <a:latin typeface="Francois One"/>
              </a:rPr>
              <a:t> </a:t>
            </a:r>
            <a:r>
              <a:rPr lang="en-US" sz="4630" spc="166" dirty="0" err="1">
                <a:solidFill>
                  <a:srgbClr val="231F20"/>
                </a:solidFill>
                <a:latin typeface="Francois One"/>
              </a:rPr>
              <a:t>tham</a:t>
            </a:r>
            <a:r>
              <a:rPr lang="en-US" sz="4630" spc="166" dirty="0">
                <a:solidFill>
                  <a:srgbClr val="231F20"/>
                </a:solidFill>
                <a:latin typeface="Francois One"/>
              </a:rPr>
              <a:t> </a:t>
            </a:r>
            <a:r>
              <a:rPr lang="en-US" sz="4630" spc="166" dirty="0" err="1">
                <a:solidFill>
                  <a:srgbClr val="231F20"/>
                </a:solidFill>
                <a:latin typeface="Francois One"/>
              </a:rPr>
              <a:t>khảo</a:t>
            </a:r>
            <a:r>
              <a:rPr lang="en-US" sz="4630" spc="166" dirty="0">
                <a:solidFill>
                  <a:srgbClr val="231F20"/>
                </a:solidFill>
                <a:latin typeface="Francois One"/>
              </a:rPr>
              <a:t> </a:t>
            </a:r>
            <a:r>
              <a:rPr lang="en-US" sz="4630" spc="166" dirty="0" err="1">
                <a:solidFill>
                  <a:srgbClr val="231F20"/>
                </a:solidFill>
                <a:latin typeface="Francois One"/>
              </a:rPr>
              <a:t>được</a:t>
            </a:r>
            <a:r>
              <a:rPr lang="en-US" sz="4630" spc="166" dirty="0">
                <a:solidFill>
                  <a:srgbClr val="231F20"/>
                </a:solidFill>
                <a:latin typeface="Francois One"/>
              </a:rPr>
              <a:t> </a:t>
            </a:r>
            <a:r>
              <a:rPr lang="en-US" sz="4630" spc="166" dirty="0" err="1">
                <a:solidFill>
                  <a:srgbClr val="231F20"/>
                </a:solidFill>
                <a:latin typeface="Francois One"/>
              </a:rPr>
              <a:t>vào</a:t>
            </a:r>
            <a:r>
              <a:rPr lang="en-US" sz="4630" spc="166" dirty="0">
                <a:solidFill>
                  <a:srgbClr val="231F20"/>
                </a:solidFill>
                <a:latin typeface="Francois One"/>
              </a:rPr>
              <a:t> </a:t>
            </a:r>
            <a:r>
              <a:rPr lang="en-US" sz="4630" spc="166" dirty="0" err="1">
                <a:solidFill>
                  <a:srgbClr val="231F20"/>
                </a:solidFill>
                <a:latin typeface="Francois One"/>
              </a:rPr>
              <a:t>bài</a:t>
            </a:r>
            <a:r>
              <a:rPr lang="en-US" sz="4630" spc="166" dirty="0">
                <a:solidFill>
                  <a:srgbClr val="231F20"/>
                </a:solidFill>
                <a:latin typeface="Francois One"/>
              </a:rPr>
              <a:t> </a:t>
            </a:r>
            <a:r>
              <a:rPr lang="en-US" sz="4630" spc="166" dirty="0" err="1">
                <a:solidFill>
                  <a:srgbClr val="231F20"/>
                </a:solidFill>
                <a:latin typeface="Francois One"/>
              </a:rPr>
              <a:t>viết</a:t>
            </a:r>
            <a:r>
              <a:rPr lang="en-US" sz="4630" spc="166" dirty="0">
                <a:solidFill>
                  <a:srgbClr val="231F20"/>
                </a:solidFill>
                <a:latin typeface="Francois One"/>
              </a:rPr>
              <a:t>, </a:t>
            </a:r>
            <a:r>
              <a:rPr lang="en-US" sz="4630" spc="166" dirty="0" err="1">
                <a:solidFill>
                  <a:srgbClr val="231F20"/>
                </a:solidFill>
                <a:latin typeface="Francois One"/>
              </a:rPr>
              <a:t>thể</a:t>
            </a:r>
            <a:r>
              <a:rPr lang="en-US" sz="4630" spc="166" dirty="0">
                <a:solidFill>
                  <a:srgbClr val="231F20"/>
                </a:solidFill>
                <a:latin typeface="Francois One"/>
              </a:rPr>
              <a:t> </a:t>
            </a:r>
            <a:r>
              <a:rPr lang="en-US" sz="4630" spc="166" dirty="0" err="1">
                <a:solidFill>
                  <a:srgbClr val="231F20"/>
                </a:solidFill>
                <a:latin typeface="Francois One"/>
              </a:rPr>
              <a:t>hiện</a:t>
            </a:r>
            <a:r>
              <a:rPr lang="en-US" sz="4630" spc="166" dirty="0">
                <a:solidFill>
                  <a:srgbClr val="231F20"/>
                </a:solidFill>
                <a:latin typeface="Francois One"/>
              </a:rPr>
              <a:t> </a:t>
            </a:r>
            <a:r>
              <a:rPr lang="en-US" sz="4630" spc="166" dirty="0" err="1">
                <a:solidFill>
                  <a:srgbClr val="231F20"/>
                </a:solidFill>
                <a:latin typeface="Francois One"/>
              </a:rPr>
              <a:t>sự</a:t>
            </a:r>
            <a:r>
              <a:rPr lang="en-US" sz="4630" spc="166" dirty="0">
                <a:solidFill>
                  <a:srgbClr val="231F20"/>
                </a:solidFill>
                <a:latin typeface="Francois One"/>
              </a:rPr>
              <a:t> rung </a:t>
            </a:r>
            <a:r>
              <a:rPr lang="en-US" sz="4630" spc="166" dirty="0" err="1">
                <a:solidFill>
                  <a:srgbClr val="231F20"/>
                </a:solidFill>
                <a:latin typeface="Francois One"/>
              </a:rPr>
              <a:t>động</a:t>
            </a:r>
            <a:r>
              <a:rPr lang="en-US" sz="4630" spc="166" dirty="0">
                <a:solidFill>
                  <a:srgbClr val="231F20"/>
                </a:solidFill>
                <a:latin typeface="Francois One"/>
              </a:rPr>
              <a:t>; </a:t>
            </a:r>
            <a:r>
              <a:rPr lang="en-US" sz="4630" spc="166" dirty="0" err="1">
                <a:solidFill>
                  <a:srgbClr val="231F20"/>
                </a:solidFill>
                <a:latin typeface="Francois One"/>
              </a:rPr>
              <a:t>liên</a:t>
            </a:r>
            <a:r>
              <a:rPr lang="en-US" sz="4630" spc="166" dirty="0">
                <a:solidFill>
                  <a:srgbClr val="231F20"/>
                </a:solidFill>
                <a:latin typeface="Francois One"/>
              </a:rPr>
              <a:t> </a:t>
            </a:r>
            <a:r>
              <a:rPr lang="en-US" sz="4630" spc="166" dirty="0" err="1">
                <a:solidFill>
                  <a:srgbClr val="231F20"/>
                </a:solidFill>
                <a:latin typeface="Francois One"/>
              </a:rPr>
              <a:t>hệ</a:t>
            </a:r>
            <a:r>
              <a:rPr lang="en-US" sz="4630" spc="166" dirty="0">
                <a:solidFill>
                  <a:srgbClr val="231F20"/>
                </a:solidFill>
                <a:latin typeface="Francois One"/>
              </a:rPr>
              <a:t>, </a:t>
            </a:r>
            <a:r>
              <a:rPr lang="en-US" sz="4630" spc="166" dirty="0" err="1">
                <a:solidFill>
                  <a:srgbClr val="231F20"/>
                </a:solidFill>
                <a:latin typeface="Francois One"/>
              </a:rPr>
              <a:t>mở</a:t>
            </a:r>
            <a:r>
              <a:rPr lang="en-US" sz="4630" spc="166" dirty="0">
                <a:solidFill>
                  <a:srgbClr val="231F20"/>
                </a:solidFill>
                <a:latin typeface="Francois One"/>
              </a:rPr>
              <a:t> </a:t>
            </a:r>
            <a:r>
              <a:rPr lang="en-US" sz="4630" spc="166" dirty="0" err="1">
                <a:solidFill>
                  <a:srgbClr val="231F20"/>
                </a:solidFill>
                <a:latin typeface="Francois One"/>
              </a:rPr>
              <a:t>rộng</a:t>
            </a:r>
            <a:r>
              <a:rPr lang="en-US" sz="4630" spc="166" dirty="0">
                <a:solidFill>
                  <a:srgbClr val="231F20"/>
                </a:solidFill>
                <a:latin typeface="Francois One"/>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59669">
            <a:off x="16557031" y="6980309"/>
            <a:ext cx="4294383"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2278046" y="7755457"/>
            <a:ext cx="5033394"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28208">
            <a:off x="-2177854" y="-819000"/>
            <a:ext cx="4355708" cy="277181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275084" y="-1579060"/>
            <a:ext cx="4160184" cy="4114800"/>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99470" y="-704342"/>
            <a:ext cx="2542499" cy="2542499"/>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05581" y="9143336"/>
            <a:ext cx="2542499" cy="254249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30833">
            <a:off x="6095719" y="115550"/>
            <a:ext cx="6096562" cy="1196450"/>
          </a:xfrm>
          <a:prstGeom prst="rect">
            <a:avLst/>
          </a:prstGeom>
        </p:spPr>
      </p:pic>
      <p:sp>
        <p:nvSpPr>
          <p:cNvPr id="9" name="TextBox 9"/>
          <p:cNvSpPr txBox="1"/>
          <p:nvPr/>
        </p:nvSpPr>
        <p:spPr>
          <a:xfrm>
            <a:off x="4004208" y="144965"/>
            <a:ext cx="10279583" cy="1995006"/>
          </a:xfrm>
          <a:prstGeom prst="rect">
            <a:avLst/>
          </a:prstGeom>
        </p:spPr>
        <p:txBody>
          <a:bodyPr lIns="0" tIns="0" rIns="0" bIns="0" rtlCol="0" anchor="t">
            <a:spAutoFit/>
          </a:bodyPr>
          <a:lstStyle/>
          <a:p>
            <a:pPr algn="ctr">
              <a:lnSpc>
                <a:spcPts val="9076"/>
              </a:lnSpc>
            </a:pPr>
            <a:r>
              <a:rPr lang="en-US" sz="4630" spc="166">
                <a:solidFill>
                  <a:srgbClr val="231F20"/>
                </a:solidFill>
                <a:latin typeface="Francois One"/>
              </a:rPr>
              <a:t>Phiếu học tập số 3</a:t>
            </a:r>
          </a:p>
          <a:p>
            <a:pPr algn="ctr">
              <a:lnSpc>
                <a:spcPts val="6020"/>
              </a:lnSpc>
            </a:pPr>
            <a:endParaRPr lang="en-US" sz="4630" spc="166">
              <a:solidFill>
                <a:srgbClr val="231F20"/>
              </a:solidFill>
              <a:latin typeface="Francois One"/>
            </a:endParaRPr>
          </a:p>
        </p:txBody>
      </p:sp>
      <p:graphicFrame>
        <p:nvGraphicFramePr>
          <p:cNvPr id="10" name="Table 9">
            <a:extLst>
              <a:ext uri="{FF2B5EF4-FFF2-40B4-BE49-F238E27FC236}">
                <a16:creationId xmlns:a16="http://schemas.microsoft.com/office/drawing/2014/main" id="{1FB28ABF-D5B0-6E6E-32FC-BF1F10B29DD8}"/>
              </a:ext>
            </a:extLst>
          </p:cNvPr>
          <p:cNvGraphicFramePr>
            <a:graphicFrameLocks noGrp="1"/>
          </p:cNvGraphicFramePr>
          <p:nvPr>
            <p:extLst>
              <p:ext uri="{D42A27DB-BD31-4B8C-83A1-F6EECF244321}">
                <p14:modId xmlns:p14="http://schemas.microsoft.com/office/powerpoint/2010/main" val="2252330251"/>
              </p:ext>
            </p:extLst>
          </p:nvPr>
        </p:nvGraphicFramePr>
        <p:xfrm>
          <a:off x="1447800" y="2535740"/>
          <a:ext cx="14827284" cy="5499408"/>
        </p:xfrm>
        <a:graphic>
          <a:graphicData uri="http://schemas.openxmlformats.org/drawingml/2006/table">
            <a:tbl>
              <a:tblPr firstRow="1" firstCol="1" bandRow="1">
                <a:tableStyleId>{E8B1032C-EA38-4F05-BA0D-38AFFFC7BED3}</a:tableStyleId>
              </a:tblPr>
              <a:tblGrid>
                <a:gridCol w="3192088">
                  <a:extLst>
                    <a:ext uri="{9D8B030D-6E8A-4147-A177-3AD203B41FA5}">
                      <a16:colId xmlns:a16="http://schemas.microsoft.com/office/drawing/2014/main" val="3212745203"/>
                    </a:ext>
                  </a:extLst>
                </a:gridCol>
                <a:gridCol w="6297769">
                  <a:extLst>
                    <a:ext uri="{9D8B030D-6E8A-4147-A177-3AD203B41FA5}">
                      <a16:colId xmlns:a16="http://schemas.microsoft.com/office/drawing/2014/main" val="3248439308"/>
                    </a:ext>
                  </a:extLst>
                </a:gridCol>
                <a:gridCol w="5337427">
                  <a:extLst>
                    <a:ext uri="{9D8B030D-6E8A-4147-A177-3AD203B41FA5}">
                      <a16:colId xmlns:a16="http://schemas.microsoft.com/office/drawing/2014/main" val="2672781891"/>
                    </a:ext>
                  </a:extLst>
                </a:gridCol>
              </a:tblGrid>
              <a:tr h="1374852">
                <a:tc>
                  <a:txBody>
                    <a:bodyPr/>
                    <a:lstStyle/>
                    <a:p>
                      <a:pPr algn="ctr">
                        <a:lnSpc>
                          <a:spcPct val="107000"/>
                        </a:lnSpc>
                        <a:spcAft>
                          <a:spcPts val="800"/>
                        </a:spcAft>
                      </a:pPr>
                      <a:r>
                        <a:rPr lang="vi-VN" sz="4630" b="0">
                          <a:effectLst/>
                          <a:latin typeface="Francois One" panose="020B0604020202020204" charset="0"/>
                        </a:rPr>
                        <a:t>Phần</a:t>
                      </a:r>
                      <a:endParaRPr lang="en-US" sz="4630" b="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4630" b="0">
                          <a:effectLst/>
                          <a:latin typeface="Francois One" panose="020B0604020202020204" charset="0"/>
                        </a:rPr>
                        <a:t>Chỗ chưa đạt</a:t>
                      </a:r>
                      <a:endParaRPr lang="en-US" sz="4630" b="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4630" b="0">
                          <a:effectLst/>
                          <a:latin typeface="Francois One" panose="020B0604020202020204" charset="0"/>
                        </a:rPr>
                        <a:t>Sửa thành</a:t>
                      </a:r>
                      <a:endParaRPr lang="en-US" sz="4630" b="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8869299"/>
                  </a:ext>
                </a:extLst>
              </a:tr>
              <a:tr h="1374852">
                <a:tc>
                  <a:txBody>
                    <a:bodyPr/>
                    <a:lstStyle/>
                    <a:p>
                      <a:pPr algn="ctr">
                        <a:lnSpc>
                          <a:spcPct val="107000"/>
                        </a:lnSpc>
                        <a:spcAft>
                          <a:spcPts val="800"/>
                        </a:spcAft>
                      </a:pPr>
                      <a:r>
                        <a:rPr lang="vi-VN" sz="4630" b="0">
                          <a:effectLst/>
                          <a:latin typeface="Francois One" panose="020B0604020202020204" charset="0"/>
                        </a:rPr>
                        <a:t>Mở bài</a:t>
                      </a:r>
                      <a:endParaRPr lang="en-US" sz="4630" b="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4630" b="0" dirty="0">
                          <a:effectLst/>
                          <a:latin typeface="Francois One" panose="020B0604020202020204" charset="0"/>
                        </a:rPr>
                        <a:t>...</a:t>
                      </a:r>
                      <a:endParaRPr lang="en-US" sz="4630" b="0" dirty="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4630" b="0">
                          <a:effectLst/>
                          <a:latin typeface="Francois One" panose="020B0604020202020204" charset="0"/>
                        </a:rPr>
                        <a:t>...</a:t>
                      </a:r>
                      <a:endParaRPr lang="en-US" sz="4630" b="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0672580"/>
                  </a:ext>
                </a:extLst>
              </a:tr>
              <a:tr h="1374852">
                <a:tc>
                  <a:txBody>
                    <a:bodyPr/>
                    <a:lstStyle/>
                    <a:p>
                      <a:pPr algn="ctr">
                        <a:lnSpc>
                          <a:spcPct val="107000"/>
                        </a:lnSpc>
                        <a:spcAft>
                          <a:spcPts val="800"/>
                        </a:spcAft>
                      </a:pPr>
                      <a:r>
                        <a:rPr lang="vi-VN" sz="4630" b="0">
                          <a:effectLst/>
                          <a:latin typeface="Francois One" panose="020B0604020202020204" charset="0"/>
                        </a:rPr>
                        <a:t>Thân bài</a:t>
                      </a:r>
                      <a:endParaRPr lang="en-US" sz="4630" b="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4630" b="0">
                          <a:effectLst/>
                          <a:latin typeface="Francois One" panose="020B0604020202020204" charset="0"/>
                        </a:rPr>
                        <a:t>...</a:t>
                      </a:r>
                      <a:endParaRPr lang="en-US" sz="4630" b="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4630" b="0">
                          <a:effectLst/>
                          <a:latin typeface="Francois One" panose="020B0604020202020204" charset="0"/>
                        </a:rPr>
                        <a:t>...</a:t>
                      </a:r>
                      <a:endParaRPr lang="en-US" sz="4630" b="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8839726"/>
                  </a:ext>
                </a:extLst>
              </a:tr>
              <a:tr h="1374852">
                <a:tc>
                  <a:txBody>
                    <a:bodyPr/>
                    <a:lstStyle/>
                    <a:p>
                      <a:pPr algn="ctr">
                        <a:lnSpc>
                          <a:spcPct val="107000"/>
                        </a:lnSpc>
                        <a:spcAft>
                          <a:spcPts val="800"/>
                        </a:spcAft>
                      </a:pPr>
                      <a:r>
                        <a:rPr lang="vi-VN" sz="4630" b="0">
                          <a:effectLst/>
                          <a:latin typeface="Francois One" panose="020B0604020202020204" charset="0"/>
                        </a:rPr>
                        <a:t>Kết bài</a:t>
                      </a:r>
                      <a:endParaRPr lang="en-US" sz="4630" b="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4630" b="0" dirty="0">
                          <a:effectLst/>
                          <a:latin typeface="Francois One" panose="020B0604020202020204" charset="0"/>
                        </a:rPr>
                        <a:t>...</a:t>
                      </a:r>
                      <a:endParaRPr lang="en-US" sz="4630" b="0" dirty="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4630" b="0" dirty="0">
                          <a:effectLst/>
                          <a:latin typeface="Francois One" panose="020B0604020202020204" charset="0"/>
                        </a:rPr>
                        <a:t>...</a:t>
                      </a:r>
                      <a:endParaRPr lang="en-US" sz="4630" b="0" dirty="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678039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a:off x="-410853" y="8443161"/>
            <a:ext cx="21930915" cy="4205999"/>
            <a:chOff x="0" y="0"/>
            <a:chExt cx="6350000" cy="1217828"/>
          </a:xfrm>
        </p:grpSpPr>
        <p:sp>
          <p:nvSpPr>
            <p:cNvPr id="3" name="Freeform 3"/>
            <p:cNvSpPr/>
            <p:nvPr/>
          </p:nvSpPr>
          <p:spPr>
            <a:xfrm>
              <a:off x="0" y="82550"/>
              <a:ext cx="6350000" cy="1134008"/>
            </a:xfrm>
            <a:custGeom>
              <a:avLst/>
              <a:gdLst/>
              <a:ahLst/>
              <a:cxnLst/>
              <a:rect l="l" t="t" r="r" b="b"/>
              <a:pathLst>
                <a:path w="6350000" h="113400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ADDFB8">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491045">
            <a:off x="-1440277" y="-1039874"/>
            <a:ext cx="3764424" cy="3607003"/>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41935" y="3022934"/>
            <a:ext cx="5220702" cy="5129340"/>
          </a:xfrm>
          <a:prstGeom prst="rect">
            <a:avLst/>
          </a:prstGeom>
        </p:spPr>
      </p:pic>
      <p:grpSp>
        <p:nvGrpSpPr>
          <p:cNvPr id="6" name="Group 6"/>
          <p:cNvGrpSpPr/>
          <p:nvPr/>
        </p:nvGrpSpPr>
        <p:grpSpPr>
          <a:xfrm>
            <a:off x="6010349" y="-199991"/>
            <a:ext cx="11475808" cy="7277499"/>
            <a:chOff x="0" y="0"/>
            <a:chExt cx="15301077" cy="9703332"/>
          </a:xfrm>
        </p:grpSpPr>
        <p:pic>
          <p:nvPicPr>
            <p:cNvPr id="7" name="Picture 7"/>
            <p:cNvPicPr>
              <a:picLocks noChangeAspect="1"/>
            </p:cNvPicPr>
            <p:nvPr/>
          </p:nvPicPr>
          <p:blipFill>
            <a:blip r:embed="rId6">
              <a:alphaModFix amt="81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34384" b="24333"/>
            <a:stretch>
              <a:fillRect/>
            </a:stretch>
          </p:blipFill>
          <p:spPr>
            <a:xfrm>
              <a:off x="0" y="5400128"/>
              <a:ext cx="15301077" cy="4303204"/>
            </a:xfrm>
            <a:prstGeom prst="rect">
              <a:avLst/>
            </a:prstGeom>
          </p:spPr>
        </p:pic>
        <p:pic>
          <p:nvPicPr>
            <p:cNvPr id="8" name="Picture 8"/>
            <p:cNvPicPr>
              <a:picLocks noChangeAspect="1"/>
            </p:cNvPicPr>
            <p:nvPr/>
          </p:nvPicPr>
          <p:blipFill>
            <a:blip r:embed="rId6">
              <a:alphaModFix amt="81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3220" b="24333"/>
            <a:stretch>
              <a:fillRect/>
            </a:stretch>
          </p:blipFill>
          <p:spPr>
            <a:xfrm>
              <a:off x="0" y="0"/>
              <a:ext cx="15301077" cy="7551730"/>
            </a:xfrm>
            <a:prstGeom prst="rect">
              <a:avLst/>
            </a:prstGeom>
          </p:spPr>
        </p:pic>
      </p:grpSp>
      <p:sp>
        <p:nvSpPr>
          <p:cNvPr id="9" name="TextBox 9"/>
          <p:cNvSpPr txBox="1"/>
          <p:nvPr/>
        </p:nvSpPr>
        <p:spPr>
          <a:xfrm>
            <a:off x="6536003" y="445292"/>
            <a:ext cx="10424500" cy="6084813"/>
          </a:xfrm>
          <a:prstGeom prst="rect">
            <a:avLst/>
          </a:prstGeom>
        </p:spPr>
        <p:txBody>
          <a:bodyPr lIns="0" tIns="0" rIns="0" bIns="0" rtlCol="0" anchor="t">
            <a:spAutoFit/>
          </a:bodyPr>
          <a:lstStyle/>
          <a:p>
            <a:pPr algn="just">
              <a:lnSpc>
                <a:spcPts val="6020"/>
              </a:lnSpc>
            </a:pPr>
            <a:r>
              <a:rPr lang="en-US" sz="4630" spc="166" dirty="0">
                <a:solidFill>
                  <a:srgbClr val="231F20"/>
                </a:solidFill>
                <a:latin typeface="Francois One"/>
              </a:rPr>
              <a:t>- </a:t>
            </a:r>
            <a:r>
              <a:rPr lang="en-US" sz="4630" spc="166" dirty="0" err="1">
                <a:solidFill>
                  <a:srgbClr val="231F20"/>
                </a:solidFill>
                <a:latin typeface="Francois One"/>
              </a:rPr>
              <a:t>Đọc</a:t>
            </a:r>
            <a:r>
              <a:rPr lang="en-US" sz="4630" spc="166" dirty="0">
                <a:solidFill>
                  <a:srgbClr val="231F20"/>
                </a:solidFill>
                <a:latin typeface="Francois One"/>
              </a:rPr>
              <a:t>, </a:t>
            </a:r>
            <a:r>
              <a:rPr lang="en-US" sz="4630" spc="166" dirty="0" err="1">
                <a:solidFill>
                  <a:srgbClr val="231F20"/>
                </a:solidFill>
                <a:latin typeface="Francois One"/>
              </a:rPr>
              <a:t>kiểm</a:t>
            </a:r>
            <a:r>
              <a:rPr lang="en-US" sz="4630" spc="166" dirty="0">
                <a:solidFill>
                  <a:srgbClr val="231F20"/>
                </a:solidFill>
                <a:latin typeface="Francois One"/>
              </a:rPr>
              <a:t> </a:t>
            </a:r>
            <a:r>
              <a:rPr lang="en-US" sz="4630" spc="166" dirty="0" err="1">
                <a:solidFill>
                  <a:srgbClr val="231F20"/>
                </a:solidFill>
                <a:latin typeface="Francois One"/>
              </a:rPr>
              <a:t>tra</a:t>
            </a:r>
            <a:r>
              <a:rPr lang="en-US" sz="4630" spc="166" dirty="0">
                <a:solidFill>
                  <a:srgbClr val="231F20"/>
                </a:solidFill>
                <a:latin typeface="Francois One"/>
              </a:rPr>
              <a:t> </a:t>
            </a:r>
            <a:r>
              <a:rPr lang="en-US" sz="4630" spc="166" dirty="0" err="1">
                <a:solidFill>
                  <a:srgbClr val="231F20"/>
                </a:solidFill>
                <a:latin typeface="Francois One"/>
              </a:rPr>
              <a:t>bài</a:t>
            </a:r>
            <a:r>
              <a:rPr lang="en-US" sz="4630" spc="166" dirty="0">
                <a:solidFill>
                  <a:srgbClr val="231F20"/>
                </a:solidFill>
                <a:latin typeface="Francois One"/>
              </a:rPr>
              <a:t> </a:t>
            </a:r>
            <a:r>
              <a:rPr lang="en-US" sz="4630" spc="166" dirty="0" err="1">
                <a:solidFill>
                  <a:srgbClr val="231F20"/>
                </a:solidFill>
                <a:latin typeface="Francois One"/>
              </a:rPr>
              <a:t>viết</a:t>
            </a:r>
            <a:r>
              <a:rPr lang="en-US" sz="4630" spc="166" dirty="0">
                <a:solidFill>
                  <a:srgbClr val="231F20"/>
                </a:solidFill>
                <a:latin typeface="Francois One"/>
              </a:rPr>
              <a:t>, </a:t>
            </a:r>
            <a:r>
              <a:rPr lang="en-US" sz="4630" spc="166" dirty="0" err="1">
                <a:solidFill>
                  <a:srgbClr val="231F20"/>
                </a:solidFill>
                <a:latin typeface="Francois One"/>
              </a:rPr>
              <a:t>đối</a:t>
            </a:r>
            <a:r>
              <a:rPr lang="en-US" sz="4630" spc="166" dirty="0">
                <a:solidFill>
                  <a:srgbClr val="231F20"/>
                </a:solidFill>
                <a:latin typeface="Francois One"/>
              </a:rPr>
              <a:t> </a:t>
            </a:r>
            <a:r>
              <a:rPr lang="en-US" sz="4630" spc="166" dirty="0" err="1">
                <a:solidFill>
                  <a:srgbClr val="231F20"/>
                </a:solidFill>
                <a:latin typeface="Francois One"/>
              </a:rPr>
              <a:t>chiếu</a:t>
            </a:r>
            <a:r>
              <a:rPr lang="en-US" sz="4630" spc="166" dirty="0">
                <a:solidFill>
                  <a:srgbClr val="231F20"/>
                </a:solidFill>
                <a:latin typeface="Francois One"/>
              </a:rPr>
              <a:t> </a:t>
            </a:r>
            <a:r>
              <a:rPr lang="en-US" sz="4630" spc="166" dirty="0" err="1">
                <a:solidFill>
                  <a:srgbClr val="231F20"/>
                </a:solidFill>
                <a:latin typeface="Francois One"/>
              </a:rPr>
              <a:t>với</a:t>
            </a:r>
            <a:r>
              <a:rPr lang="en-US" sz="4630" spc="166" dirty="0">
                <a:solidFill>
                  <a:srgbClr val="231F20"/>
                </a:solidFill>
                <a:latin typeface="Francois One"/>
              </a:rPr>
              <a:t> </a:t>
            </a:r>
            <a:r>
              <a:rPr lang="en-US" sz="4630" spc="166" dirty="0" err="1">
                <a:solidFill>
                  <a:srgbClr val="231F20"/>
                </a:solidFill>
                <a:latin typeface="Francois One"/>
              </a:rPr>
              <a:t>các</a:t>
            </a:r>
            <a:r>
              <a:rPr lang="en-US" sz="4630" spc="166" dirty="0">
                <a:solidFill>
                  <a:srgbClr val="231F20"/>
                </a:solidFill>
                <a:latin typeface="Francois One"/>
              </a:rPr>
              <a:t> </a:t>
            </a:r>
            <a:r>
              <a:rPr lang="en-US" sz="4630" spc="166" dirty="0" err="1">
                <a:solidFill>
                  <a:srgbClr val="231F20"/>
                </a:solidFill>
                <a:latin typeface="Francois One"/>
              </a:rPr>
              <a:t>yêu</a:t>
            </a:r>
            <a:r>
              <a:rPr lang="en-US" sz="4630" spc="166" dirty="0">
                <a:solidFill>
                  <a:srgbClr val="231F20"/>
                </a:solidFill>
                <a:latin typeface="Francois One"/>
              </a:rPr>
              <a:t> </a:t>
            </a:r>
            <a:r>
              <a:rPr lang="en-US" sz="4630" spc="166" dirty="0" err="1">
                <a:solidFill>
                  <a:srgbClr val="231F20"/>
                </a:solidFill>
                <a:latin typeface="Francois One"/>
              </a:rPr>
              <a:t>cầu</a:t>
            </a:r>
            <a:r>
              <a:rPr lang="en-US" sz="4630" spc="166" dirty="0">
                <a:solidFill>
                  <a:srgbClr val="231F20"/>
                </a:solidFill>
                <a:latin typeface="Francois One"/>
              </a:rPr>
              <a:t> </a:t>
            </a:r>
            <a:r>
              <a:rPr lang="en-US" sz="4630" spc="166" dirty="0" err="1">
                <a:solidFill>
                  <a:srgbClr val="231F20"/>
                </a:solidFill>
                <a:latin typeface="Francois One"/>
              </a:rPr>
              <a:t>của</a:t>
            </a:r>
            <a:r>
              <a:rPr lang="en-US" sz="4630" spc="166" dirty="0">
                <a:solidFill>
                  <a:srgbClr val="231F20"/>
                </a:solidFill>
                <a:latin typeface="Francois One"/>
              </a:rPr>
              <a:t> </a:t>
            </a:r>
            <a:r>
              <a:rPr lang="en-US" sz="4630" spc="166" dirty="0" err="1">
                <a:solidFill>
                  <a:srgbClr val="231F20"/>
                </a:solidFill>
                <a:latin typeface="Francois One"/>
              </a:rPr>
              <a:t>đề</a:t>
            </a:r>
            <a:r>
              <a:rPr lang="en-US" sz="4630" spc="166" dirty="0">
                <a:solidFill>
                  <a:srgbClr val="231F20"/>
                </a:solidFill>
                <a:latin typeface="Francois One"/>
              </a:rPr>
              <a:t> </a:t>
            </a:r>
            <a:r>
              <a:rPr lang="en-US" sz="4630" spc="166" dirty="0" err="1">
                <a:solidFill>
                  <a:srgbClr val="231F20"/>
                </a:solidFill>
                <a:latin typeface="Francois One"/>
              </a:rPr>
              <a:t>bài</a:t>
            </a:r>
            <a:r>
              <a:rPr lang="en-US" sz="4630" spc="166" dirty="0">
                <a:solidFill>
                  <a:srgbClr val="231F20"/>
                </a:solidFill>
                <a:latin typeface="Francois One"/>
              </a:rPr>
              <a:t>, </a:t>
            </a:r>
            <a:r>
              <a:rPr lang="en-US" sz="4630" spc="166" dirty="0" err="1">
                <a:solidFill>
                  <a:srgbClr val="231F20"/>
                </a:solidFill>
                <a:latin typeface="Francois One"/>
              </a:rPr>
              <a:t>mục</a:t>
            </a:r>
            <a:r>
              <a:rPr lang="en-US" sz="4630" spc="166" dirty="0">
                <a:solidFill>
                  <a:srgbClr val="231F20"/>
                </a:solidFill>
                <a:latin typeface="Francois One"/>
              </a:rPr>
              <a:t> </a:t>
            </a:r>
            <a:r>
              <a:rPr lang="en-US" sz="4630" spc="166" dirty="0" err="1">
                <a:solidFill>
                  <a:srgbClr val="231F20"/>
                </a:solidFill>
                <a:latin typeface="Francois One"/>
              </a:rPr>
              <a:t>đích</a:t>
            </a:r>
            <a:r>
              <a:rPr lang="en-US" sz="4630" spc="166" dirty="0">
                <a:solidFill>
                  <a:srgbClr val="231F20"/>
                </a:solidFill>
                <a:latin typeface="Francois One"/>
              </a:rPr>
              <a:t> </a:t>
            </a:r>
            <a:r>
              <a:rPr lang="en-US" sz="4630" spc="166" dirty="0" err="1">
                <a:solidFill>
                  <a:srgbClr val="231F20"/>
                </a:solidFill>
                <a:latin typeface="Francois One"/>
              </a:rPr>
              <a:t>mà</a:t>
            </a:r>
            <a:r>
              <a:rPr lang="en-US" sz="4630" spc="166" dirty="0">
                <a:solidFill>
                  <a:srgbClr val="231F20"/>
                </a:solidFill>
                <a:latin typeface="Francois One"/>
              </a:rPr>
              <a:t> </a:t>
            </a:r>
            <a:r>
              <a:rPr lang="en-US" sz="4630" spc="166" dirty="0" err="1">
                <a:solidFill>
                  <a:srgbClr val="231F20"/>
                </a:solidFill>
                <a:latin typeface="Francois One"/>
              </a:rPr>
              <a:t>người</a:t>
            </a:r>
            <a:r>
              <a:rPr lang="en-US" sz="4630" spc="166" dirty="0">
                <a:solidFill>
                  <a:srgbClr val="231F20"/>
                </a:solidFill>
                <a:latin typeface="Francois One"/>
              </a:rPr>
              <a:t> </a:t>
            </a:r>
            <a:r>
              <a:rPr lang="en-US" sz="4630" spc="166" dirty="0" err="1">
                <a:solidFill>
                  <a:srgbClr val="231F20"/>
                </a:solidFill>
                <a:latin typeface="Francois One"/>
              </a:rPr>
              <a:t>viết</a:t>
            </a:r>
            <a:r>
              <a:rPr lang="en-US" sz="4630" spc="166" dirty="0">
                <a:solidFill>
                  <a:srgbClr val="231F20"/>
                </a:solidFill>
                <a:latin typeface="Francois One"/>
              </a:rPr>
              <a:t> </a:t>
            </a:r>
            <a:r>
              <a:rPr lang="en-US" sz="4630" spc="166" dirty="0" err="1">
                <a:solidFill>
                  <a:srgbClr val="231F20"/>
                </a:solidFill>
                <a:latin typeface="Francois One"/>
              </a:rPr>
              <a:t>đã</a:t>
            </a:r>
            <a:r>
              <a:rPr lang="en-US" sz="4630" spc="166" dirty="0">
                <a:solidFill>
                  <a:srgbClr val="231F20"/>
                </a:solidFill>
                <a:latin typeface="Francois One"/>
              </a:rPr>
              <a:t> </a:t>
            </a:r>
            <a:r>
              <a:rPr lang="en-US" sz="4630" spc="166" dirty="0" err="1">
                <a:solidFill>
                  <a:srgbClr val="231F20"/>
                </a:solidFill>
                <a:latin typeface="Francois One"/>
              </a:rPr>
              <a:t>đăt</a:t>
            </a:r>
            <a:r>
              <a:rPr lang="en-US" sz="4630" spc="166" dirty="0">
                <a:solidFill>
                  <a:srgbClr val="231F20"/>
                </a:solidFill>
                <a:latin typeface="Francois One"/>
              </a:rPr>
              <a:t> </a:t>
            </a:r>
            <a:r>
              <a:rPr lang="en-US" sz="4630" spc="166" dirty="0" err="1">
                <a:solidFill>
                  <a:srgbClr val="231F20"/>
                </a:solidFill>
                <a:latin typeface="Francois One"/>
              </a:rPr>
              <a:t>ra.</a:t>
            </a:r>
            <a:endParaRPr lang="en-US" sz="4630" spc="166" dirty="0">
              <a:solidFill>
                <a:srgbClr val="231F20"/>
              </a:solidFill>
              <a:latin typeface="Francois One"/>
            </a:endParaRPr>
          </a:p>
          <a:p>
            <a:pPr algn="just">
              <a:lnSpc>
                <a:spcPts val="6020"/>
              </a:lnSpc>
            </a:pPr>
            <a:r>
              <a:rPr lang="en-US" sz="4630" spc="166" dirty="0">
                <a:solidFill>
                  <a:srgbClr val="231F20"/>
                </a:solidFill>
                <a:latin typeface="Francois One"/>
              </a:rPr>
              <a:t>- </a:t>
            </a:r>
            <a:r>
              <a:rPr lang="en-US" sz="4630" spc="166" dirty="0" err="1">
                <a:solidFill>
                  <a:srgbClr val="231F20"/>
                </a:solidFill>
                <a:latin typeface="Francois One"/>
              </a:rPr>
              <a:t>Chỉnh</a:t>
            </a:r>
            <a:r>
              <a:rPr lang="en-US" sz="4630" spc="166" dirty="0">
                <a:solidFill>
                  <a:srgbClr val="231F20"/>
                </a:solidFill>
                <a:latin typeface="Francois One"/>
              </a:rPr>
              <a:t> </a:t>
            </a:r>
            <a:r>
              <a:rPr lang="en-US" sz="4630" spc="166" dirty="0" err="1">
                <a:solidFill>
                  <a:srgbClr val="231F20"/>
                </a:solidFill>
                <a:latin typeface="Francois One"/>
              </a:rPr>
              <a:t>sửa</a:t>
            </a:r>
            <a:r>
              <a:rPr lang="en-US" sz="4630" spc="166" dirty="0">
                <a:solidFill>
                  <a:srgbClr val="231F20"/>
                </a:solidFill>
                <a:latin typeface="Francois One"/>
              </a:rPr>
              <a:t> </a:t>
            </a:r>
            <a:r>
              <a:rPr lang="en-US" sz="4630" spc="166" dirty="0" err="1">
                <a:solidFill>
                  <a:srgbClr val="231F20"/>
                </a:solidFill>
                <a:latin typeface="Francois One"/>
              </a:rPr>
              <a:t>các</a:t>
            </a:r>
            <a:r>
              <a:rPr lang="en-US" sz="4630" spc="166" dirty="0">
                <a:solidFill>
                  <a:srgbClr val="231F20"/>
                </a:solidFill>
                <a:latin typeface="Francois One"/>
              </a:rPr>
              <a:t> </a:t>
            </a:r>
            <a:r>
              <a:rPr lang="en-US" sz="4630" spc="166" dirty="0" err="1">
                <a:solidFill>
                  <a:srgbClr val="231F20"/>
                </a:solidFill>
                <a:latin typeface="Francois One"/>
              </a:rPr>
              <a:t>lỗi</a:t>
            </a:r>
            <a:r>
              <a:rPr lang="en-US" sz="4630" spc="166" dirty="0">
                <a:solidFill>
                  <a:srgbClr val="231F20"/>
                </a:solidFill>
                <a:latin typeface="Francois One"/>
              </a:rPr>
              <a:t> </a:t>
            </a:r>
            <a:r>
              <a:rPr lang="en-US" sz="4630" spc="166" dirty="0" err="1">
                <a:solidFill>
                  <a:srgbClr val="231F20"/>
                </a:solidFill>
                <a:latin typeface="Francois One"/>
              </a:rPr>
              <a:t>về</a:t>
            </a:r>
            <a:r>
              <a:rPr lang="en-US" sz="4630" spc="166" dirty="0">
                <a:solidFill>
                  <a:srgbClr val="231F20"/>
                </a:solidFill>
                <a:latin typeface="Francois One"/>
              </a:rPr>
              <a:t> </a:t>
            </a:r>
            <a:r>
              <a:rPr lang="en-US" sz="4630" spc="166" dirty="0" err="1">
                <a:solidFill>
                  <a:srgbClr val="231F20"/>
                </a:solidFill>
                <a:latin typeface="Francois One"/>
              </a:rPr>
              <a:t>chính</a:t>
            </a:r>
            <a:r>
              <a:rPr lang="en-US" sz="4630" spc="166" dirty="0">
                <a:solidFill>
                  <a:srgbClr val="231F20"/>
                </a:solidFill>
                <a:latin typeface="Francois One"/>
              </a:rPr>
              <a:t> </a:t>
            </a:r>
            <a:r>
              <a:rPr lang="en-US" sz="4630" spc="166" dirty="0" err="1">
                <a:solidFill>
                  <a:srgbClr val="231F20"/>
                </a:solidFill>
                <a:latin typeface="Francois One"/>
              </a:rPr>
              <a:t>tả</a:t>
            </a:r>
            <a:r>
              <a:rPr lang="en-US" sz="4630" spc="166" dirty="0">
                <a:solidFill>
                  <a:srgbClr val="231F20"/>
                </a:solidFill>
                <a:latin typeface="Francois One"/>
              </a:rPr>
              <a:t>, </a:t>
            </a:r>
            <a:r>
              <a:rPr lang="en-US" sz="4630" spc="166" dirty="0" err="1">
                <a:solidFill>
                  <a:srgbClr val="231F20"/>
                </a:solidFill>
                <a:latin typeface="Francois One"/>
              </a:rPr>
              <a:t>từ</a:t>
            </a:r>
            <a:r>
              <a:rPr lang="en-US" sz="4630" spc="166" dirty="0">
                <a:solidFill>
                  <a:srgbClr val="231F20"/>
                </a:solidFill>
                <a:latin typeface="Francois One"/>
              </a:rPr>
              <a:t> </a:t>
            </a:r>
            <a:r>
              <a:rPr lang="en-US" sz="4630" spc="166" dirty="0" err="1">
                <a:solidFill>
                  <a:srgbClr val="231F20"/>
                </a:solidFill>
                <a:latin typeface="Francois One"/>
              </a:rPr>
              <a:t>ngữ</a:t>
            </a:r>
            <a:r>
              <a:rPr lang="en-US" sz="4630" spc="166" dirty="0">
                <a:solidFill>
                  <a:srgbClr val="231F20"/>
                </a:solidFill>
                <a:latin typeface="Francois One"/>
              </a:rPr>
              <a:t>, </a:t>
            </a:r>
            <a:r>
              <a:rPr lang="en-US" sz="4630" spc="166" dirty="0" err="1">
                <a:solidFill>
                  <a:srgbClr val="231F20"/>
                </a:solidFill>
                <a:latin typeface="Francois One"/>
              </a:rPr>
              <a:t>ngữ</a:t>
            </a:r>
            <a:r>
              <a:rPr lang="en-US" sz="4630" spc="166" dirty="0">
                <a:solidFill>
                  <a:srgbClr val="231F20"/>
                </a:solidFill>
                <a:latin typeface="Francois One"/>
              </a:rPr>
              <a:t> </a:t>
            </a:r>
            <a:r>
              <a:rPr lang="en-US" sz="4630" spc="166" dirty="0" err="1">
                <a:solidFill>
                  <a:srgbClr val="231F20"/>
                </a:solidFill>
                <a:latin typeface="Francois One"/>
              </a:rPr>
              <a:t>pháp</a:t>
            </a:r>
            <a:r>
              <a:rPr lang="en-US" sz="4630" spc="166" dirty="0">
                <a:solidFill>
                  <a:srgbClr val="231F20"/>
                </a:solidFill>
                <a:latin typeface="Francois One"/>
              </a:rPr>
              <a:t>.</a:t>
            </a:r>
          </a:p>
          <a:p>
            <a:pPr algn="just">
              <a:lnSpc>
                <a:spcPts val="6020"/>
              </a:lnSpc>
            </a:pPr>
            <a:r>
              <a:rPr lang="en-US" sz="4630" spc="166" dirty="0">
                <a:solidFill>
                  <a:srgbClr val="231F20"/>
                </a:solidFill>
                <a:latin typeface="Francois One"/>
              </a:rPr>
              <a:t>- </a:t>
            </a:r>
            <a:r>
              <a:rPr lang="en-US" sz="4630" spc="166" dirty="0" err="1">
                <a:solidFill>
                  <a:srgbClr val="231F20"/>
                </a:solidFill>
                <a:latin typeface="Francois One"/>
              </a:rPr>
              <a:t>Tóm</a:t>
            </a:r>
            <a:r>
              <a:rPr lang="en-US" sz="4630" spc="166" dirty="0">
                <a:solidFill>
                  <a:srgbClr val="231F20"/>
                </a:solidFill>
                <a:latin typeface="Francois One"/>
              </a:rPr>
              <a:t> </a:t>
            </a:r>
            <a:r>
              <a:rPr lang="en-US" sz="4630" spc="166" dirty="0" err="1">
                <a:solidFill>
                  <a:srgbClr val="231F20"/>
                </a:solidFill>
                <a:latin typeface="Francois One"/>
              </a:rPr>
              <a:t>tắt</a:t>
            </a:r>
            <a:r>
              <a:rPr lang="en-US" sz="4630" spc="166" dirty="0">
                <a:solidFill>
                  <a:srgbClr val="231F20"/>
                </a:solidFill>
                <a:latin typeface="Francois One"/>
              </a:rPr>
              <a:t> </a:t>
            </a:r>
            <a:r>
              <a:rPr lang="en-US" sz="4630" spc="166" dirty="0" err="1">
                <a:solidFill>
                  <a:srgbClr val="231F20"/>
                </a:solidFill>
                <a:latin typeface="Francois One"/>
              </a:rPr>
              <a:t>lại</a:t>
            </a:r>
            <a:r>
              <a:rPr lang="en-US" sz="4630" spc="166" dirty="0">
                <a:solidFill>
                  <a:srgbClr val="231F20"/>
                </a:solidFill>
                <a:latin typeface="Francois One"/>
              </a:rPr>
              <a:t> </a:t>
            </a:r>
            <a:r>
              <a:rPr lang="en-US" sz="4630" spc="166" dirty="0" err="1">
                <a:solidFill>
                  <a:srgbClr val="231F20"/>
                </a:solidFill>
                <a:latin typeface="Francois One"/>
              </a:rPr>
              <a:t>bài</a:t>
            </a:r>
            <a:r>
              <a:rPr lang="en-US" sz="4630" spc="166" dirty="0">
                <a:solidFill>
                  <a:srgbClr val="231F20"/>
                </a:solidFill>
                <a:latin typeface="Francois One"/>
              </a:rPr>
              <a:t> </a:t>
            </a:r>
            <a:r>
              <a:rPr lang="en-US" sz="4630" spc="166" dirty="0" err="1">
                <a:solidFill>
                  <a:srgbClr val="231F20"/>
                </a:solidFill>
                <a:latin typeface="Francois One"/>
              </a:rPr>
              <a:t>viết</a:t>
            </a:r>
            <a:r>
              <a:rPr lang="en-US" sz="4630" spc="166" dirty="0">
                <a:solidFill>
                  <a:srgbClr val="231F20"/>
                </a:solidFill>
                <a:latin typeface="Francois One"/>
              </a:rPr>
              <a:t> (</a:t>
            </a:r>
            <a:r>
              <a:rPr lang="en-US" sz="4630" spc="166" dirty="0" err="1">
                <a:solidFill>
                  <a:srgbClr val="231F20"/>
                </a:solidFill>
                <a:latin typeface="Francois One"/>
              </a:rPr>
              <a:t>nếu</a:t>
            </a:r>
            <a:r>
              <a:rPr lang="en-US" sz="4630" spc="166" dirty="0">
                <a:solidFill>
                  <a:srgbClr val="231F20"/>
                </a:solidFill>
                <a:latin typeface="Francois One"/>
              </a:rPr>
              <a:t> </a:t>
            </a:r>
            <a:r>
              <a:rPr lang="en-US" sz="4630" spc="166" dirty="0" err="1">
                <a:solidFill>
                  <a:srgbClr val="231F20"/>
                </a:solidFill>
                <a:latin typeface="Francois One"/>
              </a:rPr>
              <a:t>có</a:t>
            </a:r>
            <a:r>
              <a:rPr lang="en-US" sz="4630" spc="166" dirty="0">
                <a:solidFill>
                  <a:srgbClr val="231F20"/>
                </a:solidFill>
                <a:latin typeface="Francois One"/>
              </a:rPr>
              <a:t> </a:t>
            </a:r>
            <a:r>
              <a:rPr lang="en-US" sz="4630" spc="166" dirty="0" err="1">
                <a:solidFill>
                  <a:srgbClr val="231F20"/>
                </a:solidFill>
                <a:latin typeface="Francois One"/>
              </a:rPr>
              <a:t>thời</a:t>
            </a:r>
            <a:r>
              <a:rPr lang="en-US" sz="4630" spc="166" dirty="0">
                <a:solidFill>
                  <a:srgbClr val="231F20"/>
                </a:solidFill>
                <a:latin typeface="Francois One"/>
              </a:rPr>
              <a:t> </a:t>
            </a:r>
            <a:r>
              <a:rPr lang="en-US" sz="4630" spc="166" dirty="0" err="1">
                <a:solidFill>
                  <a:srgbClr val="231F20"/>
                </a:solidFill>
                <a:latin typeface="Francois One"/>
              </a:rPr>
              <a:t>gian</a:t>
            </a:r>
            <a:r>
              <a:rPr lang="en-US" sz="4630" spc="166" dirty="0">
                <a:solidFill>
                  <a:srgbClr val="231F20"/>
                </a:solidFill>
                <a:latin typeface="Francois One"/>
              </a:rPr>
              <a:t>) </a:t>
            </a:r>
            <a:r>
              <a:rPr lang="en-US" sz="4630" spc="166" dirty="0" err="1">
                <a:solidFill>
                  <a:srgbClr val="231F20"/>
                </a:solidFill>
                <a:latin typeface="Francois One"/>
              </a:rPr>
              <a:t>để</a:t>
            </a:r>
            <a:r>
              <a:rPr lang="en-US" sz="4630" spc="166" dirty="0">
                <a:solidFill>
                  <a:srgbClr val="231F20"/>
                </a:solidFill>
                <a:latin typeface="Francois One"/>
              </a:rPr>
              <a:t> </a:t>
            </a:r>
            <a:r>
              <a:rPr lang="en-US" sz="4630" spc="166" dirty="0" err="1">
                <a:solidFill>
                  <a:srgbClr val="231F20"/>
                </a:solidFill>
                <a:latin typeface="Francois One"/>
              </a:rPr>
              <a:t>tự</a:t>
            </a:r>
            <a:r>
              <a:rPr lang="en-US" sz="4630" spc="166" dirty="0">
                <a:solidFill>
                  <a:srgbClr val="231F20"/>
                </a:solidFill>
                <a:latin typeface="Francois One"/>
              </a:rPr>
              <a:t> </a:t>
            </a:r>
            <a:r>
              <a:rPr lang="en-US" sz="4630" spc="166" dirty="0" err="1">
                <a:solidFill>
                  <a:srgbClr val="231F20"/>
                </a:solidFill>
                <a:latin typeface="Francois One"/>
              </a:rPr>
              <a:t>đánh</a:t>
            </a:r>
            <a:r>
              <a:rPr lang="en-US" sz="4630" spc="166" dirty="0">
                <a:solidFill>
                  <a:srgbClr val="231F20"/>
                </a:solidFill>
                <a:latin typeface="Francois One"/>
              </a:rPr>
              <a:t> </a:t>
            </a:r>
            <a:r>
              <a:rPr lang="en-US" sz="4630" spc="166" dirty="0" err="1">
                <a:solidFill>
                  <a:srgbClr val="231F20"/>
                </a:solidFill>
                <a:latin typeface="Francois One"/>
              </a:rPr>
              <a:t>giá</a:t>
            </a:r>
            <a:r>
              <a:rPr lang="en-US" sz="4630" spc="166" dirty="0">
                <a:solidFill>
                  <a:srgbClr val="231F20"/>
                </a:solidFill>
                <a:latin typeface="Francois One"/>
              </a:rPr>
              <a:t> </a:t>
            </a:r>
            <a:r>
              <a:rPr lang="en-US" sz="4630" spc="166" dirty="0" err="1">
                <a:solidFill>
                  <a:srgbClr val="231F20"/>
                </a:solidFill>
                <a:latin typeface="Francois One"/>
              </a:rPr>
              <a:t>về</a:t>
            </a:r>
            <a:r>
              <a:rPr lang="en-US" sz="4630" spc="166" dirty="0">
                <a:solidFill>
                  <a:srgbClr val="231F20"/>
                </a:solidFill>
                <a:latin typeface="Francois One"/>
              </a:rPr>
              <a:t> </a:t>
            </a:r>
            <a:r>
              <a:rPr lang="en-US" sz="4630" spc="166" dirty="0" err="1">
                <a:solidFill>
                  <a:srgbClr val="231F20"/>
                </a:solidFill>
                <a:latin typeface="Francois One"/>
              </a:rPr>
              <a:t>mức</a:t>
            </a:r>
            <a:r>
              <a:rPr lang="en-US" sz="4630" spc="166" dirty="0">
                <a:solidFill>
                  <a:srgbClr val="231F20"/>
                </a:solidFill>
                <a:latin typeface="Francois One"/>
              </a:rPr>
              <a:t> </a:t>
            </a:r>
            <a:r>
              <a:rPr lang="en-US" sz="4630" spc="166" dirty="0" err="1">
                <a:solidFill>
                  <a:srgbClr val="231F20"/>
                </a:solidFill>
                <a:latin typeface="Francois One"/>
              </a:rPr>
              <a:t>độ</a:t>
            </a:r>
            <a:r>
              <a:rPr lang="en-US" sz="4630" spc="166" dirty="0">
                <a:solidFill>
                  <a:srgbClr val="231F20"/>
                </a:solidFill>
                <a:latin typeface="Francois One"/>
              </a:rPr>
              <a:t> </a:t>
            </a:r>
            <a:r>
              <a:rPr lang="en-US" sz="4630" spc="166" dirty="0" err="1">
                <a:solidFill>
                  <a:srgbClr val="231F20"/>
                </a:solidFill>
                <a:latin typeface="Francois One"/>
              </a:rPr>
              <a:t>chăt</a:t>
            </a:r>
            <a:r>
              <a:rPr lang="en-US" sz="4630" spc="166" dirty="0">
                <a:solidFill>
                  <a:srgbClr val="231F20"/>
                </a:solidFill>
                <a:latin typeface="Francois One"/>
              </a:rPr>
              <a:t> </a:t>
            </a:r>
            <a:r>
              <a:rPr lang="en-US" sz="4630" spc="166" dirty="0" err="1">
                <a:solidFill>
                  <a:srgbClr val="231F20"/>
                </a:solidFill>
                <a:latin typeface="Francois One"/>
              </a:rPr>
              <a:t>chẽ</a:t>
            </a:r>
            <a:r>
              <a:rPr lang="en-US" sz="4630" spc="166" dirty="0">
                <a:solidFill>
                  <a:srgbClr val="231F20"/>
                </a:solidFill>
                <a:latin typeface="Francois One"/>
              </a:rPr>
              <a:t> và </a:t>
            </a:r>
            <a:r>
              <a:rPr lang="en-US" sz="4630" spc="166" dirty="0" err="1">
                <a:solidFill>
                  <a:srgbClr val="231F20"/>
                </a:solidFill>
                <a:latin typeface="Francois One"/>
              </a:rPr>
              <a:t>sáng</a:t>
            </a:r>
            <a:r>
              <a:rPr lang="en-US" sz="4630" spc="166" dirty="0">
                <a:solidFill>
                  <a:srgbClr val="231F20"/>
                </a:solidFill>
                <a:latin typeface="Francois One"/>
              </a:rPr>
              <a:t> </a:t>
            </a:r>
            <a:r>
              <a:rPr lang="en-US" sz="4630" spc="166" dirty="0" err="1">
                <a:solidFill>
                  <a:srgbClr val="231F20"/>
                </a:solidFill>
                <a:latin typeface="Francois One"/>
              </a:rPr>
              <a:t>rõ</a:t>
            </a:r>
            <a:r>
              <a:rPr lang="en-US" sz="4630" spc="166" dirty="0">
                <a:solidFill>
                  <a:srgbClr val="231F20"/>
                </a:solidFill>
                <a:latin typeface="Francois One"/>
              </a:rPr>
              <a:t> </a:t>
            </a:r>
            <a:r>
              <a:rPr lang="en-US" sz="4630" spc="166" dirty="0" err="1">
                <a:solidFill>
                  <a:srgbClr val="231F20"/>
                </a:solidFill>
                <a:latin typeface="Francois One"/>
              </a:rPr>
              <a:t>của</a:t>
            </a:r>
            <a:r>
              <a:rPr lang="en-US" sz="4630" spc="166" dirty="0">
                <a:solidFill>
                  <a:srgbClr val="231F20"/>
                </a:solidFill>
                <a:latin typeface="Francois One"/>
              </a:rPr>
              <a:t> </a:t>
            </a:r>
            <a:r>
              <a:rPr lang="en-US" sz="4630" spc="166" dirty="0" err="1">
                <a:solidFill>
                  <a:srgbClr val="231F20"/>
                </a:solidFill>
                <a:latin typeface="Francois One"/>
              </a:rPr>
              <a:t>các</a:t>
            </a:r>
            <a:r>
              <a:rPr lang="en-US" sz="4630" spc="166" dirty="0">
                <a:solidFill>
                  <a:srgbClr val="231F20"/>
                </a:solidFill>
                <a:latin typeface="Francois One"/>
              </a:rPr>
              <a:t> </a:t>
            </a:r>
            <a:r>
              <a:rPr lang="en-US" sz="4630" spc="166" dirty="0" err="1">
                <a:solidFill>
                  <a:srgbClr val="231F20"/>
                </a:solidFill>
                <a:latin typeface="Francois One"/>
              </a:rPr>
              <a:t>luận</a:t>
            </a:r>
            <a:r>
              <a:rPr lang="en-US" sz="4630" spc="166" dirty="0">
                <a:solidFill>
                  <a:srgbClr val="231F20"/>
                </a:solidFill>
                <a:latin typeface="Francois One"/>
              </a:rPr>
              <a:t> </a:t>
            </a:r>
            <a:r>
              <a:rPr lang="en-US" sz="4630" spc="166" dirty="0" err="1">
                <a:solidFill>
                  <a:srgbClr val="231F20"/>
                </a:solidFill>
                <a:latin typeface="Francois One"/>
              </a:rPr>
              <a:t>điểm</a:t>
            </a:r>
            <a:r>
              <a:rPr lang="en-US" sz="4630" spc="166" dirty="0">
                <a:solidFill>
                  <a:srgbClr val="231F20"/>
                </a:solidFill>
                <a:latin typeface="Francois One"/>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1025" t="73237"/>
          <a:stretch>
            <a:fillRect/>
          </a:stretch>
        </p:blipFill>
        <p:spPr>
          <a:xfrm rot="-1602916">
            <a:off x="-1437522" y="-515839"/>
            <a:ext cx="5488788" cy="299934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42914">
            <a:off x="14752787" y="5979458"/>
            <a:ext cx="8974046" cy="861508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2278046" y="7755457"/>
            <a:ext cx="5033394" cy="411480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29845">
            <a:off x="537879" y="8317087"/>
            <a:ext cx="2148352" cy="1503847"/>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66409" y="-287418"/>
            <a:ext cx="2542499" cy="2542499"/>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93513">
            <a:off x="15902344" y="-939634"/>
            <a:ext cx="3823209" cy="3781501"/>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422642" y="8177551"/>
            <a:ext cx="2542499" cy="2542499"/>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717947" flipH="1">
            <a:off x="15539112" y="835328"/>
            <a:ext cx="2064893" cy="1775808"/>
          </a:xfrm>
          <a:prstGeom prst="rect">
            <a:avLst/>
          </a:prstGeom>
        </p:spPr>
      </p:pic>
      <p:pic>
        <p:nvPicPr>
          <p:cNvPr id="10" name="Picture 10"/>
          <p:cNvPicPr>
            <a:picLocks noChangeAspect="1"/>
          </p:cNvPicPr>
          <p:nvPr/>
        </p:nvPicPr>
        <p:blipFill>
          <a:blip r:embed="rId16"/>
          <a:srcRect/>
          <a:stretch>
            <a:fillRect/>
          </a:stretch>
        </p:blipFill>
        <p:spPr>
          <a:xfrm>
            <a:off x="3520048" y="951116"/>
            <a:ext cx="11346595" cy="755064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1E3A330D-A246-5A7F-0E85-F4ECEAB3C3A6}"/>
              </a:ext>
            </a:extLst>
          </p:cNvPr>
          <p:cNvGraphicFramePr>
            <a:graphicFrameLocks noGrp="1"/>
          </p:cNvGraphicFramePr>
          <p:nvPr>
            <p:extLst>
              <p:ext uri="{D42A27DB-BD31-4B8C-83A1-F6EECF244321}">
                <p14:modId xmlns:p14="http://schemas.microsoft.com/office/powerpoint/2010/main" val="1621223726"/>
              </p:ext>
            </p:extLst>
          </p:nvPr>
        </p:nvGraphicFramePr>
        <p:xfrm>
          <a:off x="685799" y="273547"/>
          <a:ext cx="16916402" cy="10167643"/>
        </p:xfrm>
        <a:graphic>
          <a:graphicData uri="http://schemas.openxmlformats.org/drawingml/2006/table">
            <a:tbl>
              <a:tblPr firstRow="1" firstCol="1" bandRow="1">
                <a:tableStyleId>{E8B1032C-EA38-4F05-BA0D-38AFFFC7BED3}</a:tableStyleId>
              </a:tblPr>
              <a:tblGrid>
                <a:gridCol w="2288021">
                  <a:extLst>
                    <a:ext uri="{9D8B030D-6E8A-4147-A177-3AD203B41FA5}">
                      <a16:colId xmlns:a16="http://schemas.microsoft.com/office/drawing/2014/main" val="279617029"/>
                    </a:ext>
                  </a:extLst>
                </a:gridCol>
                <a:gridCol w="1579393">
                  <a:extLst>
                    <a:ext uri="{9D8B030D-6E8A-4147-A177-3AD203B41FA5}">
                      <a16:colId xmlns:a16="http://schemas.microsoft.com/office/drawing/2014/main" val="2578427170"/>
                    </a:ext>
                  </a:extLst>
                </a:gridCol>
                <a:gridCol w="2941794">
                  <a:extLst>
                    <a:ext uri="{9D8B030D-6E8A-4147-A177-3AD203B41FA5}">
                      <a16:colId xmlns:a16="http://schemas.microsoft.com/office/drawing/2014/main" val="403420639"/>
                    </a:ext>
                  </a:extLst>
                </a:gridCol>
                <a:gridCol w="2856549">
                  <a:extLst>
                    <a:ext uri="{9D8B030D-6E8A-4147-A177-3AD203B41FA5}">
                      <a16:colId xmlns:a16="http://schemas.microsoft.com/office/drawing/2014/main" val="1308803998"/>
                    </a:ext>
                  </a:extLst>
                </a:gridCol>
                <a:gridCol w="2856549">
                  <a:extLst>
                    <a:ext uri="{9D8B030D-6E8A-4147-A177-3AD203B41FA5}">
                      <a16:colId xmlns:a16="http://schemas.microsoft.com/office/drawing/2014/main" val="4087447739"/>
                    </a:ext>
                  </a:extLst>
                </a:gridCol>
                <a:gridCol w="2856549">
                  <a:extLst>
                    <a:ext uri="{9D8B030D-6E8A-4147-A177-3AD203B41FA5}">
                      <a16:colId xmlns:a16="http://schemas.microsoft.com/office/drawing/2014/main" val="2205059927"/>
                    </a:ext>
                  </a:extLst>
                </a:gridCol>
                <a:gridCol w="1537547">
                  <a:extLst>
                    <a:ext uri="{9D8B030D-6E8A-4147-A177-3AD203B41FA5}">
                      <a16:colId xmlns:a16="http://schemas.microsoft.com/office/drawing/2014/main" val="2135197737"/>
                    </a:ext>
                  </a:extLst>
                </a:gridCol>
              </a:tblGrid>
              <a:tr h="313141">
                <a:tc rowSpan="2">
                  <a:txBody>
                    <a:bodyPr/>
                    <a:lstStyle/>
                    <a:p>
                      <a:pPr algn="ctr">
                        <a:lnSpc>
                          <a:spcPct val="107000"/>
                        </a:lnSpc>
                        <a:spcAft>
                          <a:spcPts val="800"/>
                        </a:spcAft>
                      </a:pPr>
                      <a:r>
                        <a:rPr lang="en-US" sz="2000" b="0" dirty="0">
                          <a:effectLst/>
                          <a:latin typeface="Francois One" panose="020B0604020202020204" charset="0"/>
                        </a:rPr>
                        <a:t>TIÊU CHÍ</a:t>
                      </a:r>
                      <a:endParaRPr lang="en-US" sz="2000" b="0" dirty="0">
                        <a:effectLst/>
                        <a:latin typeface="Francois One" panose="020B0604020202020204" charset="0"/>
                        <a:ea typeface="Calibri" panose="020F0502020204030204" pitchFamily="34" charset="0"/>
                        <a:cs typeface="Times New Roman" panose="02020603050405020304" pitchFamily="18" charset="0"/>
                      </a:endParaRPr>
                    </a:p>
                  </a:txBody>
                  <a:tcPr marL="31638" marR="31638" marT="0" marB="0" anchor="ctr"/>
                </a:tc>
                <a:tc rowSpan="2">
                  <a:txBody>
                    <a:bodyPr/>
                    <a:lstStyle/>
                    <a:p>
                      <a:pPr algn="ctr">
                        <a:lnSpc>
                          <a:spcPct val="107000"/>
                        </a:lnSpc>
                        <a:spcAft>
                          <a:spcPts val="800"/>
                        </a:spcAft>
                      </a:pPr>
                      <a:r>
                        <a:rPr lang="vi-VN" sz="2000" b="0">
                          <a:effectLst/>
                          <a:latin typeface="Francois One" panose="020B0604020202020204" charset="0"/>
                        </a:rPr>
                        <a:t>ĐIỂM</a:t>
                      </a:r>
                      <a:endParaRPr lang="en-US" sz="2000" b="0">
                        <a:effectLst/>
                        <a:latin typeface="Francois One" panose="020B0604020202020204" charset="0"/>
                      </a:endParaRPr>
                    </a:p>
                    <a:p>
                      <a:pPr algn="ctr">
                        <a:lnSpc>
                          <a:spcPct val="107000"/>
                        </a:lnSpc>
                        <a:spcAft>
                          <a:spcPts val="800"/>
                        </a:spcAft>
                      </a:pPr>
                      <a:r>
                        <a:rPr lang="vi-VN" sz="2000" b="0">
                          <a:effectLst/>
                          <a:latin typeface="Francois One" panose="020B0604020202020204" charset="0"/>
                        </a:rPr>
                        <a:t>TC</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31638" marR="31638" marT="0" marB="0" anchor="ctr"/>
                </a:tc>
                <a:tc gridSpan="4">
                  <a:txBody>
                    <a:bodyPr/>
                    <a:lstStyle/>
                    <a:p>
                      <a:pPr algn="ctr">
                        <a:lnSpc>
                          <a:spcPct val="107000"/>
                        </a:lnSpc>
                        <a:spcAft>
                          <a:spcPts val="800"/>
                        </a:spcAft>
                      </a:pPr>
                      <a:r>
                        <a:rPr lang="vi-VN" sz="2000" b="0">
                          <a:effectLst/>
                          <a:latin typeface="Francois One" panose="020B0604020202020204" charset="0"/>
                        </a:rPr>
                        <a:t>MÔ TẢ MỨC ĐẠT ĐƯỢC</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4394" marR="4394" marT="4394" marB="4394"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lnSpc>
                          <a:spcPct val="107000"/>
                        </a:lnSpc>
                        <a:spcAft>
                          <a:spcPts val="800"/>
                        </a:spcAft>
                      </a:pPr>
                      <a:r>
                        <a:rPr lang="vi-VN" sz="2000" b="0">
                          <a:effectLst/>
                          <a:latin typeface="Francois One" panose="020B0604020202020204" charset="0"/>
                        </a:rPr>
                        <a:t>ĐIỂM ĐG</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31638" marR="31638" marT="0" marB="0" anchor="ctr"/>
                </a:tc>
                <a:extLst>
                  <a:ext uri="{0D108BD9-81ED-4DB2-BD59-A6C34878D82A}">
                    <a16:rowId xmlns:a16="http://schemas.microsoft.com/office/drawing/2014/main" val="3717616148"/>
                  </a:ext>
                </a:extLst>
              </a:tr>
              <a:tr h="726376">
                <a:tc vMerge="1">
                  <a:txBody>
                    <a:bodyPr/>
                    <a:lstStyle/>
                    <a:p>
                      <a:endParaRPr lang="en-US"/>
                    </a:p>
                  </a:txBody>
                  <a:tcPr/>
                </a:tc>
                <a:tc vMerge="1">
                  <a:txBody>
                    <a:bodyPr/>
                    <a:lstStyle/>
                    <a:p>
                      <a:endParaRPr lang="en-US"/>
                    </a:p>
                  </a:txBody>
                  <a:tcPr/>
                </a:tc>
                <a:tc>
                  <a:txBody>
                    <a:bodyPr/>
                    <a:lstStyle/>
                    <a:p>
                      <a:pPr algn="ctr">
                        <a:lnSpc>
                          <a:spcPct val="107000"/>
                        </a:lnSpc>
                        <a:spcAft>
                          <a:spcPts val="800"/>
                        </a:spcAft>
                      </a:pPr>
                      <a:r>
                        <a:rPr lang="vi-VN" sz="2000" b="0">
                          <a:effectLst/>
                          <a:latin typeface="Francois One" panose="020B0604020202020204" charset="0"/>
                        </a:rPr>
                        <a:t>GIỎI</a:t>
                      </a:r>
                      <a:endParaRPr lang="en-US" sz="2000" b="0">
                        <a:effectLst/>
                        <a:latin typeface="Francois One" panose="020B0604020202020204" charset="0"/>
                      </a:endParaRPr>
                    </a:p>
                    <a:p>
                      <a:pPr algn="ctr">
                        <a:lnSpc>
                          <a:spcPct val="107000"/>
                        </a:lnSpc>
                        <a:spcAft>
                          <a:spcPts val="800"/>
                        </a:spcAft>
                      </a:pPr>
                      <a:r>
                        <a:rPr lang="vi-VN" sz="2000" b="0">
                          <a:effectLst/>
                          <a:latin typeface="Francois One" panose="020B0604020202020204" charset="0"/>
                        </a:rPr>
                        <a:t>(10 – 8,5)</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4394" marR="4394" marT="4394" marB="4394" anchor="ctr"/>
                </a:tc>
                <a:tc>
                  <a:txBody>
                    <a:bodyPr/>
                    <a:lstStyle/>
                    <a:p>
                      <a:pPr algn="ctr">
                        <a:lnSpc>
                          <a:spcPct val="107000"/>
                        </a:lnSpc>
                        <a:spcAft>
                          <a:spcPts val="800"/>
                        </a:spcAft>
                      </a:pPr>
                      <a:r>
                        <a:rPr lang="vi-VN" sz="2000" b="0">
                          <a:effectLst/>
                          <a:latin typeface="Francois One" panose="020B0604020202020204" charset="0"/>
                        </a:rPr>
                        <a:t>KHÁ</a:t>
                      </a:r>
                      <a:endParaRPr lang="en-US" sz="2000" b="0">
                        <a:effectLst/>
                        <a:latin typeface="Francois One" panose="020B0604020202020204" charset="0"/>
                      </a:endParaRPr>
                    </a:p>
                    <a:p>
                      <a:pPr algn="ctr">
                        <a:lnSpc>
                          <a:spcPct val="107000"/>
                        </a:lnSpc>
                        <a:spcAft>
                          <a:spcPts val="800"/>
                        </a:spcAft>
                      </a:pPr>
                      <a:r>
                        <a:rPr lang="vi-VN" sz="2000" b="0">
                          <a:effectLst/>
                          <a:latin typeface="Francois One" panose="020B0604020202020204" charset="0"/>
                        </a:rPr>
                        <a:t>(8,4 – 7,0)</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4394" marR="4394" marT="4394" marB="4394" anchor="ctr"/>
                </a:tc>
                <a:tc>
                  <a:txBody>
                    <a:bodyPr/>
                    <a:lstStyle/>
                    <a:p>
                      <a:pPr algn="ctr">
                        <a:lnSpc>
                          <a:spcPct val="107000"/>
                        </a:lnSpc>
                        <a:spcAft>
                          <a:spcPts val="800"/>
                        </a:spcAft>
                      </a:pPr>
                      <a:r>
                        <a:rPr lang="vi-VN" sz="2000" b="0">
                          <a:effectLst/>
                          <a:latin typeface="Francois One" panose="020B0604020202020204" charset="0"/>
                        </a:rPr>
                        <a:t>TRUNG BÌNH</a:t>
                      </a:r>
                      <a:endParaRPr lang="en-US" sz="2000" b="0">
                        <a:effectLst/>
                        <a:latin typeface="Francois One" panose="020B0604020202020204" charset="0"/>
                      </a:endParaRPr>
                    </a:p>
                    <a:p>
                      <a:pPr algn="ctr">
                        <a:lnSpc>
                          <a:spcPct val="107000"/>
                        </a:lnSpc>
                        <a:spcAft>
                          <a:spcPts val="800"/>
                        </a:spcAft>
                      </a:pPr>
                      <a:r>
                        <a:rPr lang="vi-VN" sz="2000" b="0">
                          <a:effectLst/>
                          <a:latin typeface="Francois One" panose="020B0604020202020204" charset="0"/>
                        </a:rPr>
                        <a:t>(6,9 – 5,0)</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4394" marR="4394" marT="4394" marB="4394" anchor="ctr"/>
                </a:tc>
                <a:tc>
                  <a:txBody>
                    <a:bodyPr/>
                    <a:lstStyle/>
                    <a:p>
                      <a:pPr algn="ctr">
                        <a:lnSpc>
                          <a:spcPct val="107000"/>
                        </a:lnSpc>
                        <a:spcAft>
                          <a:spcPts val="800"/>
                        </a:spcAft>
                      </a:pPr>
                      <a:r>
                        <a:rPr lang="vi-VN" sz="2000" b="0">
                          <a:effectLst/>
                          <a:latin typeface="Francois One" panose="020B0604020202020204" charset="0"/>
                        </a:rPr>
                        <a:t>YẾU</a:t>
                      </a:r>
                      <a:endParaRPr lang="en-US" sz="2000" b="0">
                        <a:effectLst/>
                        <a:latin typeface="Francois One" panose="020B0604020202020204" charset="0"/>
                      </a:endParaRPr>
                    </a:p>
                    <a:p>
                      <a:pPr algn="ctr">
                        <a:lnSpc>
                          <a:spcPct val="107000"/>
                        </a:lnSpc>
                        <a:spcAft>
                          <a:spcPts val="800"/>
                        </a:spcAft>
                      </a:pPr>
                      <a:r>
                        <a:rPr lang="vi-VN" sz="2000" b="0">
                          <a:effectLst/>
                          <a:latin typeface="Francois One" panose="020B0604020202020204" charset="0"/>
                        </a:rPr>
                        <a:t>(4,9 – 0,0)</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31638" marR="31638" marT="0" marB="0" anchor="ctr"/>
                </a:tc>
                <a:tc vMerge="1">
                  <a:txBody>
                    <a:bodyPr/>
                    <a:lstStyle/>
                    <a:p>
                      <a:endParaRPr lang="en-US"/>
                    </a:p>
                  </a:txBody>
                  <a:tcPr/>
                </a:tc>
                <a:extLst>
                  <a:ext uri="{0D108BD9-81ED-4DB2-BD59-A6C34878D82A}">
                    <a16:rowId xmlns:a16="http://schemas.microsoft.com/office/drawing/2014/main" val="3744265362"/>
                  </a:ext>
                </a:extLst>
              </a:tr>
              <a:tr h="1356536">
                <a:tc>
                  <a:txBody>
                    <a:bodyPr/>
                    <a:lstStyle/>
                    <a:p>
                      <a:pPr algn="ctr">
                        <a:lnSpc>
                          <a:spcPct val="107000"/>
                        </a:lnSpc>
                        <a:spcAft>
                          <a:spcPts val="800"/>
                        </a:spcAft>
                      </a:pPr>
                      <a:r>
                        <a:rPr lang="vi-VN" sz="2000" b="0">
                          <a:effectLst/>
                          <a:latin typeface="Francois One" panose="020B0604020202020204" charset="0"/>
                        </a:rPr>
                        <a:t>TC1</a:t>
                      </a:r>
                      <a:endParaRPr lang="en-US" sz="2000" b="0">
                        <a:effectLst/>
                        <a:latin typeface="Francois One" panose="020B0604020202020204" charset="0"/>
                      </a:endParaRPr>
                    </a:p>
                    <a:p>
                      <a:pPr algn="ctr">
                        <a:lnSpc>
                          <a:spcPct val="107000"/>
                        </a:lnSpc>
                        <a:spcAft>
                          <a:spcPts val="800"/>
                        </a:spcAft>
                      </a:pPr>
                      <a:r>
                        <a:rPr lang="vi-VN" sz="2000" b="0">
                          <a:effectLst/>
                          <a:latin typeface="Francois One" panose="020B0604020202020204" charset="0"/>
                        </a:rPr>
                        <a:t>Bố cục bài viết</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31638" marR="31638" marT="0" marB="0" anchor="ctr"/>
                </a:tc>
                <a:tc>
                  <a:txBody>
                    <a:bodyPr/>
                    <a:lstStyle/>
                    <a:p>
                      <a:pPr algn="ctr">
                        <a:lnSpc>
                          <a:spcPct val="107000"/>
                        </a:lnSpc>
                        <a:spcAft>
                          <a:spcPts val="800"/>
                        </a:spcAft>
                      </a:pPr>
                      <a:r>
                        <a:rPr lang="vi-VN" sz="2000" b="0">
                          <a:effectLst/>
                          <a:latin typeface="Francois One" panose="020B0604020202020204" charset="0"/>
                        </a:rPr>
                        <a:t>2,0</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31638" marR="31638" marT="0" marB="0" anchor="ctr"/>
                </a:tc>
                <a:tc>
                  <a:txBody>
                    <a:bodyPr/>
                    <a:lstStyle/>
                    <a:p>
                      <a:pPr>
                        <a:lnSpc>
                          <a:spcPct val="107000"/>
                        </a:lnSpc>
                        <a:spcAft>
                          <a:spcPts val="800"/>
                        </a:spcAft>
                      </a:pPr>
                      <a:r>
                        <a:rPr lang="vi-VN" sz="2000" b="0" dirty="0">
                          <a:effectLst/>
                          <a:latin typeface="Francois One" panose="020B0604020202020204" charset="0"/>
                        </a:rPr>
                        <a:t>  Bài viết có 3 phần hoàn chỉnh. Có đủ ý chính theo dàn ý đã có.</a:t>
                      </a:r>
                      <a:endParaRPr lang="en-US" sz="2000" b="0" dirty="0">
                        <a:effectLst/>
                        <a:latin typeface="Francois One" panose="020B0604020202020204" charset="0"/>
                        <a:ea typeface="Calibri" panose="020F0502020204030204" pitchFamily="34" charset="0"/>
                        <a:cs typeface="Times New Roman" panose="02020603050405020304" pitchFamily="18" charset="0"/>
                      </a:endParaRPr>
                    </a:p>
                  </a:txBody>
                  <a:tcPr marL="4394" marR="4394" marT="4394" marB="4394" anchor="ctr"/>
                </a:tc>
                <a:tc>
                  <a:txBody>
                    <a:bodyPr/>
                    <a:lstStyle/>
                    <a:p>
                      <a:pPr>
                        <a:lnSpc>
                          <a:spcPct val="107000"/>
                        </a:lnSpc>
                        <a:spcAft>
                          <a:spcPts val="800"/>
                        </a:spcAft>
                      </a:pPr>
                      <a:r>
                        <a:rPr lang="vi-VN" sz="2000" b="0">
                          <a:effectLst/>
                          <a:latin typeface="Francois One" panose="020B0604020202020204" charset="0"/>
                        </a:rPr>
                        <a:t>  Bài viết có 3 phần hoàn chỉnh. Các ý chính đạt 70 – 90%.</a:t>
                      </a:r>
                      <a:endParaRPr lang="en-US" sz="2000" b="0">
                        <a:effectLst/>
                        <a:latin typeface="Francois One" panose="020B0604020202020204" charset="0"/>
                      </a:endParaRPr>
                    </a:p>
                    <a:p>
                      <a:pPr algn="just">
                        <a:lnSpc>
                          <a:spcPct val="107000"/>
                        </a:lnSpc>
                        <a:spcAft>
                          <a:spcPts val="800"/>
                        </a:spcAft>
                      </a:pPr>
                      <a:r>
                        <a:rPr lang="en-US" sz="2000" b="0">
                          <a:effectLst/>
                          <a:latin typeface="Francois One" panose="020B0604020202020204" charset="0"/>
                        </a:rPr>
                        <a:t> </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4394" marR="4394" marT="4394" marB="4394" anchor="ctr"/>
                </a:tc>
                <a:tc>
                  <a:txBody>
                    <a:bodyPr/>
                    <a:lstStyle/>
                    <a:p>
                      <a:pPr>
                        <a:lnSpc>
                          <a:spcPct val="107000"/>
                        </a:lnSpc>
                        <a:spcAft>
                          <a:spcPts val="800"/>
                        </a:spcAft>
                      </a:pPr>
                      <a:r>
                        <a:rPr lang="vi-VN" sz="2000" b="0">
                          <a:effectLst/>
                          <a:latin typeface="Francois One" panose="020B0604020202020204" charset="0"/>
                        </a:rPr>
                        <a:t> Bài viết có 3 phần hoàn chỉnh. Các ý chính đạt 50 – 69%.</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4394" marR="4394" marT="4394" marB="4394" anchor="ctr"/>
                </a:tc>
                <a:tc>
                  <a:txBody>
                    <a:bodyPr/>
                    <a:lstStyle/>
                    <a:p>
                      <a:pPr>
                        <a:lnSpc>
                          <a:spcPct val="107000"/>
                        </a:lnSpc>
                        <a:spcAft>
                          <a:spcPts val="800"/>
                        </a:spcAft>
                      </a:pPr>
                      <a:r>
                        <a:rPr lang="vi-VN" sz="2000" b="0">
                          <a:effectLst/>
                          <a:latin typeface="Francois One" panose="020B0604020202020204" charset="0"/>
                        </a:rPr>
                        <a:t> Bài viết không đủ 3 phần. Các ý chính đạt 10 – 49%.</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31638" marR="31638" marT="0" marB="0" anchor="ctr"/>
                </a:tc>
                <a:tc>
                  <a:txBody>
                    <a:bodyPr/>
                    <a:lstStyle/>
                    <a:p>
                      <a:pPr>
                        <a:lnSpc>
                          <a:spcPct val="107000"/>
                        </a:lnSpc>
                      </a:pPr>
                      <a:endParaRPr lang="en-US" sz="2000" b="0">
                        <a:effectLst/>
                        <a:latin typeface="Francois One" panose="020B0604020202020204" charset="0"/>
                        <a:cs typeface="Times New Roman" panose="02020603050405020304" pitchFamily="18" charset="0"/>
                      </a:endParaRPr>
                    </a:p>
                  </a:txBody>
                  <a:tcPr marL="31638" marR="31638" marT="0" marB="0" anchor="ctr"/>
                </a:tc>
                <a:extLst>
                  <a:ext uri="{0D108BD9-81ED-4DB2-BD59-A6C34878D82A}">
                    <a16:rowId xmlns:a16="http://schemas.microsoft.com/office/drawing/2014/main" val="1458291677"/>
                  </a:ext>
                </a:extLst>
              </a:tr>
              <a:tr h="2833779">
                <a:tc>
                  <a:txBody>
                    <a:bodyPr/>
                    <a:lstStyle/>
                    <a:p>
                      <a:pPr algn="ctr">
                        <a:lnSpc>
                          <a:spcPct val="107000"/>
                        </a:lnSpc>
                        <a:spcAft>
                          <a:spcPts val="800"/>
                        </a:spcAft>
                      </a:pPr>
                      <a:r>
                        <a:rPr lang="vi-VN" sz="2000" b="0">
                          <a:effectLst/>
                          <a:latin typeface="Francois One" panose="020B0604020202020204" charset="0"/>
                        </a:rPr>
                        <a:t>TC2</a:t>
                      </a:r>
                      <a:endParaRPr lang="en-US" sz="2000" b="0">
                        <a:effectLst/>
                        <a:latin typeface="Francois One" panose="020B0604020202020204" charset="0"/>
                      </a:endParaRPr>
                    </a:p>
                    <a:p>
                      <a:pPr algn="ctr">
                        <a:lnSpc>
                          <a:spcPct val="107000"/>
                        </a:lnSpc>
                        <a:spcAft>
                          <a:spcPts val="800"/>
                        </a:spcAft>
                      </a:pPr>
                      <a:r>
                        <a:rPr lang="vi-VN" sz="2000" b="0">
                          <a:effectLst/>
                          <a:latin typeface="Francois One" panose="020B0604020202020204" charset="0"/>
                        </a:rPr>
                        <a:t>Phân tích tác phẩm</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31638" marR="31638" marT="0" marB="0" anchor="ctr"/>
                </a:tc>
                <a:tc>
                  <a:txBody>
                    <a:bodyPr/>
                    <a:lstStyle/>
                    <a:p>
                      <a:pPr algn="ctr">
                        <a:lnSpc>
                          <a:spcPct val="107000"/>
                        </a:lnSpc>
                        <a:spcAft>
                          <a:spcPts val="800"/>
                        </a:spcAft>
                      </a:pPr>
                      <a:r>
                        <a:rPr lang="vi-VN" sz="2000" b="0">
                          <a:effectLst/>
                          <a:latin typeface="Francois One" panose="020B0604020202020204" charset="0"/>
                        </a:rPr>
                        <a:t>4,0</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31638" marR="31638" marT="0" marB="0" anchor="ctr"/>
                </a:tc>
                <a:tc>
                  <a:txBody>
                    <a:bodyPr/>
                    <a:lstStyle/>
                    <a:p>
                      <a:pPr>
                        <a:lnSpc>
                          <a:spcPct val="107000"/>
                        </a:lnSpc>
                        <a:spcAft>
                          <a:spcPts val="800"/>
                        </a:spcAft>
                      </a:pPr>
                      <a:r>
                        <a:rPr lang="vi-VN" sz="2000" b="0">
                          <a:effectLst/>
                          <a:latin typeface="Francois One" panose="020B0604020202020204" charset="0"/>
                        </a:rPr>
                        <a:t> Phân tích cụ thể, rõ ràng về: chủ đề, nét </a:t>
                      </a:r>
                      <a:r>
                        <a:rPr lang="vi-VN" sz="2000" b="0" smtClean="0">
                          <a:effectLst/>
                          <a:latin typeface="Francois One" panose="020B0604020202020204" charset="0"/>
                        </a:rPr>
                        <a:t>đặc </a:t>
                      </a:r>
                      <a:r>
                        <a:rPr lang="vi-VN" sz="2000" b="0">
                          <a:effectLst/>
                          <a:latin typeface="Francois One" panose="020B0604020202020204" charset="0"/>
                        </a:rPr>
                        <a:t>sắc về hình thức nghệ thuật và tác dụng của chúng với những cứ liệu sinh động.</a:t>
                      </a:r>
                      <a:endParaRPr lang="en-US" sz="2000" b="0" dirty="0">
                        <a:effectLst/>
                        <a:latin typeface="Francois One" panose="020B0604020202020204" charset="0"/>
                      </a:endParaRPr>
                    </a:p>
                    <a:p>
                      <a:pPr algn="just">
                        <a:lnSpc>
                          <a:spcPct val="107000"/>
                        </a:lnSpc>
                        <a:spcAft>
                          <a:spcPts val="800"/>
                        </a:spcAft>
                      </a:pPr>
                      <a:r>
                        <a:rPr lang="en-US" sz="2000" b="0" dirty="0">
                          <a:effectLst/>
                          <a:latin typeface="Francois One" panose="020B0604020202020204" charset="0"/>
                        </a:rPr>
                        <a:t> </a:t>
                      </a:r>
                      <a:endParaRPr lang="en-US" sz="2000" b="0" dirty="0">
                        <a:effectLst/>
                        <a:latin typeface="Francois One" panose="020B0604020202020204" charset="0"/>
                        <a:ea typeface="Calibri" panose="020F0502020204030204" pitchFamily="34" charset="0"/>
                        <a:cs typeface="Times New Roman" panose="02020603050405020304" pitchFamily="18" charset="0"/>
                      </a:endParaRPr>
                    </a:p>
                  </a:txBody>
                  <a:tcPr marL="4394" marR="4394" marT="4394" marB="4394" anchor="ctr"/>
                </a:tc>
                <a:tc>
                  <a:txBody>
                    <a:bodyPr/>
                    <a:lstStyle/>
                    <a:p>
                      <a:pPr>
                        <a:lnSpc>
                          <a:spcPct val="107000"/>
                        </a:lnSpc>
                        <a:spcAft>
                          <a:spcPts val="800"/>
                        </a:spcAft>
                      </a:pPr>
                      <a:r>
                        <a:rPr lang="vi-VN" sz="2000" b="0" dirty="0">
                          <a:effectLst/>
                          <a:latin typeface="Francois One" panose="020B0604020202020204" charset="0"/>
                        </a:rPr>
                        <a:t> Phân tích được chủ đề, nét đặc sắc về hình thức nghệ thuật và tác dụng của chúng. Nội dung phân tích đạt từ 70 – 90% yêu cầu, cứ liệu ít hoặc chưa tiêu biểu.</a:t>
                      </a:r>
                      <a:endParaRPr lang="en-US" sz="2000" b="0" dirty="0">
                        <a:effectLst/>
                        <a:latin typeface="Francois One" panose="020B0604020202020204" charset="0"/>
                      </a:endParaRPr>
                    </a:p>
                    <a:p>
                      <a:pPr algn="just">
                        <a:lnSpc>
                          <a:spcPct val="107000"/>
                        </a:lnSpc>
                        <a:spcAft>
                          <a:spcPts val="800"/>
                        </a:spcAft>
                      </a:pPr>
                      <a:r>
                        <a:rPr lang="en-US" sz="2000" b="0" dirty="0">
                          <a:effectLst/>
                          <a:latin typeface="Francois One" panose="020B0604020202020204" charset="0"/>
                        </a:rPr>
                        <a:t> </a:t>
                      </a:r>
                      <a:endParaRPr lang="en-US" sz="2000" b="0" dirty="0">
                        <a:effectLst/>
                        <a:latin typeface="Francois One" panose="020B0604020202020204" charset="0"/>
                        <a:ea typeface="Calibri" panose="020F0502020204030204" pitchFamily="34" charset="0"/>
                        <a:cs typeface="Times New Roman" panose="02020603050405020304" pitchFamily="18" charset="0"/>
                      </a:endParaRPr>
                    </a:p>
                  </a:txBody>
                  <a:tcPr marL="4394" marR="4394" marT="4394" marB="4394" anchor="ctr"/>
                </a:tc>
                <a:tc>
                  <a:txBody>
                    <a:bodyPr/>
                    <a:lstStyle/>
                    <a:p>
                      <a:pPr>
                        <a:lnSpc>
                          <a:spcPct val="107000"/>
                        </a:lnSpc>
                        <a:spcAft>
                          <a:spcPts val="800"/>
                        </a:spcAft>
                      </a:pPr>
                      <a:r>
                        <a:rPr lang="vi-VN" sz="2000" b="0">
                          <a:effectLst/>
                          <a:latin typeface="Francois One" panose="020B0604020202020204" charset="0"/>
                        </a:rPr>
                        <a:t> Phân tích được chủ đề, nét đặc sắc về hình thức nghệ thuật của tác phẩm. Nội dung phân tích đạt từ 50 – 69% yêu cầu. Chưa làm rõ được tác dụng của hình thức nghệ thuật, cứ liệu quá ít, không chính xác.</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4394" marR="4394" marT="4394" marB="4394" anchor="ctr"/>
                </a:tc>
                <a:tc>
                  <a:txBody>
                    <a:bodyPr/>
                    <a:lstStyle/>
                    <a:p>
                      <a:pPr>
                        <a:lnSpc>
                          <a:spcPct val="107000"/>
                        </a:lnSpc>
                        <a:spcAft>
                          <a:spcPts val="800"/>
                        </a:spcAft>
                      </a:pPr>
                      <a:r>
                        <a:rPr lang="vi-VN" sz="2000" b="0">
                          <a:effectLst/>
                          <a:latin typeface="Francois One" panose="020B0604020202020204" charset="0"/>
                        </a:rPr>
                        <a:t>Phân tích được chủ đề nhưng chưa làm rõ được đặc sắc nghệ thuật và tác dụng của chúng. Không biết cách chọn và phân tích cứ liệu.</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31638" marR="31638" marT="0" marB="0" anchor="ctr"/>
                </a:tc>
                <a:tc>
                  <a:txBody>
                    <a:bodyPr/>
                    <a:lstStyle/>
                    <a:p>
                      <a:pPr>
                        <a:lnSpc>
                          <a:spcPct val="107000"/>
                        </a:lnSpc>
                      </a:pPr>
                      <a:endParaRPr lang="en-US" sz="2000" b="0">
                        <a:effectLst/>
                        <a:latin typeface="Francois One" panose="020B0604020202020204" charset="0"/>
                        <a:cs typeface="Times New Roman" panose="02020603050405020304" pitchFamily="18" charset="0"/>
                      </a:endParaRPr>
                    </a:p>
                  </a:txBody>
                  <a:tcPr marL="31638" marR="31638" marT="0" marB="0" anchor="ctr"/>
                </a:tc>
                <a:extLst>
                  <a:ext uri="{0D108BD9-81ED-4DB2-BD59-A6C34878D82A}">
                    <a16:rowId xmlns:a16="http://schemas.microsoft.com/office/drawing/2014/main" val="176116336"/>
                  </a:ext>
                </a:extLst>
              </a:tr>
              <a:tr h="1258380">
                <a:tc>
                  <a:txBody>
                    <a:bodyPr/>
                    <a:lstStyle/>
                    <a:p>
                      <a:pPr algn="ctr">
                        <a:lnSpc>
                          <a:spcPct val="107000"/>
                        </a:lnSpc>
                        <a:spcAft>
                          <a:spcPts val="800"/>
                        </a:spcAft>
                      </a:pPr>
                      <a:r>
                        <a:rPr lang="vi-VN" sz="2000" b="0">
                          <a:effectLst/>
                          <a:latin typeface="Francois One" panose="020B0604020202020204" charset="0"/>
                        </a:rPr>
                        <a:t>TC3</a:t>
                      </a:r>
                      <a:endParaRPr lang="en-US" sz="2000" b="0">
                        <a:effectLst/>
                        <a:latin typeface="Francois One" panose="020B0604020202020204" charset="0"/>
                      </a:endParaRPr>
                    </a:p>
                    <a:p>
                      <a:pPr algn="ctr">
                        <a:lnSpc>
                          <a:spcPct val="107000"/>
                        </a:lnSpc>
                        <a:spcAft>
                          <a:spcPts val="800"/>
                        </a:spcAft>
                      </a:pPr>
                      <a:r>
                        <a:rPr lang="vi-VN" sz="2000" b="0">
                          <a:effectLst/>
                          <a:latin typeface="Francois One" panose="020B0604020202020204" charset="0"/>
                        </a:rPr>
                        <a:t>Đánh giá tác phẩm, mở rộng vấn đề</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31638" marR="31638" marT="0" marB="0" anchor="ctr"/>
                </a:tc>
                <a:tc>
                  <a:txBody>
                    <a:bodyPr/>
                    <a:lstStyle/>
                    <a:p>
                      <a:pPr algn="ctr">
                        <a:lnSpc>
                          <a:spcPct val="107000"/>
                        </a:lnSpc>
                        <a:spcAft>
                          <a:spcPts val="800"/>
                        </a:spcAft>
                      </a:pPr>
                      <a:r>
                        <a:rPr lang="vi-VN" sz="2000" b="0">
                          <a:effectLst/>
                          <a:latin typeface="Francois One" panose="020B0604020202020204" charset="0"/>
                        </a:rPr>
                        <a:t>2,0</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31638" marR="31638" marT="0" marB="0" anchor="ctr"/>
                </a:tc>
                <a:tc>
                  <a:txBody>
                    <a:bodyPr/>
                    <a:lstStyle/>
                    <a:p>
                      <a:pPr>
                        <a:lnSpc>
                          <a:spcPct val="107000"/>
                        </a:lnSpc>
                        <a:spcAft>
                          <a:spcPts val="800"/>
                        </a:spcAft>
                      </a:pPr>
                      <a:r>
                        <a:rPr lang="vi-VN" sz="2000" b="0">
                          <a:effectLst/>
                          <a:latin typeface="Francois One" panose="020B0604020202020204" charset="0"/>
                        </a:rPr>
                        <a:t> Đánh giá về tác phẩm thơ dựa trên các lí lẽ và bằng chứng thuyết phục</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4394" marR="4394" marT="4394" marB="4394" anchor="ctr"/>
                </a:tc>
                <a:tc>
                  <a:txBody>
                    <a:bodyPr/>
                    <a:lstStyle/>
                    <a:p>
                      <a:pPr>
                        <a:lnSpc>
                          <a:spcPct val="107000"/>
                        </a:lnSpc>
                        <a:spcAft>
                          <a:spcPts val="800"/>
                        </a:spcAft>
                      </a:pPr>
                      <a:r>
                        <a:rPr lang="vi-VN" sz="2000" b="0">
                          <a:effectLst/>
                          <a:latin typeface="Francois One" panose="020B0604020202020204" charset="0"/>
                        </a:rPr>
                        <a:t> Có đánh giá về tác phẩm nhưng mức độ thuyết phục không cao, lí lẽ và bằng chứng còn ít.</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4394" marR="4394" marT="4394" marB="4394" anchor="ctr"/>
                </a:tc>
                <a:tc>
                  <a:txBody>
                    <a:bodyPr/>
                    <a:lstStyle/>
                    <a:p>
                      <a:pPr>
                        <a:lnSpc>
                          <a:spcPct val="107000"/>
                        </a:lnSpc>
                        <a:spcAft>
                          <a:spcPts val="800"/>
                        </a:spcAft>
                      </a:pPr>
                      <a:r>
                        <a:rPr lang="vi-VN" sz="2000" b="0" dirty="0">
                          <a:effectLst/>
                          <a:latin typeface="Francois One" panose="020B0604020202020204" charset="0"/>
                        </a:rPr>
                        <a:t> Đánh giá tác phẩm sơ sài, phiến diện, lí lẽ và bằng chứng thiếu thuyết phục.</a:t>
                      </a:r>
                      <a:endParaRPr lang="en-US" sz="2000" b="0" dirty="0">
                        <a:effectLst/>
                        <a:latin typeface="Francois One" panose="020B0604020202020204" charset="0"/>
                        <a:ea typeface="Calibri" panose="020F0502020204030204" pitchFamily="34" charset="0"/>
                        <a:cs typeface="Times New Roman" panose="02020603050405020304" pitchFamily="18" charset="0"/>
                      </a:endParaRPr>
                    </a:p>
                  </a:txBody>
                  <a:tcPr marL="4394" marR="4394" marT="4394" marB="4394" anchor="ctr"/>
                </a:tc>
                <a:tc>
                  <a:txBody>
                    <a:bodyPr/>
                    <a:lstStyle/>
                    <a:p>
                      <a:pPr>
                        <a:lnSpc>
                          <a:spcPct val="107000"/>
                        </a:lnSpc>
                        <a:spcAft>
                          <a:spcPts val="800"/>
                        </a:spcAft>
                      </a:pPr>
                      <a:r>
                        <a:rPr lang="vi-VN" sz="2000" b="0">
                          <a:effectLst/>
                          <a:latin typeface="Francois One" panose="020B0604020202020204" charset="0"/>
                        </a:rPr>
                        <a:t>Đánh giá về tác phẩm không chính xác/ Không biết đánh giá về tác phẩm.</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31638" marR="31638" marT="0" marB="0" anchor="ctr"/>
                </a:tc>
                <a:tc>
                  <a:txBody>
                    <a:bodyPr/>
                    <a:lstStyle/>
                    <a:p>
                      <a:pPr algn="just">
                        <a:lnSpc>
                          <a:spcPct val="107000"/>
                        </a:lnSpc>
                        <a:spcAft>
                          <a:spcPts val="800"/>
                        </a:spcAft>
                      </a:pPr>
                      <a:r>
                        <a:rPr lang="en-US" sz="2000" b="0">
                          <a:effectLst/>
                          <a:latin typeface="Francois One" panose="020B0604020202020204" charset="0"/>
                        </a:rPr>
                        <a:t> </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31638" marR="31638" marT="0" marB="0" anchor="ctr"/>
                </a:tc>
                <a:extLst>
                  <a:ext uri="{0D108BD9-81ED-4DB2-BD59-A6C34878D82A}">
                    <a16:rowId xmlns:a16="http://schemas.microsoft.com/office/drawing/2014/main" val="438978039"/>
                  </a:ext>
                </a:extLst>
              </a:tr>
              <a:tr h="2203619">
                <a:tc>
                  <a:txBody>
                    <a:bodyPr/>
                    <a:lstStyle/>
                    <a:p>
                      <a:pPr algn="ctr">
                        <a:lnSpc>
                          <a:spcPct val="107000"/>
                        </a:lnSpc>
                        <a:spcAft>
                          <a:spcPts val="800"/>
                        </a:spcAft>
                      </a:pPr>
                      <a:r>
                        <a:rPr lang="vi-VN" sz="2000" b="0">
                          <a:effectLst/>
                          <a:latin typeface="Francois One" panose="020B0604020202020204" charset="0"/>
                        </a:rPr>
                        <a:t>TC4</a:t>
                      </a:r>
                      <a:endParaRPr lang="en-US" sz="2000" b="0">
                        <a:effectLst/>
                        <a:latin typeface="Francois One" panose="020B0604020202020204" charset="0"/>
                      </a:endParaRPr>
                    </a:p>
                    <a:p>
                      <a:pPr algn="ctr">
                        <a:lnSpc>
                          <a:spcPct val="107000"/>
                        </a:lnSpc>
                        <a:spcAft>
                          <a:spcPts val="800"/>
                        </a:spcAft>
                      </a:pPr>
                      <a:r>
                        <a:rPr lang="vi-VN" sz="2000" b="0">
                          <a:effectLst/>
                          <a:latin typeface="Francois One" panose="020B0604020202020204" charset="0"/>
                        </a:rPr>
                        <a:t>Diễn đạt</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31638" marR="31638" marT="0" marB="0" anchor="ctr"/>
                </a:tc>
                <a:tc>
                  <a:txBody>
                    <a:bodyPr/>
                    <a:lstStyle/>
                    <a:p>
                      <a:pPr algn="ctr">
                        <a:lnSpc>
                          <a:spcPct val="107000"/>
                        </a:lnSpc>
                        <a:spcAft>
                          <a:spcPts val="800"/>
                        </a:spcAft>
                      </a:pPr>
                      <a:r>
                        <a:rPr lang="vi-VN" sz="2000" b="0">
                          <a:effectLst/>
                          <a:latin typeface="Francois One" panose="020B0604020202020204" charset="0"/>
                        </a:rPr>
                        <a:t>2,0</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31638" marR="31638" marT="0" marB="0" anchor="ctr"/>
                </a:tc>
                <a:tc>
                  <a:txBody>
                    <a:bodyPr/>
                    <a:lstStyle/>
                    <a:p>
                      <a:pPr>
                        <a:lnSpc>
                          <a:spcPct val="107000"/>
                        </a:lnSpc>
                        <a:spcAft>
                          <a:spcPts val="800"/>
                        </a:spcAft>
                      </a:pPr>
                      <a:r>
                        <a:rPr lang="vi-VN" sz="2000" b="0">
                          <a:effectLst/>
                          <a:latin typeface="Francois One" panose="020B0604020202020204" charset="0"/>
                        </a:rPr>
                        <a:t> Diễn đạt mạch lạc, sáng rõ, sử dụng ngôn từ đúng đặc trưng kiểu bài, biết cách sử dụng các thủ pháp nghệ thuật để làm cho bài viết sinh động, giàu cảm xúc, giàu tính nghệ thuật.</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4394" marR="4394" marT="4394" marB="4394" anchor="ctr"/>
                </a:tc>
                <a:tc>
                  <a:txBody>
                    <a:bodyPr/>
                    <a:lstStyle/>
                    <a:p>
                      <a:pPr>
                        <a:lnSpc>
                          <a:spcPct val="107000"/>
                        </a:lnSpc>
                        <a:spcAft>
                          <a:spcPts val="800"/>
                        </a:spcAft>
                      </a:pPr>
                      <a:r>
                        <a:rPr lang="vi-VN" sz="2000" b="0">
                          <a:effectLst/>
                          <a:latin typeface="Francois One" panose="020B0604020202020204" charset="0"/>
                        </a:rPr>
                        <a:t> Diễn đạt rõ ràng, lưu loát, sử dụng ngôn từ đúng đặc trưng kiểu bài, còn hạn chế về sử dụng các thủ pháp nghệ thuật, còn mắc lỗi diễn đạt (1- 5 lỗi)</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4394" marR="4394" marT="4394" marB="4394" anchor="ctr"/>
                </a:tc>
                <a:tc>
                  <a:txBody>
                    <a:bodyPr/>
                    <a:lstStyle/>
                    <a:p>
                      <a:pPr>
                        <a:lnSpc>
                          <a:spcPct val="107000"/>
                        </a:lnSpc>
                        <a:spcAft>
                          <a:spcPts val="800"/>
                        </a:spcAft>
                      </a:pPr>
                      <a:r>
                        <a:rPr lang="vi-VN" sz="2000" b="0">
                          <a:effectLst/>
                          <a:latin typeface="Francois One" panose="020B0604020202020204" charset="0"/>
                        </a:rPr>
                        <a:t> Diễn đạt chưa mạch lạc, có ý thức sử dụng ngôn từ theo kiểu bài nhưng không ổn định, mắc từ 5 – 10 lỗi diễn đạt.</a:t>
                      </a:r>
                      <a:endParaRPr lang="en-US" sz="2000" b="0">
                        <a:effectLst/>
                        <a:latin typeface="Francois One" panose="020B0604020202020204" charset="0"/>
                        <a:ea typeface="Calibri" panose="020F0502020204030204" pitchFamily="34" charset="0"/>
                        <a:cs typeface="Times New Roman" panose="02020603050405020304" pitchFamily="18" charset="0"/>
                      </a:endParaRPr>
                    </a:p>
                  </a:txBody>
                  <a:tcPr marL="4394" marR="4394" marT="4394" marB="4394" anchor="ctr"/>
                </a:tc>
                <a:tc>
                  <a:txBody>
                    <a:bodyPr/>
                    <a:lstStyle/>
                    <a:p>
                      <a:pPr algn="just">
                        <a:lnSpc>
                          <a:spcPct val="107000"/>
                        </a:lnSpc>
                        <a:spcAft>
                          <a:spcPts val="800"/>
                        </a:spcAft>
                      </a:pPr>
                      <a:r>
                        <a:rPr lang="vi-VN" sz="2000" b="0" dirty="0">
                          <a:effectLst/>
                          <a:latin typeface="Francois One" panose="020B0604020202020204" charset="0"/>
                        </a:rPr>
                        <a:t>Diễn đạt không mạch lạc, ngôn từ không đúng đặc trưng kiểu bài, mắc từ 10 lỗi diễn đạt trở lên.</a:t>
                      </a:r>
                      <a:endParaRPr lang="en-US" sz="2000" b="0" dirty="0">
                        <a:effectLst/>
                        <a:latin typeface="Francois One" panose="020B0604020202020204" charset="0"/>
                        <a:ea typeface="Calibri" panose="020F0502020204030204" pitchFamily="34" charset="0"/>
                        <a:cs typeface="Times New Roman" panose="02020603050405020304" pitchFamily="18" charset="0"/>
                      </a:endParaRPr>
                    </a:p>
                  </a:txBody>
                  <a:tcPr marL="31638" marR="31638" marT="0" marB="0" anchor="ctr"/>
                </a:tc>
                <a:tc>
                  <a:txBody>
                    <a:bodyPr/>
                    <a:lstStyle/>
                    <a:p>
                      <a:pPr algn="just">
                        <a:lnSpc>
                          <a:spcPct val="107000"/>
                        </a:lnSpc>
                        <a:spcAft>
                          <a:spcPts val="800"/>
                        </a:spcAft>
                      </a:pPr>
                      <a:r>
                        <a:rPr lang="en-US" sz="2000" b="0" dirty="0">
                          <a:effectLst/>
                          <a:latin typeface="Francois One" panose="020B0604020202020204" charset="0"/>
                        </a:rPr>
                        <a:t> </a:t>
                      </a:r>
                      <a:endParaRPr lang="en-US" sz="2000" b="0" dirty="0">
                        <a:effectLst/>
                        <a:latin typeface="Francois One" panose="020B0604020202020204" charset="0"/>
                        <a:ea typeface="Calibri" panose="020F0502020204030204" pitchFamily="34" charset="0"/>
                        <a:cs typeface="Times New Roman" panose="02020603050405020304" pitchFamily="18" charset="0"/>
                      </a:endParaRPr>
                    </a:p>
                  </a:txBody>
                  <a:tcPr marL="31638" marR="31638" marT="0" marB="0" anchor="ctr"/>
                </a:tc>
                <a:extLst>
                  <a:ext uri="{0D108BD9-81ED-4DB2-BD59-A6C34878D82A}">
                    <a16:rowId xmlns:a16="http://schemas.microsoft.com/office/drawing/2014/main" val="2331413016"/>
                  </a:ext>
                </a:extLst>
              </a:tr>
              <a:tr h="1131122">
                <a:tc>
                  <a:txBody>
                    <a:bodyPr/>
                    <a:lstStyle/>
                    <a:p>
                      <a:pPr algn="just">
                        <a:lnSpc>
                          <a:spcPct val="107000"/>
                        </a:lnSpc>
                        <a:spcAft>
                          <a:spcPts val="800"/>
                        </a:spcAft>
                      </a:pPr>
                      <a:r>
                        <a:rPr lang="vi-VN" sz="2000" b="0" dirty="0" smtClean="0">
                          <a:effectLst/>
                          <a:latin typeface="Francois One" panose="020B0604020202020204" charset="0"/>
                        </a:rPr>
                        <a:t>ĐIỂM</a:t>
                      </a:r>
                      <a:r>
                        <a:rPr lang="en-US" sz="2000" b="0" dirty="0" smtClean="0">
                          <a:effectLst/>
                          <a:latin typeface="Francois One" panose="020B0604020202020204" charset="0"/>
                        </a:rPr>
                        <a:t> </a:t>
                      </a:r>
                      <a:r>
                        <a:rPr lang="en-US" sz="2000" b="0" dirty="0">
                          <a:effectLst/>
                          <a:latin typeface="Francois One" panose="020B0604020202020204" charset="0"/>
                        </a:rPr>
                        <a:t>TỔNG </a:t>
                      </a:r>
                      <a:endParaRPr lang="en-US" sz="2000" b="0" dirty="0">
                        <a:effectLst/>
                        <a:latin typeface="Francois One" panose="020B0604020202020204" charset="0"/>
                        <a:ea typeface="Calibri" panose="020F0502020204030204" pitchFamily="34" charset="0"/>
                        <a:cs typeface="Times New Roman" panose="02020603050405020304" pitchFamily="18" charset="0"/>
                      </a:endParaRPr>
                    </a:p>
                  </a:txBody>
                  <a:tcPr marL="31638" marR="31638" marT="0" marB="0" anchor="ctr"/>
                </a:tc>
                <a:tc gridSpan="6">
                  <a:txBody>
                    <a:bodyPr/>
                    <a:lstStyle/>
                    <a:p>
                      <a:pPr>
                        <a:lnSpc>
                          <a:spcPct val="107000"/>
                        </a:lnSpc>
                        <a:spcAft>
                          <a:spcPts val="800"/>
                        </a:spcAft>
                      </a:pPr>
                      <a:r>
                        <a:rPr lang="en-US" sz="2000" b="0" dirty="0">
                          <a:effectLst/>
                          <a:latin typeface="Francois One" panose="020B0604020202020204" charset="0"/>
                        </a:rPr>
                        <a:t> </a:t>
                      </a:r>
                    </a:p>
                    <a:p>
                      <a:pPr>
                        <a:lnSpc>
                          <a:spcPct val="107000"/>
                        </a:lnSpc>
                        <a:spcAft>
                          <a:spcPts val="800"/>
                        </a:spcAft>
                      </a:pPr>
                      <a:r>
                        <a:rPr lang="en-US" sz="2000" b="0" dirty="0">
                          <a:effectLst/>
                          <a:latin typeface="Francois One" panose="020B0604020202020204" charset="0"/>
                        </a:rPr>
                        <a:t> </a:t>
                      </a:r>
                    </a:p>
                    <a:p>
                      <a:pPr>
                        <a:lnSpc>
                          <a:spcPct val="107000"/>
                        </a:lnSpc>
                        <a:spcAft>
                          <a:spcPts val="800"/>
                        </a:spcAft>
                      </a:pPr>
                      <a:r>
                        <a:rPr lang="en-US" sz="2000" b="0" dirty="0">
                          <a:effectLst/>
                          <a:latin typeface="Francois One" panose="020B0604020202020204" charset="0"/>
                        </a:rPr>
                        <a:t> </a:t>
                      </a:r>
                      <a:endParaRPr lang="en-US" sz="2000" b="0" dirty="0">
                        <a:effectLst/>
                        <a:latin typeface="Francois One" panose="020B0604020202020204" charset="0"/>
                        <a:cs typeface="Times New Roman" panose="02020603050405020304" pitchFamily="18" charset="0"/>
                      </a:endParaRPr>
                    </a:p>
                  </a:txBody>
                  <a:tcPr marL="31638" marR="31638" marT="0" marB="0" anchor="ctr"/>
                </a:tc>
                <a:tc hMerge="1">
                  <a:txBody>
                    <a:bodyPr/>
                    <a:lstStyle/>
                    <a:p>
                      <a:endParaRPr lang="en-US"/>
                    </a:p>
                  </a:txBody>
                  <a:tcPr/>
                </a:tc>
                <a:tc hMerge="1">
                  <a:txBody>
                    <a:bodyPr/>
                    <a:lstStyle/>
                    <a:p>
                      <a:pPr>
                        <a:lnSpc>
                          <a:spcPct val="107000"/>
                        </a:lnSpc>
                        <a:spcAft>
                          <a:spcPts val="800"/>
                        </a:spcAft>
                      </a:pPr>
                      <a:r>
                        <a:rPr lang="en-US" sz="2000" b="0" dirty="0">
                          <a:effectLst/>
                          <a:latin typeface="Francois One" panose="020B0604020202020204" charset="0"/>
                        </a:rPr>
                        <a:t> </a:t>
                      </a:r>
                      <a:endParaRPr lang="en-US" sz="2000" b="0" dirty="0">
                        <a:effectLst/>
                        <a:latin typeface="Francois One" panose="020B0604020202020204" charset="0"/>
                        <a:ea typeface="Calibri" panose="020F0502020204030204" pitchFamily="34" charset="0"/>
                        <a:cs typeface="Times New Roman" panose="02020603050405020304" pitchFamily="18" charset="0"/>
                      </a:endParaRPr>
                    </a:p>
                  </a:txBody>
                  <a:tcPr marL="4394" marR="4394" marT="4394" marB="4394" anchor="ctr"/>
                </a:tc>
                <a:tc hMerge="1">
                  <a:txBody>
                    <a:bodyPr/>
                    <a:lstStyle/>
                    <a:p>
                      <a:pPr>
                        <a:lnSpc>
                          <a:spcPct val="107000"/>
                        </a:lnSpc>
                        <a:spcAft>
                          <a:spcPts val="800"/>
                        </a:spcAft>
                      </a:pPr>
                      <a:r>
                        <a:rPr lang="en-US" sz="2000" b="0" dirty="0">
                          <a:effectLst/>
                          <a:latin typeface="Francois One" panose="020B0604020202020204" charset="0"/>
                        </a:rPr>
                        <a:t> </a:t>
                      </a:r>
                      <a:endParaRPr lang="en-US" sz="2000" b="0" dirty="0">
                        <a:effectLst/>
                        <a:latin typeface="Francois One" panose="020B0604020202020204" charset="0"/>
                        <a:ea typeface="Calibri" panose="020F0502020204030204" pitchFamily="34" charset="0"/>
                        <a:cs typeface="Times New Roman" panose="02020603050405020304" pitchFamily="18" charset="0"/>
                      </a:endParaRPr>
                    </a:p>
                  </a:txBody>
                  <a:tcPr marL="4394" marR="4394" marT="4394" marB="4394"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3387137"/>
                  </a:ext>
                </a:extLst>
              </a:tr>
            </a:tbl>
          </a:graphicData>
        </a:graphic>
      </p:graphicFrame>
    </p:spTree>
    <p:extLst>
      <p:ext uri="{BB962C8B-B14F-4D97-AF65-F5344CB8AC3E}">
        <p14:creationId xmlns:p14="http://schemas.microsoft.com/office/powerpoint/2010/main" val="1016703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42914">
            <a:off x="14599800" y="5979458"/>
            <a:ext cx="8974046" cy="861508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734730">
            <a:off x="-5321245" y="-4469982"/>
            <a:ext cx="9312463" cy="893996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30833">
            <a:off x="3782806" y="3804427"/>
            <a:ext cx="10722387" cy="210426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30833">
            <a:off x="3782806" y="4378305"/>
            <a:ext cx="10722387" cy="2104269"/>
          </a:xfrm>
          <a:prstGeom prst="rect">
            <a:avLst/>
          </a:prstGeom>
        </p:spPr>
      </p:pic>
      <p:sp>
        <p:nvSpPr>
          <p:cNvPr id="6" name="TextBox 6"/>
          <p:cNvSpPr txBox="1"/>
          <p:nvPr/>
        </p:nvSpPr>
        <p:spPr>
          <a:xfrm>
            <a:off x="2028459" y="4441780"/>
            <a:ext cx="14231081" cy="1900410"/>
          </a:xfrm>
          <a:prstGeom prst="rect">
            <a:avLst/>
          </a:prstGeom>
        </p:spPr>
        <p:txBody>
          <a:bodyPr lIns="0" tIns="0" rIns="0" bIns="0" rtlCol="0" anchor="t">
            <a:spAutoFit/>
          </a:bodyPr>
          <a:lstStyle/>
          <a:p>
            <a:pPr algn="ctr">
              <a:lnSpc>
                <a:spcPts val="14223"/>
              </a:lnSpc>
            </a:pPr>
            <a:r>
              <a:rPr lang="en-US" sz="14223">
                <a:solidFill>
                  <a:srgbClr val="231F20"/>
                </a:solidFill>
                <a:latin typeface="Sensei"/>
              </a:rPr>
              <a:t>THANKYOU!</a:t>
            </a:r>
          </a:p>
        </p:txBody>
      </p:sp>
      <p:pic>
        <p:nvPicPr>
          <p:cNvPr id="7" name="Picture 7"/>
          <p:cNvPicPr>
            <a:picLocks noChangeAspect="1"/>
          </p:cNvPicPr>
          <p:nvPr/>
        </p:nvPicPr>
        <p:blipFill>
          <a:blip r:embed="rId8" cstate="print">
            <a:alphaModFix amt="8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31221"/>
          <a:stretch>
            <a:fillRect/>
          </a:stretch>
        </p:blipFill>
        <p:spPr>
          <a:xfrm rot="-7383210">
            <a:off x="15931041" y="30135"/>
            <a:ext cx="3446899" cy="2094858"/>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2278046" y="7755457"/>
            <a:ext cx="5033394" cy="4114800"/>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021186" y="4154378"/>
            <a:ext cx="819753" cy="92496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533194" y="5258635"/>
            <a:ext cx="819753" cy="924968"/>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92694">
            <a:off x="15474202" y="849049"/>
            <a:ext cx="1570677" cy="1570677"/>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029845">
            <a:off x="635390" y="7812363"/>
            <a:ext cx="2404537" cy="1683176"/>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40574" y="0"/>
            <a:ext cx="2542499" cy="2542499"/>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5232142" y="7987051"/>
            <a:ext cx="2542499" cy="254249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a:off x="0" y="8695994"/>
            <a:ext cx="18288000" cy="3507346"/>
            <a:chOff x="0" y="0"/>
            <a:chExt cx="6350000" cy="1217828"/>
          </a:xfrm>
        </p:grpSpPr>
        <p:sp>
          <p:nvSpPr>
            <p:cNvPr id="3" name="Freeform 3"/>
            <p:cNvSpPr/>
            <p:nvPr/>
          </p:nvSpPr>
          <p:spPr>
            <a:xfrm>
              <a:off x="0" y="82550"/>
              <a:ext cx="6350000" cy="1134008"/>
            </a:xfrm>
            <a:custGeom>
              <a:avLst/>
              <a:gdLst/>
              <a:ahLst/>
              <a:cxnLst/>
              <a:rect l="l" t="t" r="r" b="b"/>
              <a:pathLst>
                <a:path w="6350000" h="113400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73C4D4">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48860">
            <a:off x="-1877864" y="-2057400"/>
            <a:ext cx="4294383" cy="411480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29845">
            <a:off x="583027" y="225082"/>
            <a:ext cx="2296050" cy="160723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967766" y="4839773"/>
            <a:ext cx="4438828" cy="560989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0476949" y="1028700"/>
            <a:ext cx="7420463" cy="4424451"/>
          </a:xfrm>
          <a:prstGeom prst="rect">
            <a:avLst/>
          </a:prstGeom>
        </p:spPr>
      </p:pic>
      <p:sp>
        <p:nvSpPr>
          <p:cNvPr id="8" name="TextBox 8"/>
          <p:cNvSpPr txBox="1"/>
          <p:nvPr/>
        </p:nvSpPr>
        <p:spPr>
          <a:xfrm>
            <a:off x="10972442" y="1811838"/>
            <a:ext cx="6429478" cy="2274813"/>
          </a:xfrm>
          <a:prstGeom prst="rect">
            <a:avLst/>
          </a:prstGeom>
        </p:spPr>
        <p:txBody>
          <a:bodyPr lIns="0" tIns="0" rIns="0" bIns="0" rtlCol="0" anchor="t">
            <a:spAutoFit/>
          </a:bodyPr>
          <a:lstStyle/>
          <a:p>
            <a:pPr algn="ctr">
              <a:lnSpc>
                <a:spcPts val="6020"/>
              </a:lnSpc>
            </a:pPr>
            <a:r>
              <a:rPr lang="en-US" sz="4630" spc="166" dirty="0" err="1">
                <a:solidFill>
                  <a:srgbClr val="231F20"/>
                </a:solidFill>
                <a:latin typeface="Francois One"/>
              </a:rPr>
              <a:t>Tiến</a:t>
            </a:r>
            <a:r>
              <a:rPr lang="en-US" sz="4630" spc="166" dirty="0">
                <a:solidFill>
                  <a:srgbClr val="231F20"/>
                </a:solidFill>
                <a:latin typeface="Francois One"/>
              </a:rPr>
              <a:t> </a:t>
            </a:r>
            <a:r>
              <a:rPr lang="en-US" sz="4630" spc="166" dirty="0" err="1">
                <a:solidFill>
                  <a:srgbClr val="231F20"/>
                </a:solidFill>
                <a:latin typeface="Francois One"/>
              </a:rPr>
              <a:t>trình</a:t>
            </a:r>
            <a:r>
              <a:rPr lang="en-US" sz="4630" spc="166" dirty="0">
                <a:solidFill>
                  <a:srgbClr val="231F20"/>
                </a:solidFill>
                <a:latin typeface="Francois One"/>
              </a:rPr>
              <a:t> </a:t>
            </a:r>
            <a:r>
              <a:rPr lang="en-US" sz="4630" spc="166" dirty="0" err="1">
                <a:solidFill>
                  <a:srgbClr val="231F20"/>
                </a:solidFill>
                <a:latin typeface="Francois One"/>
              </a:rPr>
              <a:t>làm</a:t>
            </a:r>
            <a:r>
              <a:rPr lang="en-US" sz="4630" spc="166" dirty="0">
                <a:solidFill>
                  <a:srgbClr val="231F20"/>
                </a:solidFill>
                <a:latin typeface="Francois One"/>
              </a:rPr>
              <a:t> </a:t>
            </a:r>
            <a:r>
              <a:rPr lang="en-US" sz="4630" spc="166" dirty="0" err="1">
                <a:solidFill>
                  <a:srgbClr val="231F20"/>
                </a:solidFill>
                <a:latin typeface="Francois One"/>
              </a:rPr>
              <a:t>bài</a:t>
            </a:r>
            <a:r>
              <a:rPr lang="en-US" sz="4630" spc="166" dirty="0">
                <a:solidFill>
                  <a:srgbClr val="231F20"/>
                </a:solidFill>
                <a:latin typeface="Francois One"/>
              </a:rPr>
              <a:t> </a:t>
            </a:r>
            <a:r>
              <a:rPr lang="en-US" sz="4630" spc="166" dirty="0" err="1">
                <a:solidFill>
                  <a:srgbClr val="231F20"/>
                </a:solidFill>
                <a:latin typeface="Francois One"/>
              </a:rPr>
              <a:t>văn</a:t>
            </a:r>
            <a:r>
              <a:rPr lang="en-US" sz="4630" spc="166" dirty="0">
                <a:solidFill>
                  <a:srgbClr val="231F20"/>
                </a:solidFill>
                <a:latin typeface="Francois One"/>
              </a:rPr>
              <a:t> </a:t>
            </a:r>
            <a:r>
              <a:rPr lang="en-US" sz="4630" spc="166" dirty="0" err="1">
                <a:solidFill>
                  <a:srgbClr val="231F20"/>
                </a:solidFill>
                <a:latin typeface="Francois One"/>
              </a:rPr>
              <a:t>cần</a:t>
            </a:r>
            <a:r>
              <a:rPr lang="en-US" sz="4630" spc="166" dirty="0">
                <a:solidFill>
                  <a:srgbClr val="231F20"/>
                </a:solidFill>
                <a:latin typeface="Francois One"/>
              </a:rPr>
              <a:t> </a:t>
            </a:r>
            <a:r>
              <a:rPr lang="en-US" sz="4630" spc="166" dirty="0" err="1">
                <a:solidFill>
                  <a:srgbClr val="231F20"/>
                </a:solidFill>
                <a:latin typeface="Francois One"/>
              </a:rPr>
              <a:t>trải</a:t>
            </a:r>
            <a:r>
              <a:rPr lang="en-US" sz="4630" spc="166" dirty="0">
                <a:solidFill>
                  <a:srgbClr val="231F20"/>
                </a:solidFill>
                <a:latin typeface="Francois One"/>
              </a:rPr>
              <a:t> qua </a:t>
            </a:r>
            <a:r>
              <a:rPr lang="en-US" sz="4630" spc="166" dirty="0" err="1">
                <a:solidFill>
                  <a:srgbClr val="231F20"/>
                </a:solidFill>
                <a:latin typeface="Francois One"/>
              </a:rPr>
              <a:t>những</a:t>
            </a:r>
            <a:r>
              <a:rPr lang="en-US" sz="4630" spc="166" dirty="0">
                <a:solidFill>
                  <a:srgbClr val="231F20"/>
                </a:solidFill>
                <a:latin typeface="Francois One"/>
              </a:rPr>
              <a:t> </a:t>
            </a:r>
            <a:r>
              <a:rPr lang="en-US" sz="4630" spc="166" dirty="0" err="1">
                <a:solidFill>
                  <a:srgbClr val="231F20"/>
                </a:solidFill>
                <a:latin typeface="Francois One"/>
              </a:rPr>
              <a:t>bước</a:t>
            </a:r>
            <a:r>
              <a:rPr lang="en-US" sz="4630" spc="166" dirty="0">
                <a:solidFill>
                  <a:srgbClr val="231F20"/>
                </a:solidFill>
                <a:latin typeface="Francois One"/>
              </a:rPr>
              <a:t> </a:t>
            </a:r>
            <a:r>
              <a:rPr lang="en-US" sz="4630" spc="166" dirty="0" err="1">
                <a:solidFill>
                  <a:srgbClr val="231F20"/>
                </a:solidFill>
                <a:latin typeface="Francois One"/>
              </a:rPr>
              <a:t>nào</a:t>
            </a:r>
            <a:r>
              <a:rPr lang="en-US" sz="4630" spc="166" dirty="0">
                <a:solidFill>
                  <a:srgbClr val="231F20"/>
                </a:solidFill>
                <a:latin typeface="Francois One"/>
              </a:rPr>
              <a:t>?</a:t>
            </a:r>
          </a:p>
        </p:txBody>
      </p:sp>
      <p:sp>
        <p:nvSpPr>
          <p:cNvPr id="9" name="TextBox 9"/>
          <p:cNvSpPr txBox="1"/>
          <p:nvPr/>
        </p:nvSpPr>
        <p:spPr>
          <a:xfrm>
            <a:off x="1028700" y="2949482"/>
            <a:ext cx="8468472" cy="4741850"/>
          </a:xfrm>
          <a:prstGeom prst="rect">
            <a:avLst/>
          </a:prstGeom>
        </p:spPr>
        <p:txBody>
          <a:bodyPr lIns="0" tIns="0" rIns="0" bIns="0" rtlCol="0" anchor="t">
            <a:spAutoFit/>
          </a:bodyPr>
          <a:lstStyle/>
          <a:p>
            <a:pPr algn="ctr">
              <a:lnSpc>
                <a:spcPts val="7594"/>
              </a:lnSpc>
            </a:pPr>
            <a:r>
              <a:rPr lang="en-US" sz="4630" spc="166" dirty="0" err="1">
                <a:solidFill>
                  <a:srgbClr val="231F20"/>
                </a:solidFill>
                <a:latin typeface="Francois One"/>
              </a:rPr>
              <a:t>Các</a:t>
            </a:r>
            <a:r>
              <a:rPr lang="en-US" sz="4630" spc="166" dirty="0">
                <a:solidFill>
                  <a:srgbClr val="231F20"/>
                </a:solidFill>
                <a:latin typeface="Francois One"/>
              </a:rPr>
              <a:t> </a:t>
            </a:r>
            <a:r>
              <a:rPr lang="en-US" sz="4630" spc="166" dirty="0" err="1">
                <a:solidFill>
                  <a:srgbClr val="231F20"/>
                </a:solidFill>
                <a:latin typeface="Francois One"/>
              </a:rPr>
              <a:t>bước</a:t>
            </a:r>
            <a:r>
              <a:rPr lang="en-US" sz="4630" spc="166" dirty="0">
                <a:solidFill>
                  <a:srgbClr val="231F20"/>
                </a:solidFill>
                <a:latin typeface="Francois One"/>
              </a:rPr>
              <a:t> </a:t>
            </a:r>
            <a:r>
              <a:rPr lang="en-US" sz="4630" spc="166" dirty="0" err="1">
                <a:solidFill>
                  <a:srgbClr val="231F20"/>
                </a:solidFill>
                <a:latin typeface="Francois One"/>
              </a:rPr>
              <a:t>làm</a:t>
            </a:r>
            <a:r>
              <a:rPr lang="en-US" sz="4630" spc="166" dirty="0">
                <a:solidFill>
                  <a:srgbClr val="231F20"/>
                </a:solidFill>
                <a:latin typeface="Francois One"/>
              </a:rPr>
              <a:t> </a:t>
            </a:r>
            <a:r>
              <a:rPr lang="en-US" sz="4630" spc="166" dirty="0" err="1">
                <a:solidFill>
                  <a:srgbClr val="231F20"/>
                </a:solidFill>
                <a:latin typeface="Francois One"/>
              </a:rPr>
              <a:t>một</a:t>
            </a:r>
            <a:r>
              <a:rPr lang="en-US" sz="4630" spc="166" dirty="0">
                <a:solidFill>
                  <a:srgbClr val="231F20"/>
                </a:solidFill>
                <a:latin typeface="Francois One"/>
              </a:rPr>
              <a:t> </a:t>
            </a:r>
            <a:r>
              <a:rPr lang="en-US" sz="4630" spc="166" dirty="0" err="1">
                <a:solidFill>
                  <a:srgbClr val="231F20"/>
                </a:solidFill>
                <a:latin typeface="Francois One"/>
              </a:rPr>
              <a:t>bài</a:t>
            </a:r>
            <a:r>
              <a:rPr lang="en-US" sz="4630" spc="166" dirty="0">
                <a:solidFill>
                  <a:srgbClr val="231F20"/>
                </a:solidFill>
                <a:latin typeface="Francois One"/>
              </a:rPr>
              <a:t> </a:t>
            </a:r>
            <a:r>
              <a:rPr lang="en-US" sz="4630" spc="166" dirty="0" err="1">
                <a:solidFill>
                  <a:srgbClr val="231F20"/>
                </a:solidFill>
                <a:latin typeface="Francois One"/>
              </a:rPr>
              <a:t>văn</a:t>
            </a:r>
            <a:r>
              <a:rPr lang="en-US" sz="4630" spc="166" dirty="0">
                <a:solidFill>
                  <a:srgbClr val="231F20"/>
                </a:solidFill>
                <a:latin typeface="Francois One"/>
              </a:rPr>
              <a:t>:</a:t>
            </a:r>
          </a:p>
          <a:p>
            <a:pPr marL="999812" lvl="1" indent="-499906">
              <a:lnSpc>
                <a:spcPts val="7594"/>
              </a:lnSpc>
              <a:buFont typeface="Arial"/>
              <a:buChar char="•"/>
            </a:pPr>
            <a:r>
              <a:rPr lang="en-US" sz="4630" spc="166" dirty="0" err="1">
                <a:solidFill>
                  <a:srgbClr val="231F20"/>
                </a:solidFill>
                <a:latin typeface="Francois One"/>
              </a:rPr>
              <a:t>Chuẩn</a:t>
            </a:r>
            <a:r>
              <a:rPr lang="en-US" sz="4630" spc="166" dirty="0">
                <a:solidFill>
                  <a:srgbClr val="231F20"/>
                </a:solidFill>
                <a:latin typeface="Francois One"/>
              </a:rPr>
              <a:t> </a:t>
            </a:r>
            <a:r>
              <a:rPr lang="en-US" sz="4630" spc="166" dirty="0" err="1">
                <a:solidFill>
                  <a:srgbClr val="231F20"/>
                </a:solidFill>
                <a:latin typeface="Francois One"/>
              </a:rPr>
              <a:t>bị</a:t>
            </a:r>
            <a:r>
              <a:rPr lang="en-US" sz="4630" spc="166" dirty="0">
                <a:solidFill>
                  <a:srgbClr val="231F20"/>
                </a:solidFill>
                <a:latin typeface="Francois One"/>
              </a:rPr>
              <a:t> </a:t>
            </a:r>
            <a:r>
              <a:rPr lang="en-US" sz="4630" spc="166" dirty="0" err="1">
                <a:solidFill>
                  <a:srgbClr val="231F20"/>
                </a:solidFill>
                <a:latin typeface="Francois One"/>
              </a:rPr>
              <a:t>viết</a:t>
            </a:r>
            <a:endParaRPr lang="en-US" sz="4630" spc="166" dirty="0">
              <a:solidFill>
                <a:srgbClr val="231F20"/>
              </a:solidFill>
              <a:latin typeface="Francois One"/>
            </a:endParaRPr>
          </a:p>
          <a:p>
            <a:pPr marL="999812" lvl="1" indent="-499906">
              <a:lnSpc>
                <a:spcPts val="7594"/>
              </a:lnSpc>
              <a:buFont typeface="Arial"/>
              <a:buChar char="•"/>
            </a:pPr>
            <a:r>
              <a:rPr lang="en-US" sz="4630" spc="166" dirty="0" err="1">
                <a:solidFill>
                  <a:srgbClr val="231F20"/>
                </a:solidFill>
                <a:latin typeface="Francois One"/>
              </a:rPr>
              <a:t>Tìm</a:t>
            </a:r>
            <a:r>
              <a:rPr lang="en-US" sz="4630" spc="166" dirty="0">
                <a:solidFill>
                  <a:srgbClr val="231F20"/>
                </a:solidFill>
                <a:latin typeface="Francois One"/>
              </a:rPr>
              <a:t> ý, </a:t>
            </a:r>
            <a:r>
              <a:rPr lang="en-US" sz="4630" spc="166" dirty="0" err="1">
                <a:solidFill>
                  <a:srgbClr val="231F20"/>
                </a:solidFill>
                <a:latin typeface="Francois One"/>
              </a:rPr>
              <a:t>lập</a:t>
            </a:r>
            <a:r>
              <a:rPr lang="en-US" sz="4630" spc="166" dirty="0">
                <a:solidFill>
                  <a:srgbClr val="231F20"/>
                </a:solidFill>
                <a:latin typeface="Francois One"/>
              </a:rPr>
              <a:t> </a:t>
            </a:r>
            <a:r>
              <a:rPr lang="en-US" sz="4630" spc="166" dirty="0" err="1">
                <a:solidFill>
                  <a:srgbClr val="231F20"/>
                </a:solidFill>
                <a:latin typeface="Francois One"/>
              </a:rPr>
              <a:t>dàn</a:t>
            </a:r>
            <a:r>
              <a:rPr lang="en-US" sz="4630" spc="166" dirty="0">
                <a:solidFill>
                  <a:srgbClr val="231F20"/>
                </a:solidFill>
                <a:latin typeface="Francois One"/>
              </a:rPr>
              <a:t> ý</a:t>
            </a:r>
          </a:p>
          <a:p>
            <a:pPr marL="999812" lvl="1" indent="-499906">
              <a:lnSpc>
                <a:spcPts val="7594"/>
              </a:lnSpc>
              <a:buFont typeface="Arial"/>
              <a:buChar char="•"/>
            </a:pPr>
            <a:r>
              <a:rPr lang="en-US" sz="4630" spc="166" dirty="0" err="1">
                <a:solidFill>
                  <a:srgbClr val="231F20"/>
                </a:solidFill>
                <a:latin typeface="Francois One"/>
              </a:rPr>
              <a:t>Viết</a:t>
            </a:r>
            <a:endParaRPr lang="en-US" sz="4630" spc="166" dirty="0">
              <a:solidFill>
                <a:srgbClr val="231F20"/>
              </a:solidFill>
              <a:latin typeface="Francois One"/>
            </a:endParaRPr>
          </a:p>
          <a:p>
            <a:pPr marL="999812" lvl="1" indent="-499906">
              <a:lnSpc>
                <a:spcPts val="7594"/>
              </a:lnSpc>
              <a:buFont typeface="Arial"/>
              <a:buChar char="•"/>
            </a:pPr>
            <a:r>
              <a:rPr lang="en-US" sz="4630" spc="166" dirty="0" err="1">
                <a:solidFill>
                  <a:srgbClr val="231F20"/>
                </a:solidFill>
                <a:latin typeface="Francois One"/>
              </a:rPr>
              <a:t>Chỉnh</a:t>
            </a:r>
            <a:r>
              <a:rPr lang="en-US" sz="4630" spc="166" dirty="0">
                <a:solidFill>
                  <a:srgbClr val="231F20"/>
                </a:solidFill>
                <a:latin typeface="Francois One"/>
              </a:rPr>
              <a:t> </a:t>
            </a:r>
            <a:r>
              <a:rPr lang="en-US" sz="4630" spc="166" dirty="0" err="1">
                <a:solidFill>
                  <a:srgbClr val="231F20"/>
                </a:solidFill>
                <a:latin typeface="Francois One"/>
              </a:rPr>
              <a:t>sửa</a:t>
            </a:r>
            <a:r>
              <a:rPr lang="en-US" sz="4630" spc="166" dirty="0">
                <a:solidFill>
                  <a:srgbClr val="231F20"/>
                </a:solidFill>
                <a:latin typeface="Francois One"/>
              </a:rPr>
              <a:t>, </a:t>
            </a:r>
            <a:r>
              <a:rPr lang="en-US" sz="4630" spc="166" dirty="0" err="1">
                <a:solidFill>
                  <a:srgbClr val="231F20"/>
                </a:solidFill>
                <a:latin typeface="Francois One"/>
              </a:rPr>
              <a:t>hoàn</a:t>
            </a:r>
            <a:r>
              <a:rPr lang="en-US" sz="4630" spc="166" dirty="0">
                <a:solidFill>
                  <a:srgbClr val="231F20"/>
                </a:solidFill>
                <a:latin typeface="Francois One"/>
              </a:rPr>
              <a:t> </a:t>
            </a:r>
            <a:r>
              <a:rPr lang="en-US" sz="4630" spc="166" dirty="0" err="1">
                <a:solidFill>
                  <a:srgbClr val="231F20"/>
                </a:solidFill>
                <a:latin typeface="Francois One"/>
              </a:rPr>
              <a:t>thiện</a:t>
            </a:r>
            <a:endParaRPr lang="en-US" sz="4630" spc="166" dirty="0">
              <a:solidFill>
                <a:srgbClr val="231F20"/>
              </a:solidFill>
              <a:latin typeface="Francois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anim calcmode="lin" valueType="num">
                                      <p:cBhvr>
                                        <p:cTn id="1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1000"/>
                                        <p:tgtEl>
                                          <p:spTgt spid="9">
                                            <p:txEl>
                                              <p:pRg st="1" end="1"/>
                                            </p:txEl>
                                          </p:spTgt>
                                        </p:tgtEl>
                                      </p:cBhvr>
                                    </p:animEffect>
                                    <p:anim calcmode="lin" valueType="num">
                                      <p:cBhvr>
                                        <p:cTn id="2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1000"/>
                                        <p:tgtEl>
                                          <p:spTgt spid="9">
                                            <p:txEl>
                                              <p:pRg st="2" end="2"/>
                                            </p:txEl>
                                          </p:spTgt>
                                        </p:tgtEl>
                                      </p:cBhvr>
                                    </p:animEffect>
                                    <p:anim calcmode="lin" valueType="num">
                                      <p:cBhvr>
                                        <p:cTn id="3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fade">
                                      <p:cBhvr>
                                        <p:cTn id="36" dur="1000"/>
                                        <p:tgtEl>
                                          <p:spTgt spid="9">
                                            <p:txEl>
                                              <p:pRg st="3" end="3"/>
                                            </p:txEl>
                                          </p:spTgt>
                                        </p:tgtEl>
                                      </p:cBhvr>
                                    </p:animEffect>
                                    <p:anim calcmode="lin" valueType="num">
                                      <p:cBhvr>
                                        <p:cTn id="37"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fade">
                                      <p:cBhvr>
                                        <p:cTn id="43" dur="1000"/>
                                        <p:tgtEl>
                                          <p:spTgt spid="9">
                                            <p:txEl>
                                              <p:pRg st="4" end="4"/>
                                            </p:txEl>
                                          </p:spTgt>
                                        </p:tgtEl>
                                      </p:cBhvr>
                                    </p:animEffect>
                                    <p:anim calcmode="lin" valueType="num">
                                      <p:cBhvr>
                                        <p:cTn id="44"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1025" t="73237"/>
          <a:stretch>
            <a:fillRect/>
          </a:stretch>
        </p:blipFill>
        <p:spPr>
          <a:xfrm rot="-1602916">
            <a:off x="-1437522" y="-515839"/>
            <a:ext cx="5488788" cy="299934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11484" b="13215"/>
          <a:stretch>
            <a:fillRect/>
          </a:stretch>
        </p:blipFill>
        <p:spPr>
          <a:xfrm>
            <a:off x="13029431" y="6096006"/>
            <a:ext cx="5504339" cy="539670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31221"/>
          <a:stretch>
            <a:fillRect/>
          </a:stretch>
        </p:blipFill>
        <p:spPr>
          <a:xfrm rot="-6640818">
            <a:off x="15585460" y="277223"/>
            <a:ext cx="4201873" cy="255369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222299" y="7775856"/>
            <a:ext cx="2037001" cy="2037001"/>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2278046" y="7755457"/>
            <a:ext cx="5033394" cy="4114800"/>
          </a:xfrm>
          <a:prstGeom prst="rect">
            <a:avLst/>
          </a:prstGeom>
        </p:spPr>
      </p:pic>
      <p:pic>
        <p:nvPicPr>
          <p:cNvPr id="7" name="Picture 7"/>
          <p:cNvPicPr>
            <a:picLocks noChangeAspect="1"/>
          </p:cNvPicPr>
          <p:nvPr/>
        </p:nvPicPr>
        <p:blipFill>
          <a:blip r:embed="rId12"/>
          <a:srcRect/>
          <a:stretch>
            <a:fillRect/>
          </a:stretch>
        </p:blipFill>
        <p:spPr>
          <a:xfrm>
            <a:off x="2296051" y="5004901"/>
            <a:ext cx="3020342" cy="5541911"/>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3403426" y="831277"/>
            <a:ext cx="7743832" cy="4173624"/>
          </a:xfrm>
          <a:prstGeom prst="rect">
            <a:avLst/>
          </a:prstGeom>
        </p:spPr>
      </p:pic>
      <p:sp>
        <p:nvSpPr>
          <p:cNvPr id="9" name="TextBox 9"/>
          <p:cNvSpPr txBox="1"/>
          <p:nvPr/>
        </p:nvSpPr>
        <p:spPr>
          <a:xfrm>
            <a:off x="4060603" y="1933388"/>
            <a:ext cx="6429478" cy="1512813"/>
          </a:xfrm>
          <a:prstGeom prst="rect">
            <a:avLst/>
          </a:prstGeom>
        </p:spPr>
        <p:txBody>
          <a:bodyPr lIns="0" tIns="0" rIns="0" bIns="0" rtlCol="0" anchor="t">
            <a:spAutoFit/>
          </a:bodyPr>
          <a:lstStyle/>
          <a:p>
            <a:pPr algn="ctr">
              <a:lnSpc>
                <a:spcPts val="6020"/>
              </a:lnSpc>
            </a:pPr>
            <a:r>
              <a:rPr lang="en-US" sz="4630" spc="166" dirty="0">
                <a:solidFill>
                  <a:srgbClr val="231F20"/>
                </a:solidFill>
                <a:latin typeface="Francois One"/>
              </a:rPr>
              <a:t>Ở </a:t>
            </a:r>
            <a:r>
              <a:rPr lang="en-US" sz="4630" spc="166" dirty="0" err="1">
                <a:solidFill>
                  <a:srgbClr val="231F20"/>
                </a:solidFill>
                <a:latin typeface="Francois One"/>
              </a:rPr>
              <a:t>bước</a:t>
            </a:r>
            <a:r>
              <a:rPr lang="en-US" sz="4630" spc="166" dirty="0">
                <a:solidFill>
                  <a:srgbClr val="231F20"/>
                </a:solidFill>
                <a:latin typeface="Francois One"/>
              </a:rPr>
              <a:t> </a:t>
            </a:r>
            <a:r>
              <a:rPr lang="en-US" sz="4630" spc="166" dirty="0" err="1">
                <a:solidFill>
                  <a:srgbClr val="231F20"/>
                </a:solidFill>
                <a:latin typeface="Francois One"/>
              </a:rPr>
              <a:t>đầu</a:t>
            </a:r>
            <a:r>
              <a:rPr lang="en-US" sz="4630" spc="166" dirty="0">
                <a:solidFill>
                  <a:srgbClr val="231F20"/>
                </a:solidFill>
                <a:latin typeface="Francois One"/>
              </a:rPr>
              <a:t> </a:t>
            </a:r>
            <a:r>
              <a:rPr lang="en-US" sz="4630" spc="166" dirty="0" err="1">
                <a:solidFill>
                  <a:srgbClr val="231F20"/>
                </a:solidFill>
                <a:latin typeface="Francois One"/>
              </a:rPr>
              <a:t>tiên</a:t>
            </a:r>
            <a:r>
              <a:rPr lang="en-US" sz="4630" spc="166" dirty="0">
                <a:solidFill>
                  <a:srgbClr val="231F20"/>
                </a:solidFill>
                <a:latin typeface="Francois One"/>
              </a:rPr>
              <a:t>, </a:t>
            </a:r>
          </a:p>
          <a:p>
            <a:pPr algn="ctr">
              <a:lnSpc>
                <a:spcPts val="6020"/>
              </a:lnSpc>
            </a:pPr>
            <a:r>
              <a:rPr lang="en-US" sz="4630" spc="166" dirty="0" err="1">
                <a:solidFill>
                  <a:srgbClr val="231F20"/>
                </a:solidFill>
                <a:latin typeface="Francois One"/>
              </a:rPr>
              <a:t>chúng</a:t>
            </a:r>
            <a:r>
              <a:rPr lang="en-US" sz="4630" spc="166" dirty="0">
                <a:solidFill>
                  <a:srgbClr val="231F20"/>
                </a:solidFill>
                <a:latin typeface="Francois One"/>
              </a:rPr>
              <a:t> ta </a:t>
            </a:r>
            <a:r>
              <a:rPr lang="en-US" sz="4630" spc="166" dirty="0" err="1">
                <a:solidFill>
                  <a:srgbClr val="231F20"/>
                </a:solidFill>
                <a:latin typeface="Francois One"/>
              </a:rPr>
              <a:t>sẽ</a:t>
            </a:r>
            <a:r>
              <a:rPr lang="en-US" sz="4630" spc="166" dirty="0">
                <a:solidFill>
                  <a:srgbClr val="231F20"/>
                </a:solidFill>
                <a:latin typeface="Francois One"/>
              </a:rPr>
              <a:t> </a:t>
            </a:r>
            <a:r>
              <a:rPr lang="en-US" sz="4630" spc="166" dirty="0" err="1">
                <a:solidFill>
                  <a:srgbClr val="231F20"/>
                </a:solidFill>
                <a:latin typeface="Francois One"/>
              </a:rPr>
              <a:t>phải</a:t>
            </a:r>
            <a:r>
              <a:rPr lang="en-US" sz="4630" spc="166" dirty="0">
                <a:solidFill>
                  <a:srgbClr val="231F20"/>
                </a:solidFill>
                <a:latin typeface="Francois One"/>
              </a:rPr>
              <a:t> </a:t>
            </a:r>
            <a:r>
              <a:rPr lang="en-US" sz="4630" spc="166" dirty="0" err="1">
                <a:solidFill>
                  <a:srgbClr val="231F20"/>
                </a:solidFill>
                <a:latin typeface="Francois One"/>
              </a:rPr>
              <a:t>làm</a:t>
            </a:r>
            <a:r>
              <a:rPr lang="en-US" sz="4630" spc="166" dirty="0">
                <a:solidFill>
                  <a:srgbClr val="231F20"/>
                </a:solidFill>
                <a:latin typeface="Francois One"/>
              </a:rPr>
              <a:t> </a:t>
            </a:r>
            <a:r>
              <a:rPr lang="en-US" sz="4630" spc="166" dirty="0" err="1">
                <a:solidFill>
                  <a:srgbClr val="231F20"/>
                </a:solidFill>
                <a:latin typeface="Francois One"/>
              </a:rPr>
              <a:t>gì</a:t>
            </a:r>
            <a:r>
              <a:rPr lang="en-US" sz="4630" spc="166" dirty="0">
                <a:solidFill>
                  <a:srgbClr val="231F20"/>
                </a:solidFill>
                <a:latin typeface="Francois One"/>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59669">
            <a:off x="16557031" y="6980309"/>
            <a:ext cx="4294383"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2278046" y="7755457"/>
            <a:ext cx="5033394"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28208">
            <a:off x="-2177854" y="-819000"/>
            <a:ext cx="4355708" cy="277181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275084" y="-1579060"/>
            <a:ext cx="4160184" cy="4114800"/>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99470" y="-704342"/>
            <a:ext cx="2542499" cy="2542499"/>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05581" y="9143336"/>
            <a:ext cx="2542499" cy="254249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30833">
            <a:off x="6095719" y="115550"/>
            <a:ext cx="6096562" cy="1196450"/>
          </a:xfrm>
          <a:prstGeom prst="rect">
            <a:avLst/>
          </a:prstGeom>
        </p:spPr>
      </p:pic>
      <p:sp>
        <p:nvSpPr>
          <p:cNvPr id="9" name="TextBox 9"/>
          <p:cNvSpPr txBox="1"/>
          <p:nvPr/>
        </p:nvSpPr>
        <p:spPr>
          <a:xfrm>
            <a:off x="4004208" y="144965"/>
            <a:ext cx="10279583" cy="2401042"/>
          </a:xfrm>
          <a:prstGeom prst="rect">
            <a:avLst/>
          </a:prstGeom>
        </p:spPr>
        <p:txBody>
          <a:bodyPr lIns="0" tIns="0" rIns="0" bIns="0" rtlCol="0" anchor="t">
            <a:spAutoFit/>
          </a:bodyPr>
          <a:lstStyle/>
          <a:p>
            <a:pPr algn="ctr">
              <a:lnSpc>
                <a:spcPts val="9076"/>
              </a:lnSpc>
            </a:pPr>
            <a:r>
              <a:rPr lang="en-US" sz="4630" spc="166" dirty="0" err="1">
                <a:solidFill>
                  <a:srgbClr val="231F20"/>
                </a:solidFill>
                <a:latin typeface="Francois One"/>
              </a:rPr>
              <a:t>Phiếu</a:t>
            </a:r>
            <a:r>
              <a:rPr lang="en-US" sz="4630" spc="166" dirty="0">
                <a:solidFill>
                  <a:srgbClr val="231F20"/>
                </a:solidFill>
                <a:latin typeface="Francois One"/>
              </a:rPr>
              <a:t> học </a:t>
            </a:r>
            <a:r>
              <a:rPr lang="en-US" sz="4630" spc="166" dirty="0" err="1">
                <a:solidFill>
                  <a:srgbClr val="231F20"/>
                </a:solidFill>
                <a:latin typeface="Francois One"/>
              </a:rPr>
              <a:t>tập</a:t>
            </a:r>
            <a:r>
              <a:rPr lang="en-US" sz="4630" spc="166" dirty="0">
                <a:solidFill>
                  <a:srgbClr val="231F20"/>
                </a:solidFill>
                <a:latin typeface="Francois One"/>
              </a:rPr>
              <a:t> </a:t>
            </a:r>
            <a:r>
              <a:rPr lang="en-US" sz="4630" spc="166" dirty="0" err="1">
                <a:solidFill>
                  <a:srgbClr val="231F20"/>
                </a:solidFill>
                <a:latin typeface="Francois One"/>
              </a:rPr>
              <a:t>số</a:t>
            </a:r>
            <a:r>
              <a:rPr lang="en-US" sz="4630" spc="166" dirty="0">
                <a:solidFill>
                  <a:srgbClr val="231F20"/>
                </a:solidFill>
                <a:latin typeface="Francois One"/>
              </a:rPr>
              <a:t> 1</a:t>
            </a:r>
          </a:p>
          <a:p>
            <a:pPr algn="ctr">
              <a:lnSpc>
                <a:spcPct val="200000"/>
              </a:lnSpc>
            </a:pPr>
            <a:r>
              <a:rPr lang="en-US" sz="4630" spc="166" dirty="0">
                <a:solidFill>
                  <a:srgbClr val="231F20"/>
                </a:solidFill>
                <a:latin typeface="Francois One"/>
              </a:rPr>
              <a:t>Ở </a:t>
            </a:r>
            <a:r>
              <a:rPr lang="en-US" sz="4630" spc="166" dirty="0" err="1">
                <a:solidFill>
                  <a:srgbClr val="231F20"/>
                </a:solidFill>
                <a:latin typeface="Francois One"/>
              </a:rPr>
              <a:t>bước</a:t>
            </a:r>
            <a:r>
              <a:rPr lang="en-US" sz="4630" spc="166" dirty="0">
                <a:solidFill>
                  <a:srgbClr val="231F20"/>
                </a:solidFill>
                <a:latin typeface="Francois One"/>
              </a:rPr>
              <a:t> </a:t>
            </a:r>
            <a:r>
              <a:rPr lang="en-US" sz="4630" spc="166" dirty="0" err="1">
                <a:solidFill>
                  <a:srgbClr val="231F20"/>
                </a:solidFill>
                <a:latin typeface="Francois One"/>
              </a:rPr>
              <a:t>Chuẩn</a:t>
            </a:r>
            <a:r>
              <a:rPr lang="en-US" sz="4630" spc="166" dirty="0">
                <a:solidFill>
                  <a:srgbClr val="231F20"/>
                </a:solidFill>
                <a:latin typeface="Francois One"/>
              </a:rPr>
              <a:t> </a:t>
            </a:r>
            <a:r>
              <a:rPr lang="en-US" sz="4630" spc="166" dirty="0" err="1">
                <a:solidFill>
                  <a:srgbClr val="231F20"/>
                </a:solidFill>
                <a:latin typeface="Francois One"/>
              </a:rPr>
              <a:t>bị</a:t>
            </a:r>
            <a:r>
              <a:rPr lang="en-US" sz="4630" spc="166" dirty="0">
                <a:solidFill>
                  <a:srgbClr val="231F20"/>
                </a:solidFill>
                <a:latin typeface="Francois One"/>
              </a:rPr>
              <a:t> </a:t>
            </a:r>
            <a:r>
              <a:rPr lang="en-US" sz="4630" spc="166" dirty="0" err="1">
                <a:solidFill>
                  <a:srgbClr val="231F20"/>
                </a:solidFill>
                <a:latin typeface="Francois One"/>
              </a:rPr>
              <a:t>viết</a:t>
            </a:r>
            <a:r>
              <a:rPr lang="en-US" sz="4630" spc="166" dirty="0">
                <a:solidFill>
                  <a:srgbClr val="231F20"/>
                </a:solidFill>
                <a:latin typeface="Francois One"/>
              </a:rPr>
              <a:t>, </a:t>
            </a:r>
            <a:r>
              <a:rPr lang="en-US" sz="4630" spc="166" dirty="0" err="1">
                <a:solidFill>
                  <a:srgbClr val="231F20"/>
                </a:solidFill>
                <a:latin typeface="Francois One"/>
              </a:rPr>
              <a:t>chúng</a:t>
            </a:r>
            <a:r>
              <a:rPr lang="en-US" sz="4630" spc="166" dirty="0">
                <a:solidFill>
                  <a:srgbClr val="231F20"/>
                </a:solidFill>
                <a:latin typeface="Francois One"/>
              </a:rPr>
              <a:t> ta </a:t>
            </a:r>
            <a:r>
              <a:rPr lang="en-US" sz="4630" spc="166" dirty="0" err="1">
                <a:solidFill>
                  <a:srgbClr val="231F20"/>
                </a:solidFill>
                <a:latin typeface="Francois One"/>
              </a:rPr>
              <a:t>cần</a:t>
            </a:r>
            <a:r>
              <a:rPr lang="en-US" sz="4630" spc="166" dirty="0">
                <a:solidFill>
                  <a:srgbClr val="231F20"/>
                </a:solidFill>
                <a:latin typeface="Francois One"/>
              </a:rPr>
              <a:t>:</a:t>
            </a:r>
          </a:p>
        </p:txBody>
      </p:sp>
      <p:graphicFrame>
        <p:nvGraphicFramePr>
          <p:cNvPr id="10" name="Table 9">
            <a:extLst>
              <a:ext uri="{FF2B5EF4-FFF2-40B4-BE49-F238E27FC236}">
                <a16:creationId xmlns:a16="http://schemas.microsoft.com/office/drawing/2014/main" id="{89D51D35-C81C-46C6-7508-749CBD4ECBE8}"/>
              </a:ext>
            </a:extLst>
          </p:cNvPr>
          <p:cNvGraphicFramePr>
            <a:graphicFrameLocks noGrp="1"/>
          </p:cNvGraphicFramePr>
          <p:nvPr>
            <p:extLst>
              <p:ext uri="{D42A27DB-BD31-4B8C-83A1-F6EECF244321}">
                <p14:modId xmlns:p14="http://schemas.microsoft.com/office/powerpoint/2010/main" val="275660600"/>
              </p:ext>
            </p:extLst>
          </p:nvPr>
        </p:nvGraphicFramePr>
        <p:xfrm>
          <a:off x="1772284" y="2969545"/>
          <a:ext cx="14743430" cy="5597682"/>
        </p:xfrm>
        <a:graphic>
          <a:graphicData uri="http://schemas.openxmlformats.org/drawingml/2006/table">
            <a:tbl>
              <a:tblPr firstRow="1" firstCol="1" bandRow="1">
                <a:tableStyleId>{16D9F66E-5EB9-4882-86FB-DCBF35E3C3E4}</a:tableStyleId>
              </a:tblPr>
              <a:tblGrid>
                <a:gridCol w="12907009">
                  <a:extLst>
                    <a:ext uri="{9D8B030D-6E8A-4147-A177-3AD203B41FA5}">
                      <a16:colId xmlns:a16="http://schemas.microsoft.com/office/drawing/2014/main" val="1812751996"/>
                    </a:ext>
                  </a:extLst>
                </a:gridCol>
                <a:gridCol w="1836421">
                  <a:extLst>
                    <a:ext uri="{9D8B030D-6E8A-4147-A177-3AD203B41FA5}">
                      <a16:colId xmlns:a16="http://schemas.microsoft.com/office/drawing/2014/main" val="1610196748"/>
                    </a:ext>
                  </a:extLst>
                </a:gridCol>
              </a:tblGrid>
              <a:tr h="1607458">
                <a:tc>
                  <a:txBody>
                    <a:bodyPr/>
                    <a:lstStyle/>
                    <a:p>
                      <a:pPr algn="just">
                        <a:lnSpc>
                          <a:spcPct val="107000"/>
                        </a:lnSpc>
                        <a:spcAft>
                          <a:spcPts val="800"/>
                        </a:spcAft>
                      </a:pPr>
                      <a:r>
                        <a:rPr lang="vi-VN" sz="3500" b="0" dirty="0">
                          <a:effectLst/>
                          <a:latin typeface="Francois One" panose="020B0604020202020204" charset="0"/>
                        </a:rPr>
                        <a:t>Tìm đọc tham khảo những bài viết, ý kiến liên quan đến bài thơ bạn sẽ phân tích, đánh giá.</a:t>
                      </a: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2847005"/>
                  </a:ext>
                </a:extLst>
              </a:tr>
              <a:tr h="775308">
                <a:tc>
                  <a:txBody>
                    <a:bodyPr/>
                    <a:lstStyle/>
                    <a:p>
                      <a:pPr algn="just">
                        <a:lnSpc>
                          <a:spcPct val="107000"/>
                        </a:lnSpc>
                        <a:spcAft>
                          <a:spcPts val="800"/>
                        </a:spcAft>
                      </a:pPr>
                      <a:r>
                        <a:rPr lang="vi-VN" sz="3500" b="0">
                          <a:effectLst/>
                          <a:latin typeface="Francois One" panose="020B0604020202020204" charset="0"/>
                        </a:rPr>
                        <a:t>Lựa chọn ngẫu nhiên 1 bài thơ để phân tích, đánh giá.</a:t>
                      </a:r>
                      <a:endParaRPr lang="en-US" sz="3500" b="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9090475"/>
                  </a:ext>
                </a:extLst>
              </a:tr>
              <a:tr h="1607458">
                <a:tc>
                  <a:txBody>
                    <a:bodyPr/>
                    <a:lstStyle/>
                    <a:p>
                      <a:pPr algn="just">
                        <a:lnSpc>
                          <a:spcPct val="107000"/>
                        </a:lnSpc>
                        <a:spcAft>
                          <a:spcPts val="800"/>
                        </a:spcAft>
                      </a:pPr>
                      <a:r>
                        <a:rPr lang="vi-VN" sz="3500" b="0" dirty="0">
                          <a:effectLst/>
                          <a:latin typeface="Francois One" panose="020B0604020202020204" charset="0"/>
                        </a:rPr>
                        <a:t>Lựa chọn có cân nhắc để chọn đúng bài thơ đã thật sự làm bạn rung cảm và tin vào giá trị nghệ thuật của nó.</a:t>
                      </a: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6187675"/>
                  </a:ext>
                </a:extLst>
              </a:tr>
              <a:tr h="1607458">
                <a:tc>
                  <a:txBody>
                    <a:bodyPr/>
                    <a:lstStyle/>
                    <a:p>
                      <a:pPr algn="just">
                        <a:lnSpc>
                          <a:spcPct val="107000"/>
                        </a:lnSpc>
                        <a:spcAft>
                          <a:spcPts val="800"/>
                        </a:spcAft>
                      </a:pPr>
                      <a:r>
                        <a:rPr lang="vi-VN" sz="3500" b="0" dirty="0">
                          <a:effectLst/>
                          <a:latin typeface="Francois One" panose="020B0604020202020204" charset="0"/>
                        </a:rPr>
                        <a:t>Không cần tìm đọc tham khảo những bài viết, ý kiến liên quan đến bài thơ, chỉ cần dựa vào cảm nhận của bản thân là đủ.</a:t>
                      </a: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880729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a:off x="-410853" y="8443161"/>
            <a:ext cx="21930915" cy="4205999"/>
            <a:chOff x="0" y="0"/>
            <a:chExt cx="6350000" cy="1217828"/>
          </a:xfrm>
        </p:grpSpPr>
        <p:sp>
          <p:nvSpPr>
            <p:cNvPr id="3" name="Freeform 3"/>
            <p:cNvSpPr/>
            <p:nvPr/>
          </p:nvSpPr>
          <p:spPr>
            <a:xfrm>
              <a:off x="0" y="82550"/>
              <a:ext cx="6350000" cy="1134008"/>
            </a:xfrm>
            <a:custGeom>
              <a:avLst/>
              <a:gdLst/>
              <a:ahLst/>
              <a:cxnLst/>
              <a:rect l="l" t="t" r="r" b="b"/>
              <a:pathLst>
                <a:path w="6350000" h="113400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ADDFB8">
                <a:alpha val="80000"/>
              </a:srgbClr>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31221"/>
          <a:stretch>
            <a:fillRect/>
          </a:stretch>
        </p:blipFill>
        <p:spPr>
          <a:xfrm rot="-7383210">
            <a:off x="15931041" y="30135"/>
            <a:ext cx="3446899" cy="209485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491045">
            <a:off x="-1440277" y="-1039874"/>
            <a:ext cx="3764424" cy="3607003"/>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931800" flipH="1">
            <a:off x="333572" y="8039237"/>
            <a:ext cx="2183352" cy="1877683"/>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07524">
            <a:off x="15277236" y="7978056"/>
            <a:ext cx="2857207" cy="200004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30833">
            <a:off x="6095719" y="115550"/>
            <a:ext cx="6096562" cy="1196450"/>
          </a:xfrm>
          <a:prstGeom prst="rect">
            <a:avLst/>
          </a:prstGeom>
        </p:spPr>
      </p:pic>
      <p:sp>
        <p:nvSpPr>
          <p:cNvPr id="9" name="TextBox 9"/>
          <p:cNvSpPr txBox="1"/>
          <p:nvPr/>
        </p:nvSpPr>
        <p:spPr>
          <a:xfrm>
            <a:off x="4004208" y="144965"/>
            <a:ext cx="10279583" cy="2401042"/>
          </a:xfrm>
          <a:prstGeom prst="rect">
            <a:avLst/>
          </a:prstGeom>
        </p:spPr>
        <p:txBody>
          <a:bodyPr lIns="0" tIns="0" rIns="0" bIns="0" rtlCol="0" anchor="t">
            <a:spAutoFit/>
          </a:bodyPr>
          <a:lstStyle/>
          <a:p>
            <a:pPr algn="ctr">
              <a:lnSpc>
                <a:spcPts val="9076"/>
              </a:lnSpc>
            </a:pPr>
            <a:r>
              <a:rPr lang="en-US" sz="4630" spc="166" dirty="0" err="1">
                <a:solidFill>
                  <a:srgbClr val="231F20"/>
                </a:solidFill>
                <a:latin typeface="Francois One"/>
              </a:rPr>
              <a:t>Phiếu</a:t>
            </a:r>
            <a:r>
              <a:rPr lang="en-US" sz="4630" spc="166" dirty="0">
                <a:solidFill>
                  <a:srgbClr val="231F20"/>
                </a:solidFill>
                <a:latin typeface="Francois One"/>
              </a:rPr>
              <a:t> học </a:t>
            </a:r>
            <a:r>
              <a:rPr lang="en-US" sz="4630" spc="166" dirty="0" err="1">
                <a:solidFill>
                  <a:srgbClr val="231F20"/>
                </a:solidFill>
                <a:latin typeface="Francois One"/>
              </a:rPr>
              <a:t>tập</a:t>
            </a:r>
            <a:r>
              <a:rPr lang="en-US" sz="4630" spc="166" dirty="0">
                <a:solidFill>
                  <a:srgbClr val="231F20"/>
                </a:solidFill>
                <a:latin typeface="Francois One"/>
              </a:rPr>
              <a:t> </a:t>
            </a:r>
            <a:r>
              <a:rPr lang="en-US" sz="4630" spc="166" dirty="0" err="1">
                <a:solidFill>
                  <a:srgbClr val="231F20"/>
                </a:solidFill>
                <a:latin typeface="Francois One"/>
              </a:rPr>
              <a:t>số</a:t>
            </a:r>
            <a:r>
              <a:rPr lang="en-US" sz="4630" spc="166" dirty="0">
                <a:solidFill>
                  <a:srgbClr val="231F20"/>
                </a:solidFill>
                <a:latin typeface="Francois One"/>
              </a:rPr>
              <a:t> 1</a:t>
            </a:r>
          </a:p>
          <a:p>
            <a:pPr algn="ctr">
              <a:lnSpc>
                <a:spcPct val="200000"/>
              </a:lnSpc>
            </a:pPr>
            <a:r>
              <a:rPr lang="en-US" sz="4630" spc="166" dirty="0">
                <a:solidFill>
                  <a:srgbClr val="231F20"/>
                </a:solidFill>
                <a:latin typeface="Francois One"/>
              </a:rPr>
              <a:t>Ở </a:t>
            </a:r>
            <a:r>
              <a:rPr lang="en-US" sz="4630" spc="166" dirty="0" err="1">
                <a:solidFill>
                  <a:srgbClr val="231F20"/>
                </a:solidFill>
                <a:latin typeface="Francois One"/>
              </a:rPr>
              <a:t>bước</a:t>
            </a:r>
            <a:r>
              <a:rPr lang="en-US" sz="4630" spc="166" dirty="0">
                <a:solidFill>
                  <a:srgbClr val="231F20"/>
                </a:solidFill>
                <a:latin typeface="Francois One"/>
              </a:rPr>
              <a:t> </a:t>
            </a:r>
            <a:r>
              <a:rPr lang="en-US" sz="4630" spc="166" dirty="0" err="1">
                <a:solidFill>
                  <a:srgbClr val="231F20"/>
                </a:solidFill>
                <a:latin typeface="Francois One"/>
              </a:rPr>
              <a:t>Chuẩn</a:t>
            </a:r>
            <a:r>
              <a:rPr lang="en-US" sz="4630" spc="166" dirty="0">
                <a:solidFill>
                  <a:srgbClr val="231F20"/>
                </a:solidFill>
                <a:latin typeface="Francois One"/>
              </a:rPr>
              <a:t> </a:t>
            </a:r>
            <a:r>
              <a:rPr lang="en-US" sz="4630" spc="166" dirty="0" err="1">
                <a:solidFill>
                  <a:srgbClr val="231F20"/>
                </a:solidFill>
                <a:latin typeface="Francois One"/>
              </a:rPr>
              <a:t>bị</a:t>
            </a:r>
            <a:r>
              <a:rPr lang="en-US" sz="4630" spc="166" dirty="0">
                <a:solidFill>
                  <a:srgbClr val="231F20"/>
                </a:solidFill>
                <a:latin typeface="Francois One"/>
              </a:rPr>
              <a:t> </a:t>
            </a:r>
            <a:r>
              <a:rPr lang="en-US" sz="4630" spc="166" dirty="0" err="1">
                <a:solidFill>
                  <a:srgbClr val="231F20"/>
                </a:solidFill>
                <a:latin typeface="Francois One"/>
              </a:rPr>
              <a:t>viết</a:t>
            </a:r>
            <a:r>
              <a:rPr lang="en-US" sz="4630" spc="166" dirty="0">
                <a:solidFill>
                  <a:srgbClr val="231F20"/>
                </a:solidFill>
                <a:latin typeface="Francois One"/>
              </a:rPr>
              <a:t>, </a:t>
            </a:r>
            <a:r>
              <a:rPr lang="en-US" sz="4630" spc="166" dirty="0" err="1">
                <a:solidFill>
                  <a:srgbClr val="231F20"/>
                </a:solidFill>
                <a:latin typeface="Francois One"/>
              </a:rPr>
              <a:t>chúng</a:t>
            </a:r>
            <a:r>
              <a:rPr lang="en-US" sz="4630" spc="166" dirty="0">
                <a:solidFill>
                  <a:srgbClr val="231F20"/>
                </a:solidFill>
                <a:latin typeface="Francois One"/>
              </a:rPr>
              <a:t> ta </a:t>
            </a:r>
            <a:r>
              <a:rPr lang="en-US" sz="4630" spc="166" dirty="0" err="1">
                <a:solidFill>
                  <a:srgbClr val="231F20"/>
                </a:solidFill>
                <a:latin typeface="Francois One"/>
              </a:rPr>
              <a:t>cần</a:t>
            </a:r>
            <a:r>
              <a:rPr lang="en-US" sz="4630" spc="166" dirty="0">
                <a:solidFill>
                  <a:srgbClr val="231F20"/>
                </a:solidFill>
                <a:latin typeface="Francois One"/>
              </a:rPr>
              <a:t>:</a:t>
            </a:r>
          </a:p>
        </p:txBody>
      </p:sp>
      <p:graphicFrame>
        <p:nvGraphicFramePr>
          <p:cNvPr id="10" name="Table 9">
            <a:extLst>
              <a:ext uri="{FF2B5EF4-FFF2-40B4-BE49-F238E27FC236}">
                <a16:creationId xmlns:a16="http://schemas.microsoft.com/office/drawing/2014/main" id="{94F2A214-FC4D-528A-4B34-35621A83F1CA}"/>
              </a:ext>
            </a:extLst>
          </p:cNvPr>
          <p:cNvGraphicFramePr>
            <a:graphicFrameLocks noGrp="1"/>
          </p:cNvGraphicFramePr>
          <p:nvPr/>
        </p:nvGraphicFramePr>
        <p:xfrm>
          <a:off x="1772284" y="2969545"/>
          <a:ext cx="14743430" cy="5597682"/>
        </p:xfrm>
        <a:graphic>
          <a:graphicData uri="http://schemas.openxmlformats.org/drawingml/2006/table">
            <a:tbl>
              <a:tblPr firstRow="1" firstCol="1" bandRow="1">
                <a:tableStyleId>{16D9F66E-5EB9-4882-86FB-DCBF35E3C3E4}</a:tableStyleId>
              </a:tblPr>
              <a:tblGrid>
                <a:gridCol w="12907009">
                  <a:extLst>
                    <a:ext uri="{9D8B030D-6E8A-4147-A177-3AD203B41FA5}">
                      <a16:colId xmlns:a16="http://schemas.microsoft.com/office/drawing/2014/main" val="1812751996"/>
                    </a:ext>
                  </a:extLst>
                </a:gridCol>
                <a:gridCol w="1836421">
                  <a:extLst>
                    <a:ext uri="{9D8B030D-6E8A-4147-A177-3AD203B41FA5}">
                      <a16:colId xmlns:a16="http://schemas.microsoft.com/office/drawing/2014/main" val="1610196748"/>
                    </a:ext>
                  </a:extLst>
                </a:gridCol>
              </a:tblGrid>
              <a:tr h="1607458">
                <a:tc>
                  <a:txBody>
                    <a:bodyPr/>
                    <a:lstStyle/>
                    <a:p>
                      <a:pPr algn="just">
                        <a:lnSpc>
                          <a:spcPct val="107000"/>
                        </a:lnSpc>
                        <a:spcAft>
                          <a:spcPts val="800"/>
                        </a:spcAft>
                      </a:pPr>
                      <a:r>
                        <a:rPr lang="vi-VN" sz="3500" b="0" dirty="0">
                          <a:effectLst/>
                          <a:latin typeface="Francois One" panose="020B0604020202020204" charset="0"/>
                        </a:rPr>
                        <a:t>Tìm đọc tham khảo những bài viết, ý kiến liên quan đến bài thơ bạn sẽ phân tích, đánh giá.</a:t>
                      </a: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3500" b="0" dirty="0">
                          <a:effectLst/>
                          <a:latin typeface="Francois One" panose="020B0604020202020204" charset="0"/>
                        </a:rPr>
                        <a:t>Đ</a:t>
                      </a: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2847005"/>
                  </a:ext>
                </a:extLst>
              </a:tr>
              <a:tr h="775308">
                <a:tc>
                  <a:txBody>
                    <a:bodyPr/>
                    <a:lstStyle/>
                    <a:p>
                      <a:pPr algn="just">
                        <a:lnSpc>
                          <a:spcPct val="107000"/>
                        </a:lnSpc>
                        <a:spcAft>
                          <a:spcPts val="800"/>
                        </a:spcAft>
                      </a:pPr>
                      <a:r>
                        <a:rPr lang="vi-VN" sz="3500" b="0">
                          <a:effectLst/>
                          <a:latin typeface="Francois One" panose="020B0604020202020204" charset="0"/>
                        </a:rPr>
                        <a:t>Lựa chọn ngẫu nhiên 1 bài thơ để phân tích, đánh giá.</a:t>
                      </a:r>
                      <a:endParaRPr lang="en-US" sz="3500" b="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3500" b="0" dirty="0">
                          <a:effectLst/>
                          <a:latin typeface="Francois One" panose="020B0604020202020204" charset="0"/>
                        </a:rPr>
                        <a:t>S</a:t>
                      </a: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9090475"/>
                  </a:ext>
                </a:extLst>
              </a:tr>
              <a:tr h="1607458">
                <a:tc>
                  <a:txBody>
                    <a:bodyPr/>
                    <a:lstStyle/>
                    <a:p>
                      <a:pPr algn="just">
                        <a:lnSpc>
                          <a:spcPct val="107000"/>
                        </a:lnSpc>
                        <a:spcAft>
                          <a:spcPts val="800"/>
                        </a:spcAft>
                      </a:pPr>
                      <a:r>
                        <a:rPr lang="vi-VN" sz="3500" b="0" dirty="0">
                          <a:effectLst/>
                          <a:latin typeface="Francois One" panose="020B0604020202020204" charset="0"/>
                        </a:rPr>
                        <a:t>Lựa chọn có cân nhắc để chọn đúng bài thơ đã thật sự làm bạn rung cảm và tin vào giá trị nghệ thuật của nó.</a:t>
                      </a: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3500" b="0" dirty="0">
                          <a:effectLst/>
                          <a:latin typeface="Francois One" panose="020B0604020202020204" charset="0"/>
                        </a:rPr>
                        <a:t>Đ</a:t>
                      </a: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6187675"/>
                  </a:ext>
                </a:extLst>
              </a:tr>
              <a:tr h="1607458">
                <a:tc>
                  <a:txBody>
                    <a:bodyPr/>
                    <a:lstStyle/>
                    <a:p>
                      <a:pPr algn="just">
                        <a:lnSpc>
                          <a:spcPct val="107000"/>
                        </a:lnSpc>
                        <a:spcAft>
                          <a:spcPts val="800"/>
                        </a:spcAft>
                      </a:pPr>
                      <a:r>
                        <a:rPr lang="vi-VN" sz="3500" b="0" dirty="0">
                          <a:effectLst/>
                          <a:latin typeface="Francois One" panose="020B0604020202020204" charset="0"/>
                        </a:rPr>
                        <a:t>Không cần tìm đọc tham khảo những bài viết, ý kiến liên quan đến bài thơ, chỉ cần dựa vào cảm nhận của bản thân là đủ.</a:t>
                      </a: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3500" b="0" dirty="0">
                          <a:effectLst/>
                          <a:latin typeface="Francois One" panose="020B0604020202020204" charset="0"/>
                        </a:rPr>
                        <a:t>S</a:t>
                      </a:r>
                      <a:endParaRPr lang="en-US" sz="3500" b="0" dirty="0">
                        <a:effectLst/>
                        <a:latin typeface="Francois One"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8807290"/>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1025" t="73237"/>
          <a:stretch>
            <a:fillRect/>
          </a:stretch>
        </p:blipFill>
        <p:spPr>
          <a:xfrm rot="-1602916">
            <a:off x="-1437522" y="-515839"/>
            <a:ext cx="5488788" cy="299934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42914">
            <a:off x="14752787" y="5979458"/>
            <a:ext cx="8974046" cy="861508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2278046" y="7755457"/>
            <a:ext cx="5033394" cy="411480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29845">
            <a:off x="537879" y="8317087"/>
            <a:ext cx="2148352" cy="1503847"/>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66409" y="-287418"/>
            <a:ext cx="2542499" cy="2542499"/>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93513">
            <a:off x="15902344" y="-939634"/>
            <a:ext cx="3823209" cy="3781501"/>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422642" y="8177551"/>
            <a:ext cx="2542499" cy="2542499"/>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717947" flipH="1">
            <a:off x="15539112" y="835328"/>
            <a:ext cx="2064893" cy="1775808"/>
          </a:xfrm>
          <a:prstGeom prst="rect">
            <a:avLst/>
          </a:prstGeom>
        </p:spPr>
      </p:pic>
      <p:pic>
        <p:nvPicPr>
          <p:cNvPr id="20" name="Picture 19">
            <a:extLst>
              <a:ext uri="{FF2B5EF4-FFF2-40B4-BE49-F238E27FC236}">
                <a16:creationId xmlns:a16="http://schemas.microsoft.com/office/drawing/2014/main" id="{E472EBFC-27E1-4E8C-35C7-B4841B6E2474}"/>
              </a:ext>
            </a:extLst>
          </p:cNvPr>
          <p:cNvPicPr>
            <a:picLocks noChangeAspect="1"/>
          </p:cNvPicPr>
          <p:nvPr/>
        </p:nvPicPr>
        <p:blipFill rotWithShape="1">
          <a:blip r:embed="rId16">
            <a:extLst>
              <a:ext uri="{28A0092B-C50C-407E-A947-70E740481C1C}">
                <a14:useLocalDpi xmlns:a14="http://schemas.microsoft.com/office/drawing/2010/main" val="0"/>
              </a:ext>
            </a:extLst>
          </a:blip>
          <a:srcRect l="24233" t="4361" r="24998" b="8513"/>
          <a:stretch/>
        </p:blipFill>
        <p:spPr>
          <a:xfrm>
            <a:off x="4432494" y="449171"/>
            <a:ext cx="9283506" cy="896152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821" r="56483" b="56933"/>
          <a:stretch>
            <a:fillRect/>
          </a:stretch>
        </p:blipFill>
        <p:spPr>
          <a:xfrm rot="-10800000">
            <a:off x="-2534748" y="-293233"/>
            <a:ext cx="6437334" cy="386449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2278046" y="7755457"/>
            <a:ext cx="5033394" cy="411480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9845">
            <a:off x="498441" y="8055759"/>
            <a:ext cx="2462461" cy="172372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48546">
            <a:off x="15870236" y="-1929334"/>
            <a:ext cx="4294383"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42914">
            <a:off x="15561772" y="7647108"/>
            <a:ext cx="7527863" cy="7226748"/>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83919" y="304021"/>
            <a:ext cx="1789768" cy="1789768"/>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30833">
            <a:off x="6095719" y="115550"/>
            <a:ext cx="6096562" cy="1196450"/>
          </a:xfrm>
          <a:prstGeom prst="rect">
            <a:avLst/>
          </a:prstGeom>
        </p:spPr>
      </p:pic>
      <p:sp>
        <p:nvSpPr>
          <p:cNvPr id="9" name="TextBox 9"/>
          <p:cNvSpPr txBox="1"/>
          <p:nvPr/>
        </p:nvSpPr>
        <p:spPr>
          <a:xfrm>
            <a:off x="3595449" y="93825"/>
            <a:ext cx="11097102" cy="9943876"/>
          </a:xfrm>
          <a:prstGeom prst="rect">
            <a:avLst/>
          </a:prstGeom>
        </p:spPr>
        <p:txBody>
          <a:bodyPr wrap="square" lIns="0" tIns="0" rIns="0" bIns="0" rtlCol="0" anchor="t">
            <a:spAutoFit/>
          </a:bodyPr>
          <a:lstStyle/>
          <a:p>
            <a:pPr algn="ctr">
              <a:lnSpc>
                <a:spcPts val="9076"/>
              </a:lnSpc>
            </a:pPr>
            <a:r>
              <a:rPr lang="en-US" sz="4630" spc="166" dirty="0" err="1">
                <a:solidFill>
                  <a:srgbClr val="231F20"/>
                </a:solidFill>
                <a:latin typeface="Francois One"/>
              </a:rPr>
              <a:t>Phiếu</a:t>
            </a:r>
            <a:r>
              <a:rPr lang="en-US" sz="4630" spc="166" dirty="0">
                <a:solidFill>
                  <a:srgbClr val="231F20"/>
                </a:solidFill>
                <a:latin typeface="Francois One"/>
              </a:rPr>
              <a:t> học </a:t>
            </a:r>
            <a:r>
              <a:rPr lang="en-US" sz="4630" spc="166" dirty="0" err="1">
                <a:solidFill>
                  <a:srgbClr val="231F20"/>
                </a:solidFill>
                <a:latin typeface="Francois One"/>
              </a:rPr>
              <a:t>tập</a:t>
            </a:r>
            <a:r>
              <a:rPr lang="en-US" sz="4630" spc="166" dirty="0">
                <a:solidFill>
                  <a:srgbClr val="231F20"/>
                </a:solidFill>
                <a:latin typeface="Francois One"/>
              </a:rPr>
              <a:t> </a:t>
            </a:r>
            <a:r>
              <a:rPr lang="en-US" sz="4630" spc="166" dirty="0" err="1">
                <a:solidFill>
                  <a:srgbClr val="231F20"/>
                </a:solidFill>
                <a:latin typeface="Francois One"/>
              </a:rPr>
              <a:t>số</a:t>
            </a:r>
            <a:r>
              <a:rPr lang="en-US" sz="4630" spc="166" dirty="0">
                <a:solidFill>
                  <a:srgbClr val="231F20"/>
                </a:solidFill>
                <a:latin typeface="Francois One"/>
              </a:rPr>
              <a:t> 2</a:t>
            </a:r>
          </a:p>
          <a:p>
            <a:pPr algn="ctr">
              <a:lnSpc>
                <a:spcPts val="9076"/>
              </a:lnSpc>
            </a:pPr>
            <a:endParaRPr lang="en-US" sz="4630" spc="166" dirty="0">
              <a:solidFill>
                <a:srgbClr val="231F20"/>
              </a:solidFill>
              <a:latin typeface="Francois One"/>
            </a:endParaRPr>
          </a:p>
          <a:p>
            <a:pPr algn="ctr">
              <a:lnSpc>
                <a:spcPts val="6020"/>
              </a:lnSpc>
            </a:pPr>
            <a:r>
              <a:rPr lang="en-US" sz="4630" spc="166" dirty="0">
                <a:solidFill>
                  <a:srgbClr val="231F20"/>
                </a:solidFill>
                <a:latin typeface="Francois One"/>
              </a:rPr>
              <a:t>Khi </a:t>
            </a:r>
            <a:r>
              <a:rPr lang="en-US" sz="4630" spc="166" dirty="0" err="1">
                <a:solidFill>
                  <a:srgbClr val="231F20"/>
                </a:solidFill>
                <a:latin typeface="Francois One"/>
              </a:rPr>
              <a:t>phân</a:t>
            </a:r>
            <a:r>
              <a:rPr lang="en-US" sz="4630" spc="166" dirty="0">
                <a:solidFill>
                  <a:srgbClr val="231F20"/>
                </a:solidFill>
                <a:latin typeface="Francois One"/>
              </a:rPr>
              <a:t> </a:t>
            </a:r>
            <a:r>
              <a:rPr lang="en-US" sz="4630" spc="166" dirty="0" err="1">
                <a:solidFill>
                  <a:srgbClr val="231F20"/>
                </a:solidFill>
                <a:latin typeface="Francois One"/>
              </a:rPr>
              <a:t>tích</a:t>
            </a:r>
            <a:r>
              <a:rPr lang="en-US" sz="4630" spc="166" dirty="0">
                <a:solidFill>
                  <a:srgbClr val="231F20"/>
                </a:solidFill>
                <a:latin typeface="Francois One"/>
              </a:rPr>
              <a:t>, </a:t>
            </a:r>
            <a:r>
              <a:rPr lang="en-US" sz="4630" spc="166" dirty="0" err="1">
                <a:solidFill>
                  <a:srgbClr val="231F20"/>
                </a:solidFill>
                <a:latin typeface="Francois One"/>
              </a:rPr>
              <a:t>đánh</a:t>
            </a:r>
            <a:r>
              <a:rPr lang="en-US" sz="4630" spc="166" dirty="0">
                <a:solidFill>
                  <a:srgbClr val="231F20"/>
                </a:solidFill>
                <a:latin typeface="Francois One"/>
              </a:rPr>
              <a:t> </a:t>
            </a:r>
            <a:r>
              <a:rPr lang="en-US" sz="4630" spc="166" dirty="0" err="1">
                <a:solidFill>
                  <a:srgbClr val="231F20"/>
                </a:solidFill>
                <a:latin typeface="Francois One"/>
              </a:rPr>
              <a:t>giá</a:t>
            </a:r>
            <a:r>
              <a:rPr lang="en-US" sz="4630" spc="166" dirty="0">
                <a:solidFill>
                  <a:srgbClr val="231F20"/>
                </a:solidFill>
                <a:latin typeface="Francois One"/>
              </a:rPr>
              <a:t> </a:t>
            </a:r>
            <a:r>
              <a:rPr lang="en-US" sz="4630" spc="166" dirty="0" err="1">
                <a:solidFill>
                  <a:srgbClr val="231F20"/>
                </a:solidFill>
                <a:latin typeface="Francois One"/>
              </a:rPr>
              <a:t>một</a:t>
            </a:r>
            <a:r>
              <a:rPr lang="en-US" sz="4630" spc="166" dirty="0">
                <a:solidFill>
                  <a:srgbClr val="231F20"/>
                </a:solidFill>
                <a:latin typeface="Francois One"/>
              </a:rPr>
              <a:t> </a:t>
            </a:r>
            <a:r>
              <a:rPr lang="en-US" sz="4630" spc="166" dirty="0" err="1">
                <a:solidFill>
                  <a:srgbClr val="231F20"/>
                </a:solidFill>
                <a:latin typeface="Francois One"/>
              </a:rPr>
              <a:t>tác</a:t>
            </a:r>
            <a:r>
              <a:rPr lang="en-US" sz="4630" spc="166" dirty="0">
                <a:solidFill>
                  <a:srgbClr val="231F20"/>
                </a:solidFill>
                <a:latin typeface="Francois One"/>
              </a:rPr>
              <a:t> </a:t>
            </a:r>
            <a:r>
              <a:rPr lang="en-US" sz="4630" spc="166" dirty="0" err="1">
                <a:solidFill>
                  <a:srgbClr val="231F20"/>
                </a:solidFill>
                <a:latin typeface="Francois One"/>
              </a:rPr>
              <a:t>phẩm</a:t>
            </a:r>
            <a:r>
              <a:rPr lang="en-US" sz="4630" spc="166" dirty="0">
                <a:solidFill>
                  <a:srgbClr val="231F20"/>
                </a:solidFill>
                <a:latin typeface="Francois One"/>
              </a:rPr>
              <a:t> </a:t>
            </a:r>
            <a:r>
              <a:rPr lang="en-US" sz="4630" spc="166" dirty="0" err="1">
                <a:solidFill>
                  <a:srgbClr val="231F20"/>
                </a:solidFill>
                <a:latin typeface="Francois One"/>
              </a:rPr>
              <a:t>thơ</a:t>
            </a:r>
            <a:r>
              <a:rPr lang="en-US" sz="4630" spc="166" dirty="0">
                <a:solidFill>
                  <a:srgbClr val="231F20"/>
                </a:solidFill>
                <a:latin typeface="Francois One"/>
              </a:rPr>
              <a:t> </a:t>
            </a:r>
            <a:r>
              <a:rPr lang="en-US" sz="4630" spc="166" dirty="0" err="1">
                <a:solidFill>
                  <a:srgbClr val="231F20"/>
                </a:solidFill>
                <a:latin typeface="Francois One"/>
              </a:rPr>
              <a:t>cần</a:t>
            </a:r>
            <a:r>
              <a:rPr lang="en-US" sz="4630" spc="166" dirty="0">
                <a:solidFill>
                  <a:srgbClr val="231F20"/>
                </a:solidFill>
                <a:latin typeface="Francois One"/>
              </a:rPr>
              <a:t> </a:t>
            </a:r>
            <a:r>
              <a:rPr lang="en-US" sz="4630" spc="166" dirty="0" err="1">
                <a:solidFill>
                  <a:srgbClr val="231F20"/>
                </a:solidFill>
                <a:latin typeface="Francois One"/>
              </a:rPr>
              <a:t>tìm</a:t>
            </a:r>
            <a:r>
              <a:rPr lang="en-US" sz="4630" spc="166" dirty="0">
                <a:solidFill>
                  <a:srgbClr val="231F20"/>
                </a:solidFill>
                <a:latin typeface="Francois One"/>
              </a:rPr>
              <a:t> </a:t>
            </a:r>
            <a:r>
              <a:rPr lang="en-US" sz="4630" spc="166" dirty="0" err="1">
                <a:solidFill>
                  <a:srgbClr val="231F20"/>
                </a:solidFill>
                <a:latin typeface="Francois One"/>
              </a:rPr>
              <a:t>các</a:t>
            </a:r>
            <a:r>
              <a:rPr lang="en-US" sz="4630" spc="166" dirty="0">
                <a:solidFill>
                  <a:srgbClr val="231F20"/>
                </a:solidFill>
                <a:latin typeface="Francois One"/>
              </a:rPr>
              <a:t> ý </a:t>
            </a:r>
            <a:r>
              <a:rPr lang="en-US" sz="4630" spc="166" dirty="0" err="1">
                <a:solidFill>
                  <a:srgbClr val="231F20"/>
                </a:solidFill>
                <a:latin typeface="Francois One"/>
              </a:rPr>
              <a:t>sau</a:t>
            </a:r>
            <a:r>
              <a:rPr lang="en-US" sz="4630" spc="166" dirty="0">
                <a:solidFill>
                  <a:srgbClr val="231F20"/>
                </a:solidFill>
                <a:latin typeface="Francois One"/>
              </a:rPr>
              <a:t>:</a:t>
            </a:r>
          </a:p>
          <a:p>
            <a:pPr algn="ctr">
              <a:lnSpc>
                <a:spcPct val="107000"/>
              </a:lnSpc>
              <a:spcAft>
                <a:spcPts val="800"/>
              </a:spcAft>
            </a:pPr>
            <a:r>
              <a:rPr lang="vi-VN"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vi-VN"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vi-VN"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vi-VN"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vi-VN"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vi-VN"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vi-VN"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6020"/>
              </a:lnSpc>
            </a:pPr>
            <a:endParaRPr lang="en-US" sz="4630" spc="166" dirty="0">
              <a:solidFill>
                <a:srgbClr val="231F20"/>
              </a:solidFill>
              <a:latin typeface="Francois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a:off x="-255966" y="9258300"/>
            <a:ext cx="18417041" cy="3532094"/>
            <a:chOff x="0" y="0"/>
            <a:chExt cx="6350000" cy="1217828"/>
          </a:xfrm>
        </p:grpSpPr>
        <p:sp>
          <p:nvSpPr>
            <p:cNvPr id="3" name="Freeform 3"/>
            <p:cNvSpPr/>
            <p:nvPr/>
          </p:nvSpPr>
          <p:spPr>
            <a:xfrm>
              <a:off x="0" y="82550"/>
              <a:ext cx="6350000" cy="1134008"/>
            </a:xfrm>
            <a:custGeom>
              <a:avLst/>
              <a:gdLst/>
              <a:ahLst/>
              <a:cxnLst/>
              <a:rect l="l" t="t" r="r" b="b"/>
              <a:pathLst>
                <a:path w="6350000" h="113400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58A268">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31221"/>
          <a:stretch>
            <a:fillRect/>
          </a:stretch>
        </p:blipFill>
        <p:spPr>
          <a:xfrm rot="-6640818">
            <a:off x="15602284" y="252889"/>
            <a:ext cx="3771895" cy="2292375"/>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42122">
            <a:off x="-2147192" y="-1160326"/>
            <a:ext cx="4294383" cy="41148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30833">
            <a:off x="6095719" y="115550"/>
            <a:ext cx="6096562" cy="1196450"/>
          </a:xfrm>
          <a:prstGeom prst="rect">
            <a:avLst/>
          </a:prstGeom>
        </p:spPr>
      </p:pic>
      <p:sp>
        <p:nvSpPr>
          <p:cNvPr id="7" name="TextBox 7"/>
          <p:cNvSpPr txBox="1"/>
          <p:nvPr/>
        </p:nvSpPr>
        <p:spPr>
          <a:xfrm>
            <a:off x="3595449" y="93825"/>
            <a:ext cx="11097102" cy="3448252"/>
          </a:xfrm>
          <a:prstGeom prst="rect">
            <a:avLst/>
          </a:prstGeom>
        </p:spPr>
        <p:txBody>
          <a:bodyPr lIns="0" tIns="0" rIns="0" bIns="0" rtlCol="0" anchor="t">
            <a:spAutoFit/>
          </a:bodyPr>
          <a:lstStyle/>
          <a:p>
            <a:pPr algn="ctr">
              <a:lnSpc>
                <a:spcPts val="9076"/>
              </a:lnSpc>
            </a:pPr>
            <a:r>
              <a:rPr lang="en-US" sz="4630" spc="166" dirty="0" err="1">
                <a:solidFill>
                  <a:srgbClr val="231F20"/>
                </a:solidFill>
                <a:latin typeface="Francois One"/>
              </a:rPr>
              <a:t>Phiếu</a:t>
            </a:r>
            <a:r>
              <a:rPr lang="en-US" sz="4630" spc="166" dirty="0">
                <a:solidFill>
                  <a:srgbClr val="231F20"/>
                </a:solidFill>
                <a:latin typeface="Francois One"/>
              </a:rPr>
              <a:t> học </a:t>
            </a:r>
            <a:r>
              <a:rPr lang="en-US" sz="4630" spc="166" dirty="0" err="1">
                <a:solidFill>
                  <a:srgbClr val="231F20"/>
                </a:solidFill>
                <a:latin typeface="Francois One"/>
              </a:rPr>
              <a:t>tập</a:t>
            </a:r>
            <a:r>
              <a:rPr lang="en-US" sz="4630" spc="166" dirty="0">
                <a:solidFill>
                  <a:srgbClr val="231F20"/>
                </a:solidFill>
                <a:latin typeface="Francois One"/>
              </a:rPr>
              <a:t> </a:t>
            </a:r>
            <a:r>
              <a:rPr lang="en-US" sz="4630" spc="166" dirty="0" err="1">
                <a:solidFill>
                  <a:srgbClr val="231F20"/>
                </a:solidFill>
                <a:latin typeface="Francois One"/>
              </a:rPr>
              <a:t>số</a:t>
            </a:r>
            <a:r>
              <a:rPr lang="en-US" sz="4630" spc="166" dirty="0">
                <a:solidFill>
                  <a:srgbClr val="231F20"/>
                </a:solidFill>
                <a:latin typeface="Francois One"/>
              </a:rPr>
              <a:t> 2</a:t>
            </a:r>
          </a:p>
          <a:p>
            <a:pPr algn="ctr">
              <a:lnSpc>
                <a:spcPts val="6020"/>
              </a:lnSpc>
            </a:pPr>
            <a:r>
              <a:rPr lang="en-US" sz="4630" spc="166" dirty="0">
                <a:solidFill>
                  <a:srgbClr val="231F20"/>
                </a:solidFill>
                <a:latin typeface="Francois One"/>
              </a:rPr>
              <a:t>Khi </a:t>
            </a:r>
            <a:r>
              <a:rPr lang="en-US" sz="4630" spc="166" dirty="0" err="1">
                <a:solidFill>
                  <a:srgbClr val="231F20"/>
                </a:solidFill>
                <a:latin typeface="Francois One"/>
              </a:rPr>
              <a:t>phân</a:t>
            </a:r>
            <a:r>
              <a:rPr lang="en-US" sz="4630" spc="166" dirty="0">
                <a:solidFill>
                  <a:srgbClr val="231F20"/>
                </a:solidFill>
                <a:latin typeface="Francois One"/>
              </a:rPr>
              <a:t> </a:t>
            </a:r>
            <a:r>
              <a:rPr lang="en-US" sz="4630" spc="166" dirty="0" err="1">
                <a:solidFill>
                  <a:srgbClr val="231F20"/>
                </a:solidFill>
                <a:latin typeface="Francois One"/>
              </a:rPr>
              <a:t>tích</a:t>
            </a:r>
            <a:r>
              <a:rPr lang="en-US" sz="4630" spc="166" dirty="0">
                <a:solidFill>
                  <a:srgbClr val="231F20"/>
                </a:solidFill>
                <a:latin typeface="Francois One"/>
              </a:rPr>
              <a:t>, </a:t>
            </a:r>
            <a:r>
              <a:rPr lang="en-US" sz="4630" spc="166" dirty="0" err="1">
                <a:solidFill>
                  <a:srgbClr val="231F20"/>
                </a:solidFill>
                <a:latin typeface="Francois One"/>
              </a:rPr>
              <a:t>đánh</a:t>
            </a:r>
            <a:r>
              <a:rPr lang="en-US" sz="4630" spc="166" dirty="0">
                <a:solidFill>
                  <a:srgbClr val="231F20"/>
                </a:solidFill>
                <a:latin typeface="Francois One"/>
              </a:rPr>
              <a:t> </a:t>
            </a:r>
            <a:r>
              <a:rPr lang="en-US" sz="4630" spc="166" dirty="0" err="1">
                <a:solidFill>
                  <a:srgbClr val="231F20"/>
                </a:solidFill>
                <a:latin typeface="Francois One"/>
              </a:rPr>
              <a:t>giá</a:t>
            </a:r>
            <a:r>
              <a:rPr lang="en-US" sz="4630" spc="166" dirty="0">
                <a:solidFill>
                  <a:srgbClr val="231F20"/>
                </a:solidFill>
                <a:latin typeface="Francois One"/>
              </a:rPr>
              <a:t> </a:t>
            </a:r>
            <a:r>
              <a:rPr lang="en-US" sz="4630" spc="166" dirty="0" err="1">
                <a:solidFill>
                  <a:srgbClr val="231F20"/>
                </a:solidFill>
                <a:latin typeface="Francois One"/>
              </a:rPr>
              <a:t>một</a:t>
            </a:r>
            <a:r>
              <a:rPr lang="en-US" sz="4630" spc="166" dirty="0">
                <a:solidFill>
                  <a:srgbClr val="231F20"/>
                </a:solidFill>
                <a:latin typeface="Francois One"/>
              </a:rPr>
              <a:t> </a:t>
            </a:r>
            <a:r>
              <a:rPr lang="en-US" sz="4630" spc="166" dirty="0" err="1">
                <a:solidFill>
                  <a:srgbClr val="231F20"/>
                </a:solidFill>
                <a:latin typeface="Francois One"/>
              </a:rPr>
              <a:t>tác</a:t>
            </a:r>
            <a:r>
              <a:rPr lang="en-US" sz="4630" spc="166" dirty="0">
                <a:solidFill>
                  <a:srgbClr val="231F20"/>
                </a:solidFill>
                <a:latin typeface="Francois One"/>
              </a:rPr>
              <a:t> </a:t>
            </a:r>
            <a:r>
              <a:rPr lang="en-US" sz="4630" spc="166" dirty="0" err="1">
                <a:solidFill>
                  <a:srgbClr val="231F20"/>
                </a:solidFill>
                <a:latin typeface="Francois One"/>
              </a:rPr>
              <a:t>phẩm</a:t>
            </a:r>
            <a:r>
              <a:rPr lang="en-US" sz="4630" spc="166" dirty="0">
                <a:solidFill>
                  <a:srgbClr val="231F20"/>
                </a:solidFill>
                <a:latin typeface="Francois One"/>
              </a:rPr>
              <a:t> </a:t>
            </a:r>
            <a:r>
              <a:rPr lang="en-US" sz="4630" spc="166" dirty="0" err="1">
                <a:solidFill>
                  <a:srgbClr val="231F20"/>
                </a:solidFill>
                <a:latin typeface="Francois One"/>
              </a:rPr>
              <a:t>thơ</a:t>
            </a:r>
            <a:r>
              <a:rPr lang="en-US" sz="4630" spc="166" dirty="0">
                <a:solidFill>
                  <a:srgbClr val="231F20"/>
                </a:solidFill>
                <a:latin typeface="Francois One"/>
              </a:rPr>
              <a:t> </a:t>
            </a:r>
            <a:r>
              <a:rPr lang="en-US" sz="4630" spc="166" dirty="0" err="1">
                <a:solidFill>
                  <a:srgbClr val="231F20"/>
                </a:solidFill>
                <a:latin typeface="Francois One"/>
              </a:rPr>
              <a:t>cần</a:t>
            </a:r>
            <a:r>
              <a:rPr lang="en-US" sz="4630" spc="166" dirty="0">
                <a:solidFill>
                  <a:srgbClr val="231F20"/>
                </a:solidFill>
                <a:latin typeface="Francois One"/>
              </a:rPr>
              <a:t> </a:t>
            </a:r>
            <a:r>
              <a:rPr lang="en-US" sz="4630" spc="166" dirty="0" err="1">
                <a:solidFill>
                  <a:srgbClr val="231F20"/>
                </a:solidFill>
                <a:latin typeface="Francois One"/>
              </a:rPr>
              <a:t>tìm</a:t>
            </a:r>
            <a:r>
              <a:rPr lang="en-US" sz="4630" spc="166" dirty="0">
                <a:solidFill>
                  <a:srgbClr val="231F20"/>
                </a:solidFill>
                <a:latin typeface="Francois One"/>
              </a:rPr>
              <a:t> </a:t>
            </a:r>
            <a:r>
              <a:rPr lang="en-US" sz="4630" spc="166" dirty="0" err="1">
                <a:solidFill>
                  <a:srgbClr val="231F20"/>
                </a:solidFill>
                <a:latin typeface="Francois One"/>
              </a:rPr>
              <a:t>các</a:t>
            </a:r>
            <a:r>
              <a:rPr lang="en-US" sz="4630" spc="166" dirty="0">
                <a:solidFill>
                  <a:srgbClr val="231F20"/>
                </a:solidFill>
                <a:latin typeface="Francois One"/>
              </a:rPr>
              <a:t> ý </a:t>
            </a:r>
            <a:r>
              <a:rPr lang="en-US" sz="4630" spc="166" dirty="0" err="1">
                <a:solidFill>
                  <a:srgbClr val="231F20"/>
                </a:solidFill>
                <a:latin typeface="Francois One"/>
              </a:rPr>
              <a:t>sau</a:t>
            </a:r>
            <a:r>
              <a:rPr lang="en-US" sz="4630" spc="166" dirty="0">
                <a:solidFill>
                  <a:srgbClr val="231F20"/>
                </a:solidFill>
                <a:latin typeface="Francois One"/>
              </a:rPr>
              <a:t>:</a:t>
            </a:r>
          </a:p>
          <a:p>
            <a:pPr algn="ctr">
              <a:lnSpc>
                <a:spcPts val="6020"/>
              </a:lnSpc>
            </a:pPr>
            <a:endParaRPr lang="en-US" sz="4630" spc="166" dirty="0">
              <a:solidFill>
                <a:srgbClr val="231F20"/>
              </a:solidFill>
              <a:latin typeface="Francois One"/>
            </a:endParaRPr>
          </a:p>
        </p:txBody>
      </p:sp>
      <p:graphicFrame>
        <p:nvGraphicFramePr>
          <p:cNvPr id="8" name="Table 7">
            <a:extLst>
              <a:ext uri="{FF2B5EF4-FFF2-40B4-BE49-F238E27FC236}">
                <a16:creationId xmlns:a16="http://schemas.microsoft.com/office/drawing/2014/main" id="{0DD0F75C-23DC-2D6B-B592-6BEE0DC964F4}"/>
              </a:ext>
            </a:extLst>
          </p:cNvPr>
          <p:cNvGraphicFramePr>
            <a:graphicFrameLocks noGrp="1"/>
          </p:cNvGraphicFramePr>
          <p:nvPr>
            <p:extLst>
              <p:ext uri="{D42A27DB-BD31-4B8C-83A1-F6EECF244321}">
                <p14:modId xmlns:p14="http://schemas.microsoft.com/office/powerpoint/2010/main" val="1458651998"/>
              </p:ext>
            </p:extLst>
          </p:nvPr>
        </p:nvGraphicFramePr>
        <p:xfrm>
          <a:off x="1500956" y="3162300"/>
          <a:ext cx="14248913" cy="5916848"/>
        </p:xfrm>
        <a:graphic>
          <a:graphicData uri="http://schemas.openxmlformats.org/drawingml/2006/table">
            <a:tbl>
              <a:tblPr firstRow="1" firstCol="1" bandRow="1">
                <a:tableStyleId>{16D9F66E-5EB9-4882-86FB-DCBF35E3C3E4}</a:tableStyleId>
              </a:tblPr>
              <a:tblGrid>
                <a:gridCol w="9838537">
                  <a:extLst>
                    <a:ext uri="{9D8B030D-6E8A-4147-A177-3AD203B41FA5}">
                      <a16:colId xmlns:a16="http://schemas.microsoft.com/office/drawing/2014/main" val="1342934943"/>
                    </a:ext>
                  </a:extLst>
                </a:gridCol>
                <a:gridCol w="1627682">
                  <a:extLst>
                    <a:ext uri="{9D8B030D-6E8A-4147-A177-3AD203B41FA5}">
                      <a16:colId xmlns:a16="http://schemas.microsoft.com/office/drawing/2014/main" val="2453977056"/>
                    </a:ext>
                  </a:extLst>
                </a:gridCol>
                <a:gridCol w="2782694">
                  <a:extLst>
                    <a:ext uri="{9D8B030D-6E8A-4147-A177-3AD203B41FA5}">
                      <a16:colId xmlns:a16="http://schemas.microsoft.com/office/drawing/2014/main" val="2896364368"/>
                    </a:ext>
                  </a:extLst>
                </a:gridCol>
              </a:tblGrid>
              <a:tr h="485534">
                <a:tc>
                  <a:txBody>
                    <a:bodyPr/>
                    <a:lstStyle/>
                    <a:p>
                      <a:pPr algn="ctr">
                        <a:lnSpc>
                          <a:spcPct val="107000"/>
                        </a:lnSpc>
                        <a:spcAft>
                          <a:spcPts val="800"/>
                        </a:spcAft>
                      </a:pPr>
                      <a:r>
                        <a:rPr lang="vi-VN" sz="3000" b="0" dirty="0">
                          <a:effectLst/>
                          <a:latin typeface="Francois One" panose="020B0604020202020204" charset="0"/>
                        </a:rPr>
                        <a:t>Tiêu chí</a:t>
                      </a:r>
                      <a:endParaRPr lang="en-US" sz="3000" b="0" dirty="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tc>
                <a:tc>
                  <a:txBody>
                    <a:bodyPr/>
                    <a:lstStyle/>
                    <a:p>
                      <a:pPr algn="ctr">
                        <a:lnSpc>
                          <a:spcPct val="107000"/>
                        </a:lnSpc>
                        <a:spcAft>
                          <a:spcPts val="800"/>
                        </a:spcAft>
                      </a:pPr>
                      <a:r>
                        <a:rPr lang="vi-VN" sz="3000" b="0">
                          <a:effectLst/>
                          <a:latin typeface="Francois One" panose="020B0604020202020204" charset="0"/>
                        </a:rPr>
                        <a:t>Có</a:t>
                      </a:r>
                      <a:endParaRPr lang="en-US" sz="3000" b="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tc>
                <a:tc>
                  <a:txBody>
                    <a:bodyPr/>
                    <a:lstStyle/>
                    <a:p>
                      <a:pPr algn="ctr">
                        <a:lnSpc>
                          <a:spcPct val="107000"/>
                        </a:lnSpc>
                        <a:spcAft>
                          <a:spcPts val="800"/>
                        </a:spcAft>
                      </a:pPr>
                      <a:r>
                        <a:rPr lang="vi-VN" sz="3000" b="0" dirty="0">
                          <a:effectLst/>
                          <a:latin typeface="Francois One" panose="020B0604020202020204" charset="0"/>
                        </a:rPr>
                        <a:t>Không</a:t>
                      </a:r>
                      <a:endParaRPr lang="en-US" sz="3000" b="0" dirty="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tc>
                <a:extLst>
                  <a:ext uri="{0D108BD9-81ED-4DB2-BD59-A6C34878D82A}">
                    <a16:rowId xmlns:a16="http://schemas.microsoft.com/office/drawing/2014/main" val="3042799625"/>
                  </a:ext>
                </a:extLst>
              </a:tr>
              <a:tr h="485534">
                <a:tc>
                  <a:txBody>
                    <a:bodyPr/>
                    <a:lstStyle/>
                    <a:p>
                      <a:pPr marL="0" lvl="0" indent="0" algn="just" fontAlgn="base">
                        <a:lnSpc>
                          <a:spcPct val="107000"/>
                        </a:lnSpc>
                        <a:spcAft>
                          <a:spcPts val="800"/>
                        </a:spcAft>
                        <a:buSzPts val="1000"/>
                        <a:buFont typeface="Symbol" panose="05050102010706020507" pitchFamily="18" charset="2"/>
                        <a:buNone/>
                        <a:tabLst>
                          <a:tab pos="457200" algn="l"/>
                        </a:tabLst>
                      </a:pPr>
                      <a:r>
                        <a:rPr lang="en-US" sz="2500" b="0" dirty="0" err="1">
                          <a:effectLst/>
                          <a:latin typeface="Francois One" panose="020B0604020202020204" charset="0"/>
                        </a:rPr>
                        <a:t>Đọc</a:t>
                      </a:r>
                      <a:r>
                        <a:rPr lang="en-US" sz="2500" b="0" dirty="0">
                          <a:effectLst/>
                          <a:latin typeface="Francois One" panose="020B0604020202020204" charset="0"/>
                        </a:rPr>
                        <a:t> </a:t>
                      </a:r>
                      <a:r>
                        <a:rPr lang="en-US" sz="2500" b="0" dirty="0" err="1">
                          <a:effectLst/>
                          <a:latin typeface="Francois One" panose="020B0604020202020204" charset="0"/>
                        </a:rPr>
                        <a:t>lại</a:t>
                      </a:r>
                      <a:r>
                        <a:rPr lang="en-US" sz="2500" b="0" dirty="0">
                          <a:effectLst/>
                          <a:latin typeface="Francois One" panose="020B0604020202020204" charset="0"/>
                        </a:rPr>
                        <a:t> </a:t>
                      </a:r>
                      <a:r>
                        <a:rPr lang="en-US" sz="2500" b="0" dirty="0" err="1">
                          <a:effectLst/>
                          <a:latin typeface="Francois One" panose="020B0604020202020204" charset="0"/>
                        </a:rPr>
                        <a:t>bài</a:t>
                      </a:r>
                      <a:r>
                        <a:rPr lang="en-US" sz="2500" b="0" dirty="0">
                          <a:effectLst/>
                          <a:latin typeface="Francois One" panose="020B0604020202020204" charset="0"/>
                        </a:rPr>
                        <a:t> </a:t>
                      </a:r>
                      <a:r>
                        <a:rPr lang="en-US" sz="2500" b="0" dirty="0" err="1">
                          <a:effectLst/>
                          <a:latin typeface="Francois One" panose="020B0604020202020204" charset="0"/>
                        </a:rPr>
                        <a:t>thơ</a:t>
                      </a:r>
                      <a:r>
                        <a:rPr lang="en-US" sz="2500" b="0" dirty="0">
                          <a:effectLst/>
                          <a:latin typeface="Francois One" panose="020B0604020202020204" charset="0"/>
                        </a:rPr>
                        <a:t> </a:t>
                      </a:r>
                      <a:r>
                        <a:rPr lang="en-US" sz="2500" b="0" dirty="0" err="1">
                          <a:effectLst/>
                          <a:latin typeface="Francois One" panose="020B0604020202020204" charset="0"/>
                        </a:rPr>
                        <a:t>đã</a:t>
                      </a:r>
                      <a:r>
                        <a:rPr lang="en-US" sz="2500" b="0" dirty="0">
                          <a:effectLst/>
                          <a:latin typeface="Francois One" panose="020B0604020202020204" charset="0"/>
                        </a:rPr>
                        <a:t> </a:t>
                      </a:r>
                      <a:r>
                        <a:rPr lang="en-US" sz="2500" b="0" dirty="0" err="1">
                          <a:effectLst/>
                          <a:latin typeface="Francois One" panose="020B0604020202020204" charset="0"/>
                        </a:rPr>
                        <a:t>chọn</a:t>
                      </a:r>
                      <a:r>
                        <a:rPr lang="en-US" sz="2500" b="0" dirty="0">
                          <a:effectLst/>
                          <a:latin typeface="Francois One" panose="020B0604020202020204" charset="0"/>
                        </a:rPr>
                        <a:t> </a:t>
                      </a:r>
                      <a:endParaRPr lang="en-US" sz="2500" b="0" dirty="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nchor="ctr"/>
                </a:tc>
                <a:tc>
                  <a:txBody>
                    <a:bodyPr/>
                    <a:lstStyle/>
                    <a:p>
                      <a:pPr algn="just">
                        <a:lnSpc>
                          <a:spcPct val="107000"/>
                        </a:lnSpc>
                        <a:spcAft>
                          <a:spcPts val="800"/>
                        </a:spcAft>
                      </a:pPr>
                      <a:r>
                        <a:rPr lang="vi-VN" sz="3000">
                          <a:effectLst/>
                          <a:latin typeface="Francois One" panose="020B0604020202020204" charset="0"/>
                        </a:rPr>
                        <a:t> </a:t>
                      </a:r>
                      <a:endParaRPr lang="en-US" sz="300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tc>
                <a:tc>
                  <a:txBody>
                    <a:bodyPr/>
                    <a:lstStyle/>
                    <a:p>
                      <a:pPr algn="just">
                        <a:lnSpc>
                          <a:spcPct val="107000"/>
                        </a:lnSpc>
                        <a:spcAft>
                          <a:spcPts val="800"/>
                        </a:spcAft>
                      </a:pPr>
                      <a:r>
                        <a:rPr lang="vi-VN" sz="3000">
                          <a:effectLst/>
                          <a:latin typeface="Francois One" panose="020B0604020202020204" charset="0"/>
                        </a:rPr>
                        <a:t> </a:t>
                      </a:r>
                      <a:endParaRPr lang="en-US" sz="300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tc>
                <a:extLst>
                  <a:ext uri="{0D108BD9-81ED-4DB2-BD59-A6C34878D82A}">
                    <a16:rowId xmlns:a16="http://schemas.microsoft.com/office/drawing/2014/main" val="1716140129"/>
                  </a:ext>
                </a:extLst>
              </a:tr>
              <a:tr h="987688">
                <a:tc>
                  <a:txBody>
                    <a:bodyPr/>
                    <a:lstStyle/>
                    <a:p>
                      <a:pPr marL="0" lvl="0" indent="0" algn="just" fontAlgn="base">
                        <a:lnSpc>
                          <a:spcPct val="107000"/>
                        </a:lnSpc>
                        <a:spcAft>
                          <a:spcPts val="800"/>
                        </a:spcAft>
                        <a:buSzPts val="1000"/>
                        <a:buFont typeface="Symbol" panose="05050102010706020507" pitchFamily="18" charset="2"/>
                        <a:buNone/>
                        <a:tabLst>
                          <a:tab pos="457200" algn="l"/>
                        </a:tabLst>
                      </a:pPr>
                      <a:r>
                        <a:rPr lang="en-US" sz="2500" b="0" dirty="0" err="1">
                          <a:effectLst/>
                          <a:latin typeface="Francois One" panose="020B0604020202020204" charset="0"/>
                        </a:rPr>
                        <a:t>Thử</a:t>
                      </a:r>
                      <a:r>
                        <a:rPr lang="en-US" sz="2500" b="0" dirty="0">
                          <a:effectLst/>
                          <a:latin typeface="Francois One" panose="020B0604020202020204" charset="0"/>
                        </a:rPr>
                        <a:t> </a:t>
                      </a:r>
                      <a:r>
                        <a:rPr lang="en-US" sz="2500" b="0" dirty="0" err="1">
                          <a:effectLst/>
                          <a:latin typeface="Francois One" panose="020B0604020202020204" charset="0"/>
                        </a:rPr>
                        <a:t>liên</a:t>
                      </a:r>
                      <a:r>
                        <a:rPr lang="en-US" sz="2500" b="0" dirty="0">
                          <a:effectLst/>
                          <a:latin typeface="Francois One" panose="020B0604020202020204" charset="0"/>
                        </a:rPr>
                        <a:t> </a:t>
                      </a:r>
                      <a:r>
                        <a:rPr lang="en-US" sz="2500" b="0" dirty="0" err="1">
                          <a:effectLst/>
                          <a:latin typeface="Francois One" panose="020B0604020202020204" charset="0"/>
                        </a:rPr>
                        <a:t>kết</a:t>
                      </a:r>
                      <a:r>
                        <a:rPr lang="en-US" sz="2500" b="0" dirty="0">
                          <a:effectLst/>
                          <a:latin typeface="Francois One" panose="020B0604020202020204" charset="0"/>
                        </a:rPr>
                        <a:t> </a:t>
                      </a:r>
                      <a:r>
                        <a:rPr lang="en-US" sz="2500" b="0" dirty="0" err="1">
                          <a:effectLst/>
                          <a:latin typeface="Francois One" panose="020B0604020202020204" charset="0"/>
                        </a:rPr>
                        <a:t>các</a:t>
                      </a:r>
                      <a:r>
                        <a:rPr lang="en-US" sz="2500" b="0" dirty="0">
                          <a:effectLst/>
                          <a:latin typeface="Francois One" panose="020B0604020202020204" charset="0"/>
                        </a:rPr>
                        <a:t> </a:t>
                      </a:r>
                      <a:r>
                        <a:rPr lang="en-US" sz="2500" b="0" dirty="0" err="1">
                          <a:effectLst/>
                          <a:latin typeface="Francois One" panose="020B0604020202020204" charset="0"/>
                        </a:rPr>
                        <a:t>hình</a:t>
                      </a:r>
                      <a:r>
                        <a:rPr lang="en-US" sz="2500" b="0" dirty="0">
                          <a:effectLst/>
                          <a:latin typeface="Francois One" panose="020B0604020202020204" charset="0"/>
                        </a:rPr>
                        <a:t> </a:t>
                      </a:r>
                      <a:r>
                        <a:rPr lang="en-US" sz="2500" b="0" dirty="0" err="1">
                          <a:effectLst/>
                          <a:latin typeface="Francois One" panose="020B0604020202020204" charset="0"/>
                        </a:rPr>
                        <a:t>thức</a:t>
                      </a:r>
                      <a:r>
                        <a:rPr lang="en-US" sz="2500" b="0" dirty="0">
                          <a:effectLst/>
                          <a:latin typeface="Francois One" panose="020B0604020202020204" charset="0"/>
                        </a:rPr>
                        <a:t> </a:t>
                      </a:r>
                      <a:r>
                        <a:rPr lang="en-US" sz="2500" b="0" dirty="0" err="1">
                          <a:effectLst/>
                          <a:latin typeface="Francois One" panose="020B0604020202020204" charset="0"/>
                        </a:rPr>
                        <a:t>đặc</a:t>
                      </a:r>
                      <a:r>
                        <a:rPr lang="en-US" sz="2500" b="0" dirty="0">
                          <a:effectLst/>
                          <a:latin typeface="Francois One" panose="020B0604020202020204" charset="0"/>
                        </a:rPr>
                        <a:t> </a:t>
                      </a:r>
                      <a:r>
                        <a:rPr lang="en-US" sz="2500" b="0" dirty="0" err="1">
                          <a:effectLst/>
                          <a:latin typeface="Francois One" panose="020B0604020202020204" charset="0"/>
                        </a:rPr>
                        <a:t>biệt</a:t>
                      </a:r>
                      <a:r>
                        <a:rPr lang="en-US" sz="2500" b="0" dirty="0">
                          <a:effectLst/>
                          <a:latin typeface="Francois One" panose="020B0604020202020204" charset="0"/>
                        </a:rPr>
                        <a:t> (</a:t>
                      </a:r>
                      <a:r>
                        <a:rPr lang="en-US" sz="2500" b="0" dirty="0" err="1">
                          <a:effectLst/>
                          <a:latin typeface="Francois One" panose="020B0604020202020204" charset="0"/>
                        </a:rPr>
                        <a:t>âm</a:t>
                      </a:r>
                      <a:r>
                        <a:rPr lang="en-US" sz="2500" b="0" dirty="0">
                          <a:effectLst/>
                          <a:latin typeface="Francois One" panose="020B0604020202020204" charset="0"/>
                        </a:rPr>
                        <a:t> </a:t>
                      </a:r>
                      <a:r>
                        <a:rPr lang="en-US" sz="2500" b="0" dirty="0" err="1">
                          <a:effectLst/>
                          <a:latin typeface="Francois One" panose="020B0604020202020204" charset="0"/>
                        </a:rPr>
                        <a:t>điệu</a:t>
                      </a:r>
                      <a:r>
                        <a:rPr lang="en-US" sz="2500" b="0" dirty="0">
                          <a:effectLst/>
                          <a:latin typeface="Francois One" panose="020B0604020202020204" charset="0"/>
                        </a:rPr>
                        <a:t>, </a:t>
                      </a:r>
                      <a:r>
                        <a:rPr lang="en-US" sz="2500" b="0" dirty="0" err="1">
                          <a:effectLst/>
                          <a:latin typeface="Francois One" panose="020B0604020202020204" charset="0"/>
                        </a:rPr>
                        <a:t>nhip</a:t>
                      </a:r>
                      <a:r>
                        <a:rPr lang="en-US" sz="2500" b="0" dirty="0">
                          <a:effectLst/>
                          <a:latin typeface="Francois One" panose="020B0604020202020204" charset="0"/>
                        </a:rPr>
                        <a:t>, </a:t>
                      </a:r>
                      <a:r>
                        <a:rPr lang="en-US" sz="2500" b="0" dirty="0" err="1">
                          <a:effectLst/>
                          <a:latin typeface="Francois One" panose="020B0604020202020204" charset="0"/>
                        </a:rPr>
                        <a:t>hình</a:t>
                      </a:r>
                      <a:r>
                        <a:rPr lang="en-US" sz="2500" b="0" dirty="0">
                          <a:effectLst/>
                          <a:latin typeface="Francois One" panose="020B0604020202020204" charset="0"/>
                        </a:rPr>
                        <a:t> </a:t>
                      </a:r>
                      <a:r>
                        <a:rPr lang="en-US" sz="2500" b="0" dirty="0" err="1">
                          <a:effectLst/>
                          <a:latin typeface="Francois One" panose="020B0604020202020204" charset="0"/>
                        </a:rPr>
                        <a:t>ảnh</a:t>
                      </a:r>
                      <a:r>
                        <a:rPr lang="en-US" sz="2500" b="0" dirty="0">
                          <a:effectLst/>
                          <a:latin typeface="Francois One" panose="020B0604020202020204" charset="0"/>
                        </a:rPr>
                        <a:t>, </a:t>
                      </a:r>
                      <a:r>
                        <a:rPr lang="en-US" sz="2500" b="0" dirty="0" err="1">
                          <a:effectLst/>
                          <a:latin typeface="Francois One" panose="020B0604020202020204" charset="0"/>
                        </a:rPr>
                        <a:t>ngôn</a:t>
                      </a:r>
                      <a:r>
                        <a:rPr lang="en-US" sz="2500" b="0" dirty="0">
                          <a:effectLst/>
                          <a:latin typeface="Francois One" panose="020B0604020202020204" charset="0"/>
                        </a:rPr>
                        <a:t> </a:t>
                      </a:r>
                      <a:r>
                        <a:rPr lang="en-US" sz="2500" b="0" dirty="0" err="1">
                          <a:effectLst/>
                          <a:latin typeface="Francois One" panose="020B0604020202020204" charset="0"/>
                        </a:rPr>
                        <a:t>ngữ</a:t>
                      </a:r>
                      <a:r>
                        <a:rPr lang="en-US" sz="2500" b="0" dirty="0">
                          <a:effectLst/>
                          <a:latin typeface="Francois One" panose="020B0604020202020204" charset="0"/>
                        </a:rPr>
                        <a:t>,…) </a:t>
                      </a:r>
                      <a:endParaRPr lang="en-US" sz="2500" b="0" dirty="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nchor="ctr"/>
                </a:tc>
                <a:tc>
                  <a:txBody>
                    <a:bodyPr/>
                    <a:lstStyle/>
                    <a:p>
                      <a:pPr algn="just">
                        <a:lnSpc>
                          <a:spcPct val="107000"/>
                        </a:lnSpc>
                        <a:spcAft>
                          <a:spcPts val="800"/>
                        </a:spcAft>
                      </a:pPr>
                      <a:r>
                        <a:rPr lang="vi-VN" sz="3000">
                          <a:effectLst/>
                          <a:latin typeface="Francois One" panose="020B0604020202020204" charset="0"/>
                        </a:rPr>
                        <a:t> </a:t>
                      </a:r>
                      <a:endParaRPr lang="en-US" sz="300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tc>
                <a:tc>
                  <a:txBody>
                    <a:bodyPr/>
                    <a:lstStyle/>
                    <a:p>
                      <a:pPr algn="just">
                        <a:lnSpc>
                          <a:spcPct val="107000"/>
                        </a:lnSpc>
                        <a:spcAft>
                          <a:spcPts val="800"/>
                        </a:spcAft>
                      </a:pPr>
                      <a:r>
                        <a:rPr lang="vi-VN" sz="3000">
                          <a:effectLst/>
                          <a:latin typeface="Francois One" panose="020B0604020202020204" charset="0"/>
                        </a:rPr>
                        <a:t> </a:t>
                      </a:r>
                      <a:endParaRPr lang="en-US" sz="300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tc>
                <a:extLst>
                  <a:ext uri="{0D108BD9-81ED-4DB2-BD59-A6C34878D82A}">
                    <a16:rowId xmlns:a16="http://schemas.microsoft.com/office/drawing/2014/main" val="465990073"/>
                  </a:ext>
                </a:extLst>
              </a:tr>
              <a:tr h="987688">
                <a:tc>
                  <a:txBody>
                    <a:bodyPr/>
                    <a:lstStyle/>
                    <a:p>
                      <a:pPr marL="0" lvl="0" indent="0" algn="just" fontAlgn="base">
                        <a:lnSpc>
                          <a:spcPct val="107000"/>
                        </a:lnSpc>
                        <a:spcAft>
                          <a:spcPts val="800"/>
                        </a:spcAft>
                        <a:buSzPts val="1000"/>
                        <a:buFont typeface="Symbol" panose="05050102010706020507" pitchFamily="18" charset="2"/>
                        <a:buNone/>
                        <a:tabLst>
                          <a:tab pos="457200" algn="l"/>
                        </a:tabLst>
                      </a:pPr>
                      <a:r>
                        <a:rPr lang="en-US" sz="2500" b="0" dirty="0" err="1">
                          <a:effectLst/>
                          <a:latin typeface="Francois One" panose="020B0604020202020204" charset="0"/>
                        </a:rPr>
                        <a:t>Tìm</a:t>
                      </a:r>
                      <a:r>
                        <a:rPr lang="en-US" sz="2500" b="0" dirty="0">
                          <a:effectLst/>
                          <a:latin typeface="Francois One" panose="020B0604020202020204" charset="0"/>
                        </a:rPr>
                        <a:t> </a:t>
                      </a:r>
                      <a:r>
                        <a:rPr lang="en-US" sz="2500" b="0" dirty="0" err="1">
                          <a:effectLst/>
                          <a:latin typeface="Francois One" panose="020B0604020202020204" charset="0"/>
                        </a:rPr>
                        <a:t>hiểu</a:t>
                      </a:r>
                      <a:r>
                        <a:rPr lang="en-US" sz="2500" b="0" dirty="0">
                          <a:effectLst/>
                          <a:latin typeface="Francois One" panose="020B0604020202020204" charset="0"/>
                        </a:rPr>
                        <a:t> </a:t>
                      </a:r>
                      <a:r>
                        <a:rPr lang="en-US" sz="2500" b="0" dirty="0" err="1">
                          <a:effectLst/>
                          <a:latin typeface="Francois One" panose="020B0604020202020204" charset="0"/>
                        </a:rPr>
                        <a:t>thông</a:t>
                      </a:r>
                      <a:r>
                        <a:rPr lang="en-US" sz="2500" b="0" dirty="0">
                          <a:effectLst/>
                          <a:latin typeface="Francois One" panose="020B0604020202020204" charset="0"/>
                        </a:rPr>
                        <a:t> tin </a:t>
                      </a:r>
                      <a:r>
                        <a:rPr lang="en-US" sz="2500" b="0" dirty="0" err="1">
                          <a:effectLst/>
                          <a:latin typeface="Francois One" panose="020B0604020202020204" charset="0"/>
                        </a:rPr>
                        <a:t>về</a:t>
                      </a:r>
                      <a:r>
                        <a:rPr lang="en-US" sz="2500" b="0" dirty="0">
                          <a:effectLst/>
                          <a:latin typeface="Francois One" panose="020B0604020202020204" charset="0"/>
                        </a:rPr>
                        <a:t> </a:t>
                      </a:r>
                      <a:r>
                        <a:rPr lang="en-US" sz="2500" b="0" dirty="0" err="1">
                          <a:effectLst/>
                          <a:latin typeface="Francois One" panose="020B0604020202020204" charset="0"/>
                        </a:rPr>
                        <a:t>tác</a:t>
                      </a:r>
                      <a:r>
                        <a:rPr lang="en-US" sz="2500" b="0" dirty="0">
                          <a:effectLst/>
                          <a:latin typeface="Francois One" panose="020B0604020202020204" charset="0"/>
                        </a:rPr>
                        <a:t> </a:t>
                      </a:r>
                      <a:r>
                        <a:rPr lang="en-US" sz="2500" b="0" dirty="0" err="1">
                          <a:effectLst/>
                          <a:latin typeface="Francois One" panose="020B0604020202020204" charset="0"/>
                        </a:rPr>
                        <a:t>giả</a:t>
                      </a:r>
                      <a:r>
                        <a:rPr lang="en-US" sz="2500" b="0" dirty="0">
                          <a:effectLst/>
                          <a:latin typeface="Francois One" panose="020B0604020202020204" charset="0"/>
                        </a:rPr>
                        <a:t>, </a:t>
                      </a:r>
                      <a:r>
                        <a:rPr lang="en-US" sz="2500" b="0" dirty="0" err="1">
                          <a:effectLst/>
                          <a:latin typeface="Francois One" panose="020B0604020202020204" charset="0"/>
                        </a:rPr>
                        <a:t>hoàn</a:t>
                      </a:r>
                      <a:r>
                        <a:rPr lang="en-US" sz="2500" b="0" dirty="0">
                          <a:effectLst/>
                          <a:latin typeface="Francois One" panose="020B0604020202020204" charset="0"/>
                        </a:rPr>
                        <a:t> </a:t>
                      </a:r>
                      <a:r>
                        <a:rPr lang="en-US" sz="2500" b="0" dirty="0" err="1">
                          <a:effectLst/>
                          <a:latin typeface="Francois One" panose="020B0604020202020204" charset="0"/>
                        </a:rPr>
                        <a:t>cảnh</a:t>
                      </a:r>
                      <a:r>
                        <a:rPr lang="en-US" sz="2500" b="0" dirty="0">
                          <a:effectLst/>
                          <a:latin typeface="Francois One" panose="020B0604020202020204" charset="0"/>
                        </a:rPr>
                        <a:t> </a:t>
                      </a:r>
                      <a:r>
                        <a:rPr lang="en-US" sz="2500" b="0" dirty="0" err="1">
                          <a:effectLst/>
                          <a:latin typeface="Francois One" panose="020B0604020202020204" charset="0"/>
                        </a:rPr>
                        <a:t>sáng</a:t>
                      </a:r>
                      <a:r>
                        <a:rPr lang="en-US" sz="2500" b="0" dirty="0">
                          <a:effectLst/>
                          <a:latin typeface="Francois One" panose="020B0604020202020204" charset="0"/>
                        </a:rPr>
                        <a:t> </a:t>
                      </a:r>
                      <a:r>
                        <a:rPr lang="en-US" sz="2500" b="0" dirty="0" err="1">
                          <a:effectLst/>
                          <a:latin typeface="Francois One" panose="020B0604020202020204" charset="0"/>
                        </a:rPr>
                        <a:t>tác</a:t>
                      </a:r>
                      <a:r>
                        <a:rPr lang="en-US" sz="2500" b="0" dirty="0">
                          <a:effectLst/>
                          <a:latin typeface="Francois One" panose="020B0604020202020204" charset="0"/>
                        </a:rPr>
                        <a:t>, </a:t>
                      </a:r>
                      <a:r>
                        <a:rPr lang="en-US" sz="2500" b="0" dirty="0" err="1">
                          <a:effectLst/>
                          <a:latin typeface="Francois One" panose="020B0604020202020204" charset="0"/>
                        </a:rPr>
                        <a:t>chú</a:t>
                      </a:r>
                      <a:r>
                        <a:rPr lang="en-US" sz="2500" b="0" dirty="0">
                          <a:effectLst/>
                          <a:latin typeface="Francois One" panose="020B0604020202020204" charset="0"/>
                        </a:rPr>
                        <a:t> ý </a:t>
                      </a:r>
                      <a:r>
                        <a:rPr lang="en-US" sz="2500" b="0" dirty="0" err="1">
                          <a:effectLst/>
                          <a:latin typeface="Francois One" panose="020B0604020202020204" charset="0"/>
                        </a:rPr>
                        <a:t>các</a:t>
                      </a:r>
                      <a:r>
                        <a:rPr lang="en-US" sz="2500" b="0" dirty="0">
                          <a:effectLst/>
                          <a:latin typeface="Francois One" panose="020B0604020202020204" charset="0"/>
                        </a:rPr>
                        <a:t> </a:t>
                      </a:r>
                      <a:r>
                        <a:rPr lang="en-US" sz="2500" b="0" dirty="0" err="1">
                          <a:effectLst/>
                          <a:latin typeface="Francois One" panose="020B0604020202020204" charset="0"/>
                        </a:rPr>
                        <a:t>bối</a:t>
                      </a:r>
                      <a:r>
                        <a:rPr lang="en-US" sz="2500" b="0" dirty="0">
                          <a:effectLst/>
                          <a:latin typeface="Francois One" panose="020B0604020202020204" charset="0"/>
                        </a:rPr>
                        <a:t> </a:t>
                      </a:r>
                      <a:r>
                        <a:rPr lang="en-US" sz="2500" b="0" dirty="0" err="1">
                          <a:effectLst/>
                          <a:latin typeface="Francois One" panose="020B0604020202020204" charset="0"/>
                        </a:rPr>
                        <a:t>cảnh</a:t>
                      </a:r>
                      <a:r>
                        <a:rPr lang="en-US" sz="2500" b="0" dirty="0">
                          <a:effectLst/>
                          <a:latin typeface="Francois One" panose="020B0604020202020204" charset="0"/>
                        </a:rPr>
                        <a:t> </a:t>
                      </a:r>
                      <a:r>
                        <a:rPr lang="en-US" sz="2500" b="0" dirty="0" err="1">
                          <a:effectLst/>
                          <a:latin typeface="Francois One" panose="020B0604020202020204" charset="0"/>
                        </a:rPr>
                        <a:t>lịch</a:t>
                      </a:r>
                      <a:r>
                        <a:rPr lang="en-US" sz="2500" b="0" dirty="0">
                          <a:effectLst/>
                          <a:latin typeface="Francois One" panose="020B0604020202020204" charset="0"/>
                        </a:rPr>
                        <a:t> </a:t>
                      </a:r>
                      <a:r>
                        <a:rPr lang="en-US" sz="2500" b="0" dirty="0" err="1">
                          <a:effectLst/>
                          <a:latin typeface="Francois One" panose="020B0604020202020204" charset="0"/>
                        </a:rPr>
                        <a:t>sử</a:t>
                      </a:r>
                      <a:r>
                        <a:rPr lang="en-US" sz="2500" b="0" dirty="0">
                          <a:effectLst/>
                          <a:latin typeface="Francois One" panose="020B0604020202020204" charset="0"/>
                        </a:rPr>
                        <a:t>, </a:t>
                      </a:r>
                      <a:r>
                        <a:rPr lang="en-US" sz="2500" b="0" dirty="0" err="1">
                          <a:effectLst/>
                          <a:latin typeface="Francois One" panose="020B0604020202020204" charset="0"/>
                        </a:rPr>
                        <a:t>văn</a:t>
                      </a:r>
                      <a:r>
                        <a:rPr lang="en-US" sz="2500" b="0" dirty="0">
                          <a:effectLst/>
                          <a:latin typeface="Francois One" panose="020B0604020202020204" charset="0"/>
                        </a:rPr>
                        <a:t> </a:t>
                      </a:r>
                      <a:r>
                        <a:rPr lang="en-US" sz="2500" b="0" dirty="0" err="1">
                          <a:effectLst/>
                          <a:latin typeface="Francois One" panose="020B0604020202020204" charset="0"/>
                        </a:rPr>
                        <a:t>hóa</a:t>
                      </a:r>
                      <a:r>
                        <a:rPr lang="en-US" sz="2500" b="0" dirty="0">
                          <a:effectLst/>
                          <a:latin typeface="Francois One" panose="020B0604020202020204" charset="0"/>
                        </a:rPr>
                        <a:t>, </a:t>
                      </a:r>
                      <a:r>
                        <a:rPr lang="en-US" sz="2500" b="0" dirty="0" err="1">
                          <a:effectLst/>
                          <a:latin typeface="Francois One" panose="020B0604020202020204" charset="0"/>
                        </a:rPr>
                        <a:t>xã</a:t>
                      </a:r>
                      <a:r>
                        <a:rPr lang="en-US" sz="2500" b="0" dirty="0">
                          <a:effectLst/>
                          <a:latin typeface="Francois One" panose="020B0604020202020204" charset="0"/>
                        </a:rPr>
                        <a:t> </a:t>
                      </a:r>
                      <a:r>
                        <a:rPr lang="en-US" sz="2500" b="0" dirty="0" err="1">
                          <a:effectLst/>
                          <a:latin typeface="Francois One" panose="020B0604020202020204" charset="0"/>
                        </a:rPr>
                        <a:t>hội</a:t>
                      </a:r>
                      <a:endParaRPr lang="en-US" sz="2500" b="0" dirty="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nchor="ctr"/>
                </a:tc>
                <a:tc>
                  <a:txBody>
                    <a:bodyPr/>
                    <a:lstStyle/>
                    <a:p>
                      <a:pPr algn="just">
                        <a:lnSpc>
                          <a:spcPct val="107000"/>
                        </a:lnSpc>
                        <a:spcAft>
                          <a:spcPts val="800"/>
                        </a:spcAft>
                      </a:pPr>
                      <a:r>
                        <a:rPr lang="vi-VN" sz="3000">
                          <a:effectLst/>
                          <a:latin typeface="Francois One" panose="020B0604020202020204" charset="0"/>
                        </a:rPr>
                        <a:t> </a:t>
                      </a:r>
                      <a:endParaRPr lang="en-US" sz="300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tc>
                <a:tc>
                  <a:txBody>
                    <a:bodyPr/>
                    <a:lstStyle/>
                    <a:p>
                      <a:pPr algn="just">
                        <a:lnSpc>
                          <a:spcPct val="107000"/>
                        </a:lnSpc>
                        <a:spcAft>
                          <a:spcPts val="800"/>
                        </a:spcAft>
                      </a:pPr>
                      <a:r>
                        <a:rPr lang="vi-VN" sz="3000">
                          <a:effectLst/>
                          <a:latin typeface="Francois One" panose="020B0604020202020204" charset="0"/>
                        </a:rPr>
                        <a:t> </a:t>
                      </a:r>
                      <a:endParaRPr lang="en-US" sz="300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tc>
                <a:extLst>
                  <a:ext uri="{0D108BD9-81ED-4DB2-BD59-A6C34878D82A}">
                    <a16:rowId xmlns:a16="http://schemas.microsoft.com/office/drawing/2014/main" val="1838843957"/>
                  </a:ext>
                </a:extLst>
              </a:tr>
              <a:tr h="987688">
                <a:tc>
                  <a:txBody>
                    <a:bodyPr/>
                    <a:lstStyle/>
                    <a:p>
                      <a:pPr marL="0" lvl="0" indent="0" algn="just" fontAlgn="base">
                        <a:lnSpc>
                          <a:spcPct val="107000"/>
                        </a:lnSpc>
                        <a:spcAft>
                          <a:spcPts val="800"/>
                        </a:spcAft>
                        <a:buSzPts val="1000"/>
                        <a:buFont typeface="Symbol" panose="05050102010706020507" pitchFamily="18" charset="2"/>
                        <a:buNone/>
                        <a:tabLst>
                          <a:tab pos="457200" algn="l"/>
                        </a:tabLst>
                      </a:pPr>
                      <a:r>
                        <a:rPr lang="en-US" sz="2500" b="0" dirty="0" err="1">
                          <a:effectLst/>
                          <a:latin typeface="Francois One" panose="020B0604020202020204" charset="0"/>
                        </a:rPr>
                        <a:t>Vận</a:t>
                      </a:r>
                      <a:r>
                        <a:rPr lang="en-US" sz="2500" b="0" dirty="0">
                          <a:effectLst/>
                          <a:latin typeface="Francois One" panose="020B0604020202020204" charset="0"/>
                        </a:rPr>
                        <a:t> dụng </a:t>
                      </a:r>
                      <a:r>
                        <a:rPr lang="en-US" sz="2500" b="0" dirty="0" err="1">
                          <a:effectLst/>
                          <a:latin typeface="Francois One" panose="020B0604020202020204" charset="0"/>
                        </a:rPr>
                        <a:t>các</a:t>
                      </a:r>
                      <a:r>
                        <a:rPr lang="en-US" sz="2500" b="0" dirty="0">
                          <a:effectLst/>
                          <a:latin typeface="Francois One" panose="020B0604020202020204" charset="0"/>
                        </a:rPr>
                        <a:t> </a:t>
                      </a:r>
                      <a:r>
                        <a:rPr lang="en-US" sz="2500" b="0" dirty="0" err="1">
                          <a:effectLst/>
                          <a:latin typeface="Francois One" panose="020B0604020202020204" charset="0"/>
                        </a:rPr>
                        <a:t>thao</a:t>
                      </a:r>
                      <a:r>
                        <a:rPr lang="en-US" sz="2500" b="0" dirty="0">
                          <a:effectLst/>
                          <a:latin typeface="Francois One" panose="020B0604020202020204" charset="0"/>
                        </a:rPr>
                        <a:t> </a:t>
                      </a:r>
                      <a:r>
                        <a:rPr lang="en-US" sz="2500" b="0" dirty="0" err="1">
                          <a:effectLst/>
                          <a:latin typeface="Francois One" panose="020B0604020202020204" charset="0"/>
                        </a:rPr>
                        <a:t>tác</a:t>
                      </a:r>
                      <a:r>
                        <a:rPr lang="en-US" sz="2500" b="0" dirty="0">
                          <a:effectLst/>
                          <a:latin typeface="Francois One" panose="020B0604020202020204" charset="0"/>
                        </a:rPr>
                        <a:t> so </a:t>
                      </a:r>
                      <a:r>
                        <a:rPr lang="en-US" sz="2500" b="0" dirty="0" err="1">
                          <a:effectLst/>
                          <a:latin typeface="Francois One" panose="020B0604020202020204" charset="0"/>
                        </a:rPr>
                        <a:t>sánh</a:t>
                      </a:r>
                      <a:r>
                        <a:rPr lang="en-US" sz="2500" b="0" dirty="0">
                          <a:effectLst/>
                          <a:latin typeface="Francois One" panose="020B0604020202020204" charset="0"/>
                        </a:rPr>
                        <a:t>, </a:t>
                      </a:r>
                      <a:r>
                        <a:rPr lang="en-US" sz="2500" b="0" dirty="0" err="1">
                          <a:effectLst/>
                          <a:latin typeface="Francois One" panose="020B0604020202020204" charset="0"/>
                        </a:rPr>
                        <a:t>liên</a:t>
                      </a:r>
                      <a:r>
                        <a:rPr lang="en-US" sz="2500" b="0" dirty="0">
                          <a:effectLst/>
                          <a:latin typeface="Francois One" panose="020B0604020202020204" charset="0"/>
                        </a:rPr>
                        <a:t> </a:t>
                      </a:r>
                      <a:r>
                        <a:rPr lang="en-US" sz="2500" b="0" dirty="0" err="1">
                          <a:effectLst/>
                          <a:latin typeface="Francois One" panose="020B0604020202020204" charset="0"/>
                        </a:rPr>
                        <a:t>tưởng</a:t>
                      </a:r>
                      <a:r>
                        <a:rPr lang="en-US" sz="2500" b="0" dirty="0">
                          <a:effectLst/>
                          <a:latin typeface="Francois One" panose="020B0604020202020204" charset="0"/>
                        </a:rPr>
                        <a:t>, </a:t>
                      </a:r>
                      <a:r>
                        <a:rPr lang="en-US" sz="2500" b="0" dirty="0" err="1">
                          <a:effectLst/>
                          <a:latin typeface="Francois One" panose="020B0604020202020204" charset="0"/>
                        </a:rPr>
                        <a:t>thống</a:t>
                      </a:r>
                      <a:r>
                        <a:rPr lang="en-US" sz="2500" b="0" dirty="0">
                          <a:effectLst/>
                          <a:latin typeface="Francois One" panose="020B0604020202020204" charset="0"/>
                        </a:rPr>
                        <a:t> </a:t>
                      </a:r>
                      <a:r>
                        <a:rPr lang="en-US" sz="2500" b="0" dirty="0" err="1">
                          <a:effectLst/>
                          <a:latin typeface="Francois One" panose="020B0604020202020204" charset="0"/>
                        </a:rPr>
                        <a:t>kê</a:t>
                      </a:r>
                      <a:r>
                        <a:rPr lang="en-US" sz="2500" b="0" dirty="0">
                          <a:effectLst/>
                          <a:latin typeface="Francois One" panose="020B0604020202020204" charset="0"/>
                        </a:rPr>
                        <a:t> </a:t>
                      </a:r>
                      <a:r>
                        <a:rPr lang="en-US" sz="2500" b="0" dirty="0" err="1">
                          <a:effectLst/>
                          <a:latin typeface="Francois One" panose="020B0604020202020204" charset="0"/>
                        </a:rPr>
                        <a:t>phân</a:t>
                      </a:r>
                      <a:r>
                        <a:rPr lang="en-US" sz="2500" b="0" dirty="0">
                          <a:effectLst/>
                          <a:latin typeface="Francois One" panose="020B0604020202020204" charset="0"/>
                        </a:rPr>
                        <a:t> </a:t>
                      </a:r>
                      <a:r>
                        <a:rPr lang="en-US" sz="2500" b="0" dirty="0" err="1">
                          <a:effectLst/>
                          <a:latin typeface="Francois One" panose="020B0604020202020204" charset="0"/>
                        </a:rPr>
                        <a:t>tích</a:t>
                      </a:r>
                      <a:r>
                        <a:rPr lang="en-US" sz="2500" b="0" dirty="0">
                          <a:effectLst/>
                          <a:latin typeface="Francois One" panose="020B0604020202020204" charset="0"/>
                        </a:rPr>
                        <a:t> </a:t>
                      </a:r>
                      <a:r>
                        <a:rPr lang="en-US" sz="2500" b="0" dirty="0" err="1">
                          <a:effectLst/>
                          <a:latin typeface="Francois One" panose="020B0604020202020204" charset="0"/>
                        </a:rPr>
                        <a:t>một</a:t>
                      </a:r>
                      <a:r>
                        <a:rPr lang="en-US" sz="2500" b="0" dirty="0">
                          <a:effectLst/>
                          <a:latin typeface="Francois One" panose="020B0604020202020204" charset="0"/>
                        </a:rPr>
                        <a:t> </a:t>
                      </a:r>
                      <a:r>
                        <a:rPr lang="en-US" sz="2500" b="0" dirty="0" err="1">
                          <a:effectLst/>
                          <a:latin typeface="Francois One" panose="020B0604020202020204" charset="0"/>
                        </a:rPr>
                        <a:t>cách</a:t>
                      </a:r>
                      <a:r>
                        <a:rPr lang="en-US" sz="2500" b="0" dirty="0">
                          <a:effectLst/>
                          <a:latin typeface="Francois One" panose="020B0604020202020204" charset="0"/>
                        </a:rPr>
                        <a:t> </a:t>
                      </a:r>
                      <a:r>
                        <a:rPr lang="en-US" sz="2500" b="0" dirty="0" err="1">
                          <a:effectLst/>
                          <a:latin typeface="Francois One" panose="020B0604020202020204" charset="0"/>
                        </a:rPr>
                        <a:t>hợp</a:t>
                      </a:r>
                      <a:r>
                        <a:rPr lang="en-US" sz="2500" b="0" dirty="0">
                          <a:effectLst/>
                          <a:latin typeface="Francois One" panose="020B0604020202020204" charset="0"/>
                        </a:rPr>
                        <a:t> </a:t>
                      </a:r>
                      <a:r>
                        <a:rPr lang="vi-VN" sz="2500" b="0" dirty="0">
                          <a:effectLst/>
                          <a:latin typeface="Francois One" panose="020B0604020202020204" charset="0"/>
                        </a:rPr>
                        <a:t>lí.</a:t>
                      </a:r>
                      <a:endParaRPr lang="en-US" sz="2500" b="0" dirty="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nchor="ctr"/>
                </a:tc>
                <a:tc>
                  <a:txBody>
                    <a:bodyPr/>
                    <a:lstStyle/>
                    <a:p>
                      <a:pPr algn="just">
                        <a:lnSpc>
                          <a:spcPct val="107000"/>
                        </a:lnSpc>
                        <a:spcAft>
                          <a:spcPts val="800"/>
                        </a:spcAft>
                      </a:pPr>
                      <a:r>
                        <a:rPr lang="vi-VN" sz="3000">
                          <a:effectLst/>
                          <a:latin typeface="Francois One" panose="020B0604020202020204" charset="0"/>
                        </a:rPr>
                        <a:t> </a:t>
                      </a:r>
                      <a:endParaRPr lang="en-US" sz="300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tc>
                <a:tc>
                  <a:txBody>
                    <a:bodyPr/>
                    <a:lstStyle/>
                    <a:p>
                      <a:pPr algn="just">
                        <a:lnSpc>
                          <a:spcPct val="107000"/>
                        </a:lnSpc>
                        <a:spcAft>
                          <a:spcPts val="800"/>
                        </a:spcAft>
                      </a:pPr>
                      <a:r>
                        <a:rPr lang="vi-VN" sz="3000">
                          <a:effectLst/>
                          <a:latin typeface="Francois One" panose="020B0604020202020204" charset="0"/>
                        </a:rPr>
                        <a:t> </a:t>
                      </a:r>
                      <a:endParaRPr lang="en-US" sz="300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tc>
                <a:extLst>
                  <a:ext uri="{0D108BD9-81ED-4DB2-BD59-A6C34878D82A}">
                    <a16:rowId xmlns:a16="http://schemas.microsoft.com/office/drawing/2014/main" val="1189444296"/>
                  </a:ext>
                </a:extLst>
              </a:tr>
              <a:tr h="987688">
                <a:tc>
                  <a:txBody>
                    <a:bodyPr/>
                    <a:lstStyle/>
                    <a:p>
                      <a:pPr marL="0" lvl="0" indent="0" algn="just" fontAlgn="base">
                        <a:lnSpc>
                          <a:spcPct val="107000"/>
                        </a:lnSpc>
                        <a:spcAft>
                          <a:spcPts val="800"/>
                        </a:spcAft>
                        <a:buSzPts val="1000"/>
                        <a:buFont typeface="Symbol" panose="05050102010706020507" pitchFamily="18" charset="2"/>
                        <a:buNone/>
                        <a:tabLst>
                          <a:tab pos="457200" algn="l"/>
                        </a:tabLst>
                      </a:pPr>
                      <a:r>
                        <a:rPr lang="vi-VN" sz="2500" b="0" dirty="0">
                          <a:effectLst/>
                          <a:latin typeface="Francois One" panose="020B0604020202020204" charset="0"/>
                        </a:rPr>
                        <a:t>Tập trung vào những phương diện hình thức nghệ thuật và nội dung độc đáo, mới mẻ, thú vị</a:t>
                      </a:r>
                      <a:endParaRPr lang="en-US" sz="2500" b="0" dirty="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nchor="ctr"/>
                </a:tc>
                <a:tc>
                  <a:txBody>
                    <a:bodyPr/>
                    <a:lstStyle/>
                    <a:p>
                      <a:pPr algn="just">
                        <a:lnSpc>
                          <a:spcPct val="107000"/>
                        </a:lnSpc>
                        <a:spcAft>
                          <a:spcPts val="800"/>
                        </a:spcAft>
                      </a:pPr>
                      <a:r>
                        <a:rPr lang="vi-VN" sz="3000">
                          <a:effectLst/>
                          <a:latin typeface="Francois One" panose="020B0604020202020204" charset="0"/>
                        </a:rPr>
                        <a:t> </a:t>
                      </a:r>
                      <a:endParaRPr lang="en-US" sz="300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tc>
                <a:tc>
                  <a:txBody>
                    <a:bodyPr/>
                    <a:lstStyle/>
                    <a:p>
                      <a:pPr algn="just">
                        <a:lnSpc>
                          <a:spcPct val="107000"/>
                        </a:lnSpc>
                        <a:spcAft>
                          <a:spcPts val="800"/>
                        </a:spcAft>
                      </a:pPr>
                      <a:r>
                        <a:rPr lang="vi-VN" sz="3000">
                          <a:effectLst/>
                          <a:latin typeface="Francois One" panose="020B0604020202020204" charset="0"/>
                        </a:rPr>
                        <a:t> </a:t>
                      </a:r>
                      <a:endParaRPr lang="en-US" sz="300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tc>
                <a:extLst>
                  <a:ext uri="{0D108BD9-81ED-4DB2-BD59-A6C34878D82A}">
                    <a16:rowId xmlns:a16="http://schemas.microsoft.com/office/drawing/2014/main" val="1171044139"/>
                  </a:ext>
                </a:extLst>
              </a:tr>
              <a:tr h="987688">
                <a:tc>
                  <a:txBody>
                    <a:bodyPr/>
                    <a:lstStyle/>
                    <a:p>
                      <a:pPr marL="0" lvl="0" indent="0" algn="just" fontAlgn="base">
                        <a:lnSpc>
                          <a:spcPct val="107000"/>
                        </a:lnSpc>
                        <a:spcAft>
                          <a:spcPts val="800"/>
                        </a:spcAft>
                        <a:buSzPts val="1000"/>
                        <a:buFont typeface="Symbol" panose="05050102010706020507" pitchFamily="18" charset="2"/>
                        <a:buNone/>
                        <a:tabLst>
                          <a:tab pos="457200" algn="l"/>
                        </a:tabLst>
                      </a:pPr>
                      <a:r>
                        <a:rPr lang="en-US" sz="2500" b="0" dirty="0" err="1">
                          <a:effectLst/>
                          <a:latin typeface="Francois One" panose="020B0604020202020204" charset="0"/>
                        </a:rPr>
                        <a:t>Đánh</a:t>
                      </a:r>
                      <a:r>
                        <a:rPr lang="en-US" sz="2500" b="0" dirty="0">
                          <a:effectLst/>
                          <a:latin typeface="Francois One" panose="020B0604020202020204" charset="0"/>
                        </a:rPr>
                        <a:t> </a:t>
                      </a:r>
                      <a:r>
                        <a:rPr lang="en-US" sz="2500" b="0" dirty="0" err="1">
                          <a:effectLst/>
                          <a:latin typeface="Francois One" panose="020B0604020202020204" charset="0"/>
                        </a:rPr>
                        <a:t>giá</a:t>
                      </a:r>
                      <a:r>
                        <a:rPr lang="en-US" sz="2500" b="0" dirty="0">
                          <a:effectLst/>
                          <a:latin typeface="Francois One" panose="020B0604020202020204" charset="0"/>
                        </a:rPr>
                        <a:t> </a:t>
                      </a:r>
                      <a:r>
                        <a:rPr lang="en-US" sz="2500" b="0" dirty="0" err="1">
                          <a:effectLst/>
                          <a:latin typeface="Francois One" panose="020B0604020202020204" charset="0"/>
                        </a:rPr>
                        <a:t>bài</a:t>
                      </a:r>
                      <a:r>
                        <a:rPr lang="en-US" sz="2500" b="0" dirty="0">
                          <a:effectLst/>
                          <a:latin typeface="Francois One" panose="020B0604020202020204" charset="0"/>
                        </a:rPr>
                        <a:t> </a:t>
                      </a:r>
                      <a:r>
                        <a:rPr lang="en-US" sz="2500" b="0" dirty="0" err="1">
                          <a:effectLst/>
                          <a:latin typeface="Francois One" panose="020B0604020202020204" charset="0"/>
                        </a:rPr>
                        <a:t>thơ</a:t>
                      </a:r>
                      <a:r>
                        <a:rPr lang="en-US" sz="2500" b="0" dirty="0">
                          <a:effectLst/>
                          <a:latin typeface="Francois One" panose="020B0604020202020204" charset="0"/>
                        </a:rPr>
                        <a:t> </a:t>
                      </a:r>
                      <a:r>
                        <a:rPr lang="en-US" sz="2500" b="0" dirty="0" err="1">
                          <a:effectLst/>
                          <a:latin typeface="Francois One" panose="020B0604020202020204" charset="0"/>
                        </a:rPr>
                        <a:t>cần</a:t>
                      </a:r>
                      <a:r>
                        <a:rPr lang="en-US" sz="2500" b="0" dirty="0">
                          <a:effectLst/>
                          <a:latin typeface="Francois One" panose="020B0604020202020204" charset="0"/>
                        </a:rPr>
                        <a:t> </a:t>
                      </a:r>
                      <a:r>
                        <a:rPr lang="en-US" sz="2500" b="0" dirty="0" err="1">
                          <a:effectLst/>
                          <a:latin typeface="Francois One" panose="020B0604020202020204" charset="0"/>
                        </a:rPr>
                        <a:t>đánh</a:t>
                      </a:r>
                      <a:r>
                        <a:rPr lang="en-US" sz="2500" b="0" dirty="0">
                          <a:effectLst/>
                          <a:latin typeface="Francois One" panose="020B0604020202020204" charset="0"/>
                        </a:rPr>
                        <a:t> </a:t>
                      </a:r>
                      <a:r>
                        <a:rPr lang="en-US" sz="2500" b="0" dirty="0" err="1">
                          <a:effectLst/>
                          <a:latin typeface="Francois One" panose="020B0604020202020204" charset="0"/>
                        </a:rPr>
                        <a:t>giá</a:t>
                      </a:r>
                      <a:r>
                        <a:rPr lang="en-US" sz="2500" b="0" dirty="0">
                          <a:effectLst/>
                          <a:latin typeface="Francois One" panose="020B0604020202020204" charset="0"/>
                        </a:rPr>
                        <a:t> </a:t>
                      </a:r>
                      <a:r>
                        <a:rPr lang="en-US" sz="2500" b="0" dirty="0" err="1">
                          <a:effectLst/>
                          <a:latin typeface="Francois One" panose="020B0604020202020204" charset="0"/>
                        </a:rPr>
                        <a:t>cả</a:t>
                      </a:r>
                      <a:r>
                        <a:rPr lang="en-US" sz="2500" b="0" dirty="0">
                          <a:effectLst/>
                          <a:latin typeface="Francois One" panose="020B0604020202020204" charset="0"/>
                        </a:rPr>
                        <a:t> </a:t>
                      </a:r>
                      <a:r>
                        <a:rPr lang="en-US" sz="2500" b="0" dirty="0" err="1">
                          <a:effectLst/>
                          <a:latin typeface="Francois One" panose="020B0604020202020204" charset="0"/>
                        </a:rPr>
                        <a:t>hình</a:t>
                      </a:r>
                      <a:r>
                        <a:rPr lang="en-US" sz="2500" b="0" dirty="0">
                          <a:effectLst/>
                          <a:latin typeface="Francois One" panose="020B0604020202020204" charset="0"/>
                        </a:rPr>
                        <a:t> </a:t>
                      </a:r>
                      <a:r>
                        <a:rPr lang="en-US" sz="2500" b="0" dirty="0" err="1">
                          <a:effectLst/>
                          <a:latin typeface="Francois One" panose="020B0604020202020204" charset="0"/>
                        </a:rPr>
                        <a:t>thức</a:t>
                      </a:r>
                      <a:r>
                        <a:rPr lang="en-US" sz="2500" b="0" dirty="0">
                          <a:effectLst/>
                          <a:latin typeface="Francois One" panose="020B0604020202020204" charset="0"/>
                        </a:rPr>
                        <a:t> </a:t>
                      </a:r>
                      <a:r>
                        <a:rPr lang="en-US" sz="2500" b="0" dirty="0" err="1">
                          <a:effectLst/>
                          <a:latin typeface="Francois One" panose="020B0604020202020204" charset="0"/>
                        </a:rPr>
                        <a:t>nghệ</a:t>
                      </a:r>
                      <a:r>
                        <a:rPr lang="en-US" sz="2500" b="0" dirty="0">
                          <a:effectLst/>
                          <a:latin typeface="Francois One" panose="020B0604020202020204" charset="0"/>
                        </a:rPr>
                        <a:t> </a:t>
                      </a:r>
                      <a:r>
                        <a:rPr lang="en-US" sz="2500" b="0" dirty="0" err="1">
                          <a:effectLst/>
                          <a:latin typeface="Francois One" panose="020B0604020202020204" charset="0"/>
                        </a:rPr>
                        <a:t>thuật</a:t>
                      </a:r>
                      <a:r>
                        <a:rPr lang="en-US" sz="2500" b="0" dirty="0">
                          <a:effectLst/>
                          <a:latin typeface="Francois One" panose="020B0604020202020204" charset="0"/>
                        </a:rPr>
                        <a:t> và </a:t>
                      </a:r>
                      <a:r>
                        <a:rPr lang="en-US" sz="2500" b="0" dirty="0" err="1">
                          <a:effectLst/>
                          <a:latin typeface="Francois One" panose="020B0604020202020204" charset="0"/>
                        </a:rPr>
                        <a:t>nội</a:t>
                      </a:r>
                      <a:r>
                        <a:rPr lang="en-US" sz="2500" b="0" dirty="0">
                          <a:effectLst/>
                          <a:latin typeface="Francois One" panose="020B0604020202020204" charset="0"/>
                        </a:rPr>
                        <a:t> dung </a:t>
                      </a:r>
                      <a:r>
                        <a:rPr lang="en-US" sz="2500" b="0" dirty="0" err="1">
                          <a:effectLst/>
                          <a:latin typeface="Francois One" panose="020B0604020202020204" charset="0"/>
                        </a:rPr>
                        <a:t>mang</a:t>
                      </a:r>
                      <a:r>
                        <a:rPr lang="en-US" sz="2500" b="0" dirty="0">
                          <a:effectLst/>
                          <a:latin typeface="Francois One" panose="020B0604020202020204" charset="0"/>
                        </a:rPr>
                        <a:t> </a:t>
                      </a:r>
                      <a:r>
                        <a:rPr lang="en-US" sz="2500" b="0" dirty="0" err="1">
                          <a:effectLst/>
                          <a:latin typeface="Francois One" panose="020B0604020202020204" charset="0"/>
                        </a:rPr>
                        <a:t>tính</a:t>
                      </a:r>
                      <a:r>
                        <a:rPr lang="en-US" sz="2500" b="0" dirty="0">
                          <a:effectLst/>
                          <a:latin typeface="Francois One" panose="020B0604020202020204" charset="0"/>
                        </a:rPr>
                        <a:t> </a:t>
                      </a:r>
                      <a:r>
                        <a:rPr lang="en-US" sz="2500" b="0" dirty="0" err="1">
                          <a:effectLst/>
                          <a:latin typeface="Francois One" panose="020B0604020202020204" charset="0"/>
                        </a:rPr>
                        <a:t>nhân</a:t>
                      </a:r>
                      <a:r>
                        <a:rPr lang="en-US" sz="2500" b="0" dirty="0">
                          <a:effectLst/>
                          <a:latin typeface="Francois One" panose="020B0604020202020204" charset="0"/>
                        </a:rPr>
                        <a:t> </a:t>
                      </a:r>
                      <a:r>
                        <a:rPr lang="en-US" sz="2500" b="0" dirty="0" err="1">
                          <a:effectLst/>
                          <a:latin typeface="Francois One" panose="020B0604020202020204" charset="0"/>
                        </a:rPr>
                        <a:t>văn</a:t>
                      </a:r>
                      <a:r>
                        <a:rPr lang="en-US" sz="2500" b="0" dirty="0">
                          <a:effectLst/>
                          <a:latin typeface="Francois One" panose="020B0604020202020204" charset="0"/>
                        </a:rPr>
                        <a:t> </a:t>
                      </a:r>
                      <a:r>
                        <a:rPr lang="en-US" sz="2500" b="0" dirty="0" err="1">
                          <a:effectLst/>
                          <a:latin typeface="Francois One" panose="020B0604020202020204" charset="0"/>
                        </a:rPr>
                        <a:t>của</a:t>
                      </a:r>
                      <a:r>
                        <a:rPr lang="en-US" sz="2500" b="0" dirty="0">
                          <a:effectLst/>
                          <a:latin typeface="Francois One" panose="020B0604020202020204" charset="0"/>
                        </a:rPr>
                        <a:t> </a:t>
                      </a:r>
                      <a:r>
                        <a:rPr lang="en-US" sz="2500" b="0" dirty="0" err="1">
                          <a:effectLst/>
                          <a:latin typeface="Francois One" panose="020B0604020202020204" charset="0"/>
                        </a:rPr>
                        <a:t>bài</a:t>
                      </a:r>
                      <a:r>
                        <a:rPr lang="en-US" sz="2500" b="0" dirty="0">
                          <a:effectLst/>
                          <a:latin typeface="Francois One" panose="020B0604020202020204" charset="0"/>
                        </a:rPr>
                        <a:t> </a:t>
                      </a:r>
                      <a:r>
                        <a:rPr lang="en-US" sz="2500" b="0" dirty="0" err="1">
                          <a:effectLst/>
                          <a:latin typeface="Francois One" panose="020B0604020202020204" charset="0"/>
                        </a:rPr>
                        <a:t>thơ</a:t>
                      </a:r>
                      <a:r>
                        <a:rPr lang="en-US" sz="2500" b="0" dirty="0">
                          <a:effectLst/>
                          <a:latin typeface="Francois One" panose="020B0604020202020204" charset="0"/>
                        </a:rPr>
                        <a:t> </a:t>
                      </a:r>
                      <a:r>
                        <a:rPr lang="vi-VN" sz="2500" b="0" dirty="0">
                          <a:effectLst/>
                          <a:latin typeface="Francois One" panose="020B0604020202020204" charset="0"/>
                        </a:rPr>
                        <a:t>.</a:t>
                      </a:r>
                      <a:endParaRPr lang="en-US" sz="2500" b="0" dirty="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nchor="ctr"/>
                </a:tc>
                <a:tc>
                  <a:txBody>
                    <a:bodyPr/>
                    <a:lstStyle/>
                    <a:p>
                      <a:pPr algn="just">
                        <a:lnSpc>
                          <a:spcPct val="107000"/>
                        </a:lnSpc>
                        <a:spcAft>
                          <a:spcPts val="800"/>
                        </a:spcAft>
                      </a:pPr>
                      <a:r>
                        <a:rPr lang="vi-VN" sz="3000" dirty="0">
                          <a:effectLst/>
                          <a:latin typeface="Francois One" panose="020B0604020202020204" charset="0"/>
                        </a:rPr>
                        <a:t> </a:t>
                      </a:r>
                      <a:endParaRPr lang="en-US" sz="3000" dirty="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tc>
                <a:tc>
                  <a:txBody>
                    <a:bodyPr/>
                    <a:lstStyle/>
                    <a:p>
                      <a:pPr algn="just">
                        <a:lnSpc>
                          <a:spcPct val="107000"/>
                        </a:lnSpc>
                        <a:spcAft>
                          <a:spcPts val="800"/>
                        </a:spcAft>
                      </a:pPr>
                      <a:r>
                        <a:rPr lang="vi-VN" sz="3000" dirty="0">
                          <a:effectLst/>
                          <a:latin typeface="Francois One" panose="020B0604020202020204" charset="0"/>
                        </a:rPr>
                        <a:t> </a:t>
                      </a:r>
                      <a:endParaRPr lang="en-US" sz="3000" dirty="0">
                        <a:effectLst/>
                        <a:latin typeface="Francois One" panose="020B0604020202020204" charset="0"/>
                        <a:ea typeface="Calibri" panose="020F0502020204030204" pitchFamily="34" charset="0"/>
                        <a:cs typeface="Times New Roman" panose="02020603050405020304" pitchFamily="18" charset="0"/>
                      </a:endParaRPr>
                    </a:p>
                  </a:txBody>
                  <a:tcPr marL="51953" marR="51953" marT="0" marB="0"/>
                </a:tc>
                <a:extLst>
                  <a:ext uri="{0D108BD9-81ED-4DB2-BD59-A6C34878D82A}">
                    <a16:rowId xmlns:a16="http://schemas.microsoft.com/office/drawing/2014/main" val="282738205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821" r="56483" b="56933"/>
          <a:stretch>
            <a:fillRect/>
          </a:stretch>
        </p:blipFill>
        <p:spPr>
          <a:xfrm rot="-6427984">
            <a:off x="12805392" y="193332"/>
            <a:ext cx="7631642" cy="458147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51025" t="73237"/>
          <a:stretch>
            <a:fillRect/>
          </a:stretch>
        </p:blipFill>
        <p:spPr>
          <a:xfrm rot="-1602916">
            <a:off x="-1437522" y="-515839"/>
            <a:ext cx="5488788" cy="299934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777353" y="719047"/>
            <a:ext cx="1765021" cy="176502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29845">
            <a:off x="263256" y="871025"/>
            <a:ext cx="2087234" cy="1461064"/>
          </a:xfrm>
          <a:prstGeom prst="rect">
            <a:avLst/>
          </a:prstGeom>
        </p:spPr>
      </p:pic>
      <p:pic>
        <p:nvPicPr>
          <p:cNvPr id="6" name="Picture 6"/>
          <p:cNvPicPr>
            <a:picLocks noChangeAspect="1"/>
          </p:cNvPicPr>
          <p:nvPr/>
        </p:nvPicPr>
        <p:blipFill>
          <a:blip r:embed="rId10"/>
          <a:srcRect/>
          <a:stretch>
            <a:fillRect/>
          </a:stretch>
        </p:blipFill>
        <p:spPr>
          <a:xfrm>
            <a:off x="-602383" y="6805388"/>
            <a:ext cx="5034877" cy="4896418"/>
          </a:xfrm>
          <a:prstGeom prst="rect">
            <a:avLst/>
          </a:prstGeom>
        </p:spPr>
      </p:pic>
      <p:sp>
        <p:nvSpPr>
          <p:cNvPr id="7" name="TextBox 7"/>
          <p:cNvSpPr txBox="1"/>
          <p:nvPr/>
        </p:nvSpPr>
        <p:spPr>
          <a:xfrm>
            <a:off x="4278589" y="271372"/>
            <a:ext cx="9029433" cy="1392765"/>
          </a:xfrm>
          <a:prstGeom prst="rect">
            <a:avLst/>
          </a:prstGeom>
        </p:spPr>
        <p:txBody>
          <a:bodyPr lIns="0" tIns="0" rIns="0" bIns="0" rtlCol="0" anchor="t">
            <a:spAutoFit/>
          </a:bodyPr>
          <a:lstStyle/>
          <a:p>
            <a:pPr algn="ctr">
              <a:lnSpc>
                <a:spcPts val="12158"/>
              </a:lnSpc>
            </a:pPr>
            <a:r>
              <a:rPr lang="en-US" sz="6203" spc="223">
                <a:solidFill>
                  <a:srgbClr val="231F20"/>
                </a:solidFill>
                <a:latin typeface="Francois One"/>
              </a:rPr>
              <a:t>Trò chơi: AI NHANH HƠN?</a:t>
            </a:r>
          </a:p>
        </p:txBody>
      </p:sp>
      <p:sp>
        <p:nvSpPr>
          <p:cNvPr id="8" name="TextBox 8"/>
          <p:cNvSpPr txBox="1"/>
          <p:nvPr/>
        </p:nvSpPr>
        <p:spPr>
          <a:xfrm>
            <a:off x="2517439" y="2106687"/>
            <a:ext cx="12922393" cy="2274813"/>
          </a:xfrm>
          <a:prstGeom prst="rect">
            <a:avLst/>
          </a:prstGeom>
        </p:spPr>
        <p:txBody>
          <a:bodyPr lIns="0" tIns="0" rIns="0" bIns="0" rtlCol="0" anchor="t">
            <a:spAutoFit/>
          </a:bodyPr>
          <a:lstStyle/>
          <a:p>
            <a:pPr algn="just">
              <a:lnSpc>
                <a:spcPts val="6020"/>
              </a:lnSpc>
            </a:pPr>
            <a:r>
              <a:rPr lang="en-US" sz="4630" spc="166">
                <a:solidFill>
                  <a:srgbClr val="231F20"/>
                </a:solidFill>
                <a:latin typeface="Francois One"/>
              </a:rPr>
              <a:t>Thể lệ: 4 đội chọn các miếng ghép phù hợp để hoàn thành con cá của đội mình. Đội nào xong sớm và chính xác nhất là đội chiến thắng.</a:t>
            </a:r>
          </a:p>
        </p:txBody>
      </p:sp>
      <p:grpSp>
        <p:nvGrpSpPr>
          <p:cNvPr id="9" name="Group 9"/>
          <p:cNvGrpSpPr/>
          <p:nvPr/>
        </p:nvGrpSpPr>
        <p:grpSpPr>
          <a:xfrm>
            <a:off x="6749726" y="4381501"/>
            <a:ext cx="9524463" cy="5202834"/>
            <a:chOff x="0" y="0"/>
            <a:chExt cx="12699284" cy="5714925"/>
          </a:xfrm>
        </p:grpSpPr>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0" y="0"/>
              <a:ext cx="12522743" cy="5714925"/>
            </a:xfrm>
            <a:prstGeom prst="rect">
              <a:avLst/>
            </a:prstGeom>
          </p:spPr>
        </p:pic>
        <p:sp>
          <p:nvSpPr>
            <p:cNvPr id="11" name="AutoShape 11"/>
            <p:cNvSpPr/>
            <p:nvPr/>
          </p:nvSpPr>
          <p:spPr>
            <a:xfrm rot="-5400000">
              <a:off x="10784112" y="2758279"/>
              <a:ext cx="3278896" cy="0"/>
            </a:xfrm>
            <a:prstGeom prst="line">
              <a:avLst/>
            </a:prstGeom>
            <a:ln w="203200" cap="flat">
              <a:solidFill>
                <a:srgbClr val="000000"/>
              </a:solidFill>
              <a:prstDash val="solid"/>
              <a:headEnd type="none" w="sm" len="sm"/>
              <a:tailEnd type="none" w="sm" len="sm"/>
            </a:ln>
          </p:spPr>
        </p:sp>
        <p:sp>
          <p:nvSpPr>
            <p:cNvPr id="12" name="AutoShape 12"/>
            <p:cNvSpPr/>
            <p:nvPr/>
          </p:nvSpPr>
          <p:spPr>
            <a:xfrm rot="-5399999">
              <a:off x="1323746" y="2758279"/>
              <a:ext cx="3124346" cy="0"/>
            </a:xfrm>
            <a:prstGeom prst="line">
              <a:avLst/>
            </a:prstGeom>
            <a:ln w="203200" cap="flat">
              <a:solidFill>
                <a:srgbClr val="000000"/>
              </a:solidFill>
              <a:prstDash val="solid"/>
              <a:headEnd type="none" w="sm" len="sm"/>
              <a:tailEnd type="none" w="sm" len="sm"/>
            </a:ln>
          </p:spPr>
        </p:sp>
        <p:sp>
          <p:nvSpPr>
            <p:cNvPr id="13" name="TextBox 13"/>
            <p:cNvSpPr txBox="1"/>
            <p:nvPr/>
          </p:nvSpPr>
          <p:spPr>
            <a:xfrm>
              <a:off x="4289858" y="2504565"/>
              <a:ext cx="2224954" cy="677220"/>
            </a:xfrm>
            <a:prstGeom prst="rect">
              <a:avLst/>
            </a:prstGeom>
          </p:spPr>
          <p:txBody>
            <a:bodyPr lIns="0" tIns="0" rIns="0" bIns="0" rtlCol="0" anchor="t">
              <a:spAutoFit/>
            </a:bodyPr>
            <a:lstStyle/>
            <a:p>
              <a:pPr algn="just">
                <a:lnSpc>
                  <a:spcPts val="4164"/>
                </a:lnSpc>
              </a:pPr>
              <a:r>
                <a:rPr lang="en-US" sz="3203" spc="115" dirty="0" err="1">
                  <a:solidFill>
                    <a:srgbClr val="231F20"/>
                  </a:solidFill>
                  <a:latin typeface="Francois One"/>
                </a:rPr>
                <a:t>Thân</a:t>
              </a:r>
              <a:r>
                <a:rPr lang="en-US" sz="3203" spc="115" dirty="0">
                  <a:solidFill>
                    <a:srgbClr val="231F20"/>
                  </a:solidFill>
                  <a:latin typeface="Francois One"/>
                </a:rPr>
                <a:t> </a:t>
              </a:r>
              <a:r>
                <a:rPr lang="en-US" sz="3203" spc="115" dirty="0" err="1">
                  <a:solidFill>
                    <a:srgbClr val="231F20"/>
                  </a:solidFill>
                  <a:latin typeface="Francois One"/>
                </a:rPr>
                <a:t>bài</a:t>
              </a:r>
              <a:endParaRPr lang="en-US" sz="3203" spc="115" dirty="0">
                <a:solidFill>
                  <a:srgbClr val="231F20"/>
                </a:solidFill>
                <a:latin typeface="Francois One"/>
              </a:endParaRPr>
            </a:p>
          </p:txBody>
        </p:sp>
        <p:sp>
          <p:nvSpPr>
            <p:cNvPr id="14" name="TextBox 14"/>
            <p:cNvSpPr txBox="1"/>
            <p:nvPr/>
          </p:nvSpPr>
          <p:spPr>
            <a:xfrm>
              <a:off x="967411" y="2504565"/>
              <a:ext cx="2224954" cy="677220"/>
            </a:xfrm>
            <a:prstGeom prst="rect">
              <a:avLst/>
            </a:prstGeom>
          </p:spPr>
          <p:txBody>
            <a:bodyPr lIns="0" tIns="0" rIns="0" bIns="0" rtlCol="0" anchor="t">
              <a:spAutoFit/>
            </a:bodyPr>
            <a:lstStyle/>
            <a:p>
              <a:pPr algn="just">
                <a:lnSpc>
                  <a:spcPts val="4164"/>
                </a:lnSpc>
              </a:pPr>
              <a:r>
                <a:rPr lang="en-US" sz="3203" spc="115">
                  <a:solidFill>
                    <a:srgbClr val="231F20"/>
                  </a:solidFill>
                  <a:latin typeface="Francois One"/>
                </a:rPr>
                <a:t>Mở bài</a:t>
              </a:r>
            </a:p>
          </p:txBody>
        </p:sp>
        <p:sp>
          <p:nvSpPr>
            <p:cNvPr id="15" name="TextBox 15"/>
            <p:cNvSpPr txBox="1"/>
            <p:nvPr/>
          </p:nvSpPr>
          <p:spPr>
            <a:xfrm>
              <a:off x="10474330" y="2504565"/>
              <a:ext cx="2224954" cy="677220"/>
            </a:xfrm>
            <a:prstGeom prst="rect">
              <a:avLst/>
            </a:prstGeom>
          </p:spPr>
          <p:txBody>
            <a:bodyPr lIns="0" tIns="0" rIns="0" bIns="0" rtlCol="0" anchor="t">
              <a:spAutoFit/>
            </a:bodyPr>
            <a:lstStyle/>
            <a:p>
              <a:pPr algn="just">
                <a:lnSpc>
                  <a:spcPts val="4164"/>
                </a:lnSpc>
              </a:pPr>
              <a:r>
                <a:rPr lang="en-US" sz="3203" spc="115">
                  <a:solidFill>
                    <a:srgbClr val="231F20"/>
                  </a:solidFill>
                  <a:latin typeface="Francois One"/>
                </a:rPr>
                <a:t>Kết bài</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1357</Words>
  <Application>Microsoft Office PowerPoint</Application>
  <PresentationFormat>Custom</PresentationFormat>
  <Paragraphs>152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Symbol</vt:lpstr>
      <vt:lpstr>Maven Pro Bold</vt:lpstr>
      <vt:lpstr>Arial</vt:lpstr>
      <vt:lpstr>Sensei</vt:lpstr>
      <vt:lpstr>Francois One</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Phương</dc:title>
  <cp:lastModifiedBy>Admin</cp:lastModifiedBy>
  <cp:revision>11</cp:revision>
  <dcterms:created xsi:type="dcterms:W3CDTF">2006-08-16T00:00:00Z</dcterms:created>
  <dcterms:modified xsi:type="dcterms:W3CDTF">2022-08-24T15:26:43Z</dcterms:modified>
  <dc:identifier>DAFKO4heFxU</dc:identifier>
</cp:coreProperties>
</file>