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3.xml" ContentType="application/vnd.openxmlformats-officedocument.theme+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theme/theme4.xml" ContentType="application/vnd.openxmlformats-officedocument.theme+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theme/theme5.xml" ContentType="application/vnd.openxmlformats-officedocument.theme+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88" r:id="rId3"/>
    <p:sldMasterId id="2147483700" r:id="rId4"/>
    <p:sldMasterId id="2147483712" r:id="rId5"/>
    <p:sldMasterId id="2147483724" r:id="rId6"/>
  </p:sldMasterIdLst>
  <p:notesMasterIdLst>
    <p:notesMasterId r:id="rId19"/>
  </p:notesMasterIdLst>
  <p:sldIdLst>
    <p:sldId id="289" r:id="rId7"/>
    <p:sldId id="343" r:id="rId8"/>
    <p:sldId id="340" r:id="rId9"/>
    <p:sldId id="286" r:id="rId10"/>
    <p:sldId id="317" r:id="rId11"/>
    <p:sldId id="344" r:id="rId12"/>
    <p:sldId id="345" r:id="rId13"/>
    <p:sldId id="346" r:id="rId14"/>
    <p:sldId id="347" r:id="rId15"/>
    <p:sldId id="348" r:id="rId16"/>
    <p:sldId id="350" r:id="rId17"/>
    <p:sldId id="349" r:id="rId18"/>
  </p:sldIdLst>
  <p:sldSz cx="9144000" cy="6858000" type="screen4x3"/>
  <p:notesSz cx="6858000" cy="9144000"/>
  <p:defaultText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Windows User" initials="WU" lastIdx="1" clrIdx="0">
    <p:extLst>
      <p:ext uri="{19B8F6BF-5375-455C-9EA6-DF929625EA0E}">
        <p15:presenceInfo xmlns:p15="http://schemas.microsoft.com/office/powerpoint/2012/main" xmlns="" userId="Windows User"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68369A"/>
    <a:srgbClr val="00FF00"/>
    <a:srgbClr val="E626B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858"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3" Type="http://schemas.openxmlformats.org/officeDocument/2006/relationships/slideMaster" Target="slideMasters/slideMaster3.xml"/><Relationship Id="rId21" Type="http://schemas.openxmlformats.org/officeDocument/2006/relationships/presProps" Target="presProp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 Type="http://schemas.openxmlformats.org/officeDocument/2006/relationships/slideMaster" Target="slideMasters/slideMaster2.xml"/><Relationship Id="rId16" Type="http://schemas.openxmlformats.org/officeDocument/2006/relationships/slide" Target="slides/slide10.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5.xml"/><Relationship Id="rId24" Type="http://schemas.openxmlformats.org/officeDocument/2006/relationships/tableStyles" Target="tableStyles.xml"/><Relationship Id="rId5" Type="http://schemas.openxmlformats.org/officeDocument/2006/relationships/slideMaster" Target="slideMasters/slideMaster5.xml"/><Relationship Id="rId15" Type="http://schemas.openxmlformats.org/officeDocument/2006/relationships/slide" Target="slides/slide9.xml"/><Relationship Id="rId23" Type="http://schemas.openxmlformats.org/officeDocument/2006/relationships/theme" Target="theme/theme1.xml"/><Relationship Id="rId10" Type="http://schemas.openxmlformats.org/officeDocument/2006/relationships/slide" Target="slides/slide4.xml"/><Relationship Id="rId19" Type="http://schemas.openxmlformats.org/officeDocument/2006/relationships/notesMaster" Target="notesMasters/notesMaster1.xml"/><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vi-V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B3DFA4F-BB05-470D-804D-55E8D6A1C510}" type="datetimeFigureOut">
              <a:rPr lang="vi-VN" smtClean="0"/>
              <a:pPr/>
              <a:t>05/08/2022</a:t>
            </a:fld>
            <a:endParaRPr lang="vi-V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vi-V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vi-V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52FB729-957E-457E-9827-2979A1F1C2B2}" type="slidenum">
              <a:rPr lang="vi-VN" smtClean="0"/>
              <a:pPr/>
              <a:t>‹#›</a:t>
            </a:fld>
            <a:endParaRPr lang="vi-VN"/>
          </a:p>
        </p:txBody>
      </p:sp>
    </p:spTree>
    <p:extLst>
      <p:ext uri="{BB962C8B-B14F-4D97-AF65-F5344CB8AC3E}">
        <p14:creationId xmlns:p14="http://schemas.microsoft.com/office/powerpoint/2010/main" val="26748618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vi-VN" dirty="0"/>
          </a:p>
        </p:txBody>
      </p:sp>
      <p:sp>
        <p:nvSpPr>
          <p:cNvPr id="4" name="Slide Number Placeholder 3"/>
          <p:cNvSpPr>
            <a:spLocks noGrp="1"/>
          </p:cNvSpPr>
          <p:nvPr>
            <p:ph type="sldNum" sz="quarter" idx="10"/>
          </p:nvPr>
        </p:nvSpPr>
        <p:spPr/>
        <p:txBody>
          <a:bodyPr/>
          <a:lstStyle/>
          <a:p>
            <a:fld id="{752FB729-957E-457E-9827-2979A1F1C2B2}" type="slidenum">
              <a:rPr lang="vi-VN" smtClean="0"/>
              <a:pPr/>
              <a:t>4</a:t>
            </a:fld>
            <a:endParaRPr lang="vi-VN"/>
          </a:p>
        </p:txBody>
      </p:sp>
    </p:spTree>
    <p:extLst>
      <p:ext uri="{BB962C8B-B14F-4D97-AF65-F5344CB8AC3E}">
        <p14:creationId xmlns:p14="http://schemas.microsoft.com/office/powerpoint/2010/main" val="7527875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vi-VN" dirty="0"/>
          </a:p>
        </p:txBody>
      </p:sp>
      <p:sp>
        <p:nvSpPr>
          <p:cNvPr id="4" name="Slide Number Placeholder 3"/>
          <p:cNvSpPr>
            <a:spLocks noGrp="1"/>
          </p:cNvSpPr>
          <p:nvPr>
            <p:ph type="sldNum" sz="quarter" idx="10"/>
          </p:nvPr>
        </p:nvSpPr>
        <p:spPr/>
        <p:txBody>
          <a:bodyPr/>
          <a:lstStyle/>
          <a:p>
            <a:fld id="{752FB729-957E-457E-9827-2979A1F1C2B2}" type="slidenum">
              <a:rPr lang="vi-VN" smtClean="0">
                <a:solidFill>
                  <a:prstClr val="black"/>
                </a:solidFill>
              </a:rPr>
              <a:pPr/>
              <a:t>6</a:t>
            </a:fld>
            <a:endParaRPr lang="vi-VN">
              <a:solidFill>
                <a:prstClr val="black"/>
              </a:solidFill>
            </a:endParaRPr>
          </a:p>
        </p:txBody>
      </p:sp>
    </p:spTree>
    <p:extLst>
      <p:ext uri="{BB962C8B-B14F-4D97-AF65-F5344CB8AC3E}">
        <p14:creationId xmlns:p14="http://schemas.microsoft.com/office/powerpoint/2010/main" val="7527875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vi-VN" dirty="0"/>
          </a:p>
        </p:txBody>
      </p:sp>
      <p:sp>
        <p:nvSpPr>
          <p:cNvPr id="4" name="Slide Number Placeholder 3"/>
          <p:cNvSpPr>
            <a:spLocks noGrp="1"/>
          </p:cNvSpPr>
          <p:nvPr>
            <p:ph type="sldNum" sz="quarter" idx="10"/>
          </p:nvPr>
        </p:nvSpPr>
        <p:spPr/>
        <p:txBody>
          <a:bodyPr/>
          <a:lstStyle/>
          <a:p>
            <a:fld id="{752FB729-957E-457E-9827-2979A1F1C2B2}" type="slidenum">
              <a:rPr lang="vi-VN" smtClean="0">
                <a:solidFill>
                  <a:prstClr val="black"/>
                </a:solidFill>
              </a:rPr>
              <a:pPr/>
              <a:t>7</a:t>
            </a:fld>
            <a:endParaRPr lang="vi-VN">
              <a:solidFill>
                <a:prstClr val="black"/>
              </a:solidFill>
            </a:endParaRPr>
          </a:p>
        </p:txBody>
      </p:sp>
    </p:spTree>
    <p:extLst>
      <p:ext uri="{BB962C8B-B14F-4D97-AF65-F5344CB8AC3E}">
        <p14:creationId xmlns:p14="http://schemas.microsoft.com/office/powerpoint/2010/main" val="7527875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vi-V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vi-VN"/>
          </a:p>
        </p:txBody>
      </p:sp>
      <p:sp>
        <p:nvSpPr>
          <p:cNvPr id="4" name="Date Placeholder 3"/>
          <p:cNvSpPr>
            <a:spLocks noGrp="1"/>
          </p:cNvSpPr>
          <p:nvPr>
            <p:ph type="dt" sz="half" idx="10"/>
          </p:nvPr>
        </p:nvSpPr>
        <p:spPr/>
        <p:txBody>
          <a:bodyPr/>
          <a:lstStyle/>
          <a:p>
            <a:fld id="{412FD521-3F8C-4C4B-A998-59CEB474D2FC}" type="datetimeFigureOut">
              <a:rPr lang="vi-VN" smtClean="0"/>
              <a:pPr/>
              <a:t>05/08/2022</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FE005082-BC87-4B7A-B16A-3BC7F707FD3D}" type="slidenum">
              <a:rPr lang="vi-VN" smtClean="0"/>
              <a:pPr/>
              <a:t>‹#›</a:t>
            </a:fld>
            <a:endParaRPr lang="vi-V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p>
            <a:fld id="{412FD521-3F8C-4C4B-A998-59CEB474D2FC}" type="datetimeFigureOut">
              <a:rPr lang="vi-VN" smtClean="0"/>
              <a:pPr/>
              <a:t>05/08/2022</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FE005082-BC87-4B7A-B16A-3BC7F707FD3D}" type="slidenum">
              <a:rPr lang="vi-VN" smtClean="0"/>
              <a:pPr/>
              <a:t>‹#›</a:t>
            </a:fld>
            <a:endParaRPr lang="vi-V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vi-V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p>
            <a:fld id="{412FD521-3F8C-4C4B-A998-59CEB474D2FC}" type="datetimeFigureOut">
              <a:rPr lang="vi-VN" smtClean="0"/>
              <a:pPr/>
              <a:t>05/08/2022</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FE005082-BC87-4B7A-B16A-3BC7F707FD3D}" type="slidenum">
              <a:rPr lang="vi-VN" smtClean="0"/>
              <a:pPr/>
              <a:t>‹#›</a:t>
            </a:fld>
            <a:endParaRPr lang="vi-VN"/>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E8A98817-6EEC-4FD2-9B47-67054C7C71FC}"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333783407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C4E677DA-CFA9-4491-AC98-9391B6EB0C9B}"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178802296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0261B726-668D-47C7-9519-2F149B2E6D57}"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212872888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solidFill>
                <a:srgbClr val="000000"/>
              </a:solidFill>
            </a:endParaRPr>
          </a:p>
        </p:txBody>
      </p:sp>
      <p:sp>
        <p:nvSpPr>
          <p:cNvPr id="6" name="Footer Placeholder 5"/>
          <p:cNvSpPr>
            <a:spLocks noGrp="1"/>
          </p:cNvSpPr>
          <p:nvPr>
            <p:ph type="ftr" sz="quarter" idx="11"/>
          </p:nvPr>
        </p:nvSpPr>
        <p:spPr/>
        <p:txBody>
          <a:bodyPr/>
          <a:lstStyle>
            <a:lvl1pPr>
              <a:defRPr/>
            </a:lvl1pPr>
          </a:lstStyle>
          <a:p>
            <a:endParaRPr lang="en-US">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fld id="{327BF80E-CDDE-44E8-A607-EA5D7DF1004D}"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292517261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solidFill>
                <a:srgbClr val="000000"/>
              </a:solidFill>
            </a:endParaRPr>
          </a:p>
        </p:txBody>
      </p:sp>
      <p:sp>
        <p:nvSpPr>
          <p:cNvPr id="8" name="Footer Placeholder 7"/>
          <p:cNvSpPr>
            <a:spLocks noGrp="1"/>
          </p:cNvSpPr>
          <p:nvPr>
            <p:ph type="ftr" sz="quarter" idx="11"/>
          </p:nvPr>
        </p:nvSpPr>
        <p:spPr/>
        <p:txBody>
          <a:bodyPr/>
          <a:lstStyle>
            <a:lvl1pPr>
              <a:defRPr/>
            </a:lvl1pPr>
          </a:lstStyle>
          <a:p>
            <a:endParaRPr lang="en-US">
              <a:solidFill>
                <a:srgbClr val="000000"/>
              </a:solidFill>
            </a:endParaRPr>
          </a:p>
        </p:txBody>
      </p:sp>
      <p:sp>
        <p:nvSpPr>
          <p:cNvPr id="9" name="Slide Number Placeholder 8"/>
          <p:cNvSpPr>
            <a:spLocks noGrp="1"/>
          </p:cNvSpPr>
          <p:nvPr>
            <p:ph type="sldNum" sz="quarter" idx="12"/>
          </p:nvPr>
        </p:nvSpPr>
        <p:spPr/>
        <p:txBody>
          <a:bodyPr/>
          <a:lstStyle>
            <a:lvl1pPr>
              <a:defRPr/>
            </a:lvl1pPr>
          </a:lstStyle>
          <a:p>
            <a:fld id="{7FA5B308-A0D5-407A-B36C-F4B110C93F04}"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12003691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solidFill>
                <a:srgbClr val="000000"/>
              </a:solidFill>
            </a:endParaRPr>
          </a:p>
        </p:txBody>
      </p:sp>
      <p:sp>
        <p:nvSpPr>
          <p:cNvPr id="4" name="Footer Placeholder 3"/>
          <p:cNvSpPr>
            <a:spLocks noGrp="1"/>
          </p:cNvSpPr>
          <p:nvPr>
            <p:ph type="ftr" sz="quarter" idx="11"/>
          </p:nvPr>
        </p:nvSpPr>
        <p:spPr/>
        <p:txBody>
          <a:bodyPr/>
          <a:lstStyle>
            <a:lvl1pPr>
              <a:defRPr/>
            </a:lvl1pPr>
          </a:lstStyle>
          <a:p>
            <a:endParaRPr lang="en-US">
              <a:solidFill>
                <a:srgbClr val="000000"/>
              </a:solidFill>
            </a:endParaRPr>
          </a:p>
        </p:txBody>
      </p:sp>
      <p:sp>
        <p:nvSpPr>
          <p:cNvPr id="5" name="Slide Number Placeholder 4"/>
          <p:cNvSpPr>
            <a:spLocks noGrp="1"/>
          </p:cNvSpPr>
          <p:nvPr>
            <p:ph type="sldNum" sz="quarter" idx="12"/>
          </p:nvPr>
        </p:nvSpPr>
        <p:spPr/>
        <p:txBody>
          <a:bodyPr/>
          <a:lstStyle>
            <a:lvl1pPr>
              <a:defRPr/>
            </a:lvl1pPr>
          </a:lstStyle>
          <a:p>
            <a:fld id="{1277C95C-6BDA-4072-87AE-8C964A2DB8FD}"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85722021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solidFill>
                <a:srgbClr val="000000"/>
              </a:solidFill>
            </a:endParaRPr>
          </a:p>
        </p:txBody>
      </p:sp>
      <p:sp>
        <p:nvSpPr>
          <p:cNvPr id="3" name="Footer Placeholder 2"/>
          <p:cNvSpPr>
            <a:spLocks noGrp="1"/>
          </p:cNvSpPr>
          <p:nvPr>
            <p:ph type="ftr" sz="quarter" idx="11"/>
          </p:nvPr>
        </p:nvSpPr>
        <p:spPr/>
        <p:txBody>
          <a:bodyPr/>
          <a:lstStyle>
            <a:lvl1pPr>
              <a:defRPr/>
            </a:lvl1pPr>
          </a:lstStyle>
          <a:p>
            <a:endParaRPr lang="en-US">
              <a:solidFill>
                <a:srgbClr val="000000"/>
              </a:solidFill>
            </a:endParaRPr>
          </a:p>
        </p:txBody>
      </p:sp>
      <p:sp>
        <p:nvSpPr>
          <p:cNvPr id="4" name="Slide Number Placeholder 3"/>
          <p:cNvSpPr>
            <a:spLocks noGrp="1"/>
          </p:cNvSpPr>
          <p:nvPr>
            <p:ph type="sldNum" sz="quarter" idx="12"/>
          </p:nvPr>
        </p:nvSpPr>
        <p:spPr/>
        <p:txBody>
          <a:bodyPr/>
          <a:lstStyle>
            <a:lvl1pPr>
              <a:defRPr/>
            </a:lvl1pPr>
          </a:lstStyle>
          <a:p>
            <a:fld id="{D361E99B-7D78-40D3-A1B4-CAFEC91CECAF}"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119405507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solidFill>
                <a:srgbClr val="000000"/>
              </a:solidFill>
            </a:endParaRPr>
          </a:p>
        </p:txBody>
      </p:sp>
      <p:sp>
        <p:nvSpPr>
          <p:cNvPr id="6" name="Footer Placeholder 5"/>
          <p:cNvSpPr>
            <a:spLocks noGrp="1"/>
          </p:cNvSpPr>
          <p:nvPr>
            <p:ph type="ftr" sz="quarter" idx="11"/>
          </p:nvPr>
        </p:nvSpPr>
        <p:spPr/>
        <p:txBody>
          <a:bodyPr/>
          <a:lstStyle>
            <a:lvl1pPr>
              <a:defRPr/>
            </a:lvl1pPr>
          </a:lstStyle>
          <a:p>
            <a:endParaRPr lang="en-US">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fld id="{E3E6D1F7-0A1D-40CF-93D3-AECECFE8D055}"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42413607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p>
            <a:fld id="{412FD521-3F8C-4C4B-A998-59CEB474D2FC}" type="datetimeFigureOut">
              <a:rPr lang="vi-VN" smtClean="0"/>
              <a:pPr/>
              <a:t>05/08/2022</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FE005082-BC87-4B7A-B16A-3BC7F707FD3D}" type="slidenum">
              <a:rPr lang="vi-VN" smtClean="0"/>
              <a:pPr/>
              <a:t>‹#›</a:t>
            </a:fld>
            <a:endParaRPr lang="vi-VN"/>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solidFill>
                <a:srgbClr val="000000"/>
              </a:solidFill>
            </a:endParaRPr>
          </a:p>
        </p:txBody>
      </p:sp>
      <p:sp>
        <p:nvSpPr>
          <p:cNvPr id="6" name="Footer Placeholder 5"/>
          <p:cNvSpPr>
            <a:spLocks noGrp="1"/>
          </p:cNvSpPr>
          <p:nvPr>
            <p:ph type="ftr" sz="quarter" idx="11"/>
          </p:nvPr>
        </p:nvSpPr>
        <p:spPr/>
        <p:txBody>
          <a:bodyPr/>
          <a:lstStyle>
            <a:lvl1pPr>
              <a:defRPr/>
            </a:lvl1pPr>
          </a:lstStyle>
          <a:p>
            <a:endParaRPr lang="en-US">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fld id="{AF6E6981-4D01-4732-9072-F7AA00DF9E40}"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360593857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65770CA1-7A5D-423D-924A-145C39C6A438}"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300894849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5895D658-F2CE-4841-80D8-D7D88921C274}"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318395078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25963"/>
          </a:xfrm>
        </p:spPr>
        <p:txBody>
          <a:bodyPr/>
          <a:lstStyle/>
          <a:p>
            <a:endParaRPr lang="en-US"/>
          </a:p>
        </p:txBody>
      </p:sp>
      <p:sp>
        <p:nvSpPr>
          <p:cNvPr id="4" name="Date Placeholder 3"/>
          <p:cNvSpPr>
            <a:spLocks noGrp="1"/>
          </p:cNvSpPr>
          <p:nvPr>
            <p:ph type="dt" sz="half" idx="10"/>
          </p:nvPr>
        </p:nvSpPr>
        <p:spPr>
          <a:xfrm>
            <a:off x="457200" y="6245225"/>
            <a:ext cx="2133600" cy="476250"/>
          </a:xfrm>
        </p:spPr>
        <p:txBody>
          <a:bodyPr/>
          <a:lstStyle>
            <a:lvl1pPr>
              <a:defRPr/>
            </a:lvl1pPr>
          </a:lstStyle>
          <a:p>
            <a:endParaRPr lang="en-US">
              <a:solidFill>
                <a:srgbClr val="000000"/>
              </a:solidFill>
            </a:endParaRPr>
          </a:p>
        </p:txBody>
      </p:sp>
      <p:sp>
        <p:nvSpPr>
          <p:cNvPr id="5" name="Footer Placeholder 4"/>
          <p:cNvSpPr>
            <a:spLocks noGrp="1"/>
          </p:cNvSpPr>
          <p:nvPr>
            <p:ph type="ftr" sz="quarter" idx="11"/>
          </p:nvPr>
        </p:nvSpPr>
        <p:spPr>
          <a:xfrm>
            <a:off x="3124200" y="6245225"/>
            <a:ext cx="2895600" cy="476250"/>
          </a:xfrm>
        </p:spPr>
        <p:txBody>
          <a:bodyPr/>
          <a:lstStyle>
            <a:lvl1pPr>
              <a:defRPr/>
            </a:lvl1pPr>
          </a:lstStyle>
          <a:p>
            <a:endParaRPr lang="en-US">
              <a:solidFill>
                <a:srgbClr val="000000"/>
              </a:solidFill>
            </a:endParaRPr>
          </a:p>
        </p:txBody>
      </p:sp>
      <p:sp>
        <p:nvSpPr>
          <p:cNvPr id="6" name="Slide Number Placeholder 5"/>
          <p:cNvSpPr>
            <a:spLocks noGrp="1"/>
          </p:cNvSpPr>
          <p:nvPr>
            <p:ph type="sldNum" sz="quarter" idx="12"/>
          </p:nvPr>
        </p:nvSpPr>
        <p:spPr>
          <a:xfrm>
            <a:off x="6553200" y="6245225"/>
            <a:ext cx="2133600" cy="476250"/>
          </a:xfrm>
        </p:spPr>
        <p:txBody>
          <a:bodyPr/>
          <a:lstStyle>
            <a:lvl1pPr>
              <a:defRPr/>
            </a:lvl1pPr>
          </a:lstStyle>
          <a:p>
            <a:fld id="{F5639C82-CD43-4F16-AFC6-4E72FD240D7C}"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319817312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Date Placeholder 2"/>
          <p:cNvSpPr>
            <a:spLocks noGrp="1"/>
          </p:cNvSpPr>
          <p:nvPr>
            <p:ph type="dt" sz="half" idx="10"/>
          </p:nvPr>
        </p:nvSpPr>
        <p:spPr>
          <a:xfrm>
            <a:off x="457200" y="6245225"/>
            <a:ext cx="2133600" cy="476250"/>
          </a:xfrm>
        </p:spPr>
        <p:txBody>
          <a:bodyPr/>
          <a:lstStyle>
            <a:lvl1pPr>
              <a:defRPr/>
            </a:lvl1pPr>
          </a:lstStyle>
          <a:p>
            <a:endParaRPr lang="en-US">
              <a:solidFill>
                <a:srgbClr val="000000"/>
              </a:solidFill>
            </a:endParaRPr>
          </a:p>
        </p:txBody>
      </p:sp>
      <p:sp>
        <p:nvSpPr>
          <p:cNvPr id="4" name="Footer Placeholder 3"/>
          <p:cNvSpPr>
            <a:spLocks noGrp="1"/>
          </p:cNvSpPr>
          <p:nvPr>
            <p:ph type="ftr" sz="quarter" idx="11"/>
          </p:nvPr>
        </p:nvSpPr>
        <p:spPr>
          <a:xfrm>
            <a:off x="3124200" y="6245225"/>
            <a:ext cx="2895600" cy="476250"/>
          </a:xfrm>
        </p:spPr>
        <p:txBody>
          <a:bodyPr/>
          <a:lstStyle>
            <a:lvl1pPr>
              <a:defRPr/>
            </a:lvl1pPr>
          </a:lstStyle>
          <a:p>
            <a:endParaRPr lang="en-US">
              <a:solidFill>
                <a:srgbClr val="000000"/>
              </a:solidFill>
            </a:endParaRPr>
          </a:p>
        </p:txBody>
      </p:sp>
      <p:sp>
        <p:nvSpPr>
          <p:cNvPr id="5" name="Slide Number Placeholder 4"/>
          <p:cNvSpPr>
            <a:spLocks noGrp="1"/>
          </p:cNvSpPr>
          <p:nvPr>
            <p:ph type="sldNum" sz="quarter" idx="12"/>
          </p:nvPr>
        </p:nvSpPr>
        <p:spPr>
          <a:xfrm>
            <a:off x="6553200" y="6245225"/>
            <a:ext cx="2133600" cy="476250"/>
          </a:xfrm>
        </p:spPr>
        <p:txBody>
          <a:bodyPr/>
          <a:lstStyle>
            <a:lvl1pPr>
              <a:defRPr/>
            </a:lvl1pPr>
          </a:lstStyle>
          <a:p>
            <a:fld id="{248E18CF-7A19-4889-BDF0-95947BA0CE76}"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284975700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vi-V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vi-VN"/>
          </a:p>
        </p:txBody>
      </p:sp>
      <p:sp>
        <p:nvSpPr>
          <p:cNvPr id="4" name="Date Placeholder 3"/>
          <p:cNvSpPr>
            <a:spLocks noGrp="1"/>
          </p:cNvSpPr>
          <p:nvPr>
            <p:ph type="dt" sz="half" idx="10"/>
          </p:nvPr>
        </p:nvSpPr>
        <p:spPr/>
        <p:txBody>
          <a:bodyPr/>
          <a:lstStyle/>
          <a:p>
            <a:fld id="{412FD521-3F8C-4C4B-A998-59CEB474D2FC}" type="datetimeFigureOut">
              <a:rPr lang="vi-VN" smtClean="0">
                <a:solidFill>
                  <a:prstClr val="black">
                    <a:tint val="75000"/>
                  </a:prstClr>
                </a:solidFill>
              </a:rPr>
              <a:pPr/>
              <a:t>05/08/2022</a:t>
            </a:fld>
            <a:endParaRPr lang="vi-VN">
              <a:solidFill>
                <a:prstClr val="black">
                  <a:tint val="75000"/>
                </a:prstClr>
              </a:solidFill>
            </a:endParaRPr>
          </a:p>
        </p:txBody>
      </p:sp>
      <p:sp>
        <p:nvSpPr>
          <p:cNvPr id="5" name="Footer Placeholder 4"/>
          <p:cNvSpPr>
            <a:spLocks noGrp="1"/>
          </p:cNvSpPr>
          <p:nvPr>
            <p:ph type="ftr" sz="quarter" idx="11"/>
          </p:nvPr>
        </p:nvSpPr>
        <p:spPr/>
        <p:txBody>
          <a:bodyPr/>
          <a:lstStyle/>
          <a:p>
            <a:endParaRPr lang="vi-VN">
              <a:solidFill>
                <a:prstClr val="black">
                  <a:tint val="75000"/>
                </a:prstClr>
              </a:solidFill>
            </a:endParaRPr>
          </a:p>
        </p:txBody>
      </p:sp>
      <p:sp>
        <p:nvSpPr>
          <p:cNvPr id="6" name="Slide Number Placeholder 5"/>
          <p:cNvSpPr>
            <a:spLocks noGrp="1"/>
          </p:cNvSpPr>
          <p:nvPr>
            <p:ph type="sldNum" sz="quarter" idx="12"/>
          </p:nvPr>
        </p:nvSpPr>
        <p:spPr/>
        <p:txBody>
          <a:bodyPr/>
          <a:lstStyle/>
          <a:p>
            <a:fld id="{FE005082-BC87-4B7A-B16A-3BC7F707FD3D}" type="slidenum">
              <a:rPr lang="vi-VN" smtClean="0">
                <a:solidFill>
                  <a:prstClr val="black">
                    <a:tint val="75000"/>
                  </a:prstClr>
                </a:solidFill>
              </a:rPr>
              <a:pPr/>
              <a:t>‹#›</a:t>
            </a:fld>
            <a:endParaRPr lang="vi-VN">
              <a:solidFill>
                <a:prstClr val="black">
                  <a:tint val="75000"/>
                </a:prstClr>
              </a:solidFill>
            </a:endParaRPr>
          </a:p>
        </p:txBody>
      </p:sp>
    </p:spTree>
    <p:extLst>
      <p:ext uri="{BB962C8B-B14F-4D97-AF65-F5344CB8AC3E}">
        <p14:creationId xmlns:p14="http://schemas.microsoft.com/office/powerpoint/2010/main" val="330987169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p>
            <a:fld id="{412FD521-3F8C-4C4B-A998-59CEB474D2FC}" type="datetimeFigureOut">
              <a:rPr lang="vi-VN" smtClean="0">
                <a:solidFill>
                  <a:prstClr val="black">
                    <a:tint val="75000"/>
                  </a:prstClr>
                </a:solidFill>
              </a:rPr>
              <a:pPr/>
              <a:t>05/08/2022</a:t>
            </a:fld>
            <a:endParaRPr lang="vi-VN">
              <a:solidFill>
                <a:prstClr val="black">
                  <a:tint val="75000"/>
                </a:prstClr>
              </a:solidFill>
            </a:endParaRPr>
          </a:p>
        </p:txBody>
      </p:sp>
      <p:sp>
        <p:nvSpPr>
          <p:cNvPr id="5" name="Footer Placeholder 4"/>
          <p:cNvSpPr>
            <a:spLocks noGrp="1"/>
          </p:cNvSpPr>
          <p:nvPr>
            <p:ph type="ftr" sz="quarter" idx="11"/>
          </p:nvPr>
        </p:nvSpPr>
        <p:spPr/>
        <p:txBody>
          <a:bodyPr/>
          <a:lstStyle/>
          <a:p>
            <a:endParaRPr lang="vi-VN">
              <a:solidFill>
                <a:prstClr val="black">
                  <a:tint val="75000"/>
                </a:prstClr>
              </a:solidFill>
            </a:endParaRPr>
          </a:p>
        </p:txBody>
      </p:sp>
      <p:sp>
        <p:nvSpPr>
          <p:cNvPr id="6" name="Slide Number Placeholder 5"/>
          <p:cNvSpPr>
            <a:spLocks noGrp="1"/>
          </p:cNvSpPr>
          <p:nvPr>
            <p:ph type="sldNum" sz="quarter" idx="12"/>
          </p:nvPr>
        </p:nvSpPr>
        <p:spPr/>
        <p:txBody>
          <a:bodyPr/>
          <a:lstStyle/>
          <a:p>
            <a:fld id="{FE005082-BC87-4B7A-B16A-3BC7F707FD3D}" type="slidenum">
              <a:rPr lang="vi-VN" smtClean="0">
                <a:solidFill>
                  <a:prstClr val="black">
                    <a:tint val="75000"/>
                  </a:prstClr>
                </a:solidFill>
              </a:rPr>
              <a:pPr/>
              <a:t>‹#›</a:t>
            </a:fld>
            <a:endParaRPr lang="vi-VN">
              <a:solidFill>
                <a:prstClr val="black">
                  <a:tint val="75000"/>
                </a:prstClr>
              </a:solidFill>
            </a:endParaRPr>
          </a:p>
        </p:txBody>
      </p:sp>
    </p:spTree>
    <p:extLst>
      <p:ext uri="{BB962C8B-B14F-4D97-AF65-F5344CB8AC3E}">
        <p14:creationId xmlns:p14="http://schemas.microsoft.com/office/powerpoint/2010/main" val="261748771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vi-V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12FD521-3F8C-4C4B-A998-59CEB474D2FC}" type="datetimeFigureOut">
              <a:rPr lang="vi-VN" smtClean="0">
                <a:solidFill>
                  <a:prstClr val="black">
                    <a:tint val="75000"/>
                  </a:prstClr>
                </a:solidFill>
              </a:rPr>
              <a:pPr/>
              <a:t>05/08/2022</a:t>
            </a:fld>
            <a:endParaRPr lang="vi-VN">
              <a:solidFill>
                <a:prstClr val="black">
                  <a:tint val="75000"/>
                </a:prstClr>
              </a:solidFill>
            </a:endParaRPr>
          </a:p>
        </p:txBody>
      </p:sp>
      <p:sp>
        <p:nvSpPr>
          <p:cNvPr id="5" name="Footer Placeholder 4"/>
          <p:cNvSpPr>
            <a:spLocks noGrp="1"/>
          </p:cNvSpPr>
          <p:nvPr>
            <p:ph type="ftr" sz="quarter" idx="11"/>
          </p:nvPr>
        </p:nvSpPr>
        <p:spPr/>
        <p:txBody>
          <a:bodyPr/>
          <a:lstStyle/>
          <a:p>
            <a:endParaRPr lang="vi-VN">
              <a:solidFill>
                <a:prstClr val="black">
                  <a:tint val="75000"/>
                </a:prstClr>
              </a:solidFill>
            </a:endParaRPr>
          </a:p>
        </p:txBody>
      </p:sp>
      <p:sp>
        <p:nvSpPr>
          <p:cNvPr id="6" name="Slide Number Placeholder 5"/>
          <p:cNvSpPr>
            <a:spLocks noGrp="1"/>
          </p:cNvSpPr>
          <p:nvPr>
            <p:ph type="sldNum" sz="quarter" idx="12"/>
          </p:nvPr>
        </p:nvSpPr>
        <p:spPr/>
        <p:txBody>
          <a:bodyPr/>
          <a:lstStyle/>
          <a:p>
            <a:fld id="{FE005082-BC87-4B7A-B16A-3BC7F707FD3D}" type="slidenum">
              <a:rPr lang="vi-VN" smtClean="0">
                <a:solidFill>
                  <a:prstClr val="black">
                    <a:tint val="75000"/>
                  </a:prstClr>
                </a:solidFill>
              </a:rPr>
              <a:pPr/>
              <a:t>‹#›</a:t>
            </a:fld>
            <a:endParaRPr lang="vi-VN">
              <a:solidFill>
                <a:prstClr val="black">
                  <a:tint val="75000"/>
                </a:prstClr>
              </a:solidFill>
            </a:endParaRPr>
          </a:p>
        </p:txBody>
      </p:sp>
    </p:spTree>
    <p:extLst>
      <p:ext uri="{BB962C8B-B14F-4D97-AF65-F5344CB8AC3E}">
        <p14:creationId xmlns:p14="http://schemas.microsoft.com/office/powerpoint/2010/main" val="41417543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5" name="Date Placeholder 4"/>
          <p:cNvSpPr>
            <a:spLocks noGrp="1"/>
          </p:cNvSpPr>
          <p:nvPr>
            <p:ph type="dt" sz="half" idx="10"/>
          </p:nvPr>
        </p:nvSpPr>
        <p:spPr/>
        <p:txBody>
          <a:bodyPr/>
          <a:lstStyle/>
          <a:p>
            <a:fld id="{412FD521-3F8C-4C4B-A998-59CEB474D2FC}" type="datetimeFigureOut">
              <a:rPr lang="vi-VN" smtClean="0">
                <a:solidFill>
                  <a:prstClr val="black">
                    <a:tint val="75000"/>
                  </a:prstClr>
                </a:solidFill>
              </a:rPr>
              <a:pPr/>
              <a:t>05/08/2022</a:t>
            </a:fld>
            <a:endParaRPr lang="vi-VN">
              <a:solidFill>
                <a:prstClr val="black">
                  <a:tint val="75000"/>
                </a:prstClr>
              </a:solidFill>
            </a:endParaRPr>
          </a:p>
        </p:txBody>
      </p:sp>
      <p:sp>
        <p:nvSpPr>
          <p:cNvPr id="6" name="Footer Placeholder 5"/>
          <p:cNvSpPr>
            <a:spLocks noGrp="1"/>
          </p:cNvSpPr>
          <p:nvPr>
            <p:ph type="ftr" sz="quarter" idx="11"/>
          </p:nvPr>
        </p:nvSpPr>
        <p:spPr/>
        <p:txBody>
          <a:bodyPr/>
          <a:lstStyle/>
          <a:p>
            <a:endParaRPr lang="vi-VN">
              <a:solidFill>
                <a:prstClr val="black">
                  <a:tint val="75000"/>
                </a:prstClr>
              </a:solidFill>
            </a:endParaRPr>
          </a:p>
        </p:txBody>
      </p:sp>
      <p:sp>
        <p:nvSpPr>
          <p:cNvPr id="7" name="Slide Number Placeholder 6"/>
          <p:cNvSpPr>
            <a:spLocks noGrp="1"/>
          </p:cNvSpPr>
          <p:nvPr>
            <p:ph type="sldNum" sz="quarter" idx="12"/>
          </p:nvPr>
        </p:nvSpPr>
        <p:spPr/>
        <p:txBody>
          <a:bodyPr/>
          <a:lstStyle/>
          <a:p>
            <a:fld id="{FE005082-BC87-4B7A-B16A-3BC7F707FD3D}" type="slidenum">
              <a:rPr lang="vi-VN" smtClean="0">
                <a:solidFill>
                  <a:prstClr val="black">
                    <a:tint val="75000"/>
                  </a:prstClr>
                </a:solidFill>
              </a:rPr>
              <a:pPr/>
              <a:t>‹#›</a:t>
            </a:fld>
            <a:endParaRPr lang="vi-VN">
              <a:solidFill>
                <a:prstClr val="black">
                  <a:tint val="75000"/>
                </a:prstClr>
              </a:solidFill>
            </a:endParaRPr>
          </a:p>
        </p:txBody>
      </p:sp>
    </p:spTree>
    <p:extLst>
      <p:ext uri="{BB962C8B-B14F-4D97-AF65-F5344CB8AC3E}">
        <p14:creationId xmlns:p14="http://schemas.microsoft.com/office/powerpoint/2010/main" val="347023660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vi-V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7" name="Date Placeholder 6"/>
          <p:cNvSpPr>
            <a:spLocks noGrp="1"/>
          </p:cNvSpPr>
          <p:nvPr>
            <p:ph type="dt" sz="half" idx="10"/>
          </p:nvPr>
        </p:nvSpPr>
        <p:spPr/>
        <p:txBody>
          <a:bodyPr/>
          <a:lstStyle/>
          <a:p>
            <a:fld id="{412FD521-3F8C-4C4B-A998-59CEB474D2FC}" type="datetimeFigureOut">
              <a:rPr lang="vi-VN" smtClean="0">
                <a:solidFill>
                  <a:prstClr val="black">
                    <a:tint val="75000"/>
                  </a:prstClr>
                </a:solidFill>
              </a:rPr>
              <a:pPr/>
              <a:t>05/08/2022</a:t>
            </a:fld>
            <a:endParaRPr lang="vi-VN">
              <a:solidFill>
                <a:prstClr val="black">
                  <a:tint val="75000"/>
                </a:prstClr>
              </a:solidFill>
            </a:endParaRPr>
          </a:p>
        </p:txBody>
      </p:sp>
      <p:sp>
        <p:nvSpPr>
          <p:cNvPr id="8" name="Footer Placeholder 7"/>
          <p:cNvSpPr>
            <a:spLocks noGrp="1"/>
          </p:cNvSpPr>
          <p:nvPr>
            <p:ph type="ftr" sz="quarter" idx="11"/>
          </p:nvPr>
        </p:nvSpPr>
        <p:spPr/>
        <p:txBody>
          <a:bodyPr/>
          <a:lstStyle/>
          <a:p>
            <a:endParaRPr lang="vi-VN">
              <a:solidFill>
                <a:prstClr val="black">
                  <a:tint val="75000"/>
                </a:prstClr>
              </a:solidFill>
            </a:endParaRPr>
          </a:p>
        </p:txBody>
      </p:sp>
      <p:sp>
        <p:nvSpPr>
          <p:cNvPr id="9" name="Slide Number Placeholder 8"/>
          <p:cNvSpPr>
            <a:spLocks noGrp="1"/>
          </p:cNvSpPr>
          <p:nvPr>
            <p:ph type="sldNum" sz="quarter" idx="12"/>
          </p:nvPr>
        </p:nvSpPr>
        <p:spPr/>
        <p:txBody>
          <a:bodyPr/>
          <a:lstStyle/>
          <a:p>
            <a:fld id="{FE005082-BC87-4B7A-B16A-3BC7F707FD3D}" type="slidenum">
              <a:rPr lang="vi-VN" smtClean="0">
                <a:solidFill>
                  <a:prstClr val="black">
                    <a:tint val="75000"/>
                  </a:prstClr>
                </a:solidFill>
              </a:rPr>
              <a:pPr/>
              <a:t>‹#›</a:t>
            </a:fld>
            <a:endParaRPr lang="vi-VN">
              <a:solidFill>
                <a:prstClr val="black">
                  <a:tint val="75000"/>
                </a:prstClr>
              </a:solidFill>
            </a:endParaRPr>
          </a:p>
        </p:txBody>
      </p:sp>
    </p:spTree>
    <p:extLst>
      <p:ext uri="{BB962C8B-B14F-4D97-AF65-F5344CB8AC3E}">
        <p14:creationId xmlns:p14="http://schemas.microsoft.com/office/powerpoint/2010/main" val="17849119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vi-V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12FD521-3F8C-4C4B-A998-59CEB474D2FC}" type="datetimeFigureOut">
              <a:rPr lang="vi-VN" smtClean="0"/>
              <a:pPr/>
              <a:t>05/08/2022</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FE005082-BC87-4B7A-B16A-3BC7F707FD3D}" type="slidenum">
              <a:rPr lang="vi-VN" smtClean="0"/>
              <a:pPr/>
              <a:t>‹#›</a:t>
            </a:fld>
            <a:endParaRPr lang="vi-VN"/>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Date Placeholder 2"/>
          <p:cNvSpPr>
            <a:spLocks noGrp="1"/>
          </p:cNvSpPr>
          <p:nvPr>
            <p:ph type="dt" sz="half" idx="10"/>
          </p:nvPr>
        </p:nvSpPr>
        <p:spPr/>
        <p:txBody>
          <a:bodyPr/>
          <a:lstStyle/>
          <a:p>
            <a:fld id="{412FD521-3F8C-4C4B-A998-59CEB474D2FC}" type="datetimeFigureOut">
              <a:rPr lang="vi-VN" smtClean="0">
                <a:solidFill>
                  <a:prstClr val="black">
                    <a:tint val="75000"/>
                  </a:prstClr>
                </a:solidFill>
              </a:rPr>
              <a:pPr/>
              <a:t>05/08/2022</a:t>
            </a:fld>
            <a:endParaRPr lang="vi-VN">
              <a:solidFill>
                <a:prstClr val="black">
                  <a:tint val="75000"/>
                </a:prstClr>
              </a:solidFill>
            </a:endParaRPr>
          </a:p>
        </p:txBody>
      </p:sp>
      <p:sp>
        <p:nvSpPr>
          <p:cNvPr id="4" name="Footer Placeholder 3"/>
          <p:cNvSpPr>
            <a:spLocks noGrp="1"/>
          </p:cNvSpPr>
          <p:nvPr>
            <p:ph type="ftr" sz="quarter" idx="11"/>
          </p:nvPr>
        </p:nvSpPr>
        <p:spPr/>
        <p:txBody>
          <a:bodyPr/>
          <a:lstStyle/>
          <a:p>
            <a:endParaRPr lang="vi-VN">
              <a:solidFill>
                <a:prstClr val="black">
                  <a:tint val="75000"/>
                </a:prstClr>
              </a:solidFill>
            </a:endParaRPr>
          </a:p>
        </p:txBody>
      </p:sp>
      <p:sp>
        <p:nvSpPr>
          <p:cNvPr id="5" name="Slide Number Placeholder 4"/>
          <p:cNvSpPr>
            <a:spLocks noGrp="1"/>
          </p:cNvSpPr>
          <p:nvPr>
            <p:ph type="sldNum" sz="quarter" idx="12"/>
          </p:nvPr>
        </p:nvSpPr>
        <p:spPr/>
        <p:txBody>
          <a:bodyPr/>
          <a:lstStyle/>
          <a:p>
            <a:fld id="{FE005082-BC87-4B7A-B16A-3BC7F707FD3D}" type="slidenum">
              <a:rPr lang="vi-VN" smtClean="0">
                <a:solidFill>
                  <a:prstClr val="black">
                    <a:tint val="75000"/>
                  </a:prstClr>
                </a:solidFill>
              </a:rPr>
              <a:pPr/>
              <a:t>‹#›</a:t>
            </a:fld>
            <a:endParaRPr lang="vi-VN">
              <a:solidFill>
                <a:prstClr val="black">
                  <a:tint val="75000"/>
                </a:prstClr>
              </a:solidFill>
            </a:endParaRPr>
          </a:p>
        </p:txBody>
      </p:sp>
    </p:spTree>
    <p:extLst>
      <p:ext uri="{BB962C8B-B14F-4D97-AF65-F5344CB8AC3E}">
        <p14:creationId xmlns:p14="http://schemas.microsoft.com/office/powerpoint/2010/main" val="2189854037"/>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12FD521-3F8C-4C4B-A998-59CEB474D2FC}" type="datetimeFigureOut">
              <a:rPr lang="vi-VN" smtClean="0">
                <a:solidFill>
                  <a:prstClr val="black">
                    <a:tint val="75000"/>
                  </a:prstClr>
                </a:solidFill>
              </a:rPr>
              <a:pPr/>
              <a:t>05/08/2022</a:t>
            </a:fld>
            <a:endParaRPr lang="vi-VN">
              <a:solidFill>
                <a:prstClr val="black">
                  <a:tint val="75000"/>
                </a:prstClr>
              </a:solidFill>
            </a:endParaRPr>
          </a:p>
        </p:txBody>
      </p:sp>
      <p:sp>
        <p:nvSpPr>
          <p:cNvPr id="3" name="Footer Placeholder 2"/>
          <p:cNvSpPr>
            <a:spLocks noGrp="1"/>
          </p:cNvSpPr>
          <p:nvPr>
            <p:ph type="ftr" sz="quarter" idx="11"/>
          </p:nvPr>
        </p:nvSpPr>
        <p:spPr/>
        <p:txBody>
          <a:bodyPr/>
          <a:lstStyle/>
          <a:p>
            <a:endParaRPr lang="vi-VN">
              <a:solidFill>
                <a:prstClr val="black">
                  <a:tint val="75000"/>
                </a:prstClr>
              </a:solidFill>
            </a:endParaRPr>
          </a:p>
        </p:txBody>
      </p:sp>
      <p:sp>
        <p:nvSpPr>
          <p:cNvPr id="4" name="Slide Number Placeholder 3"/>
          <p:cNvSpPr>
            <a:spLocks noGrp="1"/>
          </p:cNvSpPr>
          <p:nvPr>
            <p:ph type="sldNum" sz="quarter" idx="12"/>
          </p:nvPr>
        </p:nvSpPr>
        <p:spPr/>
        <p:txBody>
          <a:bodyPr/>
          <a:lstStyle/>
          <a:p>
            <a:fld id="{FE005082-BC87-4B7A-B16A-3BC7F707FD3D}" type="slidenum">
              <a:rPr lang="vi-VN" smtClean="0">
                <a:solidFill>
                  <a:prstClr val="black">
                    <a:tint val="75000"/>
                  </a:prstClr>
                </a:solidFill>
              </a:rPr>
              <a:pPr/>
              <a:t>‹#›</a:t>
            </a:fld>
            <a:endParaRPr lang="vi-VN">
              <a:solidFill>
                <a:prstClr val="black">
                  <a:tint val="75000"/>
                </a:prstClr>
              </a:solidFill>
            </a:endParaRPr>
          </a:p>
        </p:txBody>
      </p:sp>
    </p:spTree>
    <p:extLst>
      <p:ext uri="{BB962C8B-B14F-4D97-AF65-F5344CB8AC3E}">
        <p14:creationId xmlns:p14="http://schemas.microsoft.com/office/powerpoint/2010/main" val="209300728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vi-V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12FD521-3F8C-4C4B-A998-59CEB474D2FC}" type="datetimeFigureOut">
              <a:rPr lang="vi-VN" smtClean="0">
                <a:solidFill>
                  <a:prstClr val="black">
                    <a:tint val="75000"/>
                  </a:prstClr>
                </a:solidFill>
              </a:rPr>
              <a:pPr/>
              <a:t>05/08/2022</a:t>
            </a:fld>
            <a:endParaRPr lang="vi-VN">
              <a:solidFill>
                <a:prstClr val="black">
                  <a:tint val="75000"/>
                </a:prstClr>
              </a:solidFill>
            </a:endParaRPr>
          </a:p>
        </p:txBody>
      </p:sp>
      <p:sp>
        <p:nvSpPr>
          <p:cNvPr id="6" name="Footer Placeholder 5"/>
          <p:cNvSpPr>
            <a:spLocks noGrp="1"/>
          </p:cNvSpPr>
          <p:nvPr>
            <p:ph type="ftr" sz="quarter" idx="11"/>
          </p:nvPr>
        </p:nvSpPr>
        <p:spPr/>
        <p:txBody>
          <a:bodyPr/>
          <a:lstStyle/>
          <a:p>
            <a:endParaRPr lang="vi-VN">
              <a:solidFill>
                <a:prstClr val="black">
                  <a:tint val="75000"/>
                </a:prstClr>
              </a:solidFill>
            </a:endParaRPr>
          </a:p>
        </p:txBody>
      </p:sp>
      <p:sp>
        <p:nvSpPr>
          <p:cNvPr id="7" name="Slide Number Placeholder 6"/>
          <p:cNvSpPr>
            <a:spLocks noGrp="1"/>
          </p:cNvSpPr>
          <p:nvPr>
            <p:ph type="sldNum" sz="quarter" idx="12"/>
          </p:nvPr>
        </p:nvSpPr>
        <p:spPr/>
        <p:txBody>
          <a:bodyPr/>
          <a:lstStyle/>
          <a:p>
            <a:fld id="{FE005082-BC87-4B7A-B16A-3BC7F707FD3D}" type="slidenum">
              <a:rPr lang="vi-VN" smtClean="0">
                <a:solidFill>
                  <a:prstClr val="black">
                    <a:tint val="75000"/>
                  </a:prstClr>
                </a:solidFill>
              </a:rPr>
              <a:pPr/>
              <a:t>‹#›</a:t>
            </a:fld>
            <a:endParaRPr lang="vi-VN">
              <a:solidFill>
                <a:prstClr val="black">
                  <a:tint val="75000"/>
                </a:prstClr>
              </a:solidFill>
            </a:endParaRPr>
          </a:p>
        </p:txBody>
      </p:sp>
    </p:spTree>
    <p:extLst>
      <p:ext uri="{BB962C8B-B14F-4D97-AF65-F5344CB8AC3E}">
        <p14:creationId xmlns:p14="http://schemas.microsoft.com/office/powerpoint/2010/main" val="4108006523"/>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vi-V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vi-V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12FD521-3F8C-4C4B-A998-59CEB474D2FC}" type="datetimeFigureOut">
              <a:rPr lang="vi-VN" smtClean="0">
                <a:solidFill>
                  <a:prstClr val="black">
                    <a:tint val="75000"/>
                  </a:prstClr>
                </a:solidFill>
              </a:rPr>
              <a:pPr/>
              <a:t>05/08/2022</a:t>
            </a:fld>
            <a:endParaRPr lang="vi-VN">
              <a:solidFill>
                <a:prstClr val="black">
                  <a:tint val="75000"/>
                </a:prstClr>
              </a:solidFill>
            </a:endParaRPr>
          </a:p>
        </p:txBody>
      </p:sp>
      <p:sp>
        <p:nvSpPr>
          <p:cNvPr id="6" name="Footer Placeholder 5"/>
          <p:cNvSpPr>
            <a:spLocks noGrp="1"/>
          </p:cNvSpPr>
          <p:nvPr>
            <p:ph type="ftr" sz="quarter" idx="11"/>
          </p:nvPr>
        </p:nvSpPr>
        <p:spPr/>
        <p:txBody>
          <a:bodyPr/>
          <a:lstStyle/>
          <a:p>
            <a:endParaRPr lang="vi-VN">
              <a:solidFill>
                <a:prstClr val="black">
                  <a:tint val="75000"/>
                </a:prstClr>
              </a:solidFill>
            </a:endParaRPr>
          </a:p>
        </p:txBody>
      </p:sp>
      <p:sp>
        <p:nvSpPr>
          <p:cNvPr id="7" name="Slide Number Placeholder 6"/>
          <p:cNvSpPr>
            <a:spLocks noGrp="1"/>
          </p:cNvSpPr>
          <p:nvPr>
            <p:ph type="sldNum" sz="quarter" idx="12"/>
          </p:nvPr>
        </p:nvSpPr>
        <p:spPr/>
        <p:txBody>
          <a:bodyPr/>
          <a:lstStyle/>
          <a:p>
            <a:fld id="{FE005082-BC87-4B7A-B16A-3BC7F707FD3D}" type="slidenum">
              <a:rPr lang="vi-VN" smtClean="0">
                <a:solidFill>
                  <a:prstClr val="black">
                    <a:tint val="75000"/>
                  </a:prstClr>
                </a:solidFill>
              </a:rPr>
              <a:pPr/>
              <a:t>‹#›</a:t>
            </a:fld>
            <a:endParaRPr lang="vi-VN">
              <a:solidFill>
                <a:prstClr val="black">
                  <a:tint val="75000"/>
                </a:prstClr>
              </a:solidFill>
            </a:endParaRPr>
          </a:p>
        </p:txBody>
      </p:sp>
    </p:spTree>
    <p:extLst>
      <p:ext uri="{BB962C8B-B14F-4D97-AF65-F5344CB8AC3E}">
        <p14:creationId xmlns:p14="http://schemas.microsoft.com/office/powerpoint/2010/main" val="274715429"/>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p>
            <a:fld id="{412FD521-3F8C-4C4B-A998-59CEB474D2FC}" type="datetimeFigureOut">
              <a:rPr lang="vi-VN" smtClean="0">
                <a:solidFill>
                  <a:prstClr val="black">
                    <a:tint val="75000"/>
                  </a:prstClr>
                </a:solidFill>
              </a:rPr>
              <a:pPr/>
              <a:t>05/08/2022</a:t>
            </a:fld>
            <a:endParaRPr lang="vi-VN">
              <a:solidFill>
                <a:prstClr val="black">
                  <a:tint val="75000"/>
                </a:prstClr>
              </a:solidFill>
            </a:endParaRPr>
          </a:p>
        </p:txBody>
      </p:sp>
      <p:sp>
        <p:nvSpPr>
          <p:cNvPr id="5" name="Footer Placeholder 4"/>
          <p:cNvSpPr>
            <a:spLocks noGrp="1"/>
          </p:cNvSpPr>
          <p:nvPr>
            <p:ph type="ftr" sz="quarter" idx="11"/>
          </p:nvPr>
        </p:nvSpPr>
        <p:spPr/>
        <p:txBody>
          <a:bodyPr/>
          <a:lstStyle/>
          <a:p>
            <a:endParaRPr lang="vi-VN">
              <a:solidFill>
                <a:prstClr val="black">
                  <a:tint val="75000"/>
                </a:prstClr>
              </a:solidFill>
            </a:endParaRPr>
          </a:p>
        </p:txBody>
      </p:sp>
      <p:sp>
        <p:nvSpPr>
          <p:cNvPr id="6" name="Slide Number Placeholder 5"/>
          <p:cNvSpPr>
            <a:spLocks noGrp="1"/>
          </p:cNvSpPr>
          <p:nvPr>
            <p:ph type="sldNum" sz="quarter" idx="12"/>
          </p:nvPr>
        </p:nvSpPr>
        <p:spPr/>
        <p:txBody>
          <a:bodyPr/>
          <a:lstStyle/>
          <a:p>
            <a:fld id="{FE005082-BC87-4B7A-B16A-3BC7F707FD3D}" type="slidenum">
              <a:rPr lang="vi-VN" smtClean="0">
                <a:solidFill>
                  <a:prstClr val="black">
                    <a:tint val="75000"/>
                  </a:prstClr>
                </a:solidFill>
              </a:rPr>
              <a:pPr/>
              <a:t>‹#›</a:t>
            </a:fld>
            <a:endParaRPr lang="vi-VN">
              <a:solidFill>
                <a:prstClr val="black">
                  <a:tint val="75000"/>
                </a:prstClr>
              </a:solidFill>
            </a:endParaRPr>
          </a:p>
        </p:txBody>
      </p:sp>
    </p:spTree>
    <p:extLst>
      <p:ext uri="{BB962C8B-B14F-4D97-AF65-F5344CB8AC3E}">
        <p14:creationId xmlns:p14="http://schemas.microsoft.com/office/powerpoint/2010/main" val="859874454"/>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vi-V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p>
            <a:fld id="{412FD521-3F8C-4C4B-A998-59CEB474D2FC}" type="datetimeFigureOut">
              <a:rPr lang="vi-VN" smtClean="0">
                <a:solidFill>
                  <a:prstClr val="black">
                    <a:tint val="75000"/>
                  </a:prstClr>
                </a:solidFill>
              </a:rPr>
              <a:pPr/>
              <a:t>05/08/2022</a:t>
            </a:fld>
            <a:endParaRPr lang="vi-VN">
              <a:solidFill>
                <a:prstClr val="black">
                  <a:tint val="75000"/>
                </a:prstClr>
              </a:solidFill>
            </a:endParaRPr>
          </a:p>
        </p:txBody>
      </p:sp>
      <p:sp>
        <p:nvSpPr>
          <p:cNvPr id="5" name="Footer Placeholder 4"/>
          <p:cNvSpPr>
            <a:spLocks noGrp="1"/>
          </p:cNvSpPr>
          <p:nvPr>
            <p:ph type="ftr" sz="quarter" idx="11"/>
          </p:nvPr>
        </p:nvSpPr>
        <p:spPr/>
        <p:txBody>
          <a:bodyPr/>
          <a:lstStyle/>
          <a:p>
            <a:endParaRPr lang="vi-VN">
              <a:solidFill>
                <a:prstClr val="black">
                  <a:tint val="75000"/>
                </a:prstClr>
              </a:solidFill>
            </a:endParaRPr>
          </a:p>
        </p:txBody>
      </p:sp>
      <p:sp>
        <p:nvSpPr>
          <p:cNvPr id="6" name="Slide Number Placeholder 5"/>
          <p:cNvSpPr>
            <a:spLocks noGrp="1"/>
          </p:cNvSpPr>
          <p:nvPr>
            <p:ph type="sldNum" sz="quarter" idx="12"/>
          </p:nvPr>
        </p:nvSpPr>
        <p:spPr/>
        <p:txBody>
          <a:bodyPr/>
          <a:lstStyle/>
          <a:p>
            <a:fld id="{FE005082-BC87-4B7A-B16A-3BC7F707FD3D}" type="slidenum">
              <a:rPr lang="vi-VN" smtClean="0">
                <a:solidFill>
                  <a:prstClr val="black">
                    <a:tint val="75000"/>
                  </a:prstClr>
                </a:solidFill>
              </a:rPr>
              <a:pPr/>
              <a:t>‹#›</a:t>
            </a:fld>
            <a:endParaRPr lang="vi-VN">
              <a:solidFill>
                <a:prstClr val="black">
                  <a:tint val="75000"/>
                </a:prstClr>
              </a:solidFill>
            </a:endParaRPr>
          </a:p>
        </p:txBody>
      </p:sp>
    </p:spTree>
    <p:extLst>
      <p:ext uri="{BB962C8B-B14F-4D97-AF65-F5344CB8AC3E}">
        <p14:creationId xmlns:p14="http://schemas.microsoft.com/office/powerpoint/2010/main" val="1373013812"/>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vi-V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vi-VN"/>
          </a:p>
        </p:txBody>
      </p:sp>
      <p:sp>
        <p:nvSpPr>
          <p:cNvPr id="4" name="Date Placeholder 3"/>
          <p:cNvSpPr>
            <a:spLocks noGrp="1"/>
          </p:cNvSpPr>
          <p:nvPr>
            <p:ph type="dt" sz="half" idx="10"/>
          </p:nvPr>
        </p:nvSpPr>
        <p:spPr/>
        <p:txBody>
          <a:bodyPr/>
          <a:lstStyle/>
          <a:p>
            <a:fld id="{412FD521-3F8C-4C4B-A998-59CEB474D2FC}" type="datetimeFigureOut">
              <a:rPr lang="vi-VN" smtClean="0">
                <a:solidFill>
                  <a:prstClr val="black">
                    <a:tint val="75000"/>
                  </a:prstClr>
                </a:solidFill>
              </a:rPr>
              <a:pPr/>
              <a:t>05/08/2022</a:t>
            </a:fld>
            <a:endParaRPr lang="vi-VN">
              <a:solidFill>
                <a:prstClr val="black">
                  <a:tint val="75000"/>
                </a:prstClr>
              </a:solidFill>
            </a:endParaRPr>
          </a:p>
        </p:txBody>
      </p:sp>
      <p:sp>
        <p:nvSpPr>
          <p:cNvPr id="5" name="Footer Placeholder 4"/>
          <p:cNvSpPr>
            <a:spLocks noGrp="1"/>
          </p:cNvSpPr>
          <p:nvPr>
            <p:ph type="ftr" sz="quarter" idx="11"/>
          </p:nvPr>
        </p:nvSpPr>
        <p:spPr/>
        <p:txBody>
          <a:bodyPr/>
          <a:lstStyle/>
          <a:p>
            <a:endParaRPr lang="vi-VN">
              <a:solidFill>
                <a:prstClr val="black">
                  <a:tint val="75000"/>
                </a:prstClr>
              </a:solidFill>
            </a:endParaRPr>
          </a:p>
        </p:txBody>
      </p:sp>
      <p:sp>
        <p:nvSpPr>
          <p:cNvPr id="6" name="Slide Number Placeholder 5"/>
          <p:cNvSpPr>
            <a:spLocks noGrp="1"/>
          </p:cNvSpPr>
          <p:nvPr>
            <p:ph type="sldNum" sz="quarter" idx="12"/>
          </p:nvPr>
        </p:nvSpPr>
        <p:spPr/>
        <p:txBody>
          <a:bodyPr/>
          <a:lstStyle/>
          <a:p>
            <a:fld id="{FE005082-BC87-4B7A-B16A-3BC7F707FD3D}" type="slidenum">
              <a:rPr lang="vi-VN" smtClean="0">
                <a:solidFill>
                  <a:prstClr val="black">
                    <a:tint val="75000"/>
                  </a:prstClr>
                </a:solidFill>
              </a:rPr>
              <a:pPr/>
              <a:t>‹#›</a:t>
            </a:fld>
            <a:endParaRPr lang="vi-VN">
              <a:solidFill>
                <a:prstClr val="black">
                  <a:tint val="75000"/>
                </a:prstClr>
              </a:solidFill>
            </a:endParaRPr>
          </a:p>
        </p:txBody>
      </p:sp>
    </p:spTree>
    <p:extLst>
      <p:ext uri="{BB962C8B-B14F-4D97-AF65-F5344CB8AC3E}">
        <p14:creationId xmlns:p14="http://schemas.microsoft.com/office/powerpoint/2010/main" val="491660015"/>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p>
            <a:fld id="{412FD521-3F8C-4C4B-A998-59CEB474D2FC}" type="datetimeFigureOut">
              <a:rPr lang="vi-VN" smtClean="0">
                <a:solidFill>
                  <a:prstClr val="black">
                    <a:tint val="75000"/>
                  </a:prstClr>
                </a:solidFill>
              </a:rPr>
              <a:pPr/>
              <a:t>05/08/2022</a:t>
            </a:fld>
            <a:endParaRPr lang="vi-VN">
              <a:solidFill>
                <a:prstClr val="black">
                  <a:tint val="75000"/>
                </a:prstClr>
              </a:solidFill>
            </a:endParaRPr>
          </a:p>
        </p:txBody>
      </p:sp>
      <p:sp>
        <p:nvSpPr>
          <p:cNvPr id="5" name="Footer Placeholder 4"/>
          <p:cNvSpPr>
            <a:spLocks noGrp="1"/>
          </p:cNvSpPr>
          <p:nvPr>
            <p:ph type="ftr" sz="quarter" idx="11"/>
          </p:nvPr>
        </p:nvSpPr>
        <p:spPr/>
        <p:txBody>
          <a:bodyPr/>
          <a:lstStyle/>
          <a:p>
            <a:endParaRPr lang="vi-VN">
              <a:solidFill>
                <a:prstClr val="black">
                  <a:tint val="75000"/>
                </a:prstClr>
              </a:solidFill>
            </a:endParaRPr>
          </a:p>
        </p:txBody>
      </p:sp>
      <p:sp>
        <p:nvSpPr>
          <p:cNvPr id="6" name="Slide Number Placeholder 5"/>
          <p:cNvSpPr>
            <a:spLocks noGrp="1"/>
          </p:cNvSpPr>
          <p:nvPr>
            <p:ph type="sldNum" sz="quarter" idx="12"/>
          </p:nvPr>
        </p:nvSpPr>
        <p:spPr/>
        <p:txBody>
          <a:bodyPr/>
          <a:lstStyle/>
          <a:p>
            <a:fld id="{FE005082-BC87-4B7A-B16A-3BC7F707FD3D}" type="slidenum">
              <a:rPr lang="vi-VN" smtClean="0">
                <a:solidFill>
                  <a:prstClr val="black">
                    <a:tint val="75000"/>
                  </a:prstClr>
                </a:solidFill>
              </a:rPr>
              <a:pPr/>
              <a:t>‹#›</a:t>
            </a:fld>
            <a:endParaRPr lang="vi-VN">
              <a:solidFill>
                <a:prstClr val="black">
                  <a:tint val="75000"/>
                </a:prstClr>
              </a:solidFill>
            </a:endParaRPr>
          </a:p>
        </p:txBody>
      </p:sp>
    </p:spTree>
    <p:extLst>
      <p:ext uri="{BB962C8B-B14F-4D97-AF65-F5344CB8AC3E}">
        <p14:creationId xmlns:p14="http://schemas.microsoft.com/office/powerpoint/2010/main" val="2783117940"/>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vi-V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12FD521-3F8C-4C4B-A998-59CEB474D2FC}" type="datetimeFigureOut">
              <a:rPr lang="vi-VN" smtClean="0">
                <a:solidFill>
                  <a:prstClr val="black">
                    <a:tint val="75000"/>
                  </a:prstClr>
                </a:solidFill>
              </a:rPr>
              <a:pPr/>
              <a:t>05/08/2022</a:t>
            </a:fld>
            <a:endParaRPr lang="vi-VN">
              <a:solidFill>
                <a:prstClr val="black">
                  <a:tint val="75000"/>
                </a:prstClr>
              </a:solidFill>
            </a:endParaRPr>
          </a:p>
        </p:txBody>
      </p:sp>
      <p:sp>
        <p:nvSpPr>
          <p:cNvPr id="5" name="Footer Placeholder 4"/>
          <p:cNvSpPr>
            <a:spLocks noGrp="1"/>
          </p:cNvSpPr>
          <p:nvPr>
            <p:ph type="ftr" sz="quarter" idx="11"/>
          </p:nvPr>
        </p:nvSpPr>
        <p:spPr/>
        <p:txBody>
          <a:bodyPr/>
          <a:lstStyle/>
          <a:p>
            <a:endParaRPr lang="vi-VN">
              <a:solidFill>
                <a:prstClr val="black">
                  <a:tint val="75000"/>
                </a:prstClr>
              </a:solidFill>
            </a:endParaRPr>
          </a:p>
        </p:txBody>
      </p:sp>
      <p:sp>
        <p:nvSpPr>
          <p:cNvPr id="6" name="Slide Number Placeholder 5"/>
          <p:cNvSpPr>
            <a:spLocks noGrp="1"/>
          </p:cNvSpPr>
          <p:nvPr>
            <p:ph type="sldNum" sz="quarter" idx="12"/>
          </p:nvPr>
        </p:nvSpPr>
        <p:spPr/>
        <p:txBody>
          <a:bodyPr/>
          <a:lstStyle/>
          <a:p>
            <a:fld id="{FE005082-BC87-4B7A-B16A-3BC7F707FD3D}" type="slidenum">
              <a:rPr lang="vi-VN" smtClean="0">
                <a:solidFill>
                  <a:prstClr val="black">
                    <a:tint val="75000"/>
                  </a:prstClr>
                </a:solidFill>
              </a:rPr>
              <a:pPr/>
              <a:t>‹#›</a:t>
            </a:fld>
            <a:endParaRPr lang="vi-VN">
              <a:solidFill>
                <a:prstClr val="black">
                  <a:tint val="75000"/>
                </a:prstClr>
              </a:solidFill>
            </a:endParaRPr>
          </a:p>
        </p:txBody>
      </p:sp>
    </p:spTree>
    <p:extLst>
      <p:ext uri="{BB962C8B-B14F-4D97-AF65-F5344CB8AC3E}">
        <p14:creationId xmlns:p14="http://schemas.microsoft.com/office/powerpoint/2010/main" val="2043186533"/>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5" name="Date Placeholder 4"/>
          <p:cNvSpPr>
            <a:spLocks noGrp="1"/>
          </p:cNvSpPr>
          <p:nvPr>
            <p:ph type="dt" sz="half" idx="10"/>
          </p:nvPr>
        </p:nvSpPr>
        <p:spPr/>
        <p:txBody>
          <a:bodyPr/>
          <a:lstStyle/>
          <a:p>
            <a:fld id="{412FD521-3F8C-4C4B-A998-59CEB474D2FC}" type="datetimeFigureOut">
              <a:rPr lang="vi-VN" smtClean="0">
                <a:solidFill>
                  <a:prstClr val="black">
                    <a:tint val="75000"/>
                  </a:prstClr>
                </a:solidFill>
              </a:rPr>
              <a:pPr/>
              <a:t>05/08/2022</a:t>
            </a:fld>
            <a:endParaRPr lang="vi-VN">
              <a:solidFill>
                <a:prstClr val="black">
                  <a:tint val="75000"/>
                </a:prstClr>
              </a:solidFill>
            </a:endParaRPr>
          </a:p>
        </p:txBody>
      </p:sp>
      <p:sp>
        <p:nvSpPr>
          <p:cNvPr id="6" name="Footer Placeholder 5"/>
          <p:cNvSpPr>
            <a:spLocks noGrp="1"/>
          </p:cNvSpPr>
          <p:nvPr>
            <p:ph type="ftr" sz="quarter" idx="11"/>
          </p:nvPr>
        </p:nvSpPr>
        <p:spPr/>
        <p:txBody>
          <a:bodyPr/>
          <a:lstStyle/>
          <a:p>
            <a:endParaRPr lang="vi-VN">
              <a:solidFill>
                <a:prstClr val="black">
                  <a:tint val="75000"/>
                </a:prstClr>
              </a:solidFill>
            </a:endParaRPr>
          </a:p>
        </p:txBody>
      </p:sp>
      <p:sp>
        <p:nvSpPr>
          <p:cNvPr id="7" name="Slide Number Placeholder 6"/>
          <p:cNvSpPr>
            <a:spLocks noGrp="1"/>
          </p:cNvSpPr>
          <p:nvPr>
            <p:ph type="sldNum" sz="quarter" idx="12"/>
          </p:nvPr>
        </p:nvSpPr>
        <p:spPr/>
        <p:txBody>
          <a:bodyPr/>
          <a:lstStyle/>
          <a:p>
            <a:fld id="{FE005082-BC87-4B7A-B16A-3BC7F707FD3D}" type="slidenum">
              <a:rPr lang="vi-VN" smtClean="0">
                <a:solidFill>
                  <a:prstClr val="black">
                    <a:tint val="75000"/>
                  </a:prstClr>
                </a:solidFill>
              </a:rPr>
              <a:pPr/>
              <a:t>‹#›</a:t>
            </a:fld>
            <a:endParaRPr lang="vi-VN">
              <a:solidFill>
                <a:prstClr val="black">
                  <a:tint val="75000"/>
                </a:prstClr>
              </a:solidFill>
            </a:endParaRPr>
          </a:p>
        </p:txBody>
      </p:sp>
    </p:spTree>
    <p:extLst>
      <p:ext uri="{BB962C8B-B14F-4D97-AF65-F5344CB8AC3E}">
        <p14:creationId xmlns:p14="http://schemas.microsoft.com/office/powerpoint/2010/main" val="32573650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5" name="Date Placeholder 4"/>
          <p:cNvSpPr>
            <a:spLocks noGrp="1"/>
          </p:cNvSpPr>
          <p:nvPr>
            <p:ph type="dt" sz="half" idx="10"/>
          </p:nvPr>
        </p:nvSpPr>
        <p:spPr/>
        <p:txBody>
          <a:bodyPr/>
          <a:lstStyle/>
          <a:p>
            <a:fld id="{412FD521-3F8C-4C4B-A998-59CEB474D2FC}" type="datetimeFigureOut">
              <a:rPr lang="vi-VN" smtClean="0"/>
              <a:pPr/>
              <a:t>05/08/2022</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FE005082-BC87-4B7A-B16A-3BC7F707FD3D}" type="slidenum">
              <a:rPr lang="vi-VN" smtClean="0"/>
              <a:pPr/>
              <a:t>‹#›</a:t>
            </a:fld>
            <a:endParaRPr lang="vi-VN"/>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vi-V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7" name="Date Placeholder 6"/>
          <p:cNvSpPr>
            <a:spLocks noGrp="1"/>
          </p:cNvSpPr>
          <p:nvPr>
            <p:ph type="dt" sz="half" idx="10"/>
          </p:nvPr>
        </p:nvSpPr>
        <p:spPr/>
        <p:txBody>
          <a:bodyPr/>
          <a:lstStyle/>
          <a:p>
            <a:fld id="{412FD521-3F8C-4C4B-A998-59CEB474D2FC}" type="datetimeFigureOut">
              <a:rPr lang="vi-VN" smtClean="0">
                <a:solidFill>
                  <a:prstClr val="black">
                    <a:tint val="75000"/>
                  </a:prstClr>
                </a:solidFill>
              </a:rPr>
              <a:pPr/>
              <a:t>05/08/2022</a:t>
            </a:fld>
            <a:endParaRPr lang="vi-VN">
              <a:solidFill>
                <a:prstClr val="black">
                  <a:tint val="75000"/>
                </a:prstClr>
              </a:solidFill>
            </a:endParaRPr>
          </a:p>
        </p:txBody>
      </p:sp>
      <p:sp>
        <p:nvSpPr>
          <p:cNvPr id="8" name="Footer Placeholder 7"/>
          <p:cNvSpPr>
            <a:spLocks noGrp="1"/>
          </p:cNvSpPr>
          <p:nvPr>
            <p:ph type="ftr" sz="quarter" idx="11"/>
          </p:nvPr>
        </p:nvSpPr>
        <p:spPr/>
        <p:txBody>
          <a:bodyPr/>
          <a:lstStyle/>
          <a:p>
            <a:endParaRPr lang="vi-VN">
              <a:solidFill>
                <a:prstClr val="black">
                  <a:tint val="75000"/>
                </a:prstClr>
              </a:solidFill>
            </a:endParaRPr>
          </a:p>
        </p:txBody>
      </p:sp>
      <p:sp>
        <p:nvSpPr>
          <p:cNvPr id="9" name="Slide Number Placeholder 8"/>
          <p:cNvSpPr>
            <a:spLocks noGrp="1"/>
          </p:cNvSpPr>
          <p:nvPr>
            <p:ph type="sldNum" sz="quarter" idx="12"/>
          </p:nvPr>
        </p:nvSpPr>
        <p:spPr/>
        <p:txBody>
          <a:bodyPr/>
          <a:lstStyle/>
          <a:p>
            <a:fld id="{FE005082-BC87-4B7A-B16A-3BC7F707FD3D}" type="slidenum">
              <a:rPr lang="vi-VN" smtClean="0">
                <a:solidFill>
                  <a:prstClr val="black">
                    <a:tint val="75000"/>
                  </a:prstClr>
                </a:solidFill>
              </a:rPr>
              <a:pPr/>
              <a:t>‹#›</a:t>
            </a:fld>
            <a:endParaRPr lang="vi-VN">
              <a:solidFill>
                <a:prstClr val="black">
                  <a:tint val="75000"/>
                </a:prstClr>
              </a:solidFill>
            </a:endParaRPr>
          </a:p>
        </p:txBody>
      </p:sp>
    </p:spTree>
    <p:extLst>
      <p:ext uri="{BB962C8B-B14F-4D97-AF65-F5344CB8AC3E}">
        <p14:creationId xmlns:p14="http://schemas.microsoft.com/office/powerpoint/2010/main" val="867470504"/>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Date Placeholder 2"/>
          <p:cNvSpPr>
            <a:spLocks noGrp="1"/>
          </p:cNvSpPr>
          <p:nvPr>
            <p:ph type="dt" sz="half" idx="10"/>
          </p:nvPr>
        </p:nvSpPr>
        <p:spPr/>
        <p:txBody>
          <a:bodyPr/>
          <a:lstStyle/>
          <a:p>
            <a:fld id="{412FD521-3F8C-4C4B-A998-59CEB474D2FC}" type="datetimeFigureOut">
              <a:rPr lang="vi-VN" smtClean="0">
                <a:solidFill>
                  <a:prstClr val="black">
                    <a:tint val="75000"/>
                  </a:prstClr>
                </a:solidFill>
              </a:rPr>
              <a:pPr/>
              <a:t>05/08/2022</a:t>
            </a:fld>
            <a:endParaRPr lang="vi-VN">
              <a:solidFill>
                <a:prstClr val="black">
                  <a:tint val="75000"/>
                </a:prstClr>
              </a:solidFill>
            </a:endParaRPr>
          </a:p>
        </p:txBody>
      </p:sp>
      <p:sp>
        <p:nvSpPr>
          <p:cNvPr id="4" name="Footer Placeholder 3"/>
          <p:cNvSpPr>
            <a:spLocks noGrp="1"/>
          </p:cNvSpPr>
          <p:nvPr>
            <p:ph type="ftr" sz="quarter" idx="11"/>
          </p:nvPr>
        </p:nvSpPr>
        <p:spPr/>
        <p:txBody>
          <a:bodyPr/>
          <a:lstStyle/>
          <a:p>
            <a:endParaRPr lang="vi-VN">
              <a:solidFill>
                <a:prstClr val="black">
                  <a:tint val="75000"/>
                </a:prstClr>
              </a:solidFill>
            </a:endParaRPr>
          </a:p>
        </p:txBody>
      </p:sp>
      <p:sp>
        <p:nvSpPr>
          <p:cNvPr id="5" name="Slide Number Placeholder 4"/>
          <p:cNvSpPr>
            <a:spLocks noGrp="1"/>
          </p:cNvSpPr>
          <p:nvPr>
            <p:ph type="sldNum" sz="quarter" idx="12"/>
          </p:nvPr>
        </p:nvSpPr>
        <p:spPr/>
        <p:txBody>
          <a:bodyPr/>
          <a:lstStyle/>
          <a:p>
            <a:fld id="{FE005082-BC87-4B7A-B16A-3BC7F707FD3D}" type="slidenum">
              <a:rPr lang="vi-VN" smtClean="0">
                <a:solidFill>
                  <a:prstClr val="black">
                    <a:tint val="75000"/>
                  </a:prstClr>
                </a:solidFill>
              </a:rPr>
              <a:pPr/>
              <a:t>‹#›</a:t>
            </a:fld>
            <a:endParaRPr lang="vi-VN">
              <a:solidFill>
                <a:prstClr val="black">
                  <a:tint val="75000"/>
                </a:prstClr>
              </a:solidFill>
            </a:endParaRPr>
          </a:p>
        </p:txBody>
      </p:sp>
    </p:spTree>
    <p:extLst>
      <p:ext uri="{BB962C8B-B14F-4D97-AF65-F5344CB8AC3E}">
        <p14:creationId xmlns:p14="http://schemas.microsoft.com/office/powerpoint/2010/main" val="1404412495"/>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12FD521-3F8C-4C4B-A998-59CEB474D2FC}" type="datetimeFigureOut">
              <a:rPr lang="vi-VN" smtClean="0">
                <a:solidFill>
                  <a:prstClr val="black">
                    <a:tint val="75000"/>
                  </a:prstClr>
                </a:solidFill>
              </a:rPr>
              <a:pPr/>
              <a:t>05/08/2022</a:t>
            </a:fld>
            <a:endParaRPr lang="vi-VN">
              <a:solidFill>
                <a:prstClr val="black">
                  <a:tint val="75000"/>
                </a:prstClr>
              </a:solidFill>
            </a:endParaRPr>
          </a:p>
        </p:txBody>
      </p:sp>
      <p:sp>
        <p:nvSpPr>
          <p:cNvPr id="3" name="Footer Placeholder 2"/>
          <p:cNvSpPr>
            <a:spLocks noGrp="1"/>
          </p:cNvSpPr>
          <p:nvPr>
            <p:ph type="ftr" sz="quarter" idx="11"/>
          </p:nvPr>
        </p:nvSpPr>
        <p:spPr/>
        <p:txBody>
          <a:bodyPr/>
          <a:lstStyle/>
          <a:p>
            <a:endParaRPr lang="vi-VN">
              <a:solidFill>
                <a:prstClr val="black">
                  <a:tint val="75000"/>
                </a:prstClr>
              </a:solidFill>
            </a:endParaRPr>
          </a:p>
        </p:txBody>
      </p:sp>
      <p:sp>
        <p:nvSpPr>
          <p:cNvPr id="4" name="Slide Number Placeholder 3"/>
          <p:cNvSpPr>
            <a:spLocks noGrp="1"/>
          </p:cNvSpPr>
          <p:nvPr>
            <p:ph type="sldNum" sz="quarter" idx="12"/>
          </p:nvPr>
        </p:nvSpPr>
        <p:spPr/>
        <p:txBody>
          <a:bodyPr/>
          <a:lstStyle/>
          <a:p>
            <a:fld id="{FE005082-BC87-4B7A-B16A-3BC7F707FD3D}" type="slidenum">
              <a:rPr lang="vi-VN" smtClean="0">
                <a:solidFill>
                  <a:prstClr val="black">
                    <a:tint val="75000"/>
                  </a:prstClr>
                </a:solidFill>
              </a:rPr>
              <a:pPr/>
              <a:t>‹#›</a:t>
            </a:fld>
            <a:endParaRPr lang="vi-VN">
              <a:solidFill>
                <a:prstClr val="black">
                  <a:tint val="75000"/>
                </a:prstClr>
              </a:solidFill>
            </a:endParaRPr>
          </a:p>
        </p:txBody>
      </p:sp>
    </p:spTree>
    <p:extLst>
      <p:ext uri="{BB962C8B-B14F-4D97-AF65-F5344CB8AC3E}">
        <p14:creationId xmlns:p14="http://schemas.microsoft.com/office/powerpoint/2010/main" val="3727623090"/>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vi-V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12FD521-3F8C-4C4B-A998-59CEB474D2FC}" type="datetimeFigureOut">
              <a:rPr lang="vi-VN" smtClean="0">
                <a:solidFill>
                  <a:prstClr val="black">
                    <a:tint val="75000"/>
                  </a:prstClr>
                </a:solidFill>
              </a:rPr>
              <a:pPr/>
              <a:t>05/08/2022</a:t>
            </a:fld>
            <a:endParaRPr lang="vi-VN">
              <a:solidFill>
                <a:prstClr val="black">
                  <a:tint val="75000"/>
                </a:prstClr>
              </a:solidFill>
            </a:endParaRPr>
          </a:p>
        </p:txBody>
      </p:sp>
      <p:sp>
        <p:nvSpPr>
          <p:cNvPr id="6" name="Footer Placeholder 5"/>
          <p:cNvSpPr>
            <a:spLocks noGrp="1"/>
          </p:cNvSpPr>
          <p:nvPr>
            <p:ph type="ftr" sz="quarter" idx="11"/>
          </p:nvPr>
        </p:nvSpPr>
        <p:spPr/>
        <p:txBody>
          <a:bodyPr/>
          <a:lstStyle/>
          <a:p>
            <a:endParaRPr lang="vi-VN">
              <a:solidFill>
                <a:prstClr val="black">
                  <a:tint val="75000"/>
                </a:prstClr>
              </a:solidFill>
            </a:endParaRPr>
          </a:p>
        </p:txBody>
      </p:sp>
      <p:sp>
        <p:nvSpPr>
          <p:cNvPr id="7" name="Slide Number Placeholder 6"/>
          <p:cNvSpPr>
            <a:spLocks noGrp="1"/>
          </p:cNvSpPr>
          <p:nvPr>
            <p:ph type="sldNum" sz="quarter" idx="12"/>
          </p:nvPr>
        </p:nvSpPr>
        <p:spPr/>
        <p:txBody>
          <a:bodyPr/>
          <a:lstStyle/>
          <a:p>
            <a:fld id="{FE005082-BC87-4B7A-B16A-3BC7F707FD3D}" type="slidenum">
              <a:rPr lang="vi-VN" smtClean="0">
                <a:solidFill>
                  <a:prstClr val="black">
                    <a:tint val="75000"/>
                  </a:prstClr>
                </a:solidFill>
              </a:rPr>
              <a:pPr/>
              <a:t>‹#›</a:t>
            </a:fld>
            <a:endParaRPr lang="vi-VN">
              <a:solidFill>
                <a:prstClr val="black">
                  <a:tint val="75000"/>
                </a:prstClr>
              </a:solidFill>
            </a:endParaRPr>
          </a:p>
        </p:txBody>
      </p:sp>
    </p:spTree>
    <p:extLst>
      <p:ext uri="{BB962C8B-B14F-4D97-AF65-F5344CB8AC3E}">
        <p14:creationId xmlns:p14="http://schemas.microsoft.com/office/powerpoint/2010/main" val="3888770127"/>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vi-V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vi-V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12FD521-3F8C-4C4B-A998-59CEB474D2FC}" type="datetimeFigureOut">
              <a:rPr lang="vi-VN" smtClean="0">
                <a:solidFill>
                  <a:prstClr val="black">
                    <a:tint val="75000"/>
                  </a:prstClr>
                </a:solidFill>
              </a:rPr>
              <a:pPr/>
              <a:t>05/08/2022</a:t>
            </a:fld>
            <a:endParaRPr lang="vi-VN">
              <a:solidFill>
                <a:prstClr val="black">
                  <a:tint val="75000"/>
                </a:prstClr>
              </a:solidFill>
            </a:endParaRPr>
          </a:p>
        </p:txBody>
      </p:sp>
      <p:sp>
        <p:nvSpPr>
          <p:cNvPr id="6" name="Footer Placeholder 5"/>
          <p:cNvSpPr>
            <a:spLocks noGrp="1"/>
          </p:cNvSpPr>
          <p:nvPr>
            <p:ph type="ftr" sz="quarter" idx="11"/>
          </p:nvPr>
        </p:nvSpPr>
        <p:spPr/>
        <p:txBody>
          <a:bodyPr/>
          <a:lstStyle/>
          <a:p>
            <a:endParaRPr lang="vi-VN">
              <a:solidFill>
                <a:prstClr val="black">
                  <a:tint val="75000"/>
                </a:prstClr>
              </a:solidFill>
            </a:endParaRPr>
          </a:p>
        </p:txBody>
      </p:sp>
      <p:sp>
        <p:nvSpPr>
          <p:cNvPr id="7" name="Slide Number Placeholder 6"/>
          <p:cNvSpPr>
            <a:spLocks noGrp="1"/>
          </p:cNvSpPr>
          <p:nvPr>
            <p:ph type="sldNum" sz="quarter" idx="12"/>
          </p:nvPr>
        </p:nvSpPr>
        <p:spPr/>
        <p:txBody>
          <a:bodyPr/>
          <a:lstStyle/>
          <a:p>
            <a:fld id="{FE005082-BC87-4B7A-B16A-3BC7F707FD3D}" type="slidenum">
              <a:rPr lang="vi-VN" smtClean="0">
                <a:solidFill>
                  <a:prstClr val="black">
                    <a:tint val="75000"/>
                  </a:prstClr>
                </a:solidFill>
              </a:rPr>
              <a:pPr/>
              <a:t>‹#›</a:t>
            </a:fld>
            <a:endParaRPr lang="vi-VN">
              <a:solidFill>
                <a:prstClr val="black">
                  <a:tint val="75000"/>
                </a:prstClr>
              </a:solidFill>
            </a:endParaRPr>
          </a:p>
        </p:txBody>
      </p:sp>
    </p:spTree>
    <p:extLst>
      <p:ext uri="{BB962C8B-B14F-4D97-AF65-F5344CB8AC3E}">
        <p14:creationId xmlns:p14="http://schemas.microsoft.com/office/powerpoint/2010/main" val="2907842951"/>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p>
            <a:fld id="{412FD521-3F8C-4C4B-A998-59CEB474D2FC}" type="datetimeFigureOut">
              <a:rPr lang="vi-VN" smtClean="0">
                <a:solidFill>
                  <a:prstClr val="black">
                    <a:tint val="75000"/>
                  </a:prstClr>
                </a:solidFill>
              </a:rPr>
              <a:pPr/>
              <a:t>05/08/2022</a:t>
            </a:fld>
            <a:endParaRPr lang="vi-VN">
              <a:solidFill>
                <a:prstClr val="black">
                  <a:tint val="75000"/>
                </a:prstClr>
              </a:solidFill>
            </a:endParaRPr>
          </a:p>
        </p:txBody>
      </p:sp>
      <p:sp>
        <p:nvSpPr>
          <p:cNvPr id="5" name="Footer Placeholder 4"/>
          <p:cNvSpPr>
            <a:spLocks noGrp="1"/>
          </p:cNvSpPr>
          <p:nvPr>
            <p:ph type="ftr" sz="quarter" idx="11"/>
          </p:nvPr>
        </p:nvSpPr>
        <p:spPr/>
        <p:txBody>
          <a:bodyPr/>
          <a:lstStyle/>
          <a:p>
            <a:endParaRPr lang="vi-VN">
              <a:solidFill>
                <a:prstClr val="black">
                  <a:tint val="75000"/>
                </a:prstClr>
              </a:solidFill>
            </a:endParaRPr>
          </a:p>
        </p:txBody>
      </p:sp>
      <p:sp>
        <p:nvSpPr>
          <p:cNvPr id="6" name="Slide Number Placeholder 5"/>
          <p:cNvSpPr>
            <a:spLocks noGrp="1"/>
          </p:cNvSpPr>
          <p:nvPr>
            <p:ph type="sldNum" sz="quarter" idx="12"/>
          </p:nvPr>
        </p:nvSpPr>
        <p:spPr/>
        <p:txBody>
          <a:bodyPr/>
          <a:lstStyle/>
          <a:p>
            <a:fld id="{FE005082-BC87-4B7A-B16A-3BC7F707FD3D}" type="slidenum">
              <a:rPr lang="vi-VN" smtClean="0">
                <a:solidFill>
                  <a:prstClr val="black">
                    <a:tint val="75000"/>
                  </a:prstClr>
                </a:solidFill>
              </a:rPr>
              <a:pPr/>
              <a:t>‹#›</a:t>
            </a:fld>
            <a:endParaRPr lang="vi-VN">
              <a:solidFill>
                <a:prstClr val="black">
                  <a:tint val="75000"/>
                </a:prstClr>
              </a:solidFill>
            </a:endParaRPr>
          </a:p>
        </p:txBody>
      </p:sp>
    </p:spTree>
    <p:extLst>
      <p:ext uri="{BB962C8B-B14F-4D97-AF65-F5344CB8AC3E}">
        <p14:creationId xmlns:p14="http://schemas.microsoft.com/office/powerpoint/2010/main" val="797328503"/>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vi-V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p>
            <a:fld id="{412FD521-3F8C-4C4B-A998-59CEB474D2FC}" type="datetimeFigureOut">
              <a:rPr lang="vi-VN" smtClean="0">
                <a:solidFill>
                  <a:prstClr val="black">
                    <a:tint val="75000"/>
                  </a:prstClr>
                </a:solidFill>
              </a:rPr>
              <a:pPr/>
              <a:t>05/08/2022</a:t>
            </a:fld>
            <a:endParaRPr lang="vi-VN">
              <a:solidFill>
                <a:prstClr val="black">
                  <a:tint val="75000"/>
                </a:prstClr>
              </a:solidFill>
            </a:endParaRPr>
          </a:p>
        </p:txBody>
      </p:sp>
      <p:sp>
        <p:nvSpPr>
          <p:cNvPr id="5" name="Footer Placeholder 4"/>
          <p:cNvSpPr>
            <a:spLocks noGrp="1"/>
          </p:cNvSpPr>
          <p:nvPr>
            <p:ph type="ftr" sz="quarter" idx="11"/>
          </p:nvPr>
        </p:nvSpPr>
        <p:spPr/>
        <p:txBody>
          <a:bodyPr/>
          <a:lstStyle/>
          <a:p>
            <a:endParaRPr lang="vi-VN">
              <a:solidFill>
                <a:prstClr val="black">
                  <a:tint val="75000"/>
                </a:prstClr>
              </a:solidFill>
            </a:endParaRPr>
          </a:p>
        </p:txBody>
      </p:sp>
      <p:sp>
        <p:nvSpPr>
          <p:cNvPr id="6" name="Slide Number Placeholder 5"/>
          <p:cNvSpPr>
            <a:spLocks noGrp="1"/>
          </p:cNvSpPr>
          <p:nvPr>
            <p:ph type="sldNum" sz="quarter" idx="12"/>
          </p:nvPr>
        </p:nvSpPr>
        <p:spPr/>
        <p:txBody>
          <a:bodyPr/>
          <a:lstStyle/>
          <a:p>
            <a:fld id="{FE005082-BC87-4B7A-B16A-3BC7F707FD3D}" type="slidenum">
              <a:rPr lang="vi-VN" smtClean="0">
                <a:solidFill>
                  <a:prstClr val="black">
                    <a:tint val="75000"/>
                  </a:prstClr>
                </a:solidFill>
              </a:rPr>
              <a:pPr/>
              <a:t>‹#›</a:t>
            </a:fld>
            <a:endParaRPr lang="vi-VN">
              <a:solidFill>
                <a:prstClr val="black">
                  <a:tint val="75000"/>
                </a:prstClr>
              </a:solidFill>
            </a:endParaRPr>
          </a:p>
        </p:txBody>
      </p:sp>
    </p:spTree>
    <p:extLst>
      <p:ext uri="{BB962C8B-B14F-4D97-AF65-F5344CB8AC3E}">
        <p14:creationId xmlns:p14="http://schemas.microsoft.com/office/powerpoint/2010/main" val="891057161"/>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vi-V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vi-VN"/>
          </a:p>
        </p:txBody>
      </p:sp>
      <p:sp>
        <p:nvSpPr>
          <p:cNvPr id="4" name="Date Placeholder 3"/>
          <p:cNvSpPr>
            <a:spLocks noGrp="1"/>
          </p:cNvSpPr>
          <p:nvPr>
            <p:ph type="dt" sz="half" idx="10"/>
          </p:nvPr>
        </p:nvSpPr>
        <p:spPr/>
        <p:txBody>
          <a:bodyPr/>
          <a:lstStyle/>
          <a:p>
            <a:fld id="{412FD521-3F8C-4C4B-A998-59CEB474D2FC}" type="datetimeFigureOut">
              <a:rPr lang="vi-VN" smtClean="0">
                <a:solidFill>
                  <a:prstClr val="black">
                    <a:tint val="75000"/>
                  </a:prstClr>
                </a:solidFill>
              </a:rPr>
              <a:pPr/>
              <a:t>05/08/2022</a:t>
            </a:fld>
            <a:endParaRPr lang="vi-VN">
              <a:solidFill>
                <a:prstClr val="black">
                  <a:tint val="75000"/>
                </a:prstClr>
              </a:solidFill>
            </a:endParaRPr>
          </a:p>
        </p:txBody>
      </p:sp>
      <p:sp>
        <p:nvSpPr>
          <p:cNvPr id="5" name="Footer Placeholder 4"/>
          <p:cNvSpPr>
            <a:spLocks noGrp="1"/>
          </p:cNvSpPr>
          <p:nvPr>
            <p:ph type="ftr" sz="quarter" idx="11"/>
          </p:nvPr>
        </p:nvSpPr>
        <p:spPr/>
        <p:txBody>
          <a:bodyPr/>
          <a:lstStyle/>
          <a:p>
            <a:endParaRPr lang="vi-VN">
              <a:solidFill>
                <a:prstClr val="black">
                  <a:tint val="75000"/>
                </a:prstClr>
              </a:solidFill>
            </a:endParaRPr>
          </a:p>
        </p:txBody>
      </p:sp>
      <p:sp>
        <p:nvSpPr>
          <p:cNvPr id="6" name="Slide Number Placeholder 5"/>
          <p:cNvSpPr>
            <a:spLocks noGrp="1"/>
          </p:cNvSpPr>
          <p:nvPr>
            <p:ph type="sldNum" sz="quarter" idx="12"/>
          </p:nvPr>
        </p:nvSpPr>
        <p:spPr/>
        <p:txBody>
          <a:bodyPr/>
          <a:lstStyle/>
          <a:p>
            <a:fld id="{FE005082-BC87-4B7A-B16A-3BC7F707FD3D}" type="slidenum">
              <a:rPr lang="vi-VN" smtClean="0">
                <a:solidFill>
                  <a:prstClr val="black">
                    <a:tint val="75000"/>
                  </a:prstClr>
                </a:solidFill>
              </a:rPr>
              <a:pPr/>
              <a:t>‹#›</a:t>
            </a:fld>
            <a:endParaRPr lang="vi-VN">
              <a:solidFill>
                <a:prstClr val="black">
                  <a:tint val="75000"/>
                </a:prstClr>
              </a:solidFill>
            </a:endParaRPr>
          </a:p>
        </p:txBody>
      </p:sp>
    </p:spTree>
    <p:extLst>
      <p:ext uri="{BB962C8B-B14F-4D97-AF65-F5344CB8AC3E}">
        <p14:creationId xmlns:p14="http://schemas.microsoft.com/office/powerpoint/2010/main" val="2591669712"/>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p>
            <a:fld id="{412FD521-3F8C-4C4B-A998-59CEB474D2FC}" type="datetimeFigureOut">
              <a:rPr lang="vi-VN" smtClean="0">
                <a:solidFill>
                  <a:prstClr val="black">
                    <a:tint val="75000"/>
                  </a:prstClr>
                </a:solidFill>
              </a:rPr>
              <a:pPr/>
              <a:t>05/08/2022</a:t>
            </a:fld>
            <a:endParaRPr lang="vi-VN">
              <a:solidFill>
                <a:prstClr val="black">
                  <a:tint val="75000"/>
                </a:prstClr>
              </a:solidFill>
            </a:endParaRPr>
          </a:p>
        </p:txBody>
      </p:sp>
      <p:sp>
        <p:nvSpPr>
          <p:cNvPr id="5" name="Footer Placeholder 4"/>
          <p:cNvSpPr>
            <a:spLocks noGrp="1"/>
          </p:cNvSpPr>
          <p:nvPr>
            <p:ph type="ftr" sz="quarter" idx="11"/>
          </p:nvPr>
        </p:nvSpPr>
        <p:spPr/>
        <p:txBody>
          <a:bodyPr/>
          <a:lstStyle/>
          <a:p>
            <a:endParaRPr lang="vi-VN">
              <a:solidFill>
                <a:prstClr val="black">
                  <a:tint val="75000"/>
                </a:prstClr>
              </a:solidFill>
            </a:endParaRPr>
          </a:p>
        </p:txBody>
      </p:sp>
      <p:sp>
        <p:nvSpPr>
          <p:cNvPr id="6" name="Slide Number Placeholder 5"/>
          <p:cNvSpPr>
            <a:spLocks noGrp="1"/>
          </p:cNvSpPr>
          <p:nvPr>
            <p:ph type="sldNum" sz="quarter" idx="12"/>
          </p:nvPr>
        </p:nvSpPr>
        <p:spPr/>
        <p:txBody>
          <a:bodyPr/>
          <a:lstStyle/>
          <a:p>
            <a:fld id="{FE005082-BC87-4B7A-B16A-3BC7F707FD3D}" type="slidenum">
              <a:rPr lang="vi-VN" smtClean="0">
                <a:solidFill>
                  <a:prstClr val="black">
                    <a:tint val="75000"/>
                  </a:prstClr>
                </a:solidFill>
              </a:rPr>
              <a:pPr/>
              <a:t>‹#›</a:t>
            </a:fld>
            <a:endParaRPr lang="vi-VN">
              <a:solidFill>
                <a:prstClr val="black">
                  <a:tint val="75000"/>
                </a:prstClr>
              </a:solidFill>
            </a:endParaRPr>
          </a:p>
        </p:txBody>
      </p:sp>
    </p:spTree>
    <p:extLst>
      <p:ext uri="{BB962C8B-B14F-4D97-AF65-F5344CB8AC3E}">
        <p14:creationId xmlns:p14="http://schemas.microsoft.com/office/powerpoint/2010/main" val="492971283"/>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vi-V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12FD521-3F8C-4C4B-A998-59CEB474D2FC}" type="datetimeFigureOut">
              <a:rPr lang="vi-VN" smtClean="0">
                <a:solidFill>
                  <a:prstClr val="black">
                    <a:tint val="75000"/>
                  </a:prstClr>
                </a:solidFill>
              </a:rPr>
              <a:pPr/>
              <a:t>05/08/2022</a:t>
            </a:fld>
            <a:endParaRPr lang="vi-VN">
              <a:solidFill>
                <a:prstClr val="black">
                  <a:tint val="75000"/>
                </a:prstClr>
              </a:solidFill>
            </a:endParaRPr>
          </a:p>
        </p:txBody>
      </p:sp>
      <p:sp>
        <p:nvSpPr>
          <p:cNvPr id="5" name="Footer Placeholder 4"/>
          <p:cNvSpPr>
            <a:spLocks noGrp="1"/>
          </p:cNvSpPr>
          <p:nvPr>
            <p:ph type="ftr" sz="quarter" idx="11"/>
          </p:nvPr>
        </p:nvSpPr>
        <p:spPr/>
        <p:txBody>
          <a:bodyPr/>
          <a:lstStyle/>
          <a:p>
            <a:endParaRPr lang="vi-VN">
              <a:solidFill>
                <a:prstClr val="black">
                  <a:tint val="75000"/>
                </a:prstClr>
              </a:solidFill>
            </a:endParaRPr>
          </a:p>
        </p:txBody>
      </p:sp>
      <p:sp>
        <p:nvSpPr>
          <p:cNvPr id="6" name="Slide Number Placeholder 5"/>
          <p:cNvSpPr>
            <a:spLocks noGrp="1"/>
          </p:cNvSpPr>
          <p:nvPr>
            <p:ph type="sldNum" sz="quarter" idx="12"/>
          </p:nvPr>
        </p:nvSpPr>
        <p:spPr/>
        <p:txBody>
          <a:bodyPr/>
          <a:lstStyle/>
          <a:p>
            <a:fld id="{FE005082-BC87-4B7A-B16A-3BC7F707FD3D}" type="slidenum">
              <a:rPr lang="vi-VN" smtClean="0">
                <a:solidFill>
                  <a:prstClr val="black">
                    <a:tint val="75000"/>
                  </a:prstClr>
                </a:solidFill>
              </a:rPr>
              <a:pPr/>
              <a:t>‹#›</a:t>
            </a:fld>
            <a:endParaRPr lang="vi-VN">
              <a:solidFill>
                <a:prstClr val="black">
                  <a:tint val="75000"/>
                </a:prstClr>
              </a:solidFill>
            </a:endParaRPr>
          </a:p>
        </p:txBody>
      </p:sp>
    </p:spTree>
    <p:extLst>
      <p:ext uri="{BB962C8B-B14F-4D97-AF65-F5344CB8AC3E}">
        <p14:creationId xmlns:p14="http://schemas.microsoft.com/office/powerpoint/2010/main" val="4532419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vi-V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7" name="Date Placeholder 6"/>
          <p:cNvSpPr>
            <a:spLocks noGrp="1"/>
          </p:cNvSpPr>
          <p:nvPr>
            <p:ph type="dt" sz="half" idx="10"/>
          </p:nvPr>
        </p:nvSpPr>
        <p:spPr/>
        <p:txBody>
          <a:bodyPr/>
          <a:lstStyle/>
          <a:p>
            <a:fld id="{412FD521-3F8C-4C4B-A998-59CEB474D2FC}" type="datetimeFigureOut">
              <a:rPr lang="vi-VN" smtClean="0"/>
              <a:pPr/>
              <a:t>05/08/2022</a:t>
            </a:fld>
            <a:endParaRPr lang="vi-VN"/>
          </a:p>
        </p:txBody>
      </p:sp>
      <p:sp>
        <p:nvSpPr>
          <p:cNvPr id="8" name="Footer Placeholder 7"/>
          <p:cNvSpPr>
            <a:spLocks noGrp="1"/>
          </p:cNvSpPr>
          <p:nvPr>
            <p:ph type="ftr" sz="quarter" idx="11"/>
          </p:nvPr>
        </p:nvSpPr>
        <p:spPr/>
        <p:txBody>
          <a:bodyPr/>
          <a:lstStyle/>
          <a:p>
            <a:endParaRPr lang="vi-VN"/>
          </a:p>
        </p:txBody>
      </p:sp>
      <p:sp>
        <p:nvSpPr>
          <p:cNvPr id="9" name="Slide Number Placeholder 8"/>
          <p:cNvSpPr>
            <a:spLocks noGrp="1"/>
          </p:cNvSpPr>
          <p:nvPr>
            <p:ph type="sldNum" sz="quarter" idx="12"/>
          </p:nvPr>
        </p:nvSpPr>
        <p:spPr/>
        <p:txBody>
          <a:bodyPr/>
          <a:lstStyle/>
          <a:p>
            <a:fld id="{FE005082-BC87-4B7A-B16A-3BC7F707FD3D}" type="slidenum">
              <a:rPr lang="vi-VN" smtClean="0"/>
              <a:pPr/>
              <a:t>‹#›</a:t>
            </a:fld>
            <a:endParaRPr lang="vi-VN"/>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5" name="Date Placeholder 4"/>
          <p:cNvSpPr>
            <a:spLocks noGrp="1"/>
          </p:cNvSpPr>
          <p:nvPr>
            <p:ph type="dt" sz="half" idx="10"/>
          </p:nvPr>
        </p:nvSpPr>
        <p:spPr/>
        <p:txBody>
          <a:bodyPr/>
          <a:lstStyle/>
          <a:p>
            <a:fld id="{412FD521-3F8C-4C4B-A998-59CEB474D2FC}" type="datetimeFigureOut">
              <a:rPr lang="vi-VN" smtClean="0">
                <a:solidFill>
                  <a:prstClr val="black">
                    <a:tint val="75000"/>
                  </a:prstClr>
                </a:solidFill>
              </a:rPr>
              <a:pPr/>
              <a:t>05/08/2022</a:t>
            </a:fld>
            <a:endParaRPr lang="vi-VN">
              <a:solidFill>
                <a:prstClr val="black">
                  <a:tint val="75000"/>
                </a:prstClr>
              </a:solidFill>
            </a:endParaRPr>
          </a:p>
        </p:txBody>
      </p:sp>
      <p:sp>
        <p:nvSpPr>
          <p:cNvPr id="6" name="Footer Placeholder 5"/>
          <p:cNvSpPr>
            <a:spLocks noGrp="1"/>
          </p:cNvSpPr>
          <p:nvPr>
            <p:ph type="ftr" sz="quarter" idx="11"/>
          </p:nvPr>
        </p:nvSpPr>
        <p:spPr/>
        <p:txBody>
          <a:bodyPr/>
          <a:lstStyle/>
          <a:p>
            <a:endParaRPr lang="vi-VN">
              <a:solidFill>
                <a:prstClr val="black">
                  <a:tint val="75000"/>
                </a:prstClr>
              </a:solidFill>
            </a:endParaRPr>
          </a:p>
        </p:txBody>
      </p:sp>
      <p:sp>
        <p:nvSpPr>
          <p:cNvPr id="7" name="Slide Number Placeholder 6"/>
          <p:cNvSpPr>
            <a:spLocks noGrp="1"/>
          </p:cNvSpPr>
          <p:nvPr>
            <p:ph type="sldNum" sz="quarter" idx="12"/>
          </p:nvPr>
        </p:nvSpPr>
        <p:spPr/>
        <p:txBody>
          <a:bodyPr/>
          <a:lstStyle/>
          <a:p>
            <a:fld id="{FE005082-BC87-4B7A-B16A-3BC7F707FD3D}" type="slidenum">
              <a:rPr lang="vi-VN" smtClean="0">
                <a:solidFill>
                  <a:prstClr val="black">
                    <a:tint val="75000"/>
                  </a:prstClr>
                </a:solidFill>
              </a:rPr>
              <a:pPr/>
              <a:t>‹#›</a:t>
            </a:fld>
            <a:endParaRPr lang="vi-VN">
              <a:solidFill>
                <a:prstClr val="black">
                  <a:tint val="75000"/>
                </a:prstClr>
              </a:solidFill>
            </a:endParaRPr>
          </a:p>
        </p:txBody>
      </p:sp>
    </p:spTree>
    <p:extLst>
      <p:ext uri="{BB962C8B-B14F-4D97-AF65-F5344CB8AC3E}">
        <p14:creationId xmlns:p14="http://schemas.microsoft.com/office/powerpoint/2010/main" val="3368411925"/>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vi-V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7" name="Date Placeholder 6"/>
          <p:cNvSpPr>
            <a:spLocks noGrp="1"/>
          </p:cNvSpPr>
          <p:nvPr>
            <p:ph type="dt" sz="half" idx="10"/>
          </p:nvPr>
        </p:nvSpPr>
        <p:spPr/>
        <p:txBody>
          <a:bodyPr/>
          <a:lstStyle/>
          <a:p>
            <a:fld id="{412FD521-3F8C-4C4B-A998-59CEB474D2FC}" type="datetimeFigureOut">
              <a:rPr lang="vi-VN" smtClean="0">
                <a:solidFill>
                  <a:prstClr val="black">
                    <a:tint val="75000"/>
                  </a:prstClr>
                </a:solidFill>
              </a:rPr>
              <a:pPr/>
              <a:t>05/08/2022</a:t>
            </a:fld>
            <a:endParaRPr lang="vi-VN">
              <a:solidFill>
                <a:prstClr val="black">
                  <a:tint val="75000"/>
                </a:prstClr>
              </a:solidFill>
            </a:endParaRPr>
          </a:p>
        </p:txBody>
      </p:sp>
      <p:sp>
        <p:nvSpPr>
          <p:cNvPr id="8" name="Footer Placeholder 7"/>
          <p:cNvSpPr>
            <a:spLocks noGrp="1"/>
          </p:cNvSpPr>
          <p:nvPr>
            <p:ph type="ftr" sz="quarter" idx="11"/>
          </p:nvPr>
        </p:nvSpPr>
        <p:spPr/>
        <p:txBody>
          <a:bodyPr/>
          <a:lstStyle/>
          <a:p>
            <a:endParaRPr lang="vi-VN">
              <a:solidFill>
                <a:prstClr val="black">
                  <a:tint val="75000"/>
                </a:prstClr>
              </a:solidFill>
            </a:endParaRPr>
          </a:p>
        </p:txBody>
      </p:sp>
      <p:sp>
        <p:nvSpPr>
          <p:cNvPr id="9" name="Slide Number Placeholder 8"/>
          <p:cNvSpPr>
            <a:spLocks noGrp="1"/>
          </p:cNvSpPr>
          <p:nvPr>
            <p:ph type="sldNum" sz="quarter" idx="12"/>
          </p:nvPr>
        </p:nvSpPr>
        <p:spPr/>
        <p:txBody>
          <a:bodyPr/>
          <a:lstStyle/>
          <a:p>
            <a:fld id="{FE005082-BC87-4B7A-B16A-3BC7F707FD3D}" type="slidenum">
              <a:rPr lang="vi-VN" smtClean="0">
                <a:solidFill>
                  <a:prstClr val="black">
                    <a:tint val="75000"/>
                  </a:prstClr>
                </a:solidFill>
              </a:rPr>
              <a:pPr/>
              <a:t>‹#›</a:t>
            </a:fld>
            <a:endParaRPr lang="vi-VN">
              <a:solidFill>
                <a:prstClr val="black">
                  <a:tint val="75000"/>
                </a:prstClr>
              </a:solidFill>
            </a:endParaRPr>
          </a:p>
        </p:txBody>
      </p:sp>
    </p:spTree>
    <p:extLst>
      <p:ext uri="{BB962C8B-B14F-4D97-AF65-F5344CB8AC3E}">
        <p14:creationId xmlns:p14="http://schemas.microsoft.com/office/powerpoint/2010/main" val="213519803"/>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Date Placeholder 2"/>
          <p:cNvSpPr>
            <a:spLocks noGrp="1"/>
          </p:cNvSpPr>
          <p:nvPr>
            <p:ph type="dt" sz="half" idx="10"/>
          </p:nvPr>
        </p:nvSpPr>
        <p:spPr/>
        <p:txBody>
          <a:bodyPr/>
          <a:lstStyle/>
          <a:p>
            <a:fld id="{412FD521-3F8C-4C4B-A998-59CEB474D2FC}" type="datetimeFigureOut">
              <a:rPr lang="vi-VN" smtClean="0">
                <a:solidFill>
                  <a:prstClr val="black">
                    <a:tint val="75000"/>
                  </a:prstClr>
                </a:solidFill>
              </a:rPr>
              <a:pPr/>
              <a:t>05/08/2022</a:t>
            </a:fld>
            <a:endParaRPr lang="vi-VN">
              <a:solidFill>
                <a:prstClr val="black">
                  <a:tint val="75000"/>
                </a:prstClr>
              </a:solidFill>
            </a:endParaRPr>
          </a:p>
        </p:txBody>
      </p:sp>
      <p:sp>
        <p:nvSpPr>
          <p:cNvPr id="4" name="Footer Placeholder 3"/>
          <p:cNvSpPr>
            <a:spLocks noGrp="1"/>
          </p:cNvSpPr>
          <p:nvPr>
            <p:ph type="ftr" sz="quarter" idx="11"/>
          </p:nvPr>
        </p:nvSpPr>
        <p:spPr/>
        <p:txBody>
          <a:bodyPr/>
          <a:lstStyle/>
          <a:p>
            <a:endParaRPr lang="vi-VN">
              <a:solidFill>
                <a:prstClr val="black">
                  <a:tint val="75000"/>
                </a:prstClr>
              </a:solidFill>
            </a:endParaRPr>
          </a:p>
        </p:txBody>
      </p:sp>
      <p:sp>
        <p:nvSpPr>
          <p:cNvPr id="5" name="Slide Number Placeholder 4"/>
          <p:cNvSpPr>
            <a:spLocks noGrp="1"/>
          </p:cNvSpPr>
          <p:nvPr>
            <p:ph type="sldNum" sz="quarter" idx="12"/>
          </p:nvPr>
        </p:nvSpPr>
        <p:spPr/>
        <p:txBody>
          <a:bodyPr/>
          <a:lstStyle/>
          <a:p>
            <a:fld id="{FE005082-BC87-4B7A-B16A-3BC7F707FD3D}" type="slidenum">
              <a:rPr lang="vi-VN" smtClean="0">
                <a:solidFill>
                  <a:prstClr val="black">
                    <a:tint val="75000"/>
                  </a:prstClr>
                </a:solidFill>
              </a:rPr>
              <a:pPr/>
              <a:t>‹#›</a:t>
            </a:fld>
            <a:endParaRPr lang="vi-VN">
              <a:solidFill>
                <a:prstClr val="black">
                  <a:tint val="75000"/>
                </a:prstClr>
              </a:solidFill>
            </a:endParaRPr>
          </a:p>
        </p:txBody>
      </p:sp>
    </p:spTree>
    <p:extLst>
      <p:ext uri="{BB962C8B-B14F-4D97-AF65-F5344CB8AC3E}">
        <p14:creationId xmlns:p14="http://schemas.microsoft.com/office/powerpoint/2010/main" val="3919886203"/>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12FD521-3F8C-4C4B-A998-59CEB474D2FC}" type="datetimeFigureOut">
              <a:rPr lang="vi-VN" smtClean="0">
                <a:solidFill>
                  <a:prstClr val="black">
                    <a:tint val="75000"/>
                  </a:prstClr>
                </a:solidFill>
              </a:rPr>
              <a:pPr/>
              <a:t>05/08/2022</a:t>
            </a:fld>
            <a:endParaRPr lang="vi-VN">
              <a:solidFill>
                <a:prstClr val="black">
                  <a:tint val="75000"/>
                </a:prstClr>
              </a:solidFill>
            </a:endParaRPr>
          </a:p>
        </p:txBody>
      </p:sp>
      <p:sp>
        <p:nvSpPr>
          <p:cNvPr id="3" name="Footer Placeholder 2"/>
          <p:cNvSpPr>
            <a:spLocks noGrp="1"/>
          </p:cNvSpPr>
          <p:nvPr>
            <p:ph type="ftr" sz="quarter" idx="11"/>
          </p:nvPr>
        </p:nvSpPr>
        <p:spPr/>
        <p:txBody>
          <a:bodyPr/>
          <a:lstStyle/>
          <a:p>
            <a:endParaRPr lang="vi-VN">
              <a:solidFill>
                <a:prstClr val="black">
                  <a:tint val="75000"/>
                </a:prstClr>
              </a:solidFill>
            </a:endParaRPr>
          </a:p>
        </p:txBody>
      </p:sp>
      <p:sp>
        <p:nvSpPr>
          <p:cNvPr id="4" name="Slide Number Placeholder 3"/>
          <p:cNvSpPr>
            <a:spLocks noGrp="1"/>
          </p:cNvSpPr>
          <p:nvPr>
            <p:ph type="sldNum" sz="quarter" idx="12"/>
          </p:nvPr>
        </p:nvSpPr>
        <p:spPr/>
        <p:txBody>
          <a:bodyPr/>
          <a:lstStyle/>
          <a:p>
            <a:fld id="{FE005082-BC87-4B7A-B16A-3BC7F707FD3D}" type="slidenum">
              <a:rPr lang="vi-VN" smtClean="0">
                <a:solidFill>
                  <a:prstClr val="black">
                    <a:tint val="75000"/>
                  </a:prstClr>
                </a:solidFill>
              </a:rPr>
              <a:pPr/>
              <a:t>‹#›</a:t>
            </a:fld>
            <a:endParaRPr lang="vi-VN">
              <a:solidFill>
                <a:prstClr val="black">
                  <a:tint val="75000"/>
                </a:prstClr>
              </a:solidFill>
            </a:endParaRPr>
          </a:p>
        </p:txBody>
      </p:sp>
    </p:spTree>
    <p:extLst>
      <p:ext uri="{BB962C8B-B14F-4D97-AF65-F5344CB8AC3E}">
        <p14:creationId xmlns:p14="http://schemas.microsoft.com/office/powerpoint/2010/main" val="245468873"/>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vi-V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12FD521-3F8C-4C4B-A998-59CEB474D2FC}" type="datetimeFigureOut">
              <a:rPr lang="vi-VN" smtClean="0">
                <a:solidFill>
                  <a:prstClr val="black">
                    <a:tint val="75000"/>
                  </a:prstClr>
                </a:solidFill>
              </a:rPr>
              <a:pPr/>
              <a:t>05/08/2022</a:t>
            </a:fld>
            <a:endParaRPr lang="vi-VN">
              <a:solidFill>
                <a:prstClr val="black">
                  <a:tint val="75000"/>
                </a:prstClr>
              </a:solidFill>
            </a:endParaRPr>
          </a:p>
        </p:txBody>
      </p:sp>
      <p:sp>
        <p:nvSpPr>
          <p:cNvPr id="6" name="Footer Placeholder 5"/>
          <p:cNvSpPr>
            <a:spLocks noGrp="1"/>
          </p:cNvSpPr>
          <p:nvPr>
            <p:ph type="ftr" sz="quarter" idx="11"/>
          </p:nvPr>
        </p:nvSpPr>
        <p:spPr/>
        <p:txBody>
          <a:bodyPr/>
          <a:lstStyle/>
          <a:p>
            <a:endParaRPr lang="vi-VN">
              <a:solidFill>
                <a:prstClr val="black">
                  <a:tint val="75000"/>
                </a:prstClr>
              </a:solidFill>
            </a:endParaRPr>
          </a:p>
        </p:txBody>
      </p:sp>
      <p:sp>
        <p:nvSpPr>
          <p:cNvPr id="7" name="Slide Number Placeholder 6"/>
          <p:cNvSpPr>
            <a:spLocks noGrp="1"/>
          </p:cNvSpPr>
          <p:nvPr>
            <p:ph type="sldNum" sz="quarter" idx="12"/>
          </p:nvPr>
        </p:nvSpPr>
        <p:spPr/>
        <p:txBody>
          <a:bodyPr/>
          <a:lstStyle/>
          <a:p>
            <a:fld id="{FE005082-BC87-4B7A-B16A-3BC7F707FD3D}" type="slidenum">
              <a:rPr lang="vi-VN" smtClean="0">
                <a:solidFill>
                  <a:prstClr val="black">
                    <a:tint val="75000"/>
                  </a:prstClr>
                </a:solidFill>
              </a:rPr>
              <a:pPr/>
              <a:t>‹#›</a:t>
            </a:fld>
            <a:endParaRPr lang="vi-VN">
              <a:solidFill>
                <a:prstClr val="black">
                  <a:tint val="75000"/>
                </a:prstClr>
              </a:solidFill>
            </a:endParaRPr>
          </a:p>
        </p:txBody>
      </p:sp>
    </p:spTree>
    <p:extLst>
      <p:ext uri="{BB962C8B-B14F-4D97-AF65-F5344CB8AC3E}">
        <p14:creationId xmlns:p14="http://schemas.microsoft.com/office/powerpoint/2010/main" val="413829882"/>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vi-V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vi-V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12FD521-3F8C-4C4B-A998-59CEB474D2FC}" type="datetimeFigureOut">
              <a:rPr lang="vi-VN" smtClean="0">
                <a:solidFill>
                  <a:prstClr val="black">
                    <a:tint val="75000"/>
                  </a:prstClr>
                </a:solidFill>
              </a:rPr>
              <a:pPr/>
              <a:t>05/08/2022</a:t>
            </a:fld>
            <a:endParaRPr lang="vi-VN">
              <a:solidFill>
                <a:prstClr val="black">
                  <a:tint val="75000"/>
                </a:prstClr>
              </a:solidFill>
            </a:endParaRPr>
          </a:p>
        </p:txBody>
      </p:sp>
      <p:sp>
        <p:nvSpPr>
          <p:cNvPr id="6" name="Footer Placeholder 5"/>
          <p:cNvSpPr>
            <a:spLocks noGrp="1"/>
          </p:cNvSpPr>
          <p:nvPr>
            <p:ph type="ftr" sz="quarter" idx="11"/>
          </p:nvPr>
        </p:nvSpPr>
        <p:spPr/>
        <p:txBody>
          <a:bodyPr/>
          <a:lstStyle/>
          <a:p>
            <a:endParaRPr lang="vi-VN">
              <a:solidFill>
                <a:prstClr val="black">
                  <a:tint val="75000"/>
                </a:prstClr>
              </a:solidFill>
            </a:endParaRPr>
          </a:p>
        </p:txBody>
      </p:sp>
      <p:sp>
        <p:nvSpPr>
          <p:cNvPr id="7" name="Slide Number Placeholder 6"/>
          <p:cNvSpPr>
            <a:spLocks noGrp="1"/>
          </p:cNvSpPr>
          <p:nvPr>
            <p:ph type="sldNum" sz="quarter" idx="12"/>
          </p:nvPr>
        </p:nvSpPr>
        <p:spPr/>
        <p:txBody>
          <a:bodyPr/>
          <a:lstStyle/>
          <a:p>
            <a:fld id="{FE005082-BC87-4B7A-B16A-3BC7F707FD3D}" type="slidenum">
              <a:rPr lang="vi-VN" smtClean="0">
                <a:solidFill>
                  <a:prstClr val="black">
                    <a:tint val="75000"/>
                  </a:prstClr>
                </a:solidFill>
              </a:rPr>
              <a:pPr/>
              <a:t>‹#›</a:t>
            </a:fld>
            <a:endParaRPr lang="vi-VN">
              <a:solidFill>
                <a:prstClr val="black">
                  <a:tint val="75000"/>
                </a:prstClr>
              </a:solidFill>
            </a:endParaRPr>
          </a:p>
        </p:txBody>
      </p:sp>
    </p:spTree>
    <p:extLst>
      <p:ext uri="{BB962C8B-B14F-4D97-AF65-F5344CB8AC3E}">
        <p14:creationId xmlns:p14="http://schemas.microsoft.com/office/powerpoint/2010/main" val="550680954"/>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p>
            <a:fld id="{412FD521-3F8C-4C4B-A998-59CEB474D2FC}" type="datetimeFigureOut">
              <a:rPr lang="vi-VN" smtClean="0">
                <a:solidFill>
                  <a:prstClr val="black">
                    <a:tint val="75000"/>
                  </a:prstClr>
                </a:solidFill>
              </a:rPr>
              <a:pPr/>
              <a:t>05/08/2022</a:t>
            </a:fld>
            <a:endParaRPr lang="vi-VN">
              <a:solidFill>
                <a:prstClr val="black">
                  <a:tint val="75000"/>
                </a:prstClr>
              </a:solidFill>
            </a:endParaRPr>
          </a:p>
        </p:txBody>
      </p:sp>
      <p:sp>
        <p:nvSpPr>
          <p:cNvPr id="5" name="Footer Placeholder 4"/>
          <p:cNvSpPr>
            <a:spLocks noGrp="1"/>
          </p:cNvSpPr>
          <p:nvPr>
            <p:ph type="ftr" sz="quarter" idx="11"/>
          </p:nvPr>
        </p:nvSpPr>
        <p:spPr/>
        <p:txBody>
          <a:bodyPr/>
          <a:lstStyle/>
          <a:p>
            <a:endParaRPr lang="vi-VN">
              <a:solidFill>
                <a:prstClr val="black">
                  <a:tint val="75000"/>
                </a:prstClr>
              </a:solidFill>
            </a:endParaRPr>
          </a:p>
        </p:txBody>
      </p:sp>
      <p:sp>
        <p:nvSpPr>
          <p:cNvPr id="6" name="Slide Number Placeholder 5"/>
          <p:cNvSpPr>
            <a:spLocks noGrp="1"/>
          </p:cNvSpPr>
          <p:nvPr>
            <p:ph type="sldNum" sz="quarter" idx="12"/>
          </p:nvPr>
        </p:nvSpPr>
        <p:spPr/>
        <p:txBody>
          <a:bodyPr/>
          <a:lstStyle/>
          <a:p>
            <a:fld id="{FE005082-BC87-4B7A-B16A-3BC7F707FD3D}" type="slidenum">
              <a:rPr lang="vi-VN" smtClean="0">
                <a:solidFill>
                  <a:prstClr val="black">
                    <a:tint val="75000"/>
                  </a:prstClr>
                </a:solidFill>
              </a:rPr>
              <a:pPr/>
              <a:t>‹#›</a:t>
            </a:fld>
            <a:endParaRPr lang="vi-VN">
              <a:solidFill>
                <a:prstClr val="black">
                  <a:tint val="75000"/>
                </a:prstClr>
              </a:solidFill>
            </a:endParaRPr>
          </a:p>
        </p:txBody>
      </p:sp>
    </p:spTree>
    <p:extLst>
      <p:ext uri="{BB962C8B-B14F-4D97-AF65-F5344CB8AC3E}">
        <p14:creationId xmlns:p14="http://schemas.microsoft.com/office/powerpoint/2010/main" val="3693257108"/>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vi-V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p>
            <a:fld id="{412FD521-3F8C-4C4B-A998-59CEB474D2FC}" type="datetimeFigureOut">
              <a:rPr lang="vi-VN" smtClean="0">
                <a:solidFill>
                  <a:prstClr val="black">
                    <a:tint val="75000"/>
                  </a:prstClr>
                </a:solidFill>
              </a:rPr>
              <a:pPr/>
              <a:t>05/08/2022</a:t>
            </a:fld>
            <a:endParaRPr lang="vi-VN">
              <a:solidFill>
                <a:prstClr val="black">
                  <a:tint val="75000"/>
                </a:prstClr>
              </a:solidFill>
            </a:endParaRPr>
          </a:p>
        </p:txBody>
      </p:sp>
      <p:sp>
        <p:nvSpPr>
          <p:cNvPr id="5" name="Footer Placeholder 4"/>
          <p:cNvSpPr>
            <a:spLocks noGrp="1"/>
          </p:cNvSpPr>
          <p:nvPr>
            <p:ph type="ftr" sz="quarter" idx="11"/>
          </p:nvPr>
        </p:nvSpPr>
        <p:spPr/>
        <p:txBody>
          <a:bodyPr/>
          <a:lstStyle/>
          <a:p>
            <a:endParaRPr lang="vi-VN">
              <a:solidFill>
                <a:prstClr val="black">
                  <a:tint val="75000"/>
                </a:prstClr>
              </a:solidFill>
            </a:endParaRPr>
          </a:p>
        </p:txBody>
      </p:sp>
      <p:sp>
        <p:nvSpPr>
          <p:cNvPr id="6" name="Slide Number Placeholder 5"/>
          <p:cNvSpPr>
            <a:spLocks noGrp="1"/>
          </p:cNvSpPr>
          <p:nvPr>
            <p:ph type="sldNum" sz="quarter" idx="12"/>
          </p:nvPr>
        </p:nvSpPr>
        <p:spPr/>
        <p:txBody>
          <a:bodyPr/>
          <a:lstStyle/>
          <a:p>
            <a:fld id="{FE005082-BC87-4B7A-B16A-3BC7F707FD3D}" type="slidenum">
              <a:rPr lang="vi-VN" smtClean="0">
                <a:solidFill>
                  <a:prstClr val="black">
                    <a:tint val="75000"/>
                  </a:prstClr>
                </a:solidFill>
              </a:rPr>
              <a:pPr/>
              <a:t>‹#›</a:t>
            </a:fld>
            <a:endParaRPr lang="vi-VN">
              <a:solidFill>
                <a:prstClr val="black">
                  <a:tint val="75000"/>
                </a:prstClr>
              </a:solidFill>
            </a:endParaRPr>
          </a:p>
        </p:txBody>
      </p:sp>
    </p:spTree>
    <p:extLst>
      <p:ext uri="{BB962C8B-B14F-4D97-AF65-F5344CB8AC3E}">
        <p14:creationId xmlns:p14="http://schemas.microsoft.com/office/powerpoint/2010/main" val="490876485"/>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vi-V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vi-VN"/>
          </a:p>
        </p:txBody>
      </p:sp>
      <p:sp>
        <p:nvSpPr>
          <p:cNvPr id="4" name="Date Placeholder 3"/>
          <p:cNvSpPr>
            <a:spLocks noGrp="1"/>
          </p:cNvSpPr>
          <p:nvPr>
            <p:ph type="dt" sz="half" idx="10"/>
          </p:nvPr>
        </p:nvSpPr>
        <p:spPr/>
        <p:txBody>
          <a:bodyPr/>
          <a:lstStyle/>
          <a:p>
            <a:fld id="{412FD521-3F8C-4C4B-A998-59CEB474D2FC}" type="datetimeFigureOut">
              <a:rPr lang="vi-VN" smtClean="0">
                <a:solidFill>
                  <a:prstClr val="black">
                    <a:tint val="75000"/>
                  </a:prstClr>
                </a:solidFill>
              </a:rPr>
              <a:pPr/>
              <a:t>05/08/2022</a:t>
            </a:fld>
            <a:endParaRPr lang="vi-VN">
              <a:solidFill>
                <a:prstClr val="black">
                  <a:tint val="75000"/>
                </a:prstClr>
              </a:solidFill>
            </a:endParaRPr>
          </a:p>
        </p:txBody>
      </p:sp>
      <p:sp>
        <p:nvSpPr>
          <p:cNvPr id="5" name="Footer Placeholder 4"/>
          <p:cNvSpPr>
            <a:spLocks noGrp="1"/>
          </p:cNvSpPr>
          <p:nvPr>
            <p:ph type="ftr" sz="quarter" idx="11"/>
          </p:nvPr>
        </p:nvSpPr>
        <p:spPr/>
        <p:txBody>
          <a:bodyPr/>
          <a:lstStyle/>
          <a:p>
            <a:endParaRPr lang="vi-VN">
              <a:solidFill>
                <a:prstClr val="black">
                  <a:tint val="75000"/>
                </a:prstClr>
              </a:solidFill>
            </a:endParaRPr>
          </a:p>
        </p:txBody>
      </p:sp>
      <p:sp>
        <p:nvSpPr>
          <p:cNvPr id="6" name="Slide Number Placeholder 5"/>
          <p:cNvSpPr>
            <a:spLocks noGrp="1"/>
          </p:cNvSpPr>
          <p:nvPr>
            <p:ph type="sldNum" sz="quarter" idx="12"/>
          </p:nvPr>
        </p:nvSpPr>
        <p:spPr/>
        <p:txBody>
          <a:bodyPr/>
          <a:lstStyle/>
          <a:p>
            <a:fld id="{FE005082-BC87-4B7A-B16A-3BC7F707FD3D}" type="slidenum">
              <a:rPr lang="vi-VN" smtClean="0">
                <a:solidFill>
                  <a:prstClr val="black">
                    <a:tint val="75000"/>
                  </a:prstClr>
                </a:solidFill>
              </a:rPr>
              <a:pPr/>
              <a:t>‹#›</a:t>
            </a:fld>
            <a:endParaRPr lang="vi-VN">
              <a:solidFill>
                <a:prstClr val="black">
                  <a:tint val="75000"/>
                </a:prstClr>
              </a:solidFill>
            </a:endParaRPr>
          </a:p>
        </p:txBody>
      </p:sp>
    </p:spTree>
    <p:extLst>
      <p:ext uri="{BB962C8B-B14F-4D97-AF65-F5344CB8AC3E}">
        <p14:creationId xmlns:p14="http://schemas.microsoft.com/office/powerpoint/2010/main" val="2126294052"/>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p>
            <a:fld id="{412FD521-3F8C-4C4B-A998-59CEB474D2FC}" type="datetimeFigureOut">
              <a:rPr lang="vi-VN" smtClean="0">
                <a:solidFill>
                  <a:prstClr val="black">
                    <a:tint val="75000"/>
                  </a:prstClr>
                </a:solidFill>
              </a:rPr>
              <a:pPr/>
              <a:t>05/08/2022</a:t>
            </a:fld>
            <a:endParaRPr lang="vi-VN">
              <a:solidFill>
                <a:prstClr val="black">
                  <a:tint val="75000"/>
                </a:prstClr>
              </a:solidFill>
            </a:endParaRPr>
          </a:p>
        </p:txBody>
      </p:sp>
      <p:sp>
        <p:nvSpPr>
          <p:cNvPr id="5" name="Footer Placeholder 4"/>
          <p:cNvSpPr>
            <a:spLocks noGrp="1"/>
          </p:cNvSpPr>
          <p:nvPr>
            <p:ph type="ftr" sz="quarter" idx="11"/>
          </p:nvPr>
        </p:nvSpPr>
        <p:spPr/>
        <p:txBody>
          <a:bodyPr/>
          <a:lstStyle/>
          <a:p>
            <a:endParaRPr lang="vi-VN">
              <a:solidFill>
                <a:prstClr val="black">
                  <a:tint val="75000"/>
                </a:prstClr>
              </a:solidFill>
            </a:endParaRPr>
          </a:p>
        </p:txBody>
      </p:sp>
      <p:sp>
        <p:nvSpPr>
          <p:cNvPr id="6" name="Slide Number Placeholder 5"/>
          <p:cNvSpPr>
            <a:spLocks noGrp="1"/>
          </p:cNvSpPr>
          <p:nvPr>
            <p:ph type="sldNum" sz="quarter" idx="12"/>
          </p:nvPr>
        </p:nvSpPr>
        <p:spPr/>
        <p:txBody>
          <a:bodyPr/>
          <a:lstStyle/>
          <a:p>
            <a:fld id="{FE005082-BC87-4B7A-B16A-3BC7F707FD3D}" type="slidenum">
              <a:rPr lang="vi-VN" smtClean="0">
                <a:solidFill>
                  <a:prstClr val="black">
                    <a:tint val="75000"/>
                  </a:prstClr>
                </a:solidFill>
              </a:rPr>
              <a:pPr/>
              <a:t>‹#›</a:t>
            </a:fld>
            <a:endParaRPr lang="vi-VN">
              <a:solidFill>
                <a:prstClr val="black">
                  <a:tint val="75000"/>
                </a:prstClr>
              </a:solidFill>
            </a:endParaRPr>
          </a:p>
        </p:txBody>
      </p:sp>
    </p:spTree>
    <p:extLst>
      <p:ext uri="{BB962C8B-B14F-4D97-AF65-F5344CB8AC3E}">
        <p14:creationId xmlns:p14="http://schemas.microsoft.com/office/powerpoint/2010/main" val="39522939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Date Placeholder 2"/>
          <p:cNvSpPr>
            <a:spLocks noGrp="1"/>
          </p:cNvSpPr>
          <p:nvPr>
            <p:ph type="dt" sz="half" idx="10"/>
          </p:nvPr>
        </p:nvSpPr>
        <p:spPr/>
        <p:txBody>
          <a:bodyPr/>
          <a:lstStyle/>
          <a:p>
            <a:fld id="{412FD521-3F8C-4C4B-A998-59CEB474D2FC}" type="datetimeFigureOut">
              <a:rPr lang="vi-VN" smtClean="0"/>
              <a:pPr/>
              <a:t>05/08/2022</a:t>
            </a:fld>
            <a:endParaRPr lang="vi-VN"/>
          </a:p>
        </p:txBody>
      </p:sp>
      <p:sp>
        <p:nvSpPr>
          <p:cNvPr id="4" name="Footer Placeholder 3"/>
          <p:cNvSpPr>
            <a:spLocks noGrp="1"/>
          </p:cNvSpPr>
          <p:nvPr>
            <p:ph type="ftr" sz="quarter" idx="11"/>
          </p:nvPr>
        </p:nvSpPr>
        <p:spPr/>
        <p:txBody>
          <a:bodyPr/>
          <a:lstStyle/>
          <a:p>
            <a:endParaRPr lang="vi-VN"/>
          </a:p>
        </p:txBody>
      </p:sp>
      <p:sp>
        <p:nvSpPr>
          <p:cNvPr id="5" name="Slide Number Placeholder 4"/>
          <p:cNvSpPr>
            <a:spLocks noGrp="1"/>
          </p:cNvSpPr>
          <p:nvPr>
            <p:ph type="sldNum" sz="quarter" idx="12"/>
          </p:nvPr>
        </p:nvSpPr>
        <p:spPr/>
        <p:txBody>
          <a:bodyPr/>
          <a:lstStyle/>
          <a:p>
            <a:fld id="{FE005082-BC87-4B7A-B16A-3BC7F707FD3D}" type="slidenum">
              <a:rPr lang="vi-VN" smtClean="0"/>
              <a:pPr/>
              <a:t>‹#›</a:t>
            </a:fld>
            <a:endParaRPr lang="vi-VN"/>
          </a:p>
        </p:txBody>
      </p:sp>
    </p:spTree>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vi-V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12FD521-3F8C-4C4B-A998-59CEB474D2FC}" type="datetimeFigureOut">
              <a:rPr lang="vi-VN" smtClean="0">
                <a:solidFill>
                  <a:prstClr val="black">
                    <a:tint val="75000"/>
                  </a:prstClr>
                </a:solidFill>
              </a:rPr>
              <a:pPr/>
              <a:t>05/08/2022</a:t>
            </a:fld>
            <a:endParaRPr lang="vi-VN">
              <a:solidFill>
                <a:prstClr val="black">
                  <a:tint val="75000"/>
                </a:prstClr>
              </a:solidFill>
            </a:endParaRPr>
          </a:p>
        </p:txBody>
      </p:sp>
      <p:sp>
        <p:nvSpPr>
          <p:cNvPr id="5" name="Footer Placeholder 4"/>
          <p:cNvSpPr>
            <a:spLocks noGrp="1"/>
          </p:cNvSpPr>
          <p:nvPr>
            <p:ph type="ftr" sz="quarter" idx="11"/>
          </p:nvPr>
        </p:nvSpPr>
        <p:spPr/>
        <p:txBody>
          <a:bodyPr/>
          <a:lstStyle/>
          <a:p>
            <a:endParaRPr lang="vi-VN">
              <a:solidFill>
                <a:prstClr val="black">
                  <a:tint val="75000"/>
                </a:prstClr>
              </a:solidFill>
            </a:endParaRPr>
          </a:p>
        </p:txBody>
      </p:sp>
      <p:sp>
        <p:nvSpPr>
          <p:cNvPr id="6" name="Slide Number Placeholder 5"/>
          <p:cNvSpPr>
            <a:spLocks noGrp="1"/>
          </p:cNvSpPr>
          <p:nvPr>
            <p:ph type="sldNum" sz="quarter" idx="12"/>
          </p:nvPr>
        </p:nvSpPr>
        <p:spPr/>
        <p:txBody>
          <a:bodyPr/>
          <a:lstStyle/>
          <a:p>
            <a:fld id="{FE005082-BC87-4B7A-B16A-3BC7F707FD3D}" type="slidenum">
              <a:rPr lang="vi-VN" smtClean="0">
                <a:solidFill>
                  <a:prstClr val="black">
                    <a:tint val="75000"/>
                  </a:prstClr>
                </a:solidFill>
              </a:rPr>
              <a:pPr/>
              <a:t>‹#›</a:t>
            </a:fld>
            <a:endParaRPr lang="vi-VN">
              <a:solidFill>
                <a:prstClr val="black">
                  <a:tint val="75000"/>
                </a:prstClr>
              </a:solidFill>
            </a:endParaRPr>
          </a:p>
        </p:txBody>
      </p:sp>
    </p:spTree>
    <p:extLst>
      <p:ext uri="{BB962C8B-B14F-4D97-AF65-F5344CB8AC3E}">
        <p14:creationId xmlns:p14="http://schemas.microsoft.com/office/powerpoint/2010/main" val="3704361845"/>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5" name="Date Placeholder 4"/>
          <p:cNvSpPr>
            <a:spLocks noGrp="1"/>
          </p:cNvSpPr>
          <p:nvPr>
            <p:ph type="dt" sz="half" idx="10"/>
          </p:nvPr>
        </p:nvSpPr>
        <p:spPr/>
        <p:txBody>
          <a:bodyPr/>
          <a:lstStyle/>
          <a:p>
            <a:fld id="{412FD521-3F8C-4C4B-A998-59CEB474D2FC}" type="datetimeFigureOut">
              <a:rPr lang="vi-VN" smtClean="0">
                <a:solidFill>
                  <a:prstClr val="black">
                    <a:tint val="75000"/>
                  </a:prstClr>
                </a:solidFill>
              </a:rPr>
              <a:pPr/>
              <a:t>05/08/2022</a:t>
            </a:fld>
            <a:endParaRPr lang="vi-VN">
              <a:solidFill>
                <a:prstClr val="black">
                  <a:tint val="75000"/>
                </a:prstClr>
              </a:solidFill>
            </a:endParaRPr>
          </a:p>
        </p:txBody>
      </p:sp>
      <p:sp>
        <p:nvSpPr>
          <p:cNvPr id="6" name="Footer Placeholder 5"/>
          <p:cNvSpPr>
            <a:spLocks noGrp="1"/>
          </p:cNvSpPr>
          <p:nvPr>
            <p:ph type="ftr" sz="quarter" idx="11"/>
          </p:nvPr>
        </p:nvSpPr>
        <p:spPr/>
        <p:txBody>
          <a:bodyPr/>
          <a:lstStyle/>
          <a:p>
            <a:endParaRPr lang="vi-VN">
              <a:solidFill>
                <a:prstClr val="black">
                  <a:tint val="75000"/>
                </a:prstClr>
              </a:solidFill>
            </a:endParaRPr>
          </a:p>
        </p:txBody>
      </p:sp>
      <p:sp>
        <p:nvSpPr>
          <p:cNvPr id="7" name="Slide Number Placeholder 6"/>
          <p:cNvSpPr>
            <a:spLocks noGrp="1"/>
          </p:cNvSpPr>
          <p:nvPr>
            <p:ph type="sldNum" sz="quarter" idx="12"/>
          </p:nvPr>
        </p:nvSpPr>
        <p:spPr/>
        <p:txBody>
          <a:bodyPr/>
          <a:lstStyle/>
          <a:p>
            <a:fld id="{FE005082-BC87-4B7A-B16A-3BC7F707FD3D}" type="slidenum">
              <a:rPr lang="vi-VN" smtClean="0">
                <a:solidFill>
                  <a:prstClr val="black">
                    <a:tint val="75000"/>
                  </a:prstClr>
                </a:solidFill>
              </a:rPr>
              <a:pPr/>
              <a:t>‹#›</a:t>
            </a:fld>
            <a:endParaRPr lang="vi-VN">
              <a:solidFill>
                <a:prstClr val="black">
                  <a:tint val="75000"/>
                </a:prstClr>
              </a:solidFill>
            </a:endParaRPr>
          </a:p>
        </p:txBody>
      </p:sp>
    </p:spTree>
    <p:extLst>
      <p:ext uri="{BB962C8B-B14F-4D97-AF65-F5344CB8AC3E}">
        <p14:creationId xmlns:p14="http://schemas.microsoft.com/office/powerpoint/2010/main" val="1392412342"/>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vi-V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7" name="Date Placeholder 6"/>
          <p:cNvSpPr>
            <a:spLocks noGrp="1"/>
          </p:cNvSpPr>
          <p:nvPr>
            <p:ph type="dt" sz="half" idx="10"/>
          </p:nvPr>
        </p:nvSpPr>
        <p:spPr/>
        <p:txBody>
          <a:bodyPr/>
          <a:lstStyle/>
          <a:p>
            <a:fld id="{412FD521-3F8C-4C4B-A998-59CEB474D2FC}" type="datetimeFigureOut">
              <a:rPr lang="vi-VN" smtClean="0">
                <a:solidFill>
                  <a:prstClr val="black">
                    <a:tint val="75000"/>
                  </a:prstClr>
                </a:solidFill>
              </a:rPr>
              <a:pPr/>
              <a:t>05/08/2022</a:t>
            </a:fld>
            <a:endParaRPr lang="vi-VN">
              <a:solidFill>
                <a:prstClr val="black">
                  <a:tint val="75000"/>
                </a:prstClr>
              </a:solidFill>
            </a:endParaRPr>
          </a:p>
        </p:txBody>
      </p:sp>
      <p:sp>
        <p:nvSpPr>
          <p:cNvPr id="8" name="Footer Placeholder 7"/>
          <p:cNvSpPr>
            <a:spLocks noGrp="1"/>
          </p:cNvSpPr>
          <p:nvPr>
            <p:ph type="ftr" sz="quarter" idx="11"/>
          </p:nvPr>
        </p:nvSpPr>
        <p:spPr/>
        <p:txBody>
          <a:bodyPr/>
          <a:lstStyle/>
          <a:p>
            <a:endParaRPr lang="vi-VN">
              <a:solidFill>
                <a:prstClr val="black">
                  <a:tint val="75000"/>
                </a:prstClr>
              </a:solidFill>
            </a:endParaRPr>
          </a:p>
        </p:txBody>
      </p:sp>
      <p:sp>
        <p:nvSpPr>
          <p:cNvPr id="9" name="Slide Number Placeholder 8"/>
          <p:cNvSpPr>
            <a:spLocks noGrp="1"/>
          </p:cNvSpPr>
          <p:nvPr>
            <p:ph type="sldNum" sz="quarter" idx="12"/>
          </p:nvPr>
        </p:nvSpPr>
        <p:spPr/>
        <p:txBody>
          <a:bodyPr/>
          <a:lstStyle/>
          <a:p>
            <a:fld id="{FE005082-BC87-4B7A-B16A-3BC7F707FD3D}" type="slidenum">
              <a:rPr lang="vi-VN" smtClean="0">
                <a:solidFill>
                  <a:prstClr val="black">
                    <a:tint val="75000"/>
                  </a:prstClr>
                </a:solidFill>
              </a:rPr>
              <a:pPr/>
              <a:t>‹#›</a:t>
            </a:fld>
            <a:endParaRPr lang="vi-VN">
              <a:solidFill>
                <a:prstClr val="black">
                  <a:tint val="75000"/>
                </a:prstClr>
              </a:solidFill>
            </a:endParaRPr>
          </a:p>
        </p:txBody>
      </p:sp>
    </p:spTree>
    <p:extLst>
      <p:ext uri="{BB962C8B-B14F-4D97-AF65-F5344CB8AC3E}">
        <p14:creationId xmlns:p14="http://schemas.microsoft.com/office/powerpoint/2010/main" val="749874689"/>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Date Placeholder 2"/>
          <p:cNvSpPr>
            <a:spLocks noGrp="1"/>
          </p:cNvSpPr>
          <p:nvPr>
            <p:ph type="dt" sz="half" idx="10"/>
          </p:nvPr>
        </p:nvSpPr>
        <p:spPr/>
        <p:txBody>
          <a:bodyPr/>
          <a:lstStyle/>
          <a:p>
            <a:fld id="{412FD521-3F8C-4C4B-A998-59CEB474D2FC}" type="datetimeFigureOut">
              <a:rPr lang="vi-VN" smtClean="0">
                <a:solidFill>
                  <a:prstClr val="black">
                    <a:tint val="75000"/>
                  </a:prstClr>
                </a:solidFill>
              </a:rPr>
              <a:pPr/>
              <a:t>05/08/2022</a:t>
            </a:fld>
            <a:endParaRPr lang="vi-VN">
              <a:solidFill>
                <a:prstClr val="black">
                  <a:tint val="75000"/>
                </a:prstClr>
              </a:solidFill>
            </a:endParaRPr>
          </a:p>
        </p:txBody>
      </p:sp>
      <p:sp>
        <p:nvSpPr>
          <p:cNvPr id="4" name="Footer Placeholder 3"/>
          <p:cNvSpPr>
            <a:spLocks noGrp="1"/>
          </p:cNvSpPr>
          <p:nvPr>
            <p:ph type="ftr" sz="quarter" idx="11"/>
          </p:nvPr>
        </p:nvSpPr>
        <p:spPr/>
        <p:txBody>
          <a:bodyPr/>
          <a:lstStyle/>
          <a:p>
            <a:endParaRPr lang="vi-VN">
              <a:solidFill>
                <a:prstClr val="black">
                  <a:tint val="75000"/>
                </a:prstClr>
              </a:solidFill>
            </a:endParaRPr>
          </a:p>
        </p:txBody>
      </p:sp>
      <p:sp>
        <p:nvSpPr>
          <p:cNvPr id="5" name="Slide Number Placeholder 4"/>
          <p:cNvSpPr>
            <a:spLocks noGrp="1"/>
          </p:cNvSpPr>
          <p:nvPr>
            <p:ph type="sldNum" sz="quarter" idx="12"/>
          </p:nvPr>
        </p:nvSpPr>
        <p:spPr/>
        <p:txBody>
          <a:bodyPr/>
          <a:lstStyle/>
          <a:p>
            <a:fld id="{FE005082-BC87-4B7A-B16A-3BC7F707FD3D}" type="slidenum">
              <a:rPr lang="vi-VN" smtClean="0">
                <a:solidFill>
                  <a:prstClr val="black">
                    <a:tint val="75000"/>
                  </a:prstClr>
                </a:solidFill>
              </a:rPr>
              <a:pPr/>
              <a:t>‹#›</a:t>
            </a:fld>
            <a:endParaRPr lang="vi-VN">
              <a:solidFill>
                <a:prstClr val="black">
                  <a:tint val="75000"/>
                </a:prstClr>
              </a:solidFill>
            </a:endParaRPr>
          </a:p>
        </p:txBody>
      </p:sp>
    </p:spTree>
    <p:extLst>
      <p:ext uri="{BB962C8B-B14F-4D97-AF65-F5344CB8AC3E}">
        <p14:creationId xmlns:p14="http://schemas.microsoft.com/office/powerpoint/2010/main" val="950696235"/>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12FD521-3F8C-4C4B-A998-59CEB474D2FC}" type="datetimeFigureOut">
              <a:rPr lang="vi-VN" smtClean="0">
                <a:solidFill>
                  <a:prstClr val="black">
                    <a:tint val="75000"/>
                  </a:prstClr>
                </a:solidFill>
              </a:rPr>
              <a:pPr/>
              <a:t>05/08/2022</a:t>
            </a:fld>
            <a:endParaRPr lang="vi-VN">
              <a:solidFill>
                <a:prstClr val="black">
                  <a:tint val="75000"/>
                </a:prstClr>
              </a:solidFill>
            </a:endParaRPr>
          </a:p>
        </p:txBody>
      </p:sp>
      <p:sp>
        <p:nvSpPr>
          <p:cNvPr id="3" name="Footer Placeholder 2"/>
          <p:cNvSpPr>
            <a:spLocks noGrp="1"/>
          </p:cNvSpPr>
          <p:nvPr>
            <p:ph type="ftr" sz="quarter" idx="11"/>
          </p:nvPr>
        </p:nvSpPr>
        <p:spPr/>
        <p:txBody>
          <a:bodyPr/>
          <a:lstStyle/>
          <a:p>
            <a:endParaRPr lang="vi-VN">
              <a:solidFill>
                <a:prstClr val="black">
                  <a:tint val="75000"/>
                </a:prstClr>
              </a:solidFill>
            </a:endParaRPr>
          </a:p>
        </p:txBody>
      </p:sp>
      <p:sp>
        <p:nvSpPr>
          <p:cNvPr id="4" name="Slide Number Placeholder 3"/>
          <p:cNvSpPr>
            <a:spLocks noGrp="1"/>
          </p:cNvSpPr>
          <p:nvPr>
            <p:ph type="sldNum" sz="quarter" idx="12"/>
          </p:nvPr>
        </p:nvSpPr>
        <p:spPr/>
        <p:txBody>
          <a:bodyPr/>
          <a:lstStyle/>
          <a:p>
            <a:fld id="{FE005082-BC87-4B7A-B16A-3BC7F707FD3D}" type="slidenum">
              <a:rPr lang="vi-VN" smtClean="0">
                <a:solidFill>
                  <a:prstClr val="black">
                    <a:tint val="75000"/>
                  </a:prstClr>
                </a:solidFill>
              </a:rPr>
              <a:pPr/>
              <a:t>‹#›</a:t>
            </a:fld>
            <a:endParaRPr lang="vi-VN">
              <a:solidFill>
                <a:prstClr val="black">
                  <a:tint val="75000"/>
                </a:prstClr>
              </a:solidFill>
            </a:endParaRPr>
          </a:p>
        </p:txBody>
      </p:sp>
    </p:spTree>
    <p:extLst>
      <p:ext uri="{BB962C8B-B14F-4D97-AF65-F5344CB8AC3E}">
        <p14:creationId xmlns:p14="http://schemas.microsoft.com/office/powerpoint/2010/main" val="3692150981"/>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vi-V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12FD521-3F8C-4C4B-A998-59CEB474D2FC}" type="datetimeFigureOut">
              <a:rPr lang="vi-VN" smtClean="0">
                <a:solidFill>
                  <a:prstClr val="black">
                    <a:tint val="75000"/>
                  </a:prstClr>
                </a:solidFill>
              </a:rPr>
              <a:pPr/>
              <a:t>05/08/2022</a:t>
            </a:fld>
            <a:endParaRPr lang="vi-VN">
              <a:solidFill>
                <a:prstClr val="black">
                  <a:tint val="75000"/>
                </a:prstClr>
              </a:solidFill>
            </a:endParaRPr>
          </a:p>
        </p:txBody>
      </p:sp>
      <p:sp>
        <p:nvSpPr>
          <p:cNvPr id="6" name="Footer Placeholder 5"/>
          <p:cNvSpPr>
            <a:spLocks noGrp="1"/>
          </p:cNvSpPr>
          <p:nvPr>
            <p:ph type="ftr" sz="quarter" idx="11"/>
          </p:nvPr>
        </p:nvSpPr>
        <p:spPr/>
        <p:txBody>
          <a:bodyPr/>
          <a:lstStyle/>
          <a:p>
            <a:endParaRPr lang="vi-VN">
              <a:solidFill>
                <a:prstClr val="black">
                  <a:tint val="75000"/>
                </a:prstClr>
              </a:solidFill>
            </a:endParaRPr>
          </a:p>
        </p:txBody>
      </p:sp>
      <p:sp>
        <p:nvSpPr>
          <p:cNvPr id="7" name="Slide Number Placeholder 6"/>
          <p:cNvSpPr>
            <a:spLocks noGrp="1"/>
          </p:cNvSpPr>
          <p:nvPr>
            <p:ph type="sldNum" sz="quarter" idx="12"/>
          </p:nvPr>
        </p:nvSpPr>
        <p:spPr/>
        <p:txBody>
          <a:bodyPr/>
          <a:lstStyle/>
          <a:p>
            <a:fld id="{FE005082-BC87-4B7A-B16A-3BC7F707FD3D}" type="slidenum">
              <a:rPr lang="vi-VN" smtClean="0">
                <a:solidFill>
                  <a:prstClr val="black">
                    <a:tint val="75000"/>
                  </a:prstClr>
                </a:solidFill>
              </a:rPr>
              <a:pPr/>
              <a:t>‹#›</a:t>
            </a:fld>
            <a:endParaRPr lang="vi-VN">
              <a:solidFill>
                <a:prstClr val="black">
                  <a:tint val="75000"/>
                </a:prstClr>
              </a:solidFill>
            </a:endParaRPr>
          </a:p>
        </p:txBody>
      </p:sp>
    </p:spTree>
    <p:extLst>
      <p:ext uri="{BB962C8B-B14F-4D97-AF65-F5344CB8AC3E}">
        <p14:creationId xmlns:p14="http://schemas.microsoft.com/office/powerpoint/2010/main" val="535601210"/>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vi-V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vi-V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12FD521-3F8C-4C4B-A998-59CEB474D2FC}" type="datetimeFigureOut">
              <a:rPr lang="vi-VN" smtClean="0">
                <a:solidFill>
                  <a:prstClr val="black">
                    <a:tint val="75000"/>
                  </a:prstClr>
                </a:solidFill>
              </a:rPr>
              <a:pPr/>
              <a:t>05/08/2022</a:t>
            </a:fld>
            <a:endParaRPr lang="vi-VN">
              <a:solidFill>
                <a:prstClr val="black">
                  <a:tint val="75000"/>
                </a:prstClr>
              </a:solidFill>
            </a:endParaRPr>
          </a:p>
        </p:txBody>
      </p:sp>
      <p:sp>
        <p:nvSpPr>
          <p:cNvPr id="6" name="Footer Placeholder 5"/>
          <p:cNvSpPr>
            <a:spLocks noGrp="1"/>
          </p:cNvSpPr>
          <p:nvPr>
            <p:ph type="ftr" sz="quarter" idx="11"/>
          </p:nvPr>
        </p:nvSpPr>
        <p:spPr/>
        <p:txBody>
          <a:bodyPr/>
          <a:lstStyle/>
          <a:p>
            <a:endParaRPr lang="vi-VN">
              <a:solidFill>
                <a:prstClr val="black">
                  <a:tint val="75000"/>
                </a:prstClr>
              </a:solidFill>
            </a:endParaRPr>
          </a:p>
        </p:txBody>
      </p:sp>
      <p:sp>
        <p:nvSpPr>
          <p:cNvPr id="7" name="Slide Number Placeholder 6"/>
          <p:cNvSpPr>
            <a:spLocks noGrp="1"/>
          </p:cNvSpPr>
          <p:nvPr>
            <p:ph type="sldNum" sz="quarter" idx="12"/>
          </p:nvPr>
        </p:nvSpPr>
        <p:spPr/>
        <p:txBody>
          <a:bodyPr/>
          <a:lstStyle/>
          <a:p>
            <a:fld id="{FE005082-BC87-4B7A-B16A-3BC7F707FD3D}" type="slidenum">
              <a:rPr lang="vi-VN" smtClean="0">
                <a:solidFill>
                  <a:prstClr val="black">
                    <a:tint val="75000"/>
                  </a:prstClr>
                </a:solidFill>
              </a:rPr>
              <a:pPr/>
              <a:t>‹#›</a:t>
            </a:fld>
            <a:endParaRPr lang="vi-VN">
              <a:solidFill>
                <a:prstClr val="black">
                  <a:tint val="75000"/>
                </a:prstClr>
              </a:solidFill>
            </a:endParaRPr>
          </a:p>
        </p:txBody>
      </p:sp>
    </p:spTree>
    <p:extLst>
      <p:ext uri="{BB962C8B-B14F-4D97-AF65-F5344CB8AC3E}">
        <p14:creationId xmlns:p14="http://schemas.microsoft.com/office/powerpoint/2010/main" val="334130570"/>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p>
            <a:fld id="{412FD521-3F8C-4C4B-A998-59CEB474D2FC}" type="datetimeFigureOut">
              <a:rPr lang="vi-VN" smtClean="0">
                <a:solidFill>
                  <a:prstClr val="black">
                    <a:tint val="75000"/>
                  </a:prstClr>
                </a:solidFill>
              </a:rPr>
              <a:pPr/>
              <a:t>05/08/2022</a:t>
            </a:fld>
            <a:endParaRPr lang="vi-VN">
              <a:solidFill>
                <a:prstClr val="black">
                  <a:tint val="75000"/>
                </a:prstClr>
              </a:solidFill>
            </a:endParaRPr>
          </a:p>
        </p:txBody>
      </p:sp>
      <p:sp>
        <p:nvSpPr>
          <p:cNvPr id="5" name="Footer Placeholder 4"/>
          <p:cNvSpPr>
            <a:spLocks noGrp="1"/>
          </p:cNvSpPr>
          <p:nvPr>
            <p:ph type="ftr" sz="quarter" idx="11"/>
          </p:nvPr>
        </p:nvSpPr>
        <p:spPr/>
        <p:txBody>
          <a:bodyPr/>
          <a:lstStyle/>
          <a:p>
            <a:endParaRPr lang="vi-VN">
              <a:solidFill>
                <a:prstClr val="black">
                  <a:tint val="75000"/>
                </a:prstClr>
              </a:solidFill>
            </a:endParaRPr>
          </a:p>
        </p:txBody>
      </p:sp>
      <p:sp>
        <p:nvSpPr>
          <p:cNvPr id="6" name="Slide Number Placeholder 5"/>
          <p:cNvSpPr>
            <a:spLocks noGrp="1"/>
          </p:cNvSpPr>
          <p:nvPr>
            <p:ph type="sldNum" sz="quarter" idx="12"/>
          </p:nvPr>
        </p:nvSpPr>
        <p:spPr/>
        <p:txBody>
          <a:bodyPr/>
          <a:lstStyle/>
          <a:p>
            <a:fld id="{FE005082-BC87-4B7A-B16A-3BC7F707FD3D}" type="slidenum">
              <a:rPr lang="vi-VN" smtClean="0">
                <a:solidFill>
                  <a:prstClr val="black">
                    <a:tint val="75000"/>
                  </a:prstClr>
                </a:solidFill>
              </a:rPr>
              <a:pPr/>
              <a:t>‹#›</a:t>
            </a:fld>
            <a:endParaRPr lang="vi-VN">
              <a:solidFill>
                <a:prstClr val="black">
                  <a:tint val="75000"/>
                </a:prstClr>
              </a:solidFill>
            </a:endParaRPr>
          </a:p>
        </p:txBody>
      </p:sp>
    </p:spTree>
    <p:extLst>
      <p:ext uri="{BB962C8B-B14F-4D97-AF65-F5344CB8AC3E}">
        <p14:creationId xmlns:p14="http://schemas.microsoft.com/office/powerpoint/2010/main" val="3726760185"/>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vi-V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p>
            <a:fld id="{412FD521-3F8C-4C4B-A998-59CEB474D2FC}" type="datetimeFigureOut">
              <a:rPr lang="vi-VN" smtClean="0">
                <a:solidFill>
                  <a:prstClr val="black">
                    <a:tint val="75000"/>
                  </a:prstClr>
                </a:solidFill>
              </a:rPr>
              <a:pPr/>
              <a:t>05/08/2022</a:t>
            </a:fld>
            <a:endParaRPr lang="vi-VN">
              <a:solidFill>
                <a:prstClr val="black">
                  <a:tint val="75000"/>
                </a:prstClr>
              </a:solidFill>
            </a:endParaRPr>
          </a:p>
        </p:txBody>
      </p:sp>
      <p:sp>
        <p:nvSpPr>
          <p:cNvPr id="5" name="Footer Placeholder 4"/>
          <p:cNvSpPr>
            <a:spLocks noGrp="1"/>
          </p:cNvSpPr>
          <p:nvPr>
            <p:ph type="ftr" sz="quarter" idx="11"/>
          </p:nvPr>
        </p:nvSpPr>
        <p:spPr/>
        <p:txBody>
          <a:bodyPr/>
          <a:lstStyle/>
          <a:p>
            <a:endParaRPr lang="vi-VN">
              <a:solidFill>
                <a:prstClr val="black">
                  <a:tint val="75000"/>
                </a:prstClr>
              </a:solidFill>
            </a:endParaRPr>
          </a:p>
        </p:txBody>
      </p:sp>
      <p:sp>
        <p:nvSpPr>
          <p:cNvPr id="6" name="Slide Number Placeholder 5"/>
          <p:cNvSpPr>
            <a:spLocks noGrp="1"/>
          </p:cNvSpPr>
          <p:nvPr>
            <p:ph type="sldNum" sz="quarter" idx="12"/>
          </p:nvPr>
        </p:nvSpPr>
        <p:spPr/>
        <p:txBody>
          <a:bodyPr/>
          <a:lstStyle/>
          <a:p>
            <a:fld id="{FE005082-BC87-4B7A-B16A-3BC7F707FD3D}" type="slidenum">
              <a:rPr lang="vi-VN" smtClean="0">
                <a:solidFill>
                  <a:prstClr val="black">
                    <a:tint val="75000"/>
                  </a:prstClr>
                </a:solidFill>
              </a:rPr>
              <a:pPr/>
              <a:t>‹#›</a:t>
            </a:fld>
            <a:endParaRPr lang="vi-VN">
              <a:solidFill>
                <a:prstClr val="black">
                  <a:tint val="75000"/>
                </a:prstClr>
              </a:solidFill>
            </a:endParaRPr>
          </a:p>
        </p:txBody>
      </p:sp>
    </p:spTree>
    <p:extLst>
      <p:ext uri="{BB962C8B-B14F-4D97-AF65-F5344CB8AC3E}">
        <p14:creationId xmlns:p14="http://schemas.microsoft.com/office/powerpoint/2010/main" val="11482302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12FD521-3F8C-4C4B-A998-59CEB474D2FC}" type="datetimeFigureOut">
              <a:rPr lang="vi-VN" smtClean="0"/>
              <a:pPr/>
              <a:t>05/08/2022</a:t>
            </a:fld>
            <a:endParaRPr lang="vi-VN"/>
          </a:p>
        </p:txBody>
      </p:sp>
      <p:sp>
        <p:nvSpPr>
          <p:cNvPr id="3" name="Footer Placeholder 2"/>
          <p:cNvSpPr>
            <a:spLocks noGrp="1"/>
          </p:cNvSpPr>
          <p:nvPr>
            <p:ph type="ftr" sz="quarter" idx="11"/>
          </p:nvPr>
        </p:nvSpPr>
        <p:spPr/>
        <p:txBody>
          <a:bodyPr/>
          <a:lstStyle/>
          <a:p>
            <a:endParaRPr lang="vi-VN"/>
          </a:p>
        </p:txBody>
      </p:sp>
      <p:sp>
        <p:nvSpPr>
          <p:cNvPr id="4" name="Slide Number Placeholder 3"/>
          <p:cNvSpPr>
            <a:spLocks noGrp="1"/>
          </p:cNvSpPr>
          <p:nvPr>
            <p:ph type="sldNum" sz="quarter" idx="12"/>
          </p:nvPr>
        </p:nvSpPr>
        <p:spPr/>
        <p:txBody>
          <a:bodyPr/>
          <a:lstStyle/>
          <a:p>
            <a:fld id="{FE005082-BC87-4B7A-B16A-3BC7F707FD3D}" type="slidenum">
              <a:rPr lang="vi-VN" smtClean="0"/>
              <a:pPr/>
              <a:t>‹#›</a:t>
            </a:fld>
            <a:endParaRPr lang="vi-V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vi-V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12FD521-3F8C-4C4B-A998-59CEB474D2FC}" type="datetimeFigureOut">
              <a:rPr lang="vi-VN" smtClean="0"/>
              <a:pPr/>
              <a:t>05/08/2022</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FE005082-BC87-4B7A-B16A-3BC7F707FD3D}" type="slidenum">
              <a:rPr lang="vi-VN" smtClean="0"/>
              <a:pPr/>
              <a:t>‹#›</a:t>
            </a:fld>
            <a:endParaRPr lang="vi-V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vi-V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vi-V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12FD521-3F8C-4C4B-A998-59CEB474D2FC}" type="datetimeFigureOut">
              <a:rPr lang="vi-VN" smtClean="0"/>
              <a:pPr/>
              <a:t>05/08/2022</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FE005082-BC87-4B7A-B16A-3BC7F707FD3D}" type="slidenum">
              <a:rPr lang="vi-VN" smtClean="0"/>
              <a:pPr/>
              <a:t>‹#›</a:t>
            </a:fld>
            <a:endParaRPr lang="vi-V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theme" Target="../theme/theme3.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3.xml"/><Relationship Id="rId3" Type="http://schemas.openxmlformats.org/officeDocument/2006/relationships/slideLayout" Target="../slideLayouts/slideLayout38.xml"/><Relationship Id="rId7" Type="http://schemas.openxmlformats.org/officeDocument/2006/relationships/slideLayout" Target="../slideLayouts/slideLayout42.xml"/><Relationship Id="rId12" Type="http://schemas.openxmlformats.org/officeDocument/2006/relationships/theme" Target="../theme/theme4.xml"/><Relationship Id="rId2" Type="http://schemas.openxmlformats.org/officeDocument/2006/relationships/slideLayout" Target="../slideLayouts/slideLayout37.xml"/><Relationship Id="rId1" Type="http://schemas.openxmlformats.org/officeDocument/2006/relationships/slideLayout" Target="../slideLayouts/slideLayout36.xml"/><Relationship Id="rId6" Type="http://schemas.openxmlformats.org/officeDocument/2006/relationships/slideLayout" Target="../slideLayouts/slideLayout41.xml"/><Relationship Id="rId11" Type="http://schemas.openxmlformats.org/officeDocument/2006/relationships/slideLayout" Target="../slideLayouts/slideLayout46.xml"/><Relationship Id="rId5" Type="http://schemas.openxmlformats.org/officeDocument/2006/relationships/slideLayout" Target="../slideLayouts/slideLayout40.xml"/><Relationship Id="rId10" Type="http://schemas.openxmlformats.org/officeDocument/2006/relationships/slideLayout" Target="../slideLayouts/slideLayout45.xml"/><Relationship Id="rId4" Type="http://schemas.openxmlformats.org/officeDocument/2006/relationships/slideLayout" Target="../slideLayouts/slideLayout39.xml"/><Relationship Id="rId9" Type="http://schemas.openxmlformats.org/officeDocument/2006/relationships/slideLayout" Target="../slideLayouts/slideLayout44.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4.xml"/><Relationship Id="rId3" Type="http://schemas.openxmlformats.org/officeDocument/2006/relationships/slideLayout" Target="../slideLayouts/slideLayout49.xml"/><Relationship Id="rId7" Type="http://schemas.openxmlformats.org/officeDocument/2006/relationships/slideLayout" Target="../slideLayouts/slideLayout53.xml"/><Relationship Id="rId12" Type="http://schemas.openxmlformats.org/officeDocument/2006/relationships/theme" Target="../theme/theme5.xml"/><Relationship Id="rId2" Type="http://schemas.openxmlformats.org/officeDocument/2006/relationships/slideLayout" Target="../slideLayouts/slideLayout48.xml"/><Relationship Id="rId1" Type="http://schemas.openxmlformats.org/officeDocument/2006/relationships/slideLayout" Target="../slideLayouts/slideLayout47.xml"/><Relationship Id="rId6" Type="http://schemas.openxmlformats.org/officeDocument/2006/relationships/slideLayout" Target="../slideLayouts/slideLayout52.xml"/><Relationship Id="rId11" Type="http://schemas.openxmlformats.org/officeDocument/2006/relationships/slideLayout" Target="../slideLayouts/slideLayout57.xml"/><Relationship Id="rId5" Type="http://schemas.openxmlformats.org/officeDocument/2006/relationships/slideLayout" Target="../slideLayouts/slideLayout51.xml"/><Relationship Id="rId10" Type="http://schemas.openxmlformats.org/officeDocument/2006/relationships/slideLayout" Target="../slideLayouts/slideLayout56.xml"/><Relationship Id="rId4" Type="http://schemas.openxmlformats.org/officeDocument/2006/relationships/slideLayout" Target="../slideLayouts/slideLayout50.xml"/><Relationship Id="rId9" Type="http://schemas.openxmlformats.org/officeDocument/2006/relationships/slideLayout" Target="../slideLayouts/slideLayout55.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5.xml"/><Relationship Id="rId3" Type="http://schemas.openxmlformats.org/officeDocument/2006/relationships/slideLayout" Target="../slideLayouts/slideLayout60.xml"/><Relationship Id="rId7" Type="http://schemas.openxmlformats.org/officeDocument/2006/relationships/slideLayout" Target="../slideLayouts/slideLayout64.xml"/><Relationship Id="rId12" Type="http://schemas.openxmlformats.org/officeDocument/2006/relationships/theme" Target="../theme/theme6.xml"/><Relationship Id="rId2" Type="http://schemas.openxmlformats.org/officeDocument/2006/relationships/slideLayout" Target="../slideLayouts/slideLayout59.xml"/><Relationship Id="rId1" Type="http://schemas.openxmlformats.org/officeDocument/2006/relationships/slideLayout" Target="../slideLayouts/slideLayout58.xml"/><Relationship Id="rId6" Type="http://schemas.openxmlformats.org/officeDocument/2006/relationships/slideLayout" Target="../slideLayouts/slideLayout63.xml"/><Relationship Id="rId11" Type="http://schemas.openxmlformats.org/officeDocument/2006/relationships/slideLayout" Target="../slideLayouts/slideLayout68.xml"/><Relationship Id="rId5" Type="http://schemas.openxmlformats.org/officeDocument/2006/relationships/slideLayout" Target="../slideLayouts/slideLayout62.xml"/><Relationship Id="rId10" Type="http://schemas.openxmlformats.org/officeDocument/2006/relationships/slideLayout" Target="../slideLayouts/slideLayout67.xml"/><Relationship Id="rId4" Type="http://schemas.openxmlformats.org/officeDocument/2006/relationships/slideLayout" Target="../slideLayouts/slideLayout61.xml"/><Relationship Id="rId9" Type="http://schemas.openxmlformats.org/officeDocument/2006/relationships/slideLayout" Target="../slideLayouts/slideLayout6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vi-V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12FD521-3F8C-4C4B-A998-59CEB474D2FC}" type="datetimeFigureOut">
              <a:rPr lang="vi-VN" smtClean="0"/>
              <a:pPr/>
              <a:t>05/08/2022</a:t>
            </a:fld>
            <a:endParaRPr lang="vi-V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vi-V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E005082-BC87-4B7A-B16A-3BC7F707FD3D}" type="slidenum">
              <a:rPr lang="vi-VN" smtClean="0"/>
              <a:pPr/>
              <a:t>‹#›</a:t>
            </a:fld>
            <a:endParaRPr lang="vi-V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pPr fontAlgn="base">
              <a:spcBef>
                <a:spcPct val="0"/>
              </a:spcBef>
              <a:spcAft>
                <a:spcPct val="0"/>
              </a:spcAft>
            </a:pPr>
            <a:endParaRPr lang="en-US" smtClean="0">
              <a:solidFill>
                <a:srgbClr val="000000"/>
              </a:solidFill>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pPr fontAlgn="base">
              <a:spcBef>
                <a:spcPct val="0"/>
              </a:spcBef>
              <a:spcAft>
                <a:spcPct val="0"/>
              </a:spcAft>
            </a:pPr>
            <a:endParaRPr lang="en-US" smtClean="0">
              <a:solidFill>
                <a:srgbClr val="000000"/>
              </a:solidFill>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pPr fontAlgn="base">
              <a:spcBef>
                <a:spcPct val="0"/>
              </a:spcBef>
              <a:spcAft>
                <a:spcPct val="0"/>
              </a:spcAft>
            </a:pPr>
            <a:fld id="{B013C8BC-2AE9-45F6-A2DF-3EE2A1E6D32F}" type="slidenum">
              <a:rPr lang="en-US" smtClean="0">
                <a:solidFill>
                  <a:srgbClr val="000000"/>
                </a:solidFill>
              </a:rPr>
              <a:pPr fontAlgn="base">
                <a:spcBef>
                  <a:spcPct val="0"/>
                </a:spcBef>
                <a:spcAft>
                  <a:spcPct val="0"/>
                </a:spcAft>
              </a:pPr>
              <a:t>‹#›</a:t>
            </a:fld>
            <a:endParaRPr lang="en-US" smtClean="0">
              <a:solidFill>
                <a:srgbClr val="000000"/>
              </a:solidFill>
            </a:endParaRPr>
          </a:p>
        </p:txBody>
      </p:sp>
    </p:spTree>
    <p:extLst>
      <p:ext uri="{BB962C8B-B14F-4D97-AF65-F5344CB8AC3E}">
        <p14:creationId xmlns:p14="http://schemas.microsoft.com/office/powerpoint/2010/main" val="286982744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cs typeface="Arial" charset="0"/>
        </a:defRPr>
      </a:lvl2pPr>
      <a:lvl3pPr algn="ctr" rtl="0" fontAlgn="base">
        <a:spcBef>
          <a:spcPct val="0"/>
        </a:spcBef>
        <a:spcAft>
          <a:spcPct val="0"/>
        </a:spcAft>
        <a:defRPr sz="4400">
          <a:solidFill>
            <a:schemeClr val="tx2"/>
          </a:solidFill>
          <a:latin typeface="Arial" charset="0"/>
          <a:cs typeface="Arial" charset="0"/>
        </a:defRPr>
      </a:lvl3pPr>
      <a:lvl4pPr algn="ctr" rtl="0" fontAlgn="base">
        <a:spcBef>
          <a:spcPct val="0"/>
        </a:spcBef>
        <a:spcAft>
          <a:spcPct val="0"/>
        </a:spcAft>
        <a:defRPr sz="4400">
          <a:solidFill>
            <a:schemeClr val="tx2"/>
          </a:solidFill>
          <a:latin typeface="Arial" charset="0"/>
          <a:cs typeface="Arial" charset="0"/>
        </a:defRPr>
      </a:lvl4pPr>
      <a:lvl5pPr algn="ctr" rtl="0" fontAlgn="base">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cs typeface="+mn-cs"/>
        </a:defRPr>
      </a:lvl2pPr>
      <a:lvl3pPr marL="1143000" indent="-228600" algn="l" rtl="0" fontAlgn="base">
        <a:spcBef>
          <a:spcPct val="20000"/>
        </a:spcBef>
        <a:spcAft>
          <a:spcPct val="0"/>
        </a:spcAft>
        <a:buChar char="•"/>
        <a:defRPr sz="2400">
          <a:solidFill>
            <a:schemeClr val="tx1"/>
          </a:solidFill>
          <a:latin typeface="+mn-lt"/>
          <a:cs typeface="+mn-cs"/>
        </a:defRPr>
      </a:lvl3pPr>
      <a:lvl4pPr marL="1600200" indent="-228600" algn="l" rtl="0" fontAlgn="base">
        <a:spcBef>
          <a:spcPct val="20000"/>
        </a:spcBef>
        <a:spcAft>
          <a:spcPct val="0"/>
        </a:spcAft>
        <a:buChar char="–"/>
        <a:defRPr sz="2000">
          <a:solidFill>
            <a:schemeClr val="tx1"/>
          </a:solidFill>
          <a:latin typeface="+mn-lt"/>
          <a:cs typeface="+mn-cs"/>
        </a:defRPr>
      </a:lvl4pPr>
      <a:lvl5pPr marL="2057400" indent="-228600" algn="l" rtl="0" fontAlgn="base">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vi-V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12FD521-3F8C-4C4B-A998-59CEB474D2FC}" type="datetimeFigureOut">
              <a:rPr lang="vi-VN" smtClean="0">
                <a:solidFill>
                  <a:prstClr val="black">
                    <a:tint val="75000"/>
                  </a:prstClr>
                </a:solidFill>
              </a:rPr>
              <a:pPr/>
              <a:t>05/08/2022</a:t>
            </a:fld>
            <a:endParaRPr lang="vi-VN">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vi-VN">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E005082-BC87-4B7A-B16A-3BC7F707FD3D}" type="slidenum">
              <a:rPr lang="vi-VN" smtClean="0">
                <a:solidFill>
                  <a:prstClr val="black">
                    <a:tint val="75000"/>
                  </a:prstClr>
                </a:solidFill>
              </a:rPr>
              <a:pPr/>
              <a:t>‹#›</a:t>
            </a:fld>
            <a:endParaRPr lang="vi-VN">
              <a:solidFill>
                <a:prstClr val="black">
                  <a:tint val="75000"/>
                </a:prstClr>
              </a:solidFill>
            </a:endParaRPr>
          </a:p>
        </p:txBody>
      </p:sp>
    </p:spTree>
    <p:extLst>
      <p:ext uri="{BB962C8B-B14F-4D97-AF65-F5344CB8AC3E}">
        <p14:creationId xmlns:p14="http://schemas.microsoft.com/office/powerpoint/2010/main" val="640423387"/>
      </p:ext>
    </p:extLst>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vi-V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12FD521-3F8C-4C4B-A998-59CEB474D2FC}" type="datetimeFigureOut">
              <a:rPr lang="vi-VN" smtClean="0">
                <a:solidFill>
                  <a:prstClr val="black">
                    <a:tint val="75000"/>
                  </a:prstClr>
                </a:solidFill>
              </a:rPr>
              <a:pPr/>
              <a:t>05/08/2022</a:t>
            </a:fld>
            <a:endParaRPr lang="vi-VN">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vi-VN">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E005082-BC87-4B7A-B16A-3BC7F707FD3D}" type="slidenum">
              <a:rPr lang="vi-VN" smtClean="0">
                <a:solidFill>
                  <a:prstClr val="black">
                    <a:tint val="75000"/>
                  </a:prstClr>
                </a:solidFill>
              </a:rPr>
              <a:pPr/>
              <a:t>‹#›</a:t>
            </a:fld>
            <a:endParaRPr lang="vi-VN">
              <a:solidFill>
                <a:prstClr val="black">
                  <a:tint val="75000"/>
                </a:prstClr>
              </a:solidFill>
            </a:endParaRPr>
          </a:p>
        </p:txBody>
      </p:sp>
    </p:spTree>
    <p:extLst>
      <p:ext uri="{BB962C8B-B14F-4D97-AF65-F5344CB8AC3E}">
        <p14:creationId xmlns:p14="http://schemas.microsoft.com/office/powerpoint/2010/main" val="1210655378"/>
      </p:ext>
    </p:extLst>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5" r:id="rId5"/>
    <p:sldLayoutId id="2147483706" r:id="rId6"/>
    <p:sldLayoutId id="2147483707" r:id="rId7"/>
    <p:sldLayoutId id="2147483708" r:id="rId8"/>
    <p:sldLayoutId id="2147483709" r:id="rId9"/>
    <p:sldLayoutId id="2147483710" r:id="rId10"/>
    <p:sldLayoutId id="214748371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vi-V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12FD521-3F8C-4C4B-A998-59CEB474D2FC}" type="datetimeFigureOut">
              <a:rPr lang="vi-VN" smtClean="0">
                <a:solidFill>
                  <a:prstClr val="black">
                    <a:tint val="75000"/>
                  </a:prstClr>
                </a:solidFill>
              </a:rPr>
              <a:pPr/>
              <a:t>05/08/2022</a:t>
            </a:fld>
            <a:endParaRPr lang="vi-VN">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vi-VN">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E005082-BC87-4B7A-B16A-3BC7F707FD3D}" type="slidenum">
              <a:rPr lang="vi-VN" smtClean="0">
                <a:solidFill>
                  <a:prstClr val="black">
                    <a:tint val="75000"/>
                  </a:prstClr>
                </a:solidFill>
              </a:rPr>
              <a:pPr/>
              <a:t>‹#›</a:t>
            </a:fld>
            <a:endParaRPr lang="vi-VN">
              <a:solidFill>
                <a:prstClr val="black">
                  <a:tint val="75000"/>
                </a:prstClr>
              </a:solidFill>
            </a:endParaRPr>
          </a:p>
        </p:txBody>
      </p:sp>
    </p:spTree>
    <p:extLst>
      <p:ext uri="{BB962C8B-B14F-4D97-AF65-F5344CB8AC3E}">
        <p14:creationId xmlns:p14="http://schemas.microsoft.com/office/powerpoint/2010/main" val="2571237028"/>
      </p:ext>
    </p:extLst>
  </p:cSld>
  <p:clrMap bg1="lt1" tx1="dk1" bg2="lt2" tx2="dk2" accent1="accent1" accent2="accent2" accent3="accent3" accent4="accent4" accent5="accent5" accent6="accent6" hlink="hlink" folHlink="folHlink"/>
  <p:sldLayoutIdLst>
    <p:sldLayoutId id="2147483713" r:id="rId1"/>
    <p:sldLayoutId id="2147483714" r:id="rId2"/>
    <p:sldLayoutId id="2147483715" r:id="rId3"/>
    <p:sldLayoutId id="2147483716" r:id="rId4"/>
    <p:sldLayoutId id="2147483717" r:id="rId5"/>
    <p:sldLayoutId id="2147483718" r:id="rId6"/>
    <p:sldLayoutId id="2147483719" r:id="rId7"/>
    <p:sldLayoutId id="2147483720" r:id="rId8"/>
    <p:sldLayoutId id="2147483721" r:id="rId9"/>
    <p:sldLayoutId id="2147483722" r:id="rId10"/>
    <p:sldLayoutId id="214748372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vi-V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12FD521-3F8C-4C4B-A998-59CEB474D2FC}" type="datetimeFigureOut">
              <a:rPr lang="vi-VN" smtClean="0">
                <a:solidFill>
                  <a:prstClr val="black">
                    <a:tint val="75000"/>
                  </a:prstClr>
                </a:solidFill>
              </a:rPr>
              <a:pPr/>
              <a:t>05/08/2022</a:t>
            </a:fld>
            <a:endParaRPr lang="vi-VN">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vi-VN">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E005082-BC87-4B7A-B16A-3BC7F707FD3D}" type="slidenum">
              <a:rPr lang="vi-VN" smtClean="0">
                <a:solidFill>
                  <a:prstClr val="black">
                    <a:tint val="75000"/>
                  </a:prstClr>
                </a:solidFill>
              </a:rPr>
              <a:pPr/>
              <a:t>‹#›</a:t>
            </a:fld>
            <a:endParaRPr lang="vi-VN">
              <a:solidFill>
                <a:prstClr val="black">
                  <a:tint val="75000"/>
                </a:prstClr>
              </a:solidFill>
            </a:endParaRPr>
          </a:p>
        </p:txBody>
      </p:sp>
    </p:spTree>
    <p:extLst>
      <p:ext uri="{BB962C8B-B14F-4D97-AF65-F5344CB8AC3E}">
        <p14:creationId xmlns:p14="http://schemas.microsoft.com/office/powerpoint/2010/main" val="4026255888"/>
      </p:ext>
    </p:extLst>
  </p:cSld>
  <p:clrMap bg1="lt1" tx1="dk1" bg2="lt2" tx2="dk2" accent1="accent1" accent2="accent2" accent3="accent3" accent4="accent4" accent5="accent5" accent6="accent6" hlink="hlink" folHlink="folHlink"/>
  <p:sldLayoutIdLst>
    <p:sldLayoutId id="2147483725" r:id="rId1"/>
    <p:sldLayoutId id="2147483726" r:id="rId2"/>
    <p:sldLayoutId id="2147483727" r:id="rId3"/>
    <p:sldLayoutId id="2147483728" r:id="rId4"/>
    <p:sldLayoutId id="2147483729" r:id="rId5"/>
    <p:sldLayoutId id="2147483730" r:id="rId6"/>
    <p:sldLayoutId id="2147483731" r:id="rId7"/>
    <p:sldLayoutId id="2147483732" r:id="rId8"/>
    <p:sldLayoutId id="2147483733" r:id="rId9"/>
    <p:sldLayoutId id="2147483734" r:id="rId10"/>
    <p:sldLayoutId id="214748373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404664"/>
            <a:ext cx="8712968" cy="1012974"/>
          </a:xfrm>
        </p:spPr>
        <p:txBody>
          <a:bodyPr>
            <a:noAutofit/>
          </a:bodyPr>
          <a:lstStyle/>
          <a:p>
            <a:pPr algn="just"/>
            <a:r>
              <a:rPr lang="vi-VN" sz="2800" b="1" dirty="0" smtClean="0"/>
              <a:t>Qua bài bình thơ Tiếng thu của nhà phê bình Chu Văn Sơn mà các em đã học ở văn bản 6</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em</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hãy</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cho</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biết</a:t>
            </a:r>
            <a:r>
              <a:rPr lang="en-US" sz="2800" b="1" dirty="0" smtClean="0">
                <a:latin typeface="Times New Roman" pitchFamily="18" charset="0"/>
                <a:cs typeface="Times New Roman" pitchFamily="18" charset="0"/>
              </a:rPr>
              <a:t> v</a:t>
            </a:r>
            <a:r>
              <a:rPr lang="vi-VN" sz="2800" b="1" dirty="0" smtClean="0">
                <a:latin typeface="Times New Roman" pitchFamily="18" charset="0"/>
                <a:cs typeface="Times New Roman" pitchFamily="18" charset="0"/>
              </a:rPr>
              <a:t>iệc </a:t>
            </a:r>
            <a:r>
              <a:rPr lang="vi-VN" sz="2800" b="1" dirty="0" smtClean="0"/>
              <a:t>cảm thụ giá trị của một bài thơ cần phải bắt đầu từ đâu? Và lưu ý những điểm nào?</a:t>
            </a:r>
            <a:endParaRPr lang="vi-VN" sz="2800" b="1" dirty="0"/>
          </a:p>
        </p:txBody>
      </p:sp>
      <p:sp>
        <p:nvSpPr>
          <p:cNvPr id="3" name="Content Placeholder 2"/>
          <p:cNvSpPr>
            <a:spLocks noGrp="1"/>
          </p:cNvSpPr>
          <p:nvPr>
            <p:ph idx="1"/>
          </p:nvPr>
        </p:nvSpPr>
        <p:spPr>
          <a:xfrm>
            <a:off x="395536" y="1988840"/>
            <a:ext cx="8229600" cy="4525963"/>
          </a:xfrm>
        </p:spPr>
        <p:txBody>
          <a:bodyPr>
            <a:normAutofit fontScale="92500" lnSpcReduction="20000"/>
          </a:bodyPr>
          <a:lstStyle/>
          <a:p>
            <a:pPr marL="0" indent="0" algn="just">
              <a:buNone/>
            </a:pPr>
            <a:r>
              <a:rPr lang="en-US" dirty="0" err="1" smtClean="0">
                <a:latin typeface="Times New Roman"/>
                <a:ea typeface="Calibri"/>
              </a:rPr>
              <a:t>Việc</a:t>
            </a:r>
            <a:r>
              <a:rPr lang="en-US" dirty="0" smtClean="0">
                <a:latin typeface="Times New Roman"/>
                <a:ea typeface="Calibri"/>
              </a:rPr>
              <a:t> </a:t>
            </a:r>
            <a:r>
              <a:rPr lang="en-US" dirty="0" err="1">
                <a:latin typeface="Times New Roman"/>
                <a:ea typeface="Calibri"/>
              </a:rPr>
              <a:t>cảm</a:t>
            </a:r>
            <a:r>
              <a:rPr lang="en-US" dirty="0">
                <a:latin typeface="Times New Roman"/>
                <a:ea typeface="Calibri"/>
              </a:rPr>
              <a:t> </a:t>
            </a:r>
            <a:r>
              <a:rPr lang="en-US" dirty="0" err="1">
                <a:latin typeface="Times New Roman"/>
                <a:ea typeface="Calibri"/>
              </a:rPr>
              <a:t>thụ</a:t>
            </a:r>
            <a:r>
              <a:rPr lang="en-US" dirty="0">
                <a:latin typeface="Times New Roman"/>
                <a:ea typeface="Calibri"/>
              </a:rPr>
              <a:t> </a:t>
            </a:r>
            <a:r>
              <a:rPr lang="en-US" dirty="0" err="1">
                <a:latin typeface="Times New Roman"/>
                <a:ea typeface="Calibri"/>
              </a:rPr>
              <a:t>giá</a:t>
            </a:r>
            <a:r>
              <a:rPr lang="en-US" dirty="0">
                <a:latin typeface="Times New Roman"/>
                <a:ea typeface="Calibri"/>
              </a:rPr>
              <a:t> </a:t>
            </a:r>
            <a:r>
              <a:rPr lang="en-US" dirty="0" err="1">
                <a:latin typeface="Times New Roman"/>
                <a:ea typeface="Calibri"/>
              </a:rPr>
              <a:t>trị</a:t>
            </a:r>
            <a:r>
              <a:rPr lang="en-US" dirty="0">
                <a:latin typeface="Times New Roman"/>
                <a:ea typeface="Calibri"/>
              </a:rPr>
              <a:t> </a:t>
            </a:r>
            <a:r>
              <a:rPr lang="en-US" dirty="0" err="1">
                <a:latin typeface="Times New Roman"/>
                <a:ea typeface="Calibri"/>
              </a:rPr>
              <a:t>của</a:t>
            </a:r>
            <a:r>
              <a:rPr lang="en-US" dirty="0">
                <a:latin typeface="Times New Roman"/>
                <a:ea typeface="Calibri"/>
              </a:rPr>
              <a:t> </a:t>
            </a:r>
            <a:r>
              <a:rPr lang="en-US" dirty="0" err="1">
                <a:latin typeface="Times New Roman"/>
                <a:ea typeface="Calibri"/>
              </a:rPr>
              <a:t>bài</a:t>
            </a:r>
            <a:r>
              <a:rPr lang="en-US" dirty="0">
                <a:latin typeface="Times New Roman"/>
                <a:ea typeface="Calibri"/>
              </a:rPr>
              <a:t> </a:t>
            </a:r>
            <a:r>
              <a:rPr lang="en-US" dirty="0" err="1">
                <a:latin typeface="Times New Roman"/>
                <a:ea typeface="Calibri"/>
              </a:rPr>
              <a:t>thơ</a:t>
            </a:r>
            <a:r>
              <a:rPr lang="en-US" dirty="0">
                <a:latin typeface="Times New Roman"/>
                <a:ea typeface="Calibri"/>
              </a:rPr>
              <a:t> </a:t>
            </a:r>
            <a:r>
              <a:rPr lang="en-US" dirty="0" err="1">
                <a:latin typeface="Times New Roman"/>
                <a:ea typeface="Calibri"/>
              </a:rPr>
              <a:t>cần</a:t>
            </a:r>
            <a:r>
              <a:rPr lang="en-US" dirty="0">
                <a:latin typeface="Times New Roman"/>
                <a:ea typeface="Calibri"/>
              </a:rPr>
              <a:t> </a:t>
            </a:r>
            <a:r>
              <a:rPr lang="en-US" dirty="0" err="1">
                <a:latin typeface="Times New Roman"/>
                <a:ea typeface="Calibri"/>
              </a:rPr>
              <a:t>phải</a:t>
            </a:r>
            <a:r>
              <a:rPr lang="en-US" dirty="0">
                <a:latin typeface="Times New Roman"/>
                <a:ea typeface="Calibri"/>
              </a:rPr>
              <a:t> </a:t>
            </a:r>
            <a:r>
              <a:rPr lang="en-US" dirty="0" err="1">
                <a:latin typeface="Times New Roman"/>
                <a:ea typeface="Calibri"/>
              </a:rPr>
              <a:t>bắt</a:t>
            </a:r>
            <a:r>
              <a:rPr lang="en-US" dirty="0">
                <a:latin typeface="Times New Roman"/>
                <a:ea typeface="Calibri"/>
              </a:rPr>
              <a:t> </a:t>
            </a:r>
            <a:r>
              <a:rPr lang="en-US" dirty="0" err="1">
                <a:latin typeface="Times New Roman"/>
                <a:ea typeface="Calibri"/>
              </a:rPr>
              <a:t>đầu</a:t>
            </a:r>
            <a:r>
              <a:rPr lang="en-US" dirty="0">
                <a:latin typeface="Times New Roman"/>
                <a:ea typeface="Calibri"/>
              </a:rPr>
              <a:t> </a:t>
            </a:r>
            <a:r>
              <a:rPr lang="en-US" dirty="0" err="1">
                <a:latin typeface="Times New Roman"/>
                <a:ea typeface="Calibri"/>
              </a:rPr>
              <a:t>từ</a:t>
            </a:r>
            <a:r>
              <a:rPr lang="en-US" dirty="0">
                <a:latin typeface="Times New Roman"/>
                <a:ea typeface="Calibri"/>
              </a:rPr>
              <a:t> </a:t>
            </a:r>
            <a:r>
              <a:rPr lang="en-US" dirty="0" err="1">
                <a:latin typeface="Times New Roman"/>
                <a:ea typeface="Calibri"/>
              </a:rPr>
              <a:t>việc</a:t>
            </a:r>
            <a:r>
              <a:rPr lang="en-US" dirty="0">
                <a:latin typeface="Times New Roman"/>
                <a:ea typeface="Calibri"/>
              </a:rPr>
              <a:t> </a:t>
            </a:r>
            <a:r>
              <a:rPr lang="en-US" dirty="0" err="1">
                <a:latin typeface="Times New Roman"/>
                <a:ea typeface="Calibri"/>
              </a:rPr>
              <a:t>nhận</a:t>
            </a:r>
            <a:r>
              <a:rPr lang="en-US" dirty="0">
                <a:latin typeface="Times New Roman"/>
                <a:ea typeface="Calibri"/>
              </a:rPr>
              <a:t> </a:t>
            </a:r>
            <a:r>
              <a:rPr lang="en-US" dirty="0" err="1">
                <a:latin typeface="Times New Roman"/>
                <a:ea typeface="Calibri"/>
              </a:rPr>
              <a:t>ra</a:t>
            </a:r>
            <a:r>
              <a:rPr lang="en-US" dirty="0">
                <a:latin typeface="Times New Roman"/>
                <a:ea typeface="Calibri"/>
              </a:rPr>
              <a:t> </a:t>
            </a:r>
            <a:r>
              <a:rPr lang="en-US" dirty="0" err="1">
                <a:latin typeface="Times New Roman"/>
                <a:ea typeface="Calibri"/>
              </a:rPr>
              <a:t>và</a:t>
            </a:r>
            <a:r>
              <a:rPr lang="en-US" dirty="0">
                <a:latin typeface="Times New Roman"/>
                <a:ea typeface="Calibri"/>
              </a:rPr>
              <a:t> </a:t>
            </a:r>
            <a:r>
              <a:rPr lang="en-US" dirty="0" err="1">
                <a:latin typeface="Times New Roman"/>
                <a:ea typeface="Calibri"/>
              </a:rPr>
              <a:t>đánh</a:t>
            </a:r>
            <a:r>
              <a:rPr lang="en-US" dirty="0">
                <a:latin typeface="Times New Roman"/>
                <a:ea typeface="Calibri"/>
              </a:rPr>
              <a:t> </a:t>
            </a:r>
            <a:r>
              <a:rPr lang="en-US" dirty="0" err="1">
                <a:latin typeface="Times New Roman"/>
                <a:ea typeface="Calibri"/>
              </a:rPr>
              <a:t>giá</a:t>
            </a:r>
            <a:r>
              <a:rPr lang="en-US" dirty="0">
                <a:latin typeface="Times New Roman"/>
                <a:ea typeface="Calibri"/>
              </a:rPr>
              <a:t> </a:t>
            </a:r>
            <a:r>
              <a:rPr lang="en-US" dirty="0" err="1">
                <a:latin typeface="Times New Roman"/>
                <a:ea typeface="Calibri"/>
              </a:rPr>
              <a:t>được</a:t>
            </a:r>
            <a:r>
              <a:rPr lang="en-US" dirty="0">
                <a:latin typeface="Times New Roman"/>
                <a:ea typeface="Calibri"/>
              </a:rPr>
              <a:t> </a:t>
            </a:r>
            <a:r>
              <a:rPr lang="en-US" dirty="0" err="1">
                <a:latin typeface="Times New Roman"/>
                <a:ea typeface="Calibri"/>
              </a:rPr>
              <a:t>giá</a:t>
            </a:r>
            <a:r>
              <a:rPr lang="en-US" dirty="0">
                <a:latin typeface="Times New Roman"/>
                <a:ea typeface="Calibri"/>
              </a:rPr>
              <a:t> </a:t>
            </a:r>
            <a:r>
              <a:rPr lang="en-US" dirty="0" err="1">
                <a:latin typeface="Times New Roman"/>
                <a:ea typeface="Calibri"/>
              </a:rPr>
              <a:t>trị</a:t>
            </a:r>
            <a:r>
              <a:rPr lang="en-US" dirty="0">
                <a:latin typeface="Times New Roman"/>
                <a:ea typeface="Calibri"/>
              </a:rPr>
              <a:t> </a:t>
            </a:r>
            <a:r>
              <a:rPr lang="en-US" dirty="0" err="1">
                <a:latin typeface="Times New Roman"/>
                <a:ea typeface="Calibri"/>
              </a:rPr>
              <a:t>thẩm</a:t>
            </a:r>
            <a:r>
              <a:rPr lang="en-US" dirty="0">
                <a:latin typeface="Times New Roman"/>
                <a:ea typeface="Calibri"/>
              </a:rPr>
              <a:t> </a:t>
            </a:r>
            <a:r>
              <a:rPr lang="en-US" dirty="0" err="1">
                <a:latin typeface="Times New Roman"/>
                <a:ea typeface="Calibri"/>
              </a:rPr>
              <a:t>mĩ</a:t>
            </a:r>
            <a:r>
              <a:rPr lang="en-US" dirty="0">
                <a:latin typeface="Times New Roman"/>
                <a:ea typeface="Calibri"/>
              </a:rPr>
              <a:t> </a:t>
            </a:r>
            <a:r>
              <a:rPr lang="en-US" dirty="0" err="1">
                <a:latin typeface="Times New Roman"/>
                <a:ea typeface="Calibri"/>
              </a:rPr>
              <a:t>của</a:t>
            </a:r>
            <a:r>
              <a:rPr lang="en-US" dirty="0">
                <a:latin typeface="Times New Roman"/>
                <a:ea typeface="Calibri"/>
              </a:rPr>
              <a:t> </a:t>
            </a:r>
            <a:r>
              <a:rPr lang="en-US" dirty="0" err="1">
                <a:latin typeface="Times New Roman"/>
                <a:ea typeface="Calibri"/>
              </a:rPr>
              <a:t>ngôn</a:t>
            </a:r>
            <a:r>
              <a:rPr lang="en-US" dirty="0">
                <a:latin typeface="Times New Roman"/>
                <a:ea typeface="Calibri"/>
              </a:rPr>
              <a:t> </a:t>
            </a:r>
            <a:r>
              <a:rPr lang="en-US" dirty="0" err="1">
                <a:latin typeface="Times New Roman"/>
                <a:ea typeface="Calibri"/>
              </a:rPr>
              <a:t>từ</a:t>
            </a:r>
            <a:r>
              <a:rPr lang="en-US" dirty="0">
                <a:latin typeface="Times New Roman"/>
                <a:ea typeface="Calibri"/>
              </a:rPr>
              <a:t> </a:t>
            </a:r>
            <a:r>
              <a:rPr lang="en-US" dirty="0" err="1">
                <a:latin typeface="Times New Roman"/>
                <a:ea typeface="Calibri"/>
              </a:rPr>
              <a:t>thơ</a:t>
            </a:r>
            <a:r>
              <a:rPr lang="en-US" dirty="0">
                <a:latin typeface="Times New Roman"/>
                <a:ea typeface="Calibri"/>
              </a:rPr>
              <a:t>, </a:t>
            </a:r>
            <a:r>
              <a:rPr lang="en-US" dirty="0" err="1">
                <a:latin typeface="Times New Roman"/>
                <a:ea typeface="Calibri"/>
              </a:rPr>
              <a:t>nhưng</a:t>
            </a:r>
            <a:r>
              <a:rPr lang="en-US" dirty="0">
                <a:latin typeface="Times New Roman"/>
                <a:ea typeface="Calibri"/>
              </a:rPr>
              <a:t> </a:t>
            </a:r>
            <a:r>
              <a:rPr lang="en-US" dirty="0" err="1">
                <a:latin typeface="Times New Roman"/>
                <a:ea typeface="Calibri"/>
              </a:rPr>
              <a:t>để</a:t>
            </a:r>
            <a:r>
              <a:rPr lang="en-US" dirty="0">
                <a:latin typeface="Times New Roman"/>
                <a:ea typeface="Calibri"/>
              </a:rPr>
              <a:t> </a:t>
            </a:r>
            <a:r>
              <a:rPr lang="en-US" dirty="0" err="1">
                <a:latin typeface="Times New Roman"/>
                <a:ea typeface="Calibri"/>
              </a:rPr>
              <a:t>nhận</a:t>
            </a:r>
            <a:r>
              <a:rPr lang="en-US" dirty="0">
                <a:latin typeface="Times New Roman"/>
                <a:ea typeface="Calibri"/>
              </a:rPr>
              <a:t> </a:t>
            </a:r>
            <a:r>
              <a:rPr lang="en-US" dirty="0" err="1">
                <a:latin typeface="Times New Roman"/>
                <a:ea typeface="Calibri"/>
              </a:rPr>
              <a:t>ra</a:t>
            </a:r>
            <a:r>
              <a:rPr lang="en-US" dirty="0">
                <a:latin typeface="Times New Roman"/>
                <a:ea typeface="Calibri"/>
              </a:rPr>
              <a:t> </a:t>
            </a:r>
            <a:r>
              <a:rPr lang="en-US" dirty="0" err="1">
                <a:latin typeface="Times New Roman"/>
                <a:ea typeface="Calibri"/>
              </a:rPr>
              <a:t>giá</a:t>
            </a:r>
            <a:r>
              <a:rPr lang="en-US" dirty="0">
                <a:latin typeface="Times New Roman"/>
                <a:ea typeface="Calibri"/>
              </a:rPr>
              <a:t> </a:t>
            </a:r>
            <a:r>
              <a:rPr lang="en-US" dirty="0" err="1">
                <a:latin typeface="Times New Roman"/>
                <a:ea typeface="Calibri"/>
              </a:rPr>
              <a:t>trị</a:t>
            </a:r>
            <a:r>
              <a:rPr lang="en-US" dirty="0">
                <a:latin typeface="Times New Roman"/>
                <a:ea typeface="Calibri"/>
              </a:rPr>
              <a:t> </a:t>
            </a:r>
            <a:r>
              <a:rPr lang="en-US" dirty="0" err="1">
                <a:latin typeface="Times New Roman"/>
                <a:ea typeface="Calibri"/>
              </a:rPr>
              <a:t>thẩm</a:t>
            </a:r>
            <a:r>
              <a:rPr lang="en-US" dirty="0">
                <a:latin typeface="Times New Roman"/>
                <a:ea typeface="Calibri"/>
              </a:rPr>
              <a:t> </a:t>
            </a:r>
            <a:r>
              <a:rPr lang="en-US" dirty="0" err="1">
                <a:latin typeface="Times New Roman"/>
                <a:ea typeface="Calibri"/>
              </a:rPr>
              <a:t>mĩ</a:t>
            </a:r>
            <a:r>
              <a:rPr lang="en-US" dirty="0">
                <a:latin typeface="Times New Roman"/>
                <a:ea typeface="Calibri"/>
              </a:rPr>
              <a:t> </a:t>
            </a:r>
            <a:r>
              <a:rPr lang="en-US" dirty="0" err="1">
                <a:latin typeface="Times New Roman"/>
                <a:ea typeface="Calibri"/>
              </a:rPr>
              <a:t>đó</a:t>
            </a:r>
            <a:r>
              <a:rPr lang="en-US" dirty="0">
                <a:latin typeface="Times New Roman"/>
                <a:ea typeface="Calibri"/>
              </a:rPr>
              <a:t>, </a:t>
            </a:r>
            <a:r>
              <a:rPr lang="en-US" dirty="0" err="1">
                <a:latin typeface="Times New Roman"/>
                <a:ea typeface="Calibri"/>
              </a:rPr>
              <a:t>không</a:t>
            </a:r>
            <a:r>
              <a:rPr lang="en-US" dirty="0">
                <a:latin typeface="Times New Roman"/>
                <a:ea typeface="Calibri"/>
              </a:rPr>
              <a:t> </a:t>
            </a:r>
            <a:r>
              <a:rPr lang="en-US" dirty="0" err="1">
                <a:latin typeface="Times New Roman"/>
                <a:ea typeface="Calibri"/>
              </a:rPr>
              <a:t>thể</a:t>
            </a:r>
            <a:r>
              <a:rPr lang="en-US" dirty="0">
                <a:latin typeface="Times New Roman"/>
                <a:ea typeface="Calibri"/>
              </a:rPr>
              <a:t> </a:t>
            </a:r>
            <a:r>
              <a:rPr lang="en-US" dirty="0" err="1">
                <a:latin typeface="Times New Roman"/>
                <a:ea typeface="Calibri"/>
              </a:rPr>
              <a:t>chỉ</a:t>
            </a:r>
            <a:r>
              <a:rPr lang="en-US" dirty="0">
                <a:latin typeface="Times New Roman"/>
                <a:ea typeface="Calibri"/>
              </a:rPr>
              <a:t> </a:t>
            </a:r>
            <a:r>
              <a:rPr lang="en-US" dirty="0" err="1">
                <a:latin typeface="Times New Roman"/>
                <a:ea typeface="Calibri"/>
              </a:rPr>
              <a:t>dựa</a:t>
            </a:r>
            <a:r>
              <a:rPr lang="en-US" dirty="0">
                <a:latin typeface="Times New Roman"/>
                <a:ea typeface="Calibri"/>
              </a:rPr>
              <a:t> </a:t>
            </a:r>
            <a:r>
              <a:rPr lang="en-US" dirty="0" err="1">
                <a:latin typeface="Times New Roman"/>
                <a:ea typeface="Calibri"/>
              </a:rPr>
              <a:t>vào</a:t>
            </a:r>
            <a:r>
              <a:rPr lang="en-US" dirty="0">
                <a:latin typeface="Times New Roman"/>
                <a:ea typeface="Calibri"/>
              </a:rPr>
              <a:t> </a:t>
            </a:r>
            <a:r>
              <a:rPr lang="en-US" dirty="0" err="1">
                <a:latin typeface="Times New Roman"/>
                <a:ea typeface="Calibri"/>
              </a:rPr>
              <a:t>những</a:t>
            </a:r>
            <a:r>
              <a:rPr lang="en-US" dirty="0">
                <a:latin typeface="Times New Roman"/>
                <a:ea typeface="Calibri"/>
              </a:rPr>
              <a:t> </a:t>
            </a:r>
            <a:r>
              <a:rPr lang="en-US" dirty="0" err="1">
                <a:latin typeface="Times New Roman"/>
                <a:ea typeface="Calibri"/>
              </a:rPr>
              <a:t>nhận</a:t>
            </a:r>
            <a:r>
              <a:rPr lang="en-US" dirty="0">
                <a:latin typeface="Times New Roman"/>
                <a:ea typeface="Calibri"/>
              </a:rPr>
              <a:t> </a:t>
            </a:r>
            <a:r>
              <a:rPr lang="en-US" dirty="0" err="1">
                <a:latin typeface="Times New Roman"/>
                <a:ea typeface="Calibri"/>
              </a:rPr>
              <a:t>xét</a:t>
            </a:r>
            <a:r>
              <a:rPr lang="en-US" dirty="0">
                <a:latin typeface="Times New Roman"/>
                <a:ea typeface="Calibri"/>
              </a:rPr>
              <a:t> </a:t>
            </a:r>
            <a:r>
              <a:rPr lang="en-US" dirty="0" err="1">
                <a:latin typeface="Times New Roman"/>
                <a:ea typeface="Calibri"/>
              </a:rPr>
              <a:t>đại</a:t>
            </a:r>
            <a:r>
              <a:rPr lang="en-US" dirty="0">
                <a:latin typeface="Times New Roman"/>
                <a:ea typeface="Calibri"/>
              </a:rPr>
              <a:t> </a:t>
            </a:r>
            <a:r>
              <a:rPr lang="en-US" dirty="0" err="1">
                <a:latin typeface="Times New Roman"/>
                <a:ea typeface="Calibri"/>
              </a:rPr>
              <a:t>khái</a:t>
            </a:r>
            <a:r>
              <a:rPr lang="en-US" dirty="0">
                <a:latin typeface="Times New Roman"/>
                <a:ea typeface="Calibri"/>
              </a:rPr>
              <a:t>, </a:t>
            </a:r>
            <a:r>
              <a:rPr lang="en-US" dirty="0" err="1">
                <a:latin typeface="Times New Roman"/>
                <a:ea typeface="Calibri"/>
              </a:rPr>
              <a:t>mang</a:t>
            </a:r>
            <a:r>
              <a:rPr lang="en-US" dirty="0">
                <a:latin typeface="Times New Roman"/>
                <a:ea typeface="Calibri"/>
              </a:rPr>
              <a:t> </a:t>
            </a:r>
            <a:r>
              <a:rPr lang="en-US" dirty="0" err="1">
                <a:latin typeface="Times New Roman"/>
                <a:ea typeface="Calibri"/>
              </a:rPr>
              <a:t>tính</a:t>
            </a:r>
            <a:r>
              <a:rPr lang="en-US" dirty="0">
                <a:latin typeface="Times New Roman"/>
                <a:ea typeface="Calibri"/>
              </a:rPr>
              <a:t> </a:t>
            </a:r>
            <a:r>
              <a:rPr lang="en-US" dirty="0" err="1">
                <a:latin typeface="Times New Roman"/>
                <a:ea typeface="Calibri"/>
              </a:rPr>
              <a:t>chất</a:t>
            </a:r>
            <a:r>
              <a:rPr lang="en-US" dirty="0">
                <a:latin typeface="Times New Roman"/>
                <a:ea typeface="Calibri"/>
              </a:rPr>
              <a:t> </a:t>
            </a:r>
            <a:r>
              <a:rPr lang="en-US" dirty="0" err="1">
                <a:latin typeface="Times New Roman"/>
                <a:ea typeface="Calibri"/>
              </a:rPr>
              <a:t>định</a:t>
            </a:r>
            <a:r>
              <a:rPr lang="en-US" dirty="0">
                <a:latin typeface="Times New Roman"/>
                <a:ea typeface="Calibri"/>
              </a:rPr>
              <a:t> </a:t>
            </a:r>
            <a:r>
              <a:rPr lang="en-US" dirty="0" err="1">
                <a:latin typeface="Times New Roman"/>
                <a:ea typeface="Calibri"/>
              </a:rPr>
              <a:t>tính</a:t>
            </a:r>
            <a:r>
              <a:rPr lang="en-US" dirty="0">
                <a:latin typeface="Times New Roman"/>
                <a:ea typeface="Calibri"/>
              </a:rPr>
              <a:t>. </a:t>
            </a:r>
            <a:r>
              <a:rPr lang="en-US" dirty="0" err="1">
                <a:latin typeface="Times New Roman"/>
                <a:ea typeface="Calibri"/>
              </a:rPr>
              <a:t>Luôn</a:t>
            </a:r>
            <a:r>
              <a:rPr lang="en-US" dirty="0">
                <a:latin typeface="Times New Roman"/>
                <a:ea typeface="Calibri"/>
              </a:rPr>
              <a:t> </a:t>
            </a:r>
            <a:r>
              <a:rPr lang="en-US" dirty="0" err="1">
                <a:latin typeface="Times New Roman"/>
                <a:ea typeface="Calibri"/>
              </a:rPr>
              <a:t>cần</a:t>
            </a:r>
            <a:r>
              <a:rPr lang="en-US" dirty="0">
                <a:latin typeface="Times New Roman"/>
                <a:ea typeface="Calibri"/>
              </a:rPr>
              <a:t> </a:t>
            </a:r>
            <a:r>
              <a:rPr lang="en-US" dirty="0" err="1">
                <a:latin typeface="Times New Roman"/>
                <a:ea typeface="Calibri"/>
              </a:rPr>
              <a:t>một</a:t>
            </a:r>
            <a:r>
              <a:rPr lang="en-US" dirty="0">
                <a:latin typeface="Times New Roman"/>
                <a:ea typeface="Calibri"/>
              </a:rPr>
              <a:t> </a:t>
            </a:r>
            <a:r>
              <a:rPr lang="en-US" dirty="0" err="1">
                <a:latin typeface="Times New Roman"/>
                <a:ea typeface="Calibri"/>
              </a:rPr>
              <a:t>sự</a:t>
            </a:r>
            <a:r>
              <a:rPr lang="en-US" dirty="0">
                <a:latin typeface="Times New Roman"/>
                <a:ea typeface="Calibri"/>
              </a:rPr>
              <a:t> </a:t>
            </a:r>
            <a:r>
              <a:rPr lang="en-US" dirty="0" err="1">
                <a:latin typeface="Times New Roman"/>
                <a:ea typeface="Calibri"/>
              </a:rPr>
              <a:t>khảo</a:t>
            </a:r>
            <a:r>
              <a:rPr lang="en-US" dirty="0">
                <a:latin typeface="Times New Roman"/>
                <a:ea typeface="Calibri"/>
              </a:rPr>
              <a:t> </a:t>
            </a:r>
            <a:r>
              <a:rPr lang="en-US" dirty="0" err="1">
                <a:latin typeface="Times New Roman"/>
                <a:ea typeface="Calibri"/>
              </a:rPr>
              <a:t>sát</a:t>
            </a:r>
            <a:r>
              <a:rPr lang="en-US" dirty="0">
                <a:latin typeface="Times New Roman"/>
                <a:ea typeface="Calibri"/>
              </a:rPr>
              <a:t>, </a:t>
            </a:r>
            <a:r>
              <a:rPr lang="en-US" dirty="0" err="1">
                <a:latin typeface="Times New Roman"/>
                <a:ea typeface="Calibri"/>
              </a:rPr>
              <a:t>thống</a:t>
            </a:r>
            <a:r>
              <a:rPr lang="en-US" dirty="0">
                <a:latin typeface="Times New Roman"/>
                <a:ea typeface="Calibri"/>
              </a:rPr>
              <a:t> </a:t>
            </a:r>
            <a:r>
              <a:rPr lang="en-US" dirty="0" err="1">
                <a:latin typeface="Times New Roman"/>
                <a:ea typeface="Calibri"/>
              </a:rPr>
              <a:t>kê</a:t>
            </a:r>
            <a:r>
              <a:rPr lang="en-US" dirty="0">
                <a:latin typeface="Times New Roman"/>
                <a:ea typeface="Calibri"/>
              </a:rPr>
              <a:t> </a:t>
            </a:r>
            <a:r>
              <a:rPr lang="en-US" dirty="0" err="1">
                <a:latin typeface="Times New Roman"/>
                <a:ea typeface="Calibri"/>
              </a:rPr>
              <a:t>kĩ</a:t>
            </a:r>
            <a:r>
              <a:rPr lang="en-US" dirty="0">
                <a:latin typeface="Times New Roman"/>
                <a:ea typeface="Calibri"/>
              </a:rPr>
              <a:t> </a:t>
            </a:r>
            <a:r>
              <a:rPr lang="en-US" dirty="0" err="1">
                <a:latin typeface="Times New Roman"/>
                <a:ea typeface="Calibri"/>
              </a:rPr>
              <a:t>lưỡng</a:t>
            </a:r>
            <a:r>
              <a:rPr lang="en-US" dirty="0">
                <a:latin typeface="Times New Roman"/>
                <a:ea typeface="Calibri"/>
              </a:rPr>
              <a:t> </a:t>
            </a:r>
            <a:r>
              <a:rPr lang="en-US" dirty="0" err="1">
                <a:latin typeface="Times New Roman"/>
                <a:ea typeface="Calibri"/>
              </a:rPr>
              <a:t>bởi</a:t>
            </a:r>
            <a:r>
              <a:rPr lang="en-US" dirty="0">
                <a:latin typeface="Times New Roman"/>
                <a:ea typeface="Calibri"/>
              </a:rPr>
              <a:t> </a:t>
            </a:r>
            <a:r>
              <a:rPr lang="en-US" dirty="0" err="1">
                <a:latin typeface="Times New Roman"/>
                <a:ea typeface="Calibri"/>
              </a:rPr>
              <a:t>mọi</a:t>
            </a:r>
            <a:r>
              <a:rPr lang="en-US" dirty="0">
                <a:latin typeface="Times New Roman"/>
                <a:ea typeface="Calibri"/>
              </a:rPr>
              <a:t> </a:t>
            </a:r>
            <a:r>
              <a:rPr lang="en-US" dirty="0" err="1">
                <a:latin typeface="Times New Roman"/>
                <a:ea typeface="Calibri"/>
              </a:rPr>
              <a:t>nhận</a:t>
            </a:r>
            <a:r>
              <a:rPr lang="en-US" dirty="0">
                <a:latin typeface="Times New Roman"/>
                <a:ea typeface="Calibri"/>
              </a:rPr>
              <a:t> </a:t>
            </a:r>
            <a:r>
              <a:rPr lang="en-US" dirty="0" err="1">
                <a:latin typeface="Times New Roman"/>
                <a:ea typeface="Calibri"/>
              </a:rPr>
              <a:t>xét</a:t>
            </a:r>
            <a:r>
              <a:rPr lang="en-US" dirty="0">
                <a:latin typeface="Times New Roman"/>
                <a:ea typeface="Calibri"/>
              </a:rPr>
              <a:t> </a:t>
            </a:r>
            <a:r>
              <a:rPr lang="en-US" dirty="0" err="1">
                <a:latin typeface="Times New Roman"/>
                <a:ea typeface="Calibri"/>
              </a:rPr>
              <a:t>đều</a:t>
            </a:r>
            <a:r>
              <a:rPr lang="en-US" dirty="0">
                <a:latin typeface="Times New Roman"/>
                <a:ea typeface="Calibri"/>
              </a:rPr>
              <a:t> </a:t>
            </a:r>
            <a:r>
              <a:rPr lang="en-US" dirty="0" err="1">
                <a:latin typeface="Times New Roman"/>
                <a:ea typeface="Calibri"/>
              </a:rPr>
              <a:t>phải</a:t>
            </a:r>
            <a:r>
              <a:rPr lang="en-US" dirty="0">
                <a:latin typeface="Times New Roman"/>
                <a:ea typeface="Calibri"/>
              </a:rPr>
              <a:t> </a:t>
            </a:r>
            <a:r>
              <a:rPr lang="en-US" dirty="0" err="1">
                <a:latin typeface="Times New Roman"/>
                <a:ea typeface="Calibri"/>
              </a:rPr>
              <a:t>được</a:t>
            </a:r>
            <a:r>
              <a:rPr lang="en-US" dirty="0">
                <a:latin typeface="Times New Roman"/>
                <a:ea typeface="Calibri"/>
              </a:rPr>
              <a:t> </a:t>
            </a:r>
            <a:r>
              <a:rPr lang="en-US" dirty="0" err="1">
                <a:latin typeface="Times New Roman"/>
                <a:ea typeface="Calibri"/>
              </a:rPr>
              <a:t>nêu</a:t>
            </a:r>
            <a:r>
              <a:rPr lang="en-US" dirty="0">
                <a:latin typeface="Times New Roman"/>
                <a:ea typeface="Calibri"/>
              </a:rPr>
              <a:t> </a:t>
            </a:r>
            <a:r>
              <a:rPr lang="en-US" dirty="0" err="1">
                <a:latin typeface="Times New Roman"/>
                <a:ea typeface="Calibri"/>
              </a:rPr>
              <a:t>ra</a:t>
            </a:r>
            <a:r>
              <a:rPr lang="en-US" dirty="0">
                <a:latin typeface="Times New Roman"/>
                <a:ea typeface="Calibri"/>
              </a:rPr>
              <a:t> </a:t>
            </a:r>
            <a:r>
              <a:rPr lang="en-US" dirty="0" err="1">
                <a:latin typeface="Times New Roman"/>
                <a:ea typeface="Calibri"/>
              </a:rPr>
              <a:t>trên</a:t>
            </a:r>
            <a:r>
              <a:rPr lang="en-US" dirty="0">
                <a:latin typeface="Times New Roman"/>
                <a:ea typeface="Calibri"/>
              </a:rPr>
              <a:t> </a:t>
            </a:r>
            <a:r>
              <a:rPr lang="en-US" dirty="0" err="1">
                <a:latin typeface="Times New Roman"/>
                <a:ea typeface="Calibri"/>
              </a:rPr>
              <a:t>nền</a:t>
            </a:r>
            <a:r>
              <a:rPr lang="en-US" dirty="0">
                <a:latin typeface="Times New Roman"/>
                <a:ea typeface="Calibri"/>
              </a:rPr>
              <a:t> </a:t>
            </a:r>
            <a:r>
              <a:rPr lang="en-US" dirty="0" err="1">
                <a:latin typeface="Times New Roman"/>
                <a:ea typeface="Calibri"/>
              </a:rPr>
              <a:t>một</a:t>
            </a:r>
            <a:r>
              <a:rPr lang="en-US" dirty="0">
                <a:latin typeface="Times New Roman"/>
                <a:ea typeface="Calibri"/>
              </a:rPr>
              <a:t> </a:t>
            </a:r>
            <a:r>
              <a:rPr lang="en-US" dirty="0" err="1">
                <a:latin typeface="Times New Roman"/>
                <a:ea typeface="Calibri"/>
              </a:rPr>
              <a:t>dữ</a:t>
            </a:r>
            <a:r>
              <a:rPr lang="en-US" dirty="0">
                <a:latin typeface="Times New Roman"/>
                <a:ea typeface="Calibri"/>
              </a:rPr>
              <a:t> </a:t>
            </a:r>
            <a:r>
              <a:rPr lang="en-US" dirty="0" err="1">
                <a:latin typeface="Times New Roman"/>
                <a:ea typeface="Calibri"/>
              </a:rPr>
              <a:t>kiện</a:t>
            </a:r>
            <a:r>
              <a:rPr lang="en-US" dirty="0">
                <a:latin typeface="Times New Roman"/>
                <a:ea typeface="Calibri"/>
              </a:rPr>
              <a:t> </a:t>
            </a:r>
            <a:r>
              <a:rPr lang="en-US" dirty="0" err="1">
                <a:latin typeface="Times New Roman"/>
                <a:ea typeface="Calibri"/>
              </a:rPr>
              <a:t>xác</a:t>
            </a:r>
            <a:r>
              <a:rPr lang="en-US" dirty="0">
                <a:latin typeface="Times New Roman"/>
                <a:ea typeface="Calibri"/>
              </a:rPr>
              <a:t> </a:t>
            </a:r>
            <a:r>
              <a:rPr lang="en-US" dirty="0" err="1">
                <a:latin typeface="Times New Roman"/>
                <a:ea typeface="Calibri"/>
              </a:rPr>
              <a:t>thực</a:t>
            </a:r>
            <a:r>
              <a:rPr lang="en-US" dirty="0">
                <a:latin typeface="Times New Roman"/>
                <a:ea typeface="Calibri"/>
              </a:rPr>
              <a:t>. </a:t>
            </a:r>
            <a:r>
              <a:rPr lang="en-US" dirty="0" err="1">
                <a:latin typeface="Times New Roman"/>
                <a:ea typeface="Calibri"/>
              </a:rPr>
              <a:t>chắc</a:t>
            </a:r>
            <a:r>
              <a:rPr lang="en-US" dirty="0">
                <a:latin typeface="Times New Roman"/>
                <a:ea typeface="Calibri"/>
              </a:rPr>
              <a:t> </a:t>
            </a:r>
            <a:r>
              <a:rPr lang="en-US" dirty="0" err="1">
                <a:latin typeface="Times New Roman"/>
                <a:ea typeface="Calibri"/>
              </a:rPr>
              <a:t>chắn</a:t>
            </a:r>
            <a:r>
              <a:rPr lang="en-US" dirty="0">
                <a:latin typeface="Times New Roman"/>
                <a:ea typeface="Calibri"/>
              </a:rPr>
              <a:t>. </a:t>
            </a:r>
            <a:r>
              <a:rPr lang="en-US" dirty="0" err="1">
                <a:latin typeface="Times New Roman"/>
                <a:ea typeface="Calibri"/>
              </a:rPr>
              <a:t>Bên</a:t>
            </a:r>
            <a:r>
              <a:rPr lang="en-US" dirty="0">
                <a:latin typeface="Times New Roman"/>
                <a:ea typeface="Calibri"/>
              </a:rPr>
              <a:t> </a:t>
            </a:r>
            <a:r>
              <a:rPr lang="en-US" dirty="0" err="1">
                <a:latin typeface="Times New Roman"/>
                <a:ea typeface="Calibri"/>
              </a:rPr>
              <a:t>cạnh</a:t>
            </a:r>
            <a:r>
              <a:rPr lang="en-US" dirty="0">
                <a:latin typeface="Times New Roman"/>
                <a:ea typeface="Calibri"/>
              </a:rPr>
              <a:t> </a:t>
            </a:r>
            <a:r>
              <a:rPr lang="en-US" dirty="0" err="1">
                <a:latin typeface="Times New Roman"/>
                <a:ea typeface="Calibri"/>
              </a:rPr>
              <a:t>đó</a:t>
            </a:r>
            <a:r>
              <a:rPr lang="en-US" dirty="0">
                <a:latin typeface="Times New Roman"/>
                <a:ea typeface="Calibri"/>
              </a:rPr>
              <a:t>, </a:t>
            </a:r>
            <a:r>
              <a:rPr lang="en-US" dirty="0" err="1">
                <a:latin typeface="Times New Roman"/>
                <a:ea typeface="Calibri"/>
              </a:rPr>
              <a:t>việc</a:t>
            </a:r>
            <a:r>
              <a:rPr lang="en-US" dirty="0">
                <a:latin typeface="Times New Roman"/>
                <a:ea typeface="Calibri"/>
              </a:rPr>
              <a:t> so </a:t>
            </a:r>
            <a:r>
              <a:rPr lang="en-US" dirty="0" err="1">
                <a:latin typeface="Times New Roman"/>
                <a:ea typeface="Calibri"/>
              </a:rPr>
              <a:t>sánh</a:t>
            </a:r>
            <a:r>
              <a:rPr lang="en-US" dirty="0">
                <a:latin typeface="Times New Roman"/>
                <a:ea typeface="Calibri"/>
              </a:rPr>
              <a:t>, </a:t>
            </a:r>
            <a:r>
              <a:rPr lang="en-US" dirty="0" err="1">
                <a:latin typeface="Times New Roman"/>
                <a:ea typeface="Calibri"/>
              </a:rPr>
              <a:t>đối</a:t>
            </a:r>
            <a:r>
              <a:rPr lang="en-US" dirty="0">
                <a:latin typeface="Times New Roman"/>
                <a:ea typeface="Calibri"/>
              </a:rPr>
              <a:t> </a:t>
            </a:r>
            <a:r>
              <a:rPr lang="en-US" dirty="0" err="1">
                <a:latin typeface="Times New Roman"/>
                <a:ea typeface="Calibri"/>
              </a:rPr>
              <a:t>chiếu</a:t>
            </a:r>
            <a:r>
              <a:rPr lang="en-US" dirty="0">
                <a:latin typeface="Times New Roman"/>
                <a:ea typeface="Calibri"/>
              </a:rPr>
              <a:t> </a:t>
            </a:r>
            <a:r>
              <a:rPr lang="en-US" dirty="0" err="1">
                <a:latin typeface="Times New Roman"/>
                <a:ea typeface="Calibri"/>
              </a:rPr>
              <a:t>giá</a:t>
            </a:r>
            <a:r>
              <a:rPr lang="en-US" dirty="0">
                <a:latin typeface="Times New Roman"/>
                <a:ea typeface="Calibri"/>
              </a:rPr>
              <a:t> </a:t>
            </a:r>
            <a:r>
              <a:rPr lang="en-US" dirty="0" err="1">
                <a:latin typeface="Times New Roman"/>
                <a:ea typeface="Calibri"/>
              </a:rPr>
              <a:t>trị</a:t>
            </a:r>
            <a:r>
              <a:rPr lang="en-US" dirty="0">
                <a:latin typeface="Times New Roman"/>
                <a:ea typeface="Calibri"/>
              </a:rPr>
              <a:t> </a:t>
            </a:r>
            <a:r>
              <a:rPr lang="en-US" dirty="0" err="1">
                <a:latin typeface="Times New Roman"/>
                <a:ea typeface="Calibri"/>
              </a:rPr>
              <a:t>biểu</a:t>
            </a:r>
            <a:r>
              <a:rPr lang="en-US" dirty="0">
                <a:latin typeface="Times New Roman"/>
                <a:ea typeface="Calibri"/>
              </a:rPr>
              <a:t> </a:t>
            </a:r>
            <a:r>
              <a:rPr lang="en-US" dirty="0" err="1">
                <a:latin typeface="Times New Roman"/>
                <a:ea typeface="Calibri"/>
              </a:rPr>
              <a:t>đạt</a:t>
            </a:r>
            <a:r>
              <a:rPr lang="en-US" dirty="0">
                <a:latin typeface="Times New Roman"/>
                <a:ea typeface="Calibri"/>
              </a:rPr>
              <a:t> </a:t>
            </a:r>
            <a:r>
              <a:rPr lang="en-US" dirty="0" err="1">
                <a:latin typeface="Times New Roman"/>
                <a:ea typeface="Calibri"/>
              </a:rPr>
              <a:t>của</a:t>
            </a:r>
            <a:r>
              <a:rPr lang="en-US" dirty="0">
                <a:latin typeface="Times New Roman"/>
                <a:ea typeface="Calibri"/>
              </a:rPr>
              <a:t> </a:t>
            </a:r>
            <a:r>
              <a:rPr lang="en-US" dirty="0" err="1">
                <a:latin typeface="Times New Roman"/>
                <a:ea typeface="Calibri"/>
              </a:rPr>
              <a:t>từng</a:t>
            </a:r>
            <a:r>
              <a:rPr lang="en-US" dirty="0">
                <a:latin typeface="Times New Roman"/>
                <a:ea typeface="Calibri"/>
              </a:rPr>
              <a:t> </a:t>
            </a:r>
            <a:r>
              <a:rPr lang="en-US" dirty="0" err="1">
                <a:latin typeface="Times New Roman"/>
                <a:ea typeface="Calibri"/>
              </a:rPr>
              <a:t>từ</a:t>
            </a:r>
            <a:r>
              <a:rPr lang="en-US" dirty="0">
                <a:latin typeface="Times New Roman"/>
                <a:ea typeface="Calibri"/>
              </a:rPr>
              <a:t> </a:t>
            </a:r>
            <a:r>
              <a:rPr lang="en-US" dirty="0" err="1">
                <a:latin typeface="Times New Roman"/>
                <a:ea typeface="Calibri"/>
              </a:rPr>
              <a:t>ngữ</a:t>
            </a:r>
            <a:r>
              <a:rPr lang="en-US" dirty="0">
                <a:latin typeface="Times New Roman"/>
                <a:ea typeface="Calibri"/>
              </a:rPr>
              <a:t> </a:t>
            </a:r>
            <a:r>
              <a:rPr lang="en-US" dirty="0" err="1">
                <a:latin typeface="Times New Roman"/>
                <a:ea typeface="Calibri"/>
              </a:rPr>
              <a:t>khác</a:t>
            </a:r>
            <a:r>
              <a:rPr lang="en-US" dirty="0">
                <a:latin typeface="Times New Roman"/>
                <a:ea typeface="Calibri"/>
              </a:rPr>
              <a:t> </a:t>
            </a:r>
            <a:r>
              <a:rPr lang="en-US" dirty="0" err="1">
                <a:latin typeface="Times New Roman"/>
                <a:ea typeface="Calibri"/>
              </a:rPr>
              <a:t>nhau</a:t>
            </a:r>
            <a:r>
              <a:rPr lang="en-US" dirty="0">
                <a:latin typeface="Times New Roman"/>
                <a:ea typeface="Calibri"/>
              </a:rPr>
              <a:t> </a:t>
            </a:r>
            <a:r>
              <a:rPr lang="en-US" dirty="0" err="1">
                <a:latin typeface="Times New Roman"/>
                <a:ea typeface="Calibri"/>
              </a:rPr>
              <a:t>có</a:t>
            </a:r>
            <a:r>
              <a:rPr lang="en-US" dirty="0">
                <a:latin typeface="Times New Roman"/>
                <a:ea typeface="Calibri"/>
              </a:rPr>
              <a:t> ý </a:t>
            </a:r>
            <a:r>
              <a:rPr lang="en-US" dirty="0" err="1">
                <a:latin typeface="Times New Roman"/>
                <a:ea typeface="Calibri"/>
              </a:rPr>
              <a:t>nghĩa</a:t>
            </a:r>
            <a:r>
              <a:rPr lang="en-US" dirty="0">
                <a:latin typeface="Times New Roman"/>
                <a:ea typeface="Calibri"/>
              </a:rPr>
              <a:t> </a:t>
            </a:r>
            <a:r>
              <a:rPr lang="en-US" dirty="0" err="1">
                <a:latin typeface="Times New Roman"/>
                <a:ea typeface="Calibri"/>
              </a:rPr>
              <a:t>rất</a:t>
            </a:r>
            <a:r>
              <a:rPr lang="en-US" dirty="0">
                <a:latin typeface="Times New Roman"/>
                <a:ea typeface="Calibri"/>
              </a:rPr>
              <a:t> </a:t>
            </a:r>
            <a:r>
              <a:rPr lang="en-US" dirty="0" err="1">
                <a:latin typeface="Times New Roman"/>
                <a:ea typeface="Calibri"/>
              </a:rPr>
              <a:t>quan</a:t>
            </a:r>
            <a:r>
              <a:rPr lang="en-US" dirty="0">
                <a:latin typeface="Times New Roman"/>
                <a:ea typeface="Calibri"/>
              </a:rPr>
              <a:t> </a:t>
            </a:r>
            <a:r>
              <a:rPr lang="en-US" dirty="0" err="1">
                <a:latin typeface="Times New Roman"/>
                <a:ea typeface="Calibri"/>
              </a:rPr>
              <a:t>trọng</a:t>
            </a:r>
            <a:r>
              <a:rPr lang="en-US" dirty="0">
                <a:latin typeface="Times New Roman"/>
                <a:ea typeface="Calibri"/>
              </a:rPr>
              <a:t>, </a:t>
            </a:r>
            <a:r>
              <a:rPr lang="en-US" dirty="0" err="1">
                <a:latin typeface="Times New Roman"/>
                <a:ea typeface="Calibri"/>
              </a:rPr>
              <a:t>vì</a:t>
            </a:r>
            <a:r>
              <a:rPr lang="en-US" dirty="0">
                <a:latin typeface="Times New Roman"/>
                <a:ea typeface="Calibri"/>
              </a:rPr>
              <a:t> </a:t>
            </a:r>
            <a:r>
              <a:rPr lang="en-US" dirty="0" err="1">
                <a:latin typeface="Times New Roman"/>
                <a:ea typeface="Calibri"/>
              </a:rPr>
              <a:t>trong</a:t>
            </a:r>
            <a:r>
              <a:rPr lang="en-US" dirty="0">
                <a:latin typeface="Times New Roman"/>
                <a:ea typeface="Calibri"/>
              </a:rPr>
              <a:t> </a:t>
            </a:r>
            <a:r>
              <a:rPr lang="en-US" dirty="0" err="1">
                <a:latin typeface="Times New Roman"/>
                <a:ea typeface="Calibri"/>
              </a:rPr>
              <a:t>sáng</a:t>
            </a:r>
            <a:r>
              <a:rPr lang="en-US" dirty="0">
                <a:latin typeface="Times New Roman"/>
                <a:ea typeface="Calibri"/>
              </a:rPr>
              <a:t> </a:t>
            </a:r>
            <a:r>
              <a:rPr lang="en-US" dirty="0" err="1">
                <a:latin typeface="Times New Roman"/>
                <a:ea typeface="Calibri"/>
              </a:rPr>
              <a:t>tác</a:t>
            </a:r>
            <a:r>
              <a:rPr lang="en-US" dirty="0">
                <a:latin typeface="Times New Roman"/>
                <a:ea typeface="Calibri"/>
              </a:rPr>
              <a:t> </a:t>
            </a:r>
            <a:r>
              <a:rPr lang="en-US" dirty="0" err="1">
                <a:latin typeface="Times New Roman"/>
                <a:ea typeface="Calibri"/>
              </a:rPr>
              <a:t>thơ</a:t>
            </a:r>
            <a:r>
              <a:rPr lang="en-US" dirty="0">
                <a:latin typeface="Times New Roman"/>
                <a:ea typeface="Calibri"/>
              </a:rPr>
              <a:t>, </a:t>
            </a:r>
            <a:r>
              <a:rPr lang="en-US" dirty="0" err="1">
                <a:latin typeface="Times New Roman"/>
                <a:ea typeface="Calibri"/>
              </a:rPr>
              <a:t>việc</a:t>
            </a:r>
            <a:r>
              <a:rPr lang="en-US" dirty="0">
                <a:latin typeface="Times New Roman"/>
                <a:ea typeface="Calibri"/>
              </a:rPr>
              <a:t> </a:t>
            </a:r>
            <a:r>
              <a:rPr lang="en-US" dirty="0" err="1">
                <a:latin typeface="Times New Roman"/>
                <a:ea typeface="Calibri"/>
              </a:rPr>
              <a:t>lựa</a:t>
            </a:r>
            <a:r>
              <a:rPr lang="en-US" dirty="0">
                <a:latin typeface="Times New Roman"/>
                <a:ea typeface="Calibri"/>
              </a:rPr>
              <a:t> </a:t>
            </a:r>
            <a:r>
              <a:rPr lang="en-US" dirty="0" err="1">
                <a:latin typeface="Times New Roman"/>
                <a:ea typeface="Calibri"/>
              </a:rPr>
              <a:t>chọn</a:t>
            </a:r>
            <a:r>
              <a:rPr lang="en-US" dirty="0">
                <a:latin typeface="Times New Roman"/>
                <a:ea typeface="Calibri"/>
              </a:rPr>
              <a:t> </a:t>
            </a:r>
            <a:r>
              <a:rPr lang="en-US" dirty="0" err="1">
                <a:latin typeface="Times New Roman"/>
                <a:ea typeface="Calibri"/>
              </a:rPr>
              <a:t>từ</a:t>
            </a:r>
            <a:r>
              <a:rPr lang="en-US" dirty="0">
                <a:latin typeface="Times New Roman"/>
                <a:ea typeface="Calibri"/>
              </a:rPr>
              <a:t> </a:t>
            </a:r>
            <a:r>
              <a:rPr lang="en-US" dirty="0" err="1">
                <a:latin typeface="Times New Roman"/>
                <a:ea typeface="Calibri"/>
              </a:rPr>
              <a:t>ngữ</a:t>
            </a:r>
            <a:r>
              <a:rPr lang="en-US" dirty="0">
                <a:latin typeface="Times New Roman"/>
                <a:ea typeface="Calibri"/>
              </a:rPr>
              <a:t> </a:t>
            </a:r>
            <a:r>
              <a:rPr lang="en-US" dirty="0" err="1">
                <a:latin typeface="Times New Roman"/>
                <a:ea typeface="Calibri"/>
              </a:rPr>
              <a:t>luôn</a:t>
            </a:r>
            <a:r>
              <a:rPr lang="en-US" dirty="0">
                <a:latin typeface="Times New Roman"/>
                <a:ea typeface="Calibri"/>
              </a:rPr>
              <a:t> </a:t>
            </a:r>
            <a:r>
              <a:rPr lang="en-US" dirty="0" err="1">
                <a:latin typeface="Times New Roman"/>
                <a:ea typeface="Calibri"/>
              </a:rPr>
              <a:t>có</a:t>
            </a:r>
            <a:r>
              <a:rPr lang="en-US" dirty="0">
                <a:latin typeface="Times New Roman"/>
                <a:ea typeface="Calibri"/>
              </a:rPr>
              <a:t> </a:t>
            </a:r>
            <a:r>
              <a:rPr lang="en-US" dirty="0" err="1">
                <a:latin typeface="Times New Roman"/>
                <a:ea typeface="Calibri"/>
              </a:rPr>
              <a:t>một</a:t>
            </a:r>
            <a:r>
              <a:rPr lang="en-US" dirty="0">
                <a:latin typeface="Times New Roman"/>
                <a:ea typeface="Calibri"/>
              </a:rPr>
              <a:t> ý </a:t>
            </a:r>
            <a:r>
              <a:rPr lang="en-US" dirty="0" err="1">
                <a:latin typeface="Times New Roman"/>
                <a:ea typeface="Calibri"/>
              </a:rPr>
              <a:t>nghĩa</a:t>
            </a:r>
            <a:r>
              <a:rPr lang="en-US" dirty="0">
                <a:latin typeface="Times New Roman"/>
                <a:ea typeface="Calibri"/>
              </a:rPr>
              <a:t> </a:t>
            </a:r>
            <a:r>
              <a:rPr lang="en-US" dirty="0" err="1">
                <a:latin typeface="Times New Roman"/>
                <a:ea typeface="Calibri"/>
              </a:rPr>
              <a:t>đặc</a:t>
            </a:r>
            <a:r>
              <a:rPr lang="en-US" dirty="0">
                <a:latin typeface="Times New Roman"/>
                <a:ea typeface="Calibri"/>
              </a:rPr>
              <a:t> </a:t>
            </a:r>
            <a:r>
              <a:rPr lang="en-US" dirty="0" err="1">
                <a:latin typeface="Times New Roman"/>
                <a:ea typeface="Calibri"/>
              </a:rPr>
              <a:t>biệt</a:t>
            </a:r>
            <a:r>
              <a:rPr lang="en-US" dirty="0">
                <a:latin typeface="Times New Roman"/>
                <a:ea typeface="Calibri"/>
              </a:rPr>
              <a:t>.</a:t>
            </a:r>
            <a:endParaRPr lang="en-US" dirty="0"/>
          </a:p>
        </p:txBody>
      </p:sp>
    </p:spTree>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2"/>
                                        </p:tgtEl>
                                      </p:cBhvr>
                                    </p:animEffect>
                                    <p:set>
                                      <p:cBhvr>
                                        <p:cTn id="7" dur="1" fill="hold">
                                          <p:stCondLst>
                                            <p:cond delay="499"/>
                                          </p:stCondLst>
                                        </p:cTn>
                                        <p:tgtEl>
                                          <p:spTgt spid="2"/>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53"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p:cTn id="12"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3"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4"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694776" y="836712"/>
            <a:ext cx="7970471" cy="2770355"/>
          </a:xfrm>
        </p:spPr>
        <p:txBody>
          <a:bodyPr>
            <a:normAutofit/>
          </a:bodyPr>
          <a:lstStyle/>
          <a:p>
            <a:pPr marL="0" marR="0" indent="0" algn="just">
              <a:lnSpc>
                <a:spcPct val="107000"/>
              </a:lnSpc>
              <a:spcBef>
                <a:spcPts val="0"/>
              </a:spcBef>
              <a:spcAft>
                <a:spcPts val="0"/>
              </a:spcAft>
              <a:buNone/>
            </a:pPr>
            <a:r>
              <a:rPr lang="en-US" sz="2800" dirty="0">
                <a:latin typeface="Times New Roman"/>
                <a:ea typeface="Calibri"/>
                <a:cs typeface="Times New Roman"/>
              </a:rPr>
              <a:t>- </a:t>
            </a:r>
            <a:r>
              <a:rPr lang="en-US" sz="2800" dirty="0" err="1">
                <a:latin typeface="Times New Roman"/>
                <a:ea typeface="Calibri"/>
                <a:cs typeface="Times New Roman"/>
              </a:rPr>
              <a:t>Khái</a:t>
            </a:r>
            <a:r>
              <a:rPr lang="en-US" sz="2800" dirty="0">
                <a:latin typeface="Times New Roman"/>
                <a:ea typeface="Calibri"/>
                <a:cs typeface="Times New Roman"/>
              </a:rPr>
              <a:t> </a:t>
            </a:r>
            <a:r>
              <a:rPr lang="en-US" sz="2800" dirty="0" err="1">
                <a:latin typeface="Times New Roman"/>
                <a:ea typeface="Calibri"/>
                <a:cs typeface="Times New Roman"/>
              </a:rPr>
              <a:t>quát</a:t>
            </a:r>
            <a:r>
              <a:rPr lang="en-US" sz="2800" dirty="0">
                <a:latin typeface="Times New Roman"/>
                <a:ea typeface="Calibri"/>
                <a:cs typeface="Times New Roman"/>
              </a:rPr>
              <a:t> </a:t>
            </a:r>
            <a:r>
              <a:rPr lang="en-US" sz="2800" dirty="0" err="1">
                <a:latin typeface="Times New Roman"/>
                <a:ea typeface="Calibri"/>
                <a:cs typeface="Times New Roman"/>
              </a:rPr>
              <a:t>nâng</a:t>
            </a:r>
            <a:r>
              <a:rPr lang="en-US" sz="2800" dirty="0">
                <a:latin typeface="Times New Roman"/>
                <a:ea typeface="Calibri"/>
                <a:cs typeface="Times New Roman"/>
              </a:rPr>
              <a:t> </a:t>
            </a:r>
            <a:r>
              <a:rPr lang="en-US" sz="2800" dirty="0" err="1">
                <a:latin typeface="Times New Roman"/>
                <a:ea typeface="Calibri"/>
                <a:cs typeface="Times New Roman"/>
              </a:rPr>
              <a:t>cao</a:t>
            </a:r>
            <a:r>
              <a:rPr lang="en-US" sz="2800" dirty="0">
                <a:latin typeface="Times New Roman"/>
                <a:ea typeface="Calibri"/>
                <a:cs typeface="Times New Roman"/>
              </a:rPr>
              <a:t>: </a:t>
            </a:r>
            <a:r>
              <a:rPr lang="en-US" sz="2800" i="1" dirty="0" err="1">
                <a:latin typeface="Times New Roman"/>
                <a:ea typeface="Calibri"/>
                <a:cs typeface="Times New Roman"/>
              </a:rPr>
              <a:t>Chỉ</a:t>
            </a:r>
            <a:r>
              <a:rPr lang="en-US" sz="2800" i="1" dirty="0">
                <a:latin typeface="Times New Roman"/>
                <a:ea typeface="Calibri"/>
                <a:cs typeface="Times New Roman"/>
              </a:rPr>
              <a:t> </a:t>
            </a:r>
            <a:r>
              <a:rPr lang="en-US" sz="2800" i="1" dirty="0" err="1">
                <a:latin typeface="Times New Roman"/>
                <a:ea typeface="Calibri"/>
                <a:cs typeface="Times New Roman"/>
              </a:rPr>
              <a:t>đến</a:t>
            </a:r>
            <a:r>
              <a:rPr lang="en-US" sz="2800" i="1" dirty="0">
                <a:latin typeface="Times New Roman"/>
                <a:ea typeface="Calibri"/>
                <a:cs typeface="Times New Roman"/>
              </a:rPr>
              <a:t> </a:t>
            </a:r>
            <a:r>
              <a:rPr lang="en-US" sz="2800" i="1" dirty="0" err="1">
                <a:latin typeface="Times New Roman"/>
                <a:ea typeface="Calibri"/>
                <a:cs typeface="Times New Roman"/>
              </a:rPr>
              <a:t>thời</a:t>
            </a:r>
            <a:r>
              <a:rPr lang="en-US" sz="2800" i="1" dirty="0">
                <a:latin typeface="Times New Roman"/>
                <a:ea typeface="Calibri"/>
                <a:cs typeface="Times New Roman"/>
              </a:rPr>
              <a:t> </a:t>
            </a:r>
            <a:r>
              <a:rPr lang="en-US" sz="2800" i="1" dirty="0" err="1">
                <a:latin typeface="Times New Roman"/>
                <a:ea typeface="Calibri"/>
                <a:cs typeface="Times New Roman"/>
              </a:rPr>
              <a:t>đại</a:t>
            </a:r>
            <a:r>
              <a:rPr lang="en-US" sz="2800" i="1" dirty="0">
                <a:latin typeface="Times New Roman"/>
                <a:ea typeface="Calibri"/>
                <a:cs typeface="Times New Roman"/>
              </a:rPr>
              <a:t> </a:t>
            </a:r>
            <a:r>
              <a:rPr lang="en-US" sz="2800" i="1" dirty="0" err="1">
                <a:latin typeface="Times New Roman"/>
                <a:ea typeface="Calibri"/>
                <a:cs typeface="Times New Roman"/>
              </a:rPr>
              <a:t>của</a:t>
            </a:r>
            <a:r>
              <a:rPr lang="en-US" sz="2800" i="1" dirty="0">
                <a:latin typeface="Times New Roman"/>
                <a:ea typeface="Calibri"/>
                <a:cs typeface="Times New Roman"/>
              </a:rPr>
              <a:t> </a:t>
            </a:r>
            <a:r>
              <a:rPr lang="en-US" sz="2800" i="1" dirty="0" err="1">
                <a:latin typeface="Times New Roman"/>
                <a:ea typeface="Calibri"/>
                <a:cs typeface="Times New Roman"/>
              </a:rPr>
              <a:t>Thơ</a:t>
            </a:r>
            <a:r>
              <a:rPr lang="en-US" sz="2800" i="1" dirty="0">
                <a:latin typeface="Times New Roman"/>
                <a:ea typeface="Calibri"/>
                <a:cs typeface="Times New Roman"/>
              </a:rPr>
              <a:t> </a:t>
            </a:r>
            <a:r>
              <a:rPr lang="en-US" sz="2800" i="1" dirty="0" err="1">
                <a:latin typeface="Times New Roman"/>
                <a:ea typeface="Calibri"/>
                <a:cs typeface="Times New Roman"/>
              </a:rPr>
              <a:t>mới</a:t>
            </a:r>
            <a:r>
              <a:rPr lang="en-US" sz="2800" i="1" dirty="0">
                <a:latin typeface="Times New Roman"/>
                <a:ea typeface="Calibri"/>
                <a:cs typeface="Times New Roman"/>
              </a:rPr>
              <a:t>, </a:t>
            </a:r>
            <a:r>
              <a:rPr lang="en-US" sz="2800" i="1" dirty="0" err="1">
                <a:latin typeface="Times New Roman"/>
                <a:ea typeface="Calibri"/>
                <a:cs typeface="Times New Roman"/>
              </a:rPr>
              <a:t>khi</a:t>
            </a:r>
            <a:r>
              <a:rPr lang="en-US" sz="2800" i="1" dirty="0">
                <a:latin typeface="Times New Roman"/>
                <a:ea typeface="Calibri"/>
                <a:cs typeface="Times New Roman"/>
              </a:rPr>
              <a:t> ý </a:t>
            </a:r>
            <a:r>
              <a:rPr lang="en-US" sz="2800" i="1" dirty="0" err="1">
                <a:latin typeface="Times New Roman"/>
                <a:ea typeface="Calibri"/>
                <a:cs typeface="Times New Roman"/>
              </a:rPr>
              <a:t>thức</a:t>
            </a:r>
            <a:r>
              <a:rPr lang="en-US" sz="2800" i="1" dirty="0">
                <a:latin typeface="Times New Roman"/>
                <a:ea typeface="Calibri"/>
                <a:cs typeface="Times New Roman"/>
              </a:rPr>
              <a:t> </a:t>
            </a:r>
            <a:r>
              <a:rPr lang="en-US" sz="2800" i="1" dirty="0" err="1">
                <a:latin typeface="Times New Roman"/>
                <a:ea typeface="Calibri"/>
                <a:cs typeface="Times New Roman"/>
              </a:rPr>
              <a:t>cá</a:t>
            </a:r>
            <a:r>
              <a:rPr lang="en-US" sz="2800" i="1" dirty="0">
                <a:latin typeface="Times New Roman"/>
                <a:ea typeface="Calibri"/>
                <a:cs typeface="Times New Roman"/>
              </a:rPr>
              <a:t> </a:t>
            </a:r>
            <a:r>
              <a:rPr lang="en-US" sz="2800" i="1" dirty="0" err="1">
                <a:latin typeface="Times New Roman"/>
                <a:ea typeface="Calibri"/>
                <a:cs typeface="Times New Roman"/>
              </a:rPr>
              <a:t>nhân</a:t>
            </a:r>
            <a:r>
              <a:rPr lang="en-US" sz="2800" i="1" dirty="0">
                <a:latin typeface="Times New Roman"/>
                <a:ea typeface="Calibri"/>
                <a:cs typeface="Times New Roman"/>
              </a:rPr>
              <a:t> </a:t>
            </a:r>
            <a:r>
              <a:rPr lang="en-US" sz="2800" i="1" dirty="0" err="1">
                <a:latin typeface="Times New Roman"/>
                <a:ea typeface="Calibri"/>
                <a:cs typeface="Times New Roman"/>
              </a:rPr>
              <a:t>của</a:t>
            </a:r>
            <a:r>
              <a:rPr lang="en-US" sz="2800" i="1" dirty="0">
                <a:latin typeface="Times New Roman"/>
                <a:ea typeface="Calibri"/>
                <a:cs typeface="Times New Roman"/>
              </a:rPr>
              <a:t> con </a:t>
            </a:r>
            <a:r>
              <a:rPr lang="en-US" sz="2800" i="1" dirty="0" err="1">
                <a:latin typeface="Times New Roman"/>
                <a:ea typeface="Calibri"/>
                <a:cs typeface="Times New Roman"/>
              </a:rPr>
              <a:t>người</a:t>
            </a:r>
            <a:r>
              <a:rPr lang="en-US" sz="2800" i="1" dirty="0">
                <a:latin typeface="Times New Roman"/>
                <a:ea typeface="Calibri"/>
                <a:cs typeface="Times New Roman"/>
              </a:rPr>
              <a:t> </a:t>
            </a:r>
            <a:r>
              <a:rPr lang="en-US" sz="2800" i="1" dirty="0" err="1">
                <a:latin typeface="Times New Roman"/>
                <a:ea typeface="Calibri"/>
                <a:cs typeface="Times New Roman"/>
              </a:rPr>
              <a:t>được</a:t>
            </a:r>
            <a:r>
              <a:rPr lang="en-US" sz="2800" i="1" dirty="0">
                <a:latin typeface="Times New Roman"/>
                <a:ea typeface="Calibri"/>
                <a:cs typeface="Times New Roman"/>
              </a:rPr>
              <a:t> </a:t>
            </a:r>
            <a:r>
              <a:rPr lang="en-US" sz="2800" i="1" dirty="0" err="1">
                <a:latin typeface="Times New Roman"/>
                <a:ea typeface="Calibri"/>
                <a:cs typeface="Times New Roman"/>
              </a:rPr>
              <a:t>giải</a:t>
            </a:r>
            <a:r>
              <a:rPr lang="en-US" sz="2800" i="1" dirty="0">
                <a:latin typeface="Times New Roman"/>
                <a:ea typeface="Calibri"/>
                <a:cs typeface="Times New Roman"/>
              </a:rPr>
              <a:t> </a:t>
            </a:r>
            <a:r>
              <a:rPr lang="en-US" sz="2800" i="1" dirty="0" err="1">
                <a:latin typeface="Times New Roman"/>
                <a:ea typeface="Calibri"/>
                <a:cs typeface="Times New Roman"/>
              </a:rPr>
              <a:t>phóng</a:t>
            </a:r>
            <a:r>
              <a:rPr lang="en-US" sz="2800" i="1" dirty="0">
                <a:latin typeface="Times New Roman"/>
                <a:ea typeface="Calibri"/>
                <a:cs typeface="Times New Roman"/>
              </a:rPr>
              <a:t>, </a:t>
            </a:r>
            <a:r>
              <a:rPr lang="en-US" sz="2800" i="1" dirty="0" err="1">
                <a:latin typeface="Times New Roman"/>
                <a:ea typeface="Calibri"/>
                <a:cs typeface="Times New Roman"/>
              </a:rPr>
              <a:t>trạng</a:t>
            </a:r>
            <a:r>
              <a:rPr lang="en-US" sz="2800" i="1" dirty="0">
                <a:latin typeface="Times New Roman"/>
                <a:ea typeface="Calibri"/>
                <a:cs typeface="Times New Roman"/>
              </a:rPr>
              <a:t> </a:t>
            </a:r>
            <a:r>
              <a:rPr lang="en-US" sz="2800" i="1" dirty="0" err="1">
                <a:latin typeface="Times New Roman"/>
                <a:ea typeface="Calibri"/>
                <a:cs typeface="Times New Roman"/>
              </a:rPr>
              <a:t>thái</a:t>
            </a:r>
            <a:r>
              <a:rPr lang="en-US" sz="2800" i="1" dirty="0">
                <a:latin typeface="Times New Roman"/>
                <a:ea typeface="Calibri"/>
                <a:cs typeface="Times New Roman"/>
              </a:rPr>
              <a:t> </a:t>
            </a:r>
            <a:r>
              <a:rPr lang="en-US" sz="2800" i="1" dirty="0" err="1">
                <a:latin typeface="Times New Roman"/>
                <a:ea typeface="Calibri"/>
                <a:cs typeface="Times New Roman"/>
              </a:rPr>
              <a:t>tinh</a:t>
            </a:r>
            <a:r>
              <a:rPr lang="en-US" sz="2800" i="1" dirty="0">
                <a:latin typeface="Times New Roman"/>
                <a:ea typeface="Calibri"/>
                <a:cs typeface="Times New Roman"/>
              </a:rPr>
              <a:t> </a:t>
            </a:r>
            <a:r>
              <a:rPr lang="en-US" sz="2800" i="1" dirty="0" err="1">
                <a:latin typeface="Times New Roman"/>
                <a:ea typeface="Calibri"/>
                <a:cs typeface="Times New Roman"/>
              </a:rPr>
              <a:t>thần</a:t>
            </a:r>
            <a:r>
              <a:rPr lang="en-US" sz="2800" i="1" dirty="0">
                <a:latin typeface="Times New Roman"/>
                <a:ea typeface="Calibri"/>
                <a:cs typeface="Times New Roman"/>
              </a:rPr>
              <a:t> </a:t>
            </a:r>
            <a:r>
              <a:rPr lang="en-US" sz="2800" i="1" dirty="0" err="1">
                <a:latin typeface="Times New Roman"/>
                <a:ea typeface="Calibri"/>
                <a:cs typeface="Times New Roman"/>
              </a:rPr>
              <a:t>đặc</a:t>
            </a:r>
            <a:r>
              <a:rPr lang="en-US" sz="2800" i="1" dirty="0">
                <a:latin typeface="Times New Roman"/>
                <a:ea typeface="Calibri"/>
                <a:cs typeface="Times New Roman"/>
              </a:rPr>
              <a:t> </a:t>
            </a:r>
            <a:r>
              <a:rPr lang="en-US" sz="2800" i="1" dirty="0" err="1">
                <a:latin typeface="Times New Roman"/>
                <a:ea typeface="Calibri"/>
                <a:cs typeface="Times New Roman"/>
              </a:rPr>
              <a:t>biệt</a:t>
            </a:r>
            <a:r>
              <a:rPr lang="en-US" sz="2800" i="1" dirty="0">
                <a:latin typeface="Times New Roman"/>
                <a:ea typeface="Calibri"/>
                <a:cs typeface="Times New Roman"/>
              </a:rPr>
              <a:t> </a:t>
            </a:r>
            <a:r>
              <a:rPr lang="en-US" sz="2800" i="1" dirty="0" err="1">
                <a:latin typeface="Times New Roman"/>
                <a:ea typeface="Calibri"/>
                <a:cs typeface="Times New Roman"/>
              </a:rPr>
              <a:t>này</a:t>
            </a:r>
            <a:r>
              <a:rPr lang="en-US" sz="2800" i="1" dirty="0">
                <a:latin typeface="Times New Roman"/>
                <a:ea typeface="Calibri"/>
                <a:cs typeface="Times New Roman"/>
              </a:rPr>
              <a:t> </a:t>
            </a:r>
            <a:r>
              <a:rPr lang="en-US" sz="2800" i="1" dirty="0" err="1">
                <a:latin typeface="Times New Roman"/>
                <a:ea typeface="Calibri"/>
                <a:cs typeface="Times New Roman"/>
              </a:rPr>
              <a:t>mới</a:t>
            </a:r>
            <a:r>
              <a:rPr lang="en-US" sz="2800" i="1" dirty="0">
                <a:latin typeface="Times New Roman"/>
                <a:ea typeface="Calibri"/>
                <a:cs typeface="Times New Roman"/>
              </a:rPr>
              <a:t> </a:t>
            </a:r>
            <a:r>
              <a:rPr lang="en-US" sz="2800" i="1" dirty="0" err="1">
                <a:latin typeface="Times New Roman"/>
                <a:ea typeface="Calibri"/>
                <a:cs typeface="Times New Roman"/>
              </a:rPr>
              <a:t>thực</a:t>
            </a:r>
            <a:r>
              <a:rPr lang="en-US" sz="2800" i="1" dirty="0">
                <a:latin typeface="Times New Roman"/>
                <a:ea typeface="Calibri"/>
                <a:cs typeface="Times New Roman"/>
              </a:rPr>
              <a:t> </a:t>
            </a:r>
            <a:r>
              <a:rPr lang="en-US" sz="2800" i="1" dirty="0" err="1">
                <a:latin typeface="Times New Roman"/>
                <a:ea typeface="Calibri"/>
                <a:cs typeface="Times New Roman"/>
              </a:rPr>
              <a:t>sự</a:t>
            </a:r>
            <a:r>
              <a:rPr lang="en-US" sz="2800" i="1" dirty="0">
                <a:latin typeface="Times New Roman"/>
                <a:ea typeface="Calibri"/>
                <a:cs typeface="Times New Roman"/>
              </a:rPr>
              <a:t> </a:t>
            </a:r>
            <a:r>
              <a:rPr lang="en-US" sz="2800" i="1" dirty="0" err="1">
                <a:latin typeface="Times New Roman"/>
                <a:ea typeface="Calibri"/>
                <a:cs typeface="Times New Roman"/>
              </a:rPr>
              <a:t>trở</a:t>
            </a:r>
            <a:r>
              <a:rPr lang="en-US" sz="2800" i="1" dirty="0">
                <a:latin typeface="Times New Roman"/>
                <a:ea typeface="Calibri"/>
                <a:cs typeface="Times New Roman"/>
              </a:rPr>
              <a:t> </a:t>
            </a:r>
            <a:r>
              <a:rPr lang="en-US" sz="2800" i="1" dirty="0" err="1">
                <a:latin typeface="Times New Roman"/>
                <a:ea typeface="Calibri"/>
                <a:cs typeface="Times New Roman"/>
              </a:rPr>
              <a:t>thành</a:t>
            </a:r>
            <a:r>
              <a:rPr lang="en-US" sz="2800" i="1" dirty="0">
                <a:latin typeface="Times New Roman"/>
                <a:ea typeface="Calibri"/>
                <a:cs typeface="Times New Roman"/>
              </a:rPr>
              <a:t> </a:t>
            </a:r>
            <a:r>
              <a:rPr lang="en-US" sz="2800" i="1" dirty="0" err="1">
                <a:latin typeface="Times New Roman"/>
                <a:ea typeface="Calibri"/>
                <a:cs typeface="Times New Roman"/>
              </a:rPr>
              <a:t>đối</a:t>
            </a:r>
            <a:r>
              <a:rPr lang="en-US" sz="2800" i="1" dirty="0">
                <a:latin typeface="Times New Roman"/>
                <a:ea typeface="Calibri"/>
                <a:cs typeface="Times New Roman"/>
              </a:rPr>
              <a:t> </a:t>
            </a:r>
            <a:r>
              <a:rPr lang="en-US" sz="2800" i="1" dirty="0" err="1">
                <a:latin typeface="Times New Roman"/>
                <a:ea typeface="Calibri"/>
                <a:cs typeface="Times New Roman"/>
              </a:rPr>
              <a:t>tượng</a:t>
            </a:r>
            <a:r>
              <a:rPr lang="en-US" sz="2800" i="1" dirty="0">
                <a:latin typeface="Times New Roman"/>
                <a:ea typeface="Calibri"/>
                <a:cs typeface="Times New Roman"/>
              </a:rPr>
              <a:t> </a:t>
            </a:r>
            <a:r>
              <a:rPr lang="en-US" sz="2800" i="1" dirty="0" err="1">
                <a:latin typeface="Times New Roman"/>
                <a:ea typeface="Calibri"/>
                <a:cs typeface="Times New Roman"/>
              </a:rPr>
              <a:t>mà</a:t>
            </a:r>
            <a:r>
              <a:rPr lang="en-US" sz="2800" i="1" dirty="0">
                <a:latin typeface="Times New Roman"/>
                <a:ea typeface="Calibri"/>
                <a:cs typeface="Times New Roman"/>
              </a:rPr>
              <a:t> </a:t>
            </a:r>
            <a:r>
              <a:rPr lang="en-US" sz="2800" i="1" dirty="0" err="1">
                <a:latin typeface="Times New Roman"/>
                <a:ea typeface="Calibri"/>
                <a:cs typeface="Times New Roman"/>
              </a:rPr>
              <a:t>thơ</a:t>
            </a:r>
            <a:r>
              <a:rPr lang="en-US" sz="2800" i="1" dirty="0">
                <a:latin typeface="Times New Roman"/>
                <a:ea typeface="Calibri"/>
                <a:cs typeface="Times New Roman"/>
              </a:rPr>
              <a:t> </a:t>
            </a:r>
            <a:r>
              <a:rPr lang="en-US" sz="2800" i="1" dirty="0" err="1">
                <a:latin typeface="Times New Roman"/>
                <a:ea typeface="Calibri"/>
                <a:cs typeface="Times New Roman"/>
              </a:rPr>
              <a:t>ca</a:t>
            </a:r>
            <a:r>
              <a:rPr lang="en-US" sz="2800" i="1" dirty="0">
                <a:latin typeface="Times New Roman"/>
                <a:ea typeface="Calibri"/>
                <a:cs typeface="Times New Roman"/>
              </a:rPr>
              <a:t> </a:t>
            </a:r>
            <a:r>
              <a:rPr lang="en-US" sz="2800" i="1" dirty="0" err="1">
                <a:latin typeface="Times New Roman"/>
                <a:ea typeface="Calibri"/>
                <a:cs typeface="Times New Roman"/>
              </a:rPr>
              <a:t>muốn</a:t>
            </a:r>
            <a:r>
              <a:rPr lang="en-US" sz="2800" i="1" dirty="0">
                <a:latin typeface="Times New Roman"/>
                <a:ea typeface="Calibri"/>
                <a:cs typeface="Times New Roman"/>
              </a:rPr>
              <a:t> </a:t>
            </a:r>
            <a:r>
              <a:rPr lang="en-US" sz="2800" i="1" dirty="0" err="1">
                <a:latin typeface="Times New Roman"/>
                <a:ea typeface="Calibri"/>
                <a:cs typeface="Times New Roman"/>
              </a:rPr>
              <a:t>khám</a:t>
            </a:r>
            <a:r>
              <a:rPr lang="en-US" sz="2800" i="1" dirty="0">
                <a:latin typeface="Times New Roman"/>
                <a:ea typeface="Calibri"/>
                <a:cs typeface="Times New Roman"/>
              </a:rPr>
              <a:t> </a:t>
            </a:r>
            <a:r>
              <a:rPr lang="en-US" sz="2800" i="1" dirty="0" err="1">
                <a:latin typeface="Times New Roman"/>
                <a:ea typeface="Calibri"/>
                <a:cs typeface="Times New Roman"/>
              </a:rPr>
              <a:t>phá</a:t>
            </a:r>
            <a:r>
              <a:rPr lang="en-US" sz="2800" i="1" dirty="0">
                <a:latin typeface="Times New Roman"/>
                <a:ea typeface="Calibri"/>
                <a:cs typeface="Times New Roman"/>
              </a:rPr>
              <a:t> </a:t>
            </a:r>
            <a:r>
              <a:rPr lang="en-US" sz="2800" i="1" dirty="0" err="1">
                <a:latin typeface="Times New Roman"/>
                <a:ea typeface="Calibri"/>
                <a:cs typeface="Times New Roman"/>
              </a:rPr>
              <a:t>và</a:t>
            </a:r>
            <a:r>
              <a:rPr lang="en-US" sz="2800" i="1" dirty="0">
                <a:latin typeface="Times New Roman"/>
                <a:ea typeface="Calibri"/>
                <a:cs typeface="Times New Roman"/>
              </a:rPr>
              <a:t> </a:t>
            </a:r>
            <a:r>
              <a:rPr lang="en-US" sz="2800" i="1" dirty="0" err="1">
                <a:latin typeface="Times New Roman"/>
                <a:ea typeface="Calibri"/>
                <a:cs typeface="Times New Roman"/>
              </a:rPr>
              <a:t>tìm</a:t>
            </a:r>
            <a:r>
              <a:rPr lang="en-US" sz="2800" i="1" dirty="0">
                <a:latin typeface="Times New Roman"/>
                <a:ea typeface="Calibri"/>
                <a:cs typeface="Times New Roman"/>
              </a:rPr>
              <a:t> </a:t>
            </a:r>
            <a:r>
              <a:rPr lang="en-US" sz="2800" i="1" dirty="0" err="1">
                <a:latin typeface="Times New Roman"/>
                <a:ea typeface="Calibri"/>
                <a:cs typeface="Times New Roman"/>
              </a:rPr>
              <a:t>cách</a:t>
            </a:r>
            <a:r>
              <a:rPr lang="en-US" sz="2800" i="1" dirty="0">
                <a:latin typeface="Times New Roman"/>
                <a:ea typeface="Calibri"/>
                <a:cs typeface="Times New Roman"/>
              </a:rPr>
              <a:t> </a:t>
            </a:r>
            <a:r>
              <a:rPr lang="en-US" sz="2800" i="1" dirty="0" err="1">
                <a:latin typeface="Times New Roman"/>
                <a:ea typeface="Calibri"/>
                <a:cs typeface="Times New Roman"/>
              </a:rPr>
              <a:t>biểu</a:t>
            </a:r>
            <a:r>
              <a:rPr lang="en-US" sz="2800" i="1" dirty="0">
                <a:latin typeface="Times New Roman"/>
                <a:ea typeface="Calibri"/>
                <a:cs typeface="Times New Roman"/>
              </a:rPr>
              <a:t> </a:t>
            </a:r>
            <a:r>
              <a:rPr lang="en-US" sz="2800" i="1" dirty="0" err="1">
                <a:latin typeface="Times New Roman"/>
                <a:ea typeface="Calibri"/>
                <a:cs typeface="Times New Roman"/>
              </a:rPr>
              <a:t>đạt</a:t>
            </a:r>
            <a:r>
              <a:rPr lang="en-US" sz="2800" i="1" dirty="0">
                <a:latin typeface="Times New Roman"/>
                <a:ea typeface="Calibri"/>
                <a:cs typeface="Times New Roman"/>
              </a:rPr>
              <a:t>.</a:t>
            </a:r>
            <a:endParaRPr lang="en-US" sz="2800" dirty="0">
              <a:ea typeface="Calibri"/>
              <a:cs typeface="Times New Roman"/>
            </a:endParaRPr>
          </a:p>
        </p:txBody>
      </p:sp>
      <p:sp>
        <p:nvSpPr>
          <p:cNvPr id="5" name="Rectangle 4"/>
          <p:cNvSpPr/>
          <p:nvPr/>
        </p:nvSpPr>
        <p:spPr>
          <a:xfrm>
            <a:off x="683568" y="3861048"/>
            <a:ext cx="7848872" cy="1870577"/>
          </a:xfrm>
          <a:prstGeom prst="rect">
            <a:avLst/>
          </a:prstGeom>
        </p:spPr>
        <p:txBody>
          <a:bodyPr wrap="square">
            <a:spAutoFit/>
          </a:bodyPr>
          <a:lstStyle/>
          <a:p>
            <a:pPr algn="just">
              <a:lnSpc>
                <a:spcPct val="107000"/>
              </a:lnSpc>
            </a:pPr>
            <a:r>
              <a:rPr lang="en-US" sz="2800" dirty="0">
                <a:latin typeface="Times New Roman"/>
                <a:ea typeface="Calibri"/>
                <a:cs typeface="Times New Roman"/>
              </a:rPr>
              <a:t>- </a:t>
            </a:r>
            <a:r>
              <a:rPr lang="en-US" sz="2800" dirty="0" err="1">
                <a:latin typeface="Times New Roman"/>
                <a:ea typeface="Calibri"/>
                <a:cs typeface="Times New Roman"/>
              </a:rPr>
              <a:t>Diễn</a:t>
            </a:r>
            <a:r>
              <a:rPr lang="en-US" sz="2800" dirty="0">
                <a:latin typeface="Times New Roman"/>
                <a:ea typeface="Calibri"/>
                <a:cs typeface="Times New Roman"/>
              </a:rPr>
              <a:t> </a:t>
            </a:r>
            <a:r>
              <a:rPr lang="en-US" sz="2800" dirty="0" err="1">
                <a:latin typeface="Times New Roman"/>
                <a:ea typeface="Calibri"/>
                <a:cs typeface="Times New Roman"/>
              </a:rPr>
              <a:t>đạt</a:t>
            </a:r>
            <a:r>
              <a:rPr lang="en-US" sz="2800" dirty="0">
                <a:latin typeface="Times New Roman"/>
                <a:ea typeface="Calibri"/>
                <a:cs typeface="Times New Roman"/>
              </a:rPr>
              <a:t>: </a:t>
            </a:r>
            <a:r>
              <a:rPr lang="en-US" sz="2800" dirty="0" err="1">
                <a:latin typeface="Times New Roman"/>
                <a:ea typeface="Calibri"/>
                <a:cs typeface="Times New Roman"/>
              </a:rPr>
              <a:t>Người</a:t>
            </a:r>
            <a:r>
              <a:rPr lang="en-US" sz="2800" dirty="0">
                <a:latin typeface="Times New Roman"/>
                <a:ea typeface="Calibri"/>
                <a:cs typeface="Times New Roman"/>
              </a:rPr>
              <a:t> </a:t>
            </a:r>
            <a:r>
              <a:rPr lang="en-US" sz="2800" dirty="0" err="1">
                <a:latin typeface="Times New Roman"/>
                <a:ea typeface="Calibri"/>
                <a:cs typeface="Times New Roman"/>
              </a:rPr>
              <a:t>viết</a:t>
            </a:r>
            <a:r>
              <a:rPr lang="en-US" sz="2800" dirty="0">
                <a:latin typeface="Times New Roman"/>
                <a:ea typeface="Calibri"/>
                <a:cs typeface="Times New Roman"/>
              </a:rPr>
              <a:t> </a:t>
            </a:r>
            <a:r>
              <a:rPr lang="en-US" sz="2800" dirty="0" err="1">
                <a:latin typeface="Times New Roman"/>
                <a:ea typeface="Calibri"/>
                <a:cs typeface="Times New Roman"/>
              </a:rPr>
              <a:t>rất</a:t>
            </a:r>
            <a:r>
              <a:rPr lang="en-US" sz="2800" dirty="0">
                <a:latin typeface="Times New Roman"/>
                <a:ea typeface="Calibri"/>
                <a:cs typeface="Times New Roman"/>
              </a:rPr>
              <a:t> </a:t>
            </a:r>
            <a:r>
              <a:rPr lang="en-US" sz="2800" dirty="0" err="1">
                <a:latin typeface="Times New Roman"/>
                <a:ea typeface="Calibri"/>
                <a:cs typeface="Times New Roman"/>
              </a:rPr>
              <a:t>chú</a:t>
            </a:r>
            <a:r>
              <a:rPr lang="en-US" sz="2800" dirty="0">
                <a:latin typeface="Times New Roman"/>
                <a:ea typeface="Calibri"/>
                <a:cs typeface="Times New Roman"/>
              </a:rPr>
              <a:t> ý </a:t>
            </a:r>
            <a:r>
              <a:rPr lang="en-US" sz="2800" dirty="0" err="1">
                <a:latin typeface="Times New Roman"/>
                <a:ea typeface="Calibri"/>
                <a:cs typeface="Times New Roman"/>
              </a:rPr>
              <a:t>dùng</a:t>
            </a:r>
            <a:r>
              <a:rPr lang="en-US" sz="2800" dirty="0">
                <a:latin typeface="Times New Roman"/>
                <a:ea typeface="Calibri"/>
                <a:cs typeface="Times New Roman"/>
              </a:rPr>
              <a:t> </a:t>
            </a:r>
            <a:r>
              <a:rPr lang="en-US" sz="2800" dirty="0" err="1">
                <a:latin typeface="Times New Roman"/>
                <a:ea typeface="Calibri"/>
                <a:cs typeface="Times New Roman"/>
              </a:rPr>
              <a:t>phép</a:t>
            </a:r>
            <a:r>
              <a:rPr lang="en-US" sz="2800" dirty="0">
                <a:latin typeface="Times New Roman"/>
                <a:ea typeface="Calibri"/>
                <a:cs typeface="Times New Roman"/>
              </a:rPr>
              <a:t> </a:t>
            </a:r>
            <a:r>
              <a:rPr lang="en-US" sz="2800" dirty="0" err="1">
                <a:latin typeface="Times New Roman"/>
                <a:ea typeface="Calibri"/>
                <a:cs typeface="Times New Roman"/>
              </a:rPr>
              <a:t>điệp</a:t>
            </a:r>
            <a:r>
              <a:rPr lang="en-US" sz="2800" dirty="0">
                <a:latin typeface="Times New Roman"/>
                <a:ea typeface="Calibri"/>
                <a:cs typeface="Times New Roman"/>
              </a:rPr>
              <a:t> (</a:t>
            </a:r>
            <a:r>
              <a:rPr lang="en-US" sz="2800" dirty="0" err="1">
                <a:latin typeface="Times New Roman"/>
                <a:ea typeface="Calibri"/>
                <a:cs typeface="Times New Roman"/>
              </a:rPr>
              <a:t>từ</a:t>
            </a:r>
            <a:r>
              <a:rPr lang="en-US" sz="2800" dirty="0">
                <a:latin typeface="Times New Roman"/>
                <a:ea typeface="Calibri"/>
                <a:cs typeface="Times New Roman"/>
              </a:rPr>
              <a:t> </a:t>
            </a:r>
            <a:r>
              <a:rPr lang="en-US" sz="2800" dirty="0" err="1">
                <a:latin typeface="Times New Roman"/>
                <a:ea typeface="Calibri"/>
                <a:cs typeface="Times New Roman"/>
              </a:rPr>
              <a:t>ngữ</a:t>
            </a:r>
            <a:r>
              <a:rPr lang="en-US" sz="2800" dirty="0">
                <a:latin typeface="Times New Roman"/>
                <a:ea typeface="Calibri"/>
                <a:cs typeface="Times New Roman"/>
              </a:rPr>
              <a:t>, </a:t>
            </a:r>
            <a:r>
              <a:rPr lang="en-US" sz="2800" dirty="0" err="1">
                <a:latin typeface="Times New Roman"/>
                <a:ea typeface="Calibri"/>
                <a:cs typeface="Times New Roman"/>
              </a:rPr>
              <a:t>cú</a:t>
            </a:r>
            <a:r>
              <a:rPr lang="en-US" sz="2800" dirty="0">
                <a:latin typeface="Times New Roman"/>
                <a:ea typeface="Calibri"/>
                <a:cs typeface="Times New Roman"/>
              </a:rPr>
              <a:t> </a:t>
            </a:r>
            <a:r>
              <a:rPr lang="en-US" sz="2800" dirty="0" err="1">
                <a:latin typeface="Times New Roman"/>
                <a:ea typeface="Calibri"/>
                <a:cs typeface="Times New Roman"/>
              </a:rPr>
              <a:t>pháp</a:t>
            </a:r>
            <a:r>
              <a:rPr lang="en-US" sz="2800" dirty="0">
                <a:latin typeface="Times New Roman"/>
                <a:ea typeface="Calibri"/>
                <a:cs typeface="Times New Roman"/>
              </a:rPr>
              <a:t>) </a:t>
            </a:r>
            <a:r>
              <a:rPr lang="en-US" sz="2800" dirty="0" err="1">
                <a:latin typeface="Times New Roman"/>
                <a:ea typeface="Calibri"/>
                <a:cs typeface="Times New Roman"/>
              </a:rPr>
              <a:t>để</a:t>
            </a:r>
            <a:r>
              <a:rPr lang="en-US" sz="2800" dirty="0">
                <a:latin typeface="Times New Roman"/>
                <a:ea typeface="Calibri"/>
                <a:cs typeface="Times New Roman"/>
              </a:rPr>
              <a:t> </a:t>
            </a:r>
            <a:r>
              <a:rPr lang="en-US" sz="2800" dirty="0" err="1">
                <a:latin typeface="Times New Roman"/>
                <a:ea typeface="Calibri"/>
                <a:cs typeface="Times New Roman"/>
              </a:rPr>
              <a:t>lời</a:t>
            </a:r>
            <a:r>
              <a:rPr lang="en-US" sz="2800" dirty="0">
                <a:latin typeface="Times New Roman"/>
                <a:ea typeface="Calibri"/>
                <a:cs typeface="Times New Roman"/>
              </a:rPr>
              <a:t> </a:t>
            </a:r>
            <a:r>
              <a:rPr lang="en-US" sz="2800" dirty="0" err="1">
                <a:latin typeface="Times New Roman"/>
                <a:ea typeface="Calibri"/>
                <a:cs typeface="Times New Roman"/>
              </a:rPr>
              <a:t>văn</a:t>
            </a:r>
            <a:r>
              <a:rPr lang="en-US" sz="2800" dirty="0">
                <a:latin typeface="Times New Roman"/>
                <a:ea typeface="Calibri"/>
                <a:cs typeface="Times New Roman"/>
              </a:rPr>
              <a:t> </a:t>
            </a:r>
            <a:r>
              <a:rPr lang="en-US" sz="2800" dirty="0" err="1">
                <a:latin typeface="Times New Roman"/>
                <a:ea typeface="Calibri"/>
                <a:cs typeface="Times New Roman"/>
              </a:rPr>
              <a:t>uyển</a:t>
            </a:r>
            <a:r>
              <a:rPr lang="en-US" sz="2800" dirty="0">
                <a:latin typeface="Times New Roman"/>
                <a:ea typeface="Calibri"/>
                <a:cs typeface="Times New Roman"/>
              </a:rPr>
              <a:t> </a:t>
            </a:r>
            <a:r>
              <a:rPr lang="en-US" sz="2800" dirty="0" err="1">
                <a:latin typeface="Times New Roman"/>
                <a:ea typeface="Calibri"/>
                <a:cs typeface="Times New Roman"/>
              </a:rPr>
              <a:t>chuyển</a:t>
            </a:r>
            <a:r>
              <a:rPr lang="en-US" sz="2800" dirty="0">
                <a:latin typeface="Times New Roman"/>
                <a:ea typeface="Calibri"/>
                <a:cs typeface="Times New Roman"/>
              </a:rPr>
              <a:t>, </a:t>
            </a:r>
            <a:r>
              <a:rPr lang="en-US" sz="2800" dirty="0" err="1">
                <a:latin typeface="Times New Roman"/>
                <a:ea typeface="Calibri"/>
                <a:cs typeface="Times New Roman"/>
              </a:rPr>
              <a:t>giàu</a:t>
            </a:r>
            <a:r>
              <a:rPr lang="en-US" sz="2800" dirty="0">
                <a:latin typeface="Times New Roman"/>
                <a:ea typeface="Calibri"/>
                <a:cs typeface="Times New Roman"/>
              </a:rPr>
              <a:t> </a:t>
            </a:r>
            <a:r>
              <a:rPr lang="en-US" sz="2800" dirty="0" err="1">
                <a:latin typeface="Times New Roman"/>
                <a:ea typeface="Calibri"/>
                <a:cs typeface="Times New Roman"/>
              </a:rPr>
              <a:t>nhạc</a:t>
            </a:r>
            <a:r>
              <a:rPr lang="en-US" sz="2800" dirty="0">
                <a:latin typeface="Times New Roman"/>
                <a:ea typeface="Calibri"/>
                <a:cs typeface="Times New Roman"/>
              </a:rPr>
              <a:t> </a:t>
            </a:r>
            <a:r>
              <a:rPr lang="en-US" sz="2800" dirty="0" err="1">
                <a:latin typeface="Times New Roman"/>
                <a:ea typeface="Calibri"/>
                <a:cs typeface="Times New Roman"/>
              </a:rPr>
              <a:t>tính</a:t>
            </a:r>
            <a:r>
              <a:rPr lang="en-US" sz="2800" dirty="0">
                <a:latin typeface="Times New Roman"/>
                <a:ea typeface="Calibri"/>
                <a:cs typeface="Times New Roman"/>
              </a:rPr>
              <a:t>, </a:t>
            </a:r>
            <a:r>
              <a:rPr lang="en-US" sz="2800" dirty="0" err="1">
                <a:latin typeface="Times New Roman"/>
                <a:ea typeface="Calibri"/>
                <a:cs typeface="Times New Roman"/>
              </a:rPr>
              <a:t>giàu</a:t>
            </a:r>
            <a:r>
              <a:rPr lang="en-US" sz="2800" dirty="0">
                <a:latin typeface="Times New Roman"/>
                <a:ea typeface="Calibri"/>
                <a:cs typeface="Times New Roman"/>
              </a:rPr>
              <a:t> </a:t>
            </a:r>
            <a:r>
              <a:rPr lang="en-US" sz="2800" dirty="0" err="1">
                <a:latin typeface="Times New Roman"/>
                <a:ea typeface="Calibri"/>
                <a:cs typeface="Times New Roman"/>
              </a:rPr>
              <a:t>cảm</a:t>
            </a:r>
            <a:r>
              <a:rPr lang="en-US" sz="2800" dirty="0">
                <a:latin typeface="Times New Roman"/>
                <a:ea typeface="Calibri"/>
                <a:cs typeface="Times New Roman"/>
              </a:rPr>
              <a:t> </a:t>
            </a:r>
            <a:r>
              <a:rPr lang="en-US" sz="2800" dirty="0" err="1">
                <a:latin typeface="Times New Roman"/>
                <a:ea typeface="Calibri"/>
                <a:cs typeface="Times New Roman"/>
              </a:rPr>
              <a:t>xúc</a:t>
            </a:r>
            <a:r>
              <a:rPr lang="en-US" sz="2800" dirty="0">
                <a:latin typeface="Times New Roman"/>
                <a:ea typeface="Calibri"/>
                <a:cs typeface="Times New Roman"/>
              </a:rPr>
              <a:t>.</a:t>
            </a:r>
            <a:endParaRPr lang="en-US" sz="2800" dirty="0">
              <a:ea typeface="Calibri"/>
              <a:cs typeface="Times New Roman"/>
            </a:endParaRPr>
          </a:p>
          <a:p>
            <a:pPr algn="just">
              <a:lnSpc>
                <a:spcPct val="107000"/>
              </a:lnSpc>
            </a:pPr>
            <a:endParaRPr lang="en-US" sz="2400" dirty="0">
              <a:solidFill>
                <a:prstClr val="black"/>
              </a:solidFill>
              <a:ea typeface="Calibri"/>
              <a:cs typeface="Times New Roman"/>
            </a:endParaRPr>
          </a:p>
        </p:txBody>
      </p:sp>
    </p:spTree>
    <p:extLst>
      <p:ext uri="{BB962C8B-B14F-4D97-AF65-F5344CB8AC3E}">
        <p14:creationId xmlns:p14="http://schemas.microsoft.com/office/powerpoint/2010/main" val="34943402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circle(in)">
                                      <p:cBhvr>
                                        <p:cTn id="12"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617164" y="404664"/>
            <a:ext cx="7981679" cy="1080119"/>
          </a:xfrm>
        </p:spPr>
        <p:txBody>
          <a:bodyPr>
            <a:normAutofit/>
          </a:bodyPr>
          <a:lstStyle/>
          <a:p>
            <a:pPr marL="0" marR="0" indent="0" algn="just">
              <a:lnSpc>
                <a:spcPct val="107000"/>
              </a:lnSpc>
              <a:spcBef>
                <a:spcPts val="0"/>
              </a:spcBef>
              <a:spcAft>
                <a:spcPts val="0"/>
              </a:spcAft>
              <a:buNone/>
            </a:pPr>
            <a:r>
              <a:rPr lang="en-US" sz="2800" b="1" dirty="0" err="1">
                <a:solidFill>
                  <a:srgbClr val="000000"/>
                </a:solidFill>
                <a:latin typeface="Times New Roman"/>
                <a:ea typeface="Times New Roman"/>
              </a:rPr>
              <a:t>Rubic</a:t>
            </a:r>
            <a:r>
              <a:rPr lang="en-US" sz="2800" b="1" dirty="0">
                <a:solidFill>
                  <a:srgbClr val="000000"/>
                </a:solidFill>
                <a:latin typeface="Times New Roman"/>
                <a:ea typeface="Times New Roman"/>
              </a:rPr>
              <a:t> </a:t>
            </a:r>
            <a:r>
              <a:rPr lang="en-US" sz="2800" b="1" dirty="0" err="1">
                <a:solidFill>
                  <a:srgbClr val="000000"/>
                </a:solidFill>
                <a:latin typeface="Times New Roman"/>
                <a:ea typeface="Times New Roman"/>
              </a:rPr>
              <a:t>đánh</a:t>
            </a:r>
            <a:r>
              <a:rPr lang="en-US" sz="2800" b="1" dirty="0">
                <a:solidFill>
                  <a:srgbClr val="000000"/>
                </a:solidFill>
                <a:latin typeface="Times New Roman"/>
                <a:ea typeface="Times New Roman"/>
              </a:rPr>
              <a:t> </a:t>
            </a:r>
            <a:r>
              <a:rPr lang="en-US" sz="2800" b="1" dirty="0" err="1">
                <a:solidFill>
                  <a:srgbClr val="000000"/>
                </a:solidFill>
                <a:latin typeface="Times New Roman"/>
                <a:ea typeface="Times New Roman"/>
              </a:rPr>
              <a:t>giá</a:t>
            </a:r>
            <a:r>
              <a:rPr lang="en-US" sz="2800" b="1" dirty="0">
                <a:solidFill>
                  <a:srgbClr val="000000"/>
                </a:solidFill>
                <a:latin typeface="Times New Roman"/>
                <a:ea typeface="Times New Roman"/>
              </a:rPr>
              <a:t> </a:t>
            </a:r>
            <a:r>
              <a:rPr lang="en-US" sz="2800" b="1" dirty="0" err="1">
                <a:solidFill>
                  <a:srgbClr val="000000"/>
                </a:solidFill>
                <a:latin typeface="Times New Roman"/>
                <a:ea typeface="Times New Roman"/>
              </a:rPr>
              <a:t>hoạt</a:t>
            </a:r>
            <a:r>
              <a:rPr lang="en-US" sz="2800" b="1" dirty="0">
                <a:solidFill>
                  <a:srgbClr val="000000"/>
                </a:solidFill>
                <a:latin typeface="Times New Roman"/>
                <a:ea typeface="Times New Roman"/>
              </a:rPr>
              <a:t> </a:t>
            </a:r>
            <a:r>
              <a:rPr lang="en-US" sz="2800" b="1" dirty="0" err="1">
                <a:solidFill>
                  <a:srgbClr val="000000"/>
                </a:solidFill>
                <a:latin typeface="Times New Roman"/>
                <a:ea typeface="Times New Roman"/>
              </a:rPr>
              <a:t>động</a:t>
            </a:r>
            <a:r>
              <a:rPr lang="en-US" sz="2800" b="1" dirty="0">
                <a:solidFill>
                  <a:srgbClr val="000000"/>
                </a:solidFill>
                <a:latin typeface="Times New Roman"/>
                <a:ea typeface="Times New Roman"/>
              </a:rPr>
              <a:t> </a:t>
            </a:r>
            <a:r>
              <a:rPr lang="en-US" sz="2800" b="1" dirty="0" err="1">
                <a:solidFill>
                  <a:srgbClr val="000000"/>
                </a:solidFill>
                <a:latin typeface="Times New Roman"/>
                <a:ea typeface="Times New Roman"/>
              </a:rPr>
              <a:t>nhóm</a:t>
            </a:r>
            <a:r>
              <a:rPr lang="en-US" sz="2800" b="1" dirty="0">
                <a:solidFill>
                  <a:srgbClr val="000000"/>
                </a:solidFill>
                <a:latin typeface="Times New Roman"/>
                <a:ea typeface="Times New Roman"/>
              </a:rPr>
              <a:t> </a:t>
            </a:r>
            <a:r>
              <a:rPr lang="en-US" sz="2800" b="1" dirty="0" err="1">
                <a:solidFill>
                  <a:srgbClr val="000000"/>
                </a:solidFill>
                <a:latin typeface="Times New Roman"/>
                <a:ea typeface="Times New Roman"/>
              </a:rPr>
              <a:t>thực</a:t>
            </a:r>
            <a:r>
              <a:rPr lang="en-US" sz="2800" b="1" dirty="0">
                <a:solidFill>
                  <a:srgbClr val="000000"/>
                </a:solidFill>
                <a:latin typeface="Times New Roman"/>
                <a:ea typeface="Times New Roman"/>
              </a:rPr>
              <a:t> </a:t>
            </a:r>
            <a:r>
              <a:rPr lang="en-US" sz="2800" b="1" dirty="0" err="1">
                <a:solidFill>
                  <a:srgbClr val="000000"/>
                </a:solidFill>
                <a:latin typeface="Times New Roman"/>
                <a:ea typeface="Times New Roman"/>
              </a:rPr>
              <a:t>hiện</a:t>
            </a:r>
            <a:r>
              <a:rPr lang="en-US" sz="2800" b="1" dirty="0">
                <a:solidFill>
                  <a:srgbClr val="000000"/>
                </a:solidFill>
                <a:latin typeface="Times New Roman"/>
                <a:ea typeface="Times New Roman"/>
              </a:rPr>
              <a:t> </a:t>
            </a:r>
            <a:r>
              <a:rPr lang="en-US" sz="2800" b="1" dirty="0" err="1">
                <a:solidFill>
                  <a:srgbClr val="000000"/>
                </a:solidFill>
                <a:latin typeface="Times New Roman"/>
                <a:ea typeface="Times New Roman"/>
              </a:rPr>
              <a:t>nhiệm</a:t>
            </a:r>
            <a:r>
              <a:rPr lang="en-US" sz="2800" b="1" dirty="0">
                <a:solidFill>
                  <a:srgbClr val="000000"/>
                </a:solidFill>
                <a:latin typeface="Times New Roman"/>
                <a:ea typeface="Times New Roman"/>
              </a:rPr>
              <a:t> </a:t>
            </a:r>
            <a:r>
              <a:rPr lang="en-US" sz="2800" b="1" dirty="0" err="1">
                <a:solidFill>
                  <a:srgbClr val="000000"/>
                </a:solidFill>
                <a:latin typeface="Times New Roman"/>
                <a:ea typeface="Times New Roman"/>
              </a:rPr>
              <a:t>vụ</a:t>
            </a:r>
            <a:r>
              <a:rPr lang="en-US" sz="2800" b="1" dirty="0">
                <a:solidFill>
                  <a:srgbClr val="000000"/>
                </a:solidFill>
                <a:latin typeface="Times New Roman"/>
                <a:ea typeface="Times New Roman"/>
              </a:rPr>
              <a:t> </a:t>
            </a:r>
            <a:r>
              <a:rPr lang="en-US" sz="2800" b="1" dirty="0" err="1">
                <a:solidFill>
                  <a:srgbClr val="000000"/>
                </a:solidFill>
                <a:latin typeface="Times New Roman"/>
                <a:ea typeface="Times New Roman"/>
              </a:rPr>
              <a:t>của</a:t>
            </a:r>
            <a:r>
              <a:rPr lang="en-US" sz="2800" b="1" dirty="0">
                <a:solidFill>
                  <a:srgbClr val="000000"/>
                </a:solidFill>
                <a:latin typeface="Times New Roman"/>
                <a:ea typeface="Times New Roman"/>
              </a:rPr>
              <a:t> </a:t>
            </a:r>
            <a:r>
              <a:rPr lang="en-US" sz="2800" b="1" dirty="0" err="1">
                <a:solidFill>
                  <a:srgbClr val="000000"/>
                </a:solidFill>
                <a:latin typeface="Times New Roman"/>
                <a:ea typeface="Times New Roman"/>
              </a:rPr>
              <a:t>phiếu</a:t>
            </a:r>
            <a:r>
              <a:rPr lang="en-US" sz="2800" b="1" dirty="0">
                <a:solidFill>
                  <a:srgbClr val="000000"/>
                </a:solidFill>
                <a:latin typeface="Times New Roman"/>
                <a:ea typeface="Times New Roman"/>
              </a:rPr>
              <a:t> </a:t>
            </a:r>
            <a:r>
              <a:rPr lang="en-US" sz="2800" b="1" dirty="0" err="1">
                <a:solidFill>
                  <a:srgbClr val="000000"/>
                </a:solidFill>
                <a:latin typeface="Times New Roman"/>
                <a:ea typeface="Times New Roman"/>
              </a:rPr>
              <a:t>học</a:t>
            </a:r>
            <a:r>
              <a:rPr lang="en-US" sz="2800" b="1" dirty="0">
                <a:solidFill>
                  <a:srgbClr val="000000"/>
                </a:solidFill>
                <a:latin typeface="Times New Roman"/>
                <a:ea typeface="Times New Roman"/>
              </a:rPr>
              <a:t> </a:t>
            </a:r>
            <a:r>
              <a:rPr lang="en-US" sz="2800" b="1" dirty="0" err="1">
                <a:solidFill>
                  <a:srgbClr val="000000"/>
                </a:solidFill>
                <a:latin typeface="Times New Roman"/>
                <a:ea typeface="Times New Roman"/>
              </a:rPr>
              <a:t>tập</a:t>
            </a:r>
            <a:r>
              <a:rPr lang="en-US" sz="2800" b="1" dirty="0">
                <a:solidFill>
                  <a:srgbClr val="000000"/>
                </a:solidFill>
                <a:latin typeface="Times New Roman"/>
                <a:ea typeface="Times New Roman"/>
              </a:rPr>
              <a:t> </a:t>
            </a:r>
            <a:r>
              <a:rPr lang="en-US" sz="2800" b="1" dirty="0" err="1">
                <a:solidFill>
                  <a:srgbClr val="000000"/>
                </a:solidFill>
                <a:latin typeface="Times New Roman"/>
                <a:ea typeface="Times New Roman"/>
              </a:rPr>
              <a:t>số</a:t>
            </a:r>
            <a:r>
              <a:rPr lang="en-US" sz="2800" b="1" dirty="0">
                <a:solidFill>
                  <a:srgbClr val="000000"/>
                </a:solidFill>
                <a:latin typeface="Times New Roman"/>
                <a:ea typeface="Times New Roman"/>
              </a:rPr>
              <a:t> 1</a:t>
            </a:r>
            <a:endParaRPr lang="en-US" sz="2800" dirty="0">
              <a:ea typeface="Calibri"/>
              <a:cs typeface="Times New Roman"/>
            </a:endParaRPr>
          </a:p>
        </p:txBody>
      </p:sp>
      <p:graphicFrame>
        <p:nvGraphicFramePr>
          <p:cNvPr id="2" name="Table 1"/>
          <p:cNvGraphicFramePr>
            <a:graphicFrameLocks noGrp="1"/>
          </p:cNvGraphicFramePr>
          <p:nvPr>
            <p:extLst>
              <p:ext uri="{D42A27DB-BD31-4B8C-83A1-F6EECF244321}">
                <p14:modId xmlns:p14="http://schemas.microsoft.com/office/powerpoint/2010/main" val="4243598442"/>
              </p:ext>
            </p:extLst>
          </p:nvPr>
        </p:nvGraphicFramePr>
        <p:xfrm>
          <a:off x="683568" y="1556792"/>
          <a:ext cx="7704856" cy="4872098"/>
        </p:xfrm>
        <a:graphic>
          <a:graphicData uri="http://schemas.openxmlformats.org/drawingml/2006/table">
            <a:tbl>
              <a:tblPr firstRow="1" firstCol="1" bandRow="1"/>
              <a:tblGrid>
                <a:gridCol w="1757234"/>
                <a:gridCol w="1757234"/>
                <a:gridCol w="1886132"/>
                <a:gridCol w="2304256"/>
              </a:tblGrid>
              <a:tr h="362077">
                <a:tc>
                  <a:txBody>
                    <a:bodyPr/>
                    <a:lstStyle/>
                    <a:p>
                      <a:pPr marL="0" marR="0" algn="ctr">
                        <a:lnSpc>
                          <a:spcPct val="107000"/>
                        </a:lnSpc>
                        <a:spcBef>
                          <a:spcPts val="0"/>
                        </a:spcBef>
                        <a:spcAft>
                          <a:spcPts val="0"/>
                        </a:spcAft>
                      </a:pPr>
                      <a:r>
                        <a:rPr lang="en-US" sz="1100" b="1" dirty="0">
                          <a:solidFill>
                            <a:srgbClr val="000000"/>
                          </a:solidFill>
                          <a:effectLst/>
                          <a:latin typeface="Times New Roman"/>
                          <a:ea typeface="Times New Roman"/>
                          <a:cs typeface="Times New Roman"/>
                        </a:rPr>
                        <a:t>TIÊU CHÍ</a:t>
                      </a:r>
                      <a:endParaRPr lang="en-US" sz="900" dirty="0">
                        <a:effectLst/>
                        <a:latin typeface="Calibri"/>
                        <a:ea typeface="Calibri"/>
                        <a:cs typeface="Times New Roman"/>
                      </a:endParaRPr>
                    </a:p>
                  </a:txBody>
                  <a:tcPr marL="62371" marR="623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lnSpc>
                          <a:spcPct val="107000"/>
                        </a:lnSpc>
                        <a:spcBef>
                          <a:spcPts val="0"/>
                        </a:spcBef>
                        <a:spcAft>
                          <a:spcPts val="0"/>
                        </a:spcAft>
                      </a:pPr>
                      <a:r>
                        <a:rPr lang="en-US" sz="1100" b="1">
                          <a:solidFill>
                            <a:srgbClr val="000000"/>
                          </a:solidFill>
                          <a:effectLst/>
                          <a:latin typeface="Times New Roman"/>
                          <a:ea typeface="Times New Roman"/>
                          <a:cs typeface="Times New Roman"/>
                        </a:rPr>
                        <a:t>CẦN CỐ GẮNG</a:t>
                      </a:r>
                      <a:endParaRPr lang="en-US" sz="900">
                        <a:effectLst/>
                        <a:latin typeface="Calibri"/>
                        <a:ea typeface="Calibri"/>
                        <a:cs typeface="Times New Roman"/>
                      </a:endParaRPr>
                    </a:p>
                    <a:p>
                      <a:pPr marL="0" marR="0" algn="ctr">
                        <a:lnSpc>
                          <a:spcPct val="107000"/>
                        </a:lnSpc>
                        <a:spcBef>
                          <a:spcPts val="0"/>
                        </a:spcBef>
                        <a:spcAft>
                          <a:spcPts val="0"/>
                        </a:spcAft>
                      </a:pPr>
                      <a:r>
                        <a:rPr lang="en-US" sz="1100" b="1">
                          <a:solidFill>
                            <a:srgbClr val="000000"/>
                          </a:solidFill>
                          <a:effectLst/>
                          <a:latin typeface="Times New Roman"/>
                          <a:ea typeface="Times New Roman"/>
                          <a:cs typeface="Times New Roman"/>
                        </a:rPr>
                        <a:t>(0 - 4 điểm)</a:t>
                      </a:r>
                      <a:endParaRPr lang="en-US" sz="900">
                        <a:effectLst/>
                        <a:latin typeface="Calibri"/>
                        <a:ea typeface="Calibri"/>
                        <a:cs typeface="Times New Roman"/>
                      </a:endParaRPr>
                    </a:p>
                  </a:txBody>
                  <a:tcPr marL="62371" marR="623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lnSpc>
                          <a:spcPct val="107000"/>
                        </a:lnSpc>
                        <a:spcBef>
                          <a:spcPts val="0"/>
                        </a:spcBef>
                        <a:spcAft>
                          <a:spcPts val="0"/>
                        </a:spcAft>
                      </a:pPr>
                      <a:r>
                        <a:rPr lang="en-US" sz="1100" b="1" dirty="0">
                          <a:solidFill>
                            <a:srgbClr val="000000"/>
                          </a:solidFill>
                          <a:effectLst/>
                          <a:latin typeface="Times New Roman"/>
                          <a:ea typeface="Times New Roman"/>
                          <a:cs typeface="Times New Roman"/>
                        </a:rPr>
                        <a:t>ĐÃ LÀM TỐT</a:t>
                      </a:r>
                      <a:endParaRPr lang="en-US" sz="900" dirty="0">
                        <a:effectLst/>
                        <a:latin typeface="Calibri"/>
                        <a:ea typeface="Calibri"/>
                        <a:cs typeface="Times New Roman"/>
                      </a:endParaRPr>
                    </a:p>
                    <a:p>
                      <a:pPr marL="0" marR="0" algn="ctr">
                        <a:lnSpc>
                          <a:spcPct val="107000"/>
                        </a:lnSpc>
                        <a:spcBef>
                          <a:spcPts val="0"/>
                        </a:spcBef>
                        <a:spcAft>
                          <a:spcPts val="0"/>
                        </a:spcAft>
                      </a:pPr>
                      <a:r>
                        <a:rPr lang="en-US" sz="1100" b="1" dirty="0">
                          <a:solidFill>
                            <a:srgbClr val="000000"/>
                          </a:solidFill>
                          <a:effectLst/>
                          <a:latin typeface="Times New Roman"/>
                          <a:ea typeface="Times New Roman"/>
                          <a:cs typeface="Times New Roman"/>
                        </a:rPr>
                        <a:t>(5 - 7 </a:t>
                      </a:r>
                      <a:r>
                        <a:rPr lang="en-US" sz="1100" b="1" dirty="0" err="1">
                          <a:solidFill>
                            <a:srgbClr val="000000"/>
                          </a:solidFill>
                          <a:effectLst/>
                          <a:latin typeface="Times New Roman"/>
                          <a:ea typeface="Times New Roman"/>
                          <a:cs typeface="Times New Roman"/>
                        </a:rPr>
                        <a:t>điểm</a:t>
                      </a:r>
                      <a:r>
                        <a:rPr lang="en-US" sz="1100" b="1" dirty="0">
                          <a:solidFill>
                            <a:srgbClr val="000000"/>
                          </a:solidFill>
                          <a:effectLst/>
                          <a:latin typeface="Times New Roman"/>
                          <a:ea typeface="Times New Roman"/>
                          <a:cs typeface="Times New Roman"/>
                        </a:rPr>
                        <a:t>)</a:t>
                      </a:r>
                      <a:endParaRPr lang="en-US" sz="900" dirty="0">
                        <a:effectLst/>
                        <a:latin typeface="Calibri"/>
                        <a:ea typeface="Calibri"/>
                        <a:cs typeface="Times New Roman"/>
                      </a:endParaRPr>
                    </a:p>
                  </a:txBody>
                  <a:tcPr marL="62371" marR="623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lnSpc>
                          <a:spcPct val="107000"/>
                        </a:lnSpc>
                        <a:spcBef>
                          <a:spcPts val="0"/>
                        </a:spcBef>
                        <a:spcAft>
                          <a:spcPts val="0"/>
                        </a:spcAft>
                      </a:pPr>
                      <a:r>
                        <a:rPr lang="en-US" sz="1100" b="1">
                          <a:solidFill>
                            <a:srgbClr val="000000"/>
                          </a:solidFill>
                          <a:effectLst/>
                          <a:latin typeface="Times New Roman"/>
                          <a:ea typeface="Times New Roman"/>
                          <a:cs typeface="Times New Roman"/>
                        </a:rPr>
                        <a:t>RẤT XUẤT SẮC</a:t>
                      </a:r>
                      <a:endParaRPr lang="en-US" sz="900">
                        <a:effectLst/>
                        <a:latin typeface="Calibri"/>
                        <a:ea typeface="Calibri"/>
                        <a:cs typeface="Times New Roman"/>
                      </a:endParaRPr>
                    </a:p>
                    <a:p>
                      <a:pPr marL="0" marR="0" algn="ctr">
                        <a:lnSpc>
                          <a:spcPct val="107000"/>
                        </a:lnSpc>
                        <a:spcBef>
                          <a:spcPts val="0"/>
                        </a:spcBef>
                        <a:spcAft>
                          <a:spcPts val="0"/>
                        </a:spcAft>
                      </a:pPr>
                      <a:r>
                        <a:rPr lang="en-US" sz="1100" b="1">
                          <a:solidFill>
                            <a:srgbClr val="000000"/>
                          </a:solidFill>
                          <a:effectLst/>
                          <a:latin typeface="Times New Roman"/>
                          <a:ea typeface="Times New Roman"/>
                          <a:cs typeface="Times New Roman"/>
                        </a:rPr>
                        <a:t>(8 - 10 điểm)</a:t>
                      </a:r>
                      <a:endParaRPr lang="en-US" sz="900">
                        <a:effectLst/>
                        <a:latin typeface="Calibri"/>
                        <a:ea typeface="Calibri"/>
                        <a:cs typeface="Times New Roman"/>
                      </a:endParaRPr>
                    </a:p>
                  </a:txBody>
                  <a:tcPr marL="62371" marR="623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r>
              <a:tr h="905193">
                <a:tc>
                  <a:txBody>
                    <a:bodyPr/>
                    <a:lstStyle/>
                    <a:p>
                      <a:pPr marL="0" marR="0" algn="ctr">
                        <a:lnSpc>
                          <a:spcPct val="107000"/>
                        </a:lnSpc>
                        <a:spcBef>
                          <a:spcPts val="0"/>
                        </a:spcBef>
                        <a:spcAft>
                          <a:spcPts val="0"/>
                        </a:spcAft>
                      </a:pPr>
                      <a:r>
                        <a:rPr lang="en-US" sz="1100" b="1">
                          <a:solidFill>
                            <a:srgbClr val="000000"/>
                          </a:solidFill>
                          <a:effectLst/>
                          <a:latin typeface="Times New Roman"/>
                          <a:ea typeface="Times New Roman"/>
                          <a:cs typeface="Times New Roman"/>
                        </a:rPr>
                        <a:t>Hình thức</a:t>
                      </a:r>
                      <a:endParaRPr lang="en-US" sz="900">
                        <a:effectLst/>
                        <a:latin typeface="Calibri"/>
                        <a:ea typeface="Calibri"/>
                        <a:cs typeface="Times New Roman"/>
                      </a:endParaRPr>
                    </a:p>
                    <a:p>
                      <a:pPr marL="0" marR="0" algn="ctr">
                        <a:lnSpc>
                          <a:spcPct val="107000"/>
                        </a:lnSpc>
                        <a:spcBef>
                          <a:spcPts val="0"/>
                        </a:spcBef>
                        <a:spcAft>
                          <a:spcPts val="0"/>
                        </a:spcAft>
                      </a:pPr>
                      <a:r>
                        <a:rPr lang="en-US" sz="1100" b="1">
                          <a:solidFill>
                            <a:srgbClr val="000000"/>
                          </a:solidFill>
                          <a:effectLst/>
                          <a:latin typeface="Times New Roman"/>
                          <a:ea typeface="Times New Roman"/>
                          <a:cs typeface="Times New Roman"/>
                        </a:rPr>
                        <a:t>(2 điểm)</a:t>
                      </a:r>
                      <a:endParaRPr lang="en-US" sz="900">
                        <a:effectLst/>
                        <a:latin typeface="Calibri"/>
                        <a:ea typeface="Calibri"/>
                        <a:cs typeface="Times New Roman"/>
                      </a:endParaRPr>
                    </a:p>
                  </a:txBody>
                  <a:tcPr marL="62371" marR="623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just">
                        <a:lnSpc>
                          <a:spcPct val="107000"/>
                        </a:lnSpc>
                        <a:spcBef>
                          <a:spcPts val="0"/>
                        </a:spcBef>
                        <a:spcAft>
                          <a:spcPts val="0"/>
                        </a:spcAft>
                      </a:pPr>
                      <a:r>
                        <a:rPr lang="en-US" sz="1100" b="1">
                          <a:solidFill>
                            <a:srgbClr val="000000"/>
                          </a:solidFill>
                          <a:effectLst/>
                          <a:latin typeface="Times New Roman"/>
                          <a:ea typeface="Times New Roman"/>
                          <a:cs typeface="Times New Roman"/>
                        </a:rPr>
                        <a:t>0 điểm </a:t>
                      </a:r>
                      <a:endParaRPr lang="en-US" sz="900">
                        <a:effectLst/>
                        <a:latin typeface="Calibri"/>
                        <a:ea typeface="Calibri"/>
                        <a:cs typeface="Times New Roman"/>
                      </a:endParaRPr>
                    </a:p>
                    <a:p>
                      <a:pPr marL="0" marR="0" algn="just">
                        <a:lnSpc>
                          <a:spcPct val="107000"/>
                        </a:lnSpc>
                        <a:spcBef>
                          <a:spcPts val="0"/>
                        </a:spcBef>
                        <a:spcAft>
                          <a:spcPts val="0"/>
                        </a:spcAft>
                      </a:pPr>
                      <a:r>
                        <a:rPr lang="en-US" sz="1100">
                          <a:solidFill>
                            <a:srgbClr val="000000"/>
                          </a:solidFill>
                          <a:effectLst/>
                          <a:latin typeface="Times New Roman"/>
                          <a:ea typeface="Times New Roman"/>
                          <a:cs typeface="Times New Roman"/>
                        </a:rPr>
                        <a:t>- Bài làm còn sơ sài, trình bày cẩu thả.</a:t>
                      </a:r>
                      <a:endParaRPr lang="en-US" sz="900">
                        <a:effectLst/>
                        <a:latin typeface="Calibri"/>
                        <a:ea typeface="Calibri"/>
                        <a:cs typeface="Times New Roman"/>
                      </a:endParaRPr>
                    </a:p>
                    <a:p>
                      <a:pPr marL="0" marR="0" algn="just">
                        <a:lnSpc>
                          <a:spcPct val="107000"/>
                        </a:lnSpc>
                        <a:spcBef>
                          <a:spcPts val="0"/>
                        </a:spcBef>
                        <a:spcAft>
                          <a:spcPts val="0"/>
                        </a:spcAft>
                      </a:pPr>
                      <a:r>
                        <a:rPr lang="en-US" sz="1100">
                          <a:solidFill>
                            <a:srgbClr val="000000"/>
                          </a:solidFill>
                          <a:effectLst/>
                          <a:latin typeface="Times New Roman"/>
                          <a:ea typeface="Times New Roman"/>
                          <a:cs typeface="Times New Roman"/>
                        </a:rPr>
                        <a:t>- Sai lỗi chính tả. </a:t>
                      </a:r>
                      <a:endParaRPr lang="en-US" sz="900">
                        <a:effectLst/>
                        <a:latin typeface="Calibri"/>
                        <a:ea typeface="Calibri"/>
                        <a:cs typeface="Times New Roman"/>
                      </a:endParaRPr>
                    </a:p>
                  </a:txBody>
                  <a:tcPr marL="62371" marR="623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07000"/>
                        </a:lnSpc>
                        <a:spcBef>
                          <a:spcPts val="0"/>
                        </a:spcBef>
                        <a:spcAft>
                          <a:spcPts val="0"/>
                        </a:spcAft>
                      </a:pPr>
                      <a:r>
                        <a:rPr lang="en-US" sz="1100" b="1">
                          <a:solidFill>
                            <a:srgbClr val="000000"/>
                          </a:solidFill>
                          <a:effectLst/>
                          <a:latin typeface="Times New Roman"/>
                          <a:ea typeface="Times New Roman"/>
                          <a:cs typeface="Times New Roman"/>
                        </a:rPr>
                        <a:t>1 điểm</a:t>
                      </a:r>
                      <a:endParaRPr lang="en-US" sz="900">
                        <a:effectLst/>
                        <a:latin typeface="Calibri"/>
                        <a:ea typeface="Calibri"/>
                        <a:cs typeface="Times New Roman"/>
                      </a:endParaRPr>
                    </a:p>
                    <a:p>
                      <a:pPr marL="0" marR="0" algn="just">
                        <a:lnSpc>
                          <a:spcPct val="107000"/>
                        </a:lnSpc>
                        <a:spcBef>
                          <a:spcPts val="0"/>
                        </a:spcBef>
                        <a:spcAft>
                          <a:spcPts val="0"/>
                        </a:spcAft>
                      </a:pPr>
                      <a:r>
                        <a:rPr lang="en-US" sz="1100">
                          <a:solidFill>
                            <a:srgbClr val="000000"/>
                          </a:solidFill>
                          <a:effectLst/>
                          <a:latin typeface="Times New Roman"/>
                          <a:ea typeface="Times New Roman"/>
                          <a:cs typeface="Times New Roman"/>
                        </a:rPr>
                        <a:t>- Bài làm tương đối đầy đủ, chỉn chu, trình bày cẩn thận. </a:t>
                      </a:r>
                      <a:endParaRPr lang="en-US" sz="900">
                        <a:effectLst/>
                        <a:latin typeface="Calibri"/>
                        <a:ea typeface="Calibri"/>
                        <a:cs typeface="Times New Roman"/>
                      </a:endParaRPr>
                    </a:p>
                    <a:p>
                      <a:pPr marL="0" marR="0" algn="just">
                        <a:lnSpc>
                          <a:spcPct val="107000"/>
                        </a:lnSpc>
                        <a:spcBef>
                          <a:spcPts val="0"/>
                        </a:spcBef>
                        <a:spcAft>
                          <a:spcPts val="0"/>
                        </a:spcAft>
                      </a:pPr>
                      <a:r>
                        <a:rPr lang="en-US" sz="1100">
                          <a:solidFill>
                            <a:srgbClr val="000000"/>
                          </a:solidFill>
                          <a:effectLst/>
                          <a:latin typeface="Times New Roman"/>
                          <a:ea typeface="Times New Roman"/>
                          <a:cs typeface="Times New Roman"/>
                        </a:rPr>
                        <a:t>- Không có lỗi chính tả. </a:t>
                      </a:r>
                      <a:endParaRPr lang="en-US" sz="900">
                        <a:effectLst/>
                        <a:latin typeface="Calibri"/>
                        <a:ea typeface="Calibri"/>
                        <a:cs typeface="Times New Roman"/>
                      </a:endParaRPr>
                    </a:p>
                  </a:txBody>
                  <a:tcPr marL="62371" marR="623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07000"/>
                        </a:lnSpc>
                        <a:spcBef>
                          <a:spcPts val="0"/>
                        </a:spcBef>
                        <a:spcAft>
                          <a:spcPts val="0"/>
                        </a:spcAft>
                      </a:pPr>
                      <a:r>
                        <a:rPr lang="en-US" sz="1100" b="1" dirty="0">
                          <a:solidFill>
                            <a:srgbClr val="000000"/>
                          </a:solidFill>
                          <a:effectLst/>
                          <a:latin typeface="Times New Roman"/>
                          <a:ea typeface="Times New Roman"/>
                          <a:cs typeface="Times New Roman"/>
                        </a:rPr>
                        <a:t>2 </a:t>
                      </a:r>
                      <a:r>
                        <a:rPr lang="en-US" sz="1100" b="1" dirty="0" err="1">
                          <a:solidFill>
                            <a:srgbClr val="000000"/>
                          </a:solidFill>
                          <a:effectLst/>
                          <a:latin typeface="Times New Roman"/>
                          <a:ea typeface="Times New Roman"/>
                          <a:cs typeface="Times New Roman"/>
                        </a:rPr>
                        <a:t>điểm</a:t>
                      </a:r>
                      <a:r>
                        <a:rPr lang="en-US" sz="1100" b="1" dirty="0">
                          <a:solidFill>
                            <a:srgbClr val="000000"/>
                          </a:solidFill>
                          <a:effectLst/>
                          <a:latin typeface="Times New Roman"/>
                          <a:ea typeface="Times New Roman"/>
                          <a:cs typeface="Times New Roman"/>
                        </a:rPr>
                        <a:t> </a:t>
                      </a:r>
                      <a:endParaRPr lang="en-US" sz="900" dirty="0">
                        <a:effectLst/>
                        <a:latin typeface="Calibri"/>
                        <a:ea typeface="Calibri"/>
                        <a:cs typeface="Times New Roman"/>
                      </a:endParaRPr>
                    </a:p>
                    <a:p>
                      <a:pPr marL="0" marR="0" algn="just">
                        <a:lnSpc>
                          <a:spcPct val="107000"/>
                        </a:lnSpc>
                        <a:spcBef>
                          <a:spcPts val="0"/>
                        </a:spcBef>
                        <a:spcAft>
                          <a:spcPts val="0"/>
                        </a:spcAft>
                      </a:pPr>
                      <a:r>
                        <a:rPr lang="en-US" sz="1100" dirty="0">
                          <a:solidFill>
                            <a:srgbClr val="000000"/>
                          </a:solidFill>
                          <a:effectLst/>
                          <a:latin typeface="Times New Roman"/>
                          <a:ea typeface="Times New Roman"/>
                          <a:cs typeface="Times New Roman"/>
                        </a:rPr>
                        <a:t>- </a:t>
                      </a:r>
                      <a:r>
                        <a:rPr lang="en-US" sz="1100" dirty="0" err="1">
                          <a:solidFill>
                            <a:srgbClr val="000000"/>
                          </a:solidFill>
                          <a:effectLst/>
                          <a:latin typeface="Times New Roman"/>
                          <a:ea typeface="Times New Roman"/>
                          <a:cs typeface="Times New Roman"/>
                        </a:rPr>
                        <a:t>Bài</a:t>
                      </a:r>
                      <a:r>
                        <a:rPr lang="en-US" sz="1100" dirty="0">
                          <a:solidFill>
                            <a:srgbClr val="000000"/>
                          </a:solidFill>
                          <a:effectLst/>
                          <a:latin typeface="Times New Roman"/>
                          <a:ea typeface="Times New Roman"/>
                          <a:cs typeface="Times New Roman"/>
                        </a:rPr>
                        <a:t> </a:t>
                      </a:r>
                      <a:r>
                        <a:rPr lang="en-US" sz="1100" dirty="0" err="1">
                          <a:solidFill>
                            <a:srgbClr val="000000"/>
                          </a:solidFill>
                          <a:effectLst/>
                          <a:latin typeface="Times New Roman"/>
                          <a:ea typeface="Times New Roman"/>
                          <a:cs typeface="Times New Roman"/>
                        </a:rPr>
                        <a:t>làm</a:t>
                      </a:r>
                      <a:r>
                        <a:rPr lang="en-US" sz="1100" dirty="0">
                          <a:solidFill>
                            <a:srgbClr val="000000"/>
                          </a:solidFill>
                          <a:effectLst/>
                          <a:latin typeface="Times New Roman"/>
                          <a:ea typeface="Times New Roman"/>
                          <a:cs typeface="Times New Roman"/>
                        </a:rPr>
                        <a:t> </a:t>
                      </a:r>
                      <a:r>
                        <a:rPr lang="en-US" sz="1100" dirty="0" err="1">
                          <a:solidFill>
                            <a:srgbClr val="000000"/>
                          </a:solidFill>
                          <a:effectLst/>
                          <a:latin typeface="Times New Roman"/>
                          <a:ea typeface="Times New Roman"/>
                          <a:cs typeface="Times New Roman"/>
                        </a:rPr>
                        <a:t>đầy</a:t>
                      </a:r>
                      <a:r>
                        <a:rPr lang="en-US" sz="1100" dirty="0">
                          <a:solidFill>
                            <a:srgbClr val="000000"/>
                          </a:solidFill>
                          <a:effectLst/>
                          <a:latin typeface="Times New Roman"/>
                          <a:ea typeface="Times New Roman"/>
                          <a:cs typeface="Times New Roman"/>
                        </a:rPr>
                        <a:t> </a:t>
                      </a:r>
                      <a:r>
                        <a:rPr lang="en-US" sz="1100" dirty="0" err="1">
                          <a:solidFill>
                            <a:srgbClr val="000000"/>
                          </a:solidFill>
                          <a:effectLst/>
                          <a:latin typeface="Times New Roman"/>
                          <a:ea typeface="Times New Roman"/>
                          <a:cs typeface="Times New Roman"/>
                        </a:rPr>
                        <a:t>đủ</a:t>
                      </a:r>
                      <a:r>
                        <a:rPr lang="en-US" sz="1100" dirty="0">
                          <a:solidFill>
                            <a:srgbClr val="000000"/>
                          </a:solidFill>
                          <a:effectLst/>
                          <a:latin typeface="Times New Roman"/>
                          <a:ea typeface="Times New Roman"/>
                          <a:cs typeface="Times New Roman"/>
                        </a:rPr>
                        <a:t>, </a:t>
                      </a:r>
                      <a:r>
                        <a:rPr lang="en-US" sz="1100" dirty="0" err="1">
                          <a:solidFill>
                            <a:srgbClr val="000000"/>
                          </a:solidFill>
                          <a:effectLst/>
                          <a:latin typeface="Times New Roman"/>
                          <a:ea typeface="Times New Roman"/>
                          <a:cs typeface="Times New Roman"/>
                        </a:rPr>
                        <a:t>chỉn</a:t>
                      </a:r>
                      <a:r>
                        <a:rPr lang="en-US" sz="1100" dirty="0">
                          <a:solidFill>
                            <a:srgbClr val="000000"/>
                          </a:solidFill>
                          <a:effectLst/>
                          <a:latin typeface="Times New Roman"/>
                          <a:ea typeface="Times New Roman"/>
                          <a:cs typeface="Times New Roman"/>
                        </a:rPr>
                        <a:t> </a:t>
                      </a:r>
                      <a:r>
                        <a:rPr lang="en-US" sz="1100" dirty="0" err="1">
                          <a:solidFill>
                            <a:srgbClr val="000000"/>
                          </a:solidFill>
                          <a:effectLst/>
                          <a:latin typeface="Times New Roman"/>
                          <a:ea typeface="Times New Roman"/>
                          <a:cs typeface="Times New Roman"/>
                        </a:rPr>
                        <a:t>chu</a:t>
                      </a:r>
                      <a:r>
                        <a:rPr lang="en-US" sz="1100" dirty="0">
                          <a:solidFill>
                            <a:srgbClr val="000000"/>
                          </a:solidFill>
                          <a:effectLst/>
                          <a:latin typeface="Times New Roman"/>
                          <a:ea typeface="Times New Roman"/>
                          <a:cs typeface="Times New Roman"/>
                        </a:rPr>
                        <a:t>, </a:t>
                      </a:r>
                      <a:r>
                        <a:rPr lang="en-US" sz="1100" dirty="0" err="1">
                          <a:solidFill>
                            <a:srgbClr val="000000"/>
                          </a:solidFill>
                          <a:effectLst/>
                          <a:latin typeface="Times New Roman"/>
                          <a:ea typeface="Times New Roman"/>
                          <a:cs typeface="Times New Roman"/>
                        </a:rPr>
                        <a:t>trình</a:t>
                      </a:r>
                      <a:r>
                        <a:rPr lang="en-US" sz="1100" dirty="0">
                          <a:solidFill>
                            <a:srgbClr val="000000"/>
                          </a:solidFill>
                          <a:effectLst/>
                          <a:latin typeface="Times New Roman"/>
                          <a:ea typeface="Times New Roman"/>
                          <a:cs typeface="Times New Roman"/>
                        </a:rPr>
                        <a:t> </a:t>
                      </a:r>
                      <a:r>
                        <a:rPr lang="en-US" sz="1100" dirty="0" err="1">
                          <a:solidFill>
                            <a:srgbClr val="000000"/>
                          </a:solidFill>
                          <a:effectLst/>
                          <a:latin typeface="Times New Roman"/>
                          <a:ea typeface="Times New Roman"/>
                          <a:cs typeface="Times New Roman"/>
                        </a:rPr>
                        <a:t>bày</a:t>
                      </a:r>
                      <a:r>
                        <a:rPr lang="en-US" sz="1100" dirty="0">
                          <a:solidFill>
                            <a:srgbClr val="000000"/>
                          </a:solidFill>
                          <a:effectLst/>
                          <a:latin typeface="Times New Roman"/>
                          <a:ea typeface="Times New Roman"/>
                          <a:cs typeface="Times New Roman"/>
                        </a:rPr>
                        <a:t> </a:t>
                      </a:r>
                      <a:r>
                        <a:rPr lang="en-US" sz="1100" dirty="0" err="1">
                          <a:solidFill>
                            <a:srgbClr val="000000"/>
                          </a:solidFill>
                          <a:effectLst/>
                          <a:latin typeface="Times New Roman"/>
                          <a:ea typeface="Times New Roman"/>
                          <a:cs typeface="Times New Roman"/>
                        </a:rPr>
                        <a:t>cẩn</a:t>
                      </a:r>
                      <a:r>
                        <a:rPr lang="en-US" sz="1100" dirty="0">
                          <a:solidFill>
                            <a:srgbClr val="000000"/>
                          </a:solidFill>
                          <a:effectLst/>
                          <a:latin typeface="Times New Roman"/>
                          <a:ea typeface="Times New Roman"/>
                          <a:cs typeface="Times New Roman"/>
                        </a:rPr>
                        <a:t> </a:t>
                      </a:r>
                      <a:r>
                        <a:rPr lang="en-US" sz="1100" dirty="0" err="1">
                          <a:solidFill>
                            <a:srgbClr val="000000"/>
                          </a:solidFill>
                          <a:effectLst/>
                          <a:latin typeface="Times New Roman"/>
                          <a:ea typeface="Times New Roman"/>
                          <a:cs typeface="Times New Roman"/>
                        </a:rPr>
                        <a:t>thận</a:t>
                      </a:r>
                      <a:r>
                        <a:rPr lang="en-US" sz="1100" dirty="0">
                          <a:solidFill>
                            <a:srgbClr val="000000"/>
                          </a:solidFill>
                          <a:effectLst/>
                          <a:latin typeface="Times New Roman"/>
                          <a:ea typeface="Times New Roman"/>
                          <a:cs typeface="Times New Roman"/>
                        </a:rPr>
                        <a:t>. </a:t>
                      </a:r>
                      <a:endParaRPr lang="en-US" sz="900" dirty="0">
                        <a:effectLst/>
                        <a:latin typeface="Calibri"/>
                        <a:ea typeface="Calibri"/>
                        <a:cs typeface="Times New Roman"/>
                      </a:endParaRPr>
                    </a:p>
                    <a:p>
                      <a:pPr marL="0" marR="0" algn="just">
                        <a:lnSpc>
                          <a:spcPct val="107000"/>
                        </a:lnSpc>
                        <a:spcBef>
                          <a:spcPts val="0"/>
                        </a:spcBef>
                        <a:spcAft>
                          <a:spcPts val="0"/>
                        </a:spcAft>
                      </a:pPr>
                      <a:r>
                        <a:rPr lang="en-US" sz="1100" dirty="0">
                          <a:solidFill>
                            <a:srgbClr val="000000"/>
                          </a:solidFill>
                          <a:effectLst/>
                          <a:latin typeface="Times New Roman"/>
                          <a:ea typeface="Times New Roman"/>
                          <a:cs typeface="Times New Roman"/>
                        </a:rPr>
                        <a:t>- </a:t>
                      </a:r>
                      <a:r>
                        <a:rPr lang="en-US" sz="1100" dirty="0" err="1">
                          <a:solidFill>
                            <a:srgbClr val="000000"/>
                          </a:solidFill>
                          <a:effectLst/>
                          <a:latin typeface="Times New Roman"/>
                          <a:ea typeface="Times New Roman"/>
                          <a:cs typeface="Times New Roman"/>
                        </a:rPr>
                        <a:t>Không</a:t>
                      </a:r>
                      <a:r>
                        <a:rPr lang="en-US" sz="1100" dirty="0">
                          <a:solidFill>
                            <a:srgbClr val="000000"/>
                          </a:solidFill>
                          <a:effectLst/>
                          <a:latin typeface="Times New Roman"/>
                          <a:ea typeface="Times New Roman"/>
                          <a:cs typeface="Times New Roman"/>
                        </a:rPr>
                        <a:t> </a:t>
                      </a:r>
                      <a:r>
                        <a:rPr lang="en-US" sz="1100" dirty="0" err="1">
                          <a:solidFill>
                            <a:srgbClr val="000000"/>
                          </a:solidFill>
                          <a:effectLst/>
                          <a:latin typeface="Times New Roman"/>
                          <a:ea typeface="Times New Roman"/>
                          <a:cs typeface="Times New Roman"/>
                        </a:rPr>
                        <a:t>có</a:t>
                      </a:r>
                      <a:r>
                        <a:rPr lang="en-US" sz="1100" dirty="0">
                          <a:solidFill>
                            <a:srgbClr val="000000"/>
                          </a:solidFill>
                          <a:effectLst/>
                          <a:latin typeface="Times New Roman"/>
                          <a:ea typeface="Times New Roman"/>
                          <a:cs typeface="Times New Roman"/>
                        </a:rPr>
                        <a:t> </a:t>
                      </a:r>
                      <a:r>
                        <a:rPr lang="en-US" sz="1100" dirty="0" err="1">
                          <a:solidFill>
                            <a:srgbClr val="000000"/>
                          </a:solidFill>
                          <a:effectLst/>
                          <a:latin typeface="Times New Roman"/>
                          <a:ea typeface="Times New Roman"/>
                          <a:cs typeface="Times New Roman"/>
                        </a:rPr>
                        <a:t>lỗi</a:t>
                      </a:r>
                      <a:r>
                        <a:rPr lang="en-US" sz="1100" dirty="0">
                          <a:solidFill>
                            <a:srgbClr val="000000"/>
                          </a:solidFill>
                          <a:effectLst/>
                          <a:latin typeface="Times New Roman"/>
                          <a:ea typeface="Times New Roman"/>
                          <a:cs typeface="Times New Roman"/>
                        </a:rPr>
                        <a:t> </a:t>
                      </a:r>
                      <a:r>
                        <a:rPr lang="en-US" sz="1100" dirty="0" err="1">
                          <a:solidFill>
                            <a:srgbClr val="000000"/>
                          </a:solidFill>
                          <a:effectLst/>
                          <a:latin typeface="Times New Roman"/>
                          <a:ea typeface="Times New Roman"/>
                          <a:cs typeface="Times New Roman"/>
                        </a:rPr>
                        <a:t>chính</a:t>
                      </a:r>
                      <a:r>
                        <a:rPr lang="en-US" sz="1100" dirty="0">
                          <a:solidFill>
                            <a:srgbClr val="000000"/>
                          </a:solidFill>
                          <a:effectLst/>
                          <a:latin typeface="Times New Roman"/>
                          <a:ea typeface="Times New Roman"/>
                          <a:cs typeface="Times New Roman"/>
                        </a:rPr>
                        <a:t> </a:t>
                      </a:r>
                      <a:r>
                        <a:rPr lang="en-US" sz="1100" dirty="0" err="1">
                          <a:solidFill>
                            <a:srgbClr val="000000"/>
                          </a:solidFill>
                          <a:effectLst/>
                          <a:latin typeface="Times New Roman"/>
                          <a:ea typeface="Times New Roman"/>
                          <a:cs typeface="Times New Roman"/>
                        </a:rPr>
                        <a:t>tả</a:t>
                      </a:r>
                      <a:r>
                        <a:rPr lang="en-US" sz="1100" dirty="0">
                          <a:effectLst/>
                          <a:latin typeface="Times New Roman"/>
                          <a:ea typeface="Times New Roman"/>
                          <a:cs typeface="Times New Roman"/>
                        </a:rPr>
                        <a:t>.</a:t>
                      </a:r>
                      <a:endParaRPr lang="en-US" sz="900" dirty="0">
                        <a:effectLst/>
                        <a:latin typeface="Calibri"/>
                        <a:ea typeface="Calibri"/>
                        <a:cs typeface="Times New Roman"/>
                      </a:endParaRPr>
                    </a:p>
                  </a:txBody>
                  <a:tcPr marL="62371" marR="623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1039">
                <a:tc>
                  <a:txBody>
                    <a:bodyPr/>
                    <a:lstStyle/>
                    <a:p>
                      <a:pPr marL="0" marR="0" algn="ctr">
                        <a:lnSpc>
                          <a:spcPct val="107000"/>
                        </a:lnSpc>
                        <a:spcBef>
                          <a:spcPts val="0"/>
                        </a:spcBef>
                        <a:spcAft>
                          <a:spcPts val="0"/>
                        </a:spcAft>
                      </a:pPr>
                      <a:r>
                        <a:rPr lang="en-US" sz="1100" b="1">
                          <a:solidFill>
                            <a:srgbClr val="000000"/>
                          </a:solidFill>
                          <a:effectLst/>
                          <a:latin typeface="Times New Roman"/>
                          <a:ea typeface="Times New Roman"/>
                          <a:cs typeface="Times New Roman"/>
                        </a:rPr>
                        <a:t>Điểm</a:t>
                      </a:r>
                      <a:endParaRPr lang="en-US" sz="900">
                        <a:effectLst/>
                        <a:latin typeface="Calibri"/>
                        <a:ea typeface="Calibri"/>
                        <a:cs typeface="Times New Roman"/>
                      </a:endParaRPr>
                    </a:p>
                  </a:txBody>
                  <a:tcPr marL="62371" marR="623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just">
                        <a:lnSpc>
                          <a:spcPct val="107000"/>
                        </a:lnSpc>
                        <a:spcBef>
                          <a:spcPts val="0"/>
                        </a:spcBef>
                        <a:spcAft>
                          <a:spcPts val="0"/>
                        </a:spcAft>
                      </a:pPr>
                      <a:r>
                        <a:rPr lang="en-US" sz="1100" b="1">
                          <a:solidFill>
                            <a:srgbClr val="000000"/>
                          </a:solidFill>
                          <a:effectLst/>
                          <a:latin typeface="Times New Roman"/>
                          <a:ea typeface="Times New Roman"/>
                          <a:cs typeface="Times New Roman"/>
                        </a:rPr>
                        <a:t> </a:t>
                      </a:r>
                      <a:endParaRPr lang="en-US" sz="900">
                        <a:effectLst/>
                        <a:latin typeface="Calibri"/>
                        <a:ea typeface="Calibri"/>
                        <a:cs typeface="Times New Roman"/>
                      </a:endParaRPr>
                    </a:p>
                  </a:txBody>
                  <a:tcPr marL="62371" marR="623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07000"/>
                        </a:lnSpc>
                        <a:spcBef>
                          <a:spcPts val="0"/>
                        </a:spcBef>
                        <a:spcAft>
                          <a:spcPts val="0"/>
                        </a:spcAft>
                      </a:pPr>
                      <a:r>
                        <a:rPr lang="en-US" sz="1100" b="1">
                          <a:solidFill>
                            <a:srgbClr val="000000"/>
                          </a:solidFill>
                          <a:effectLst/>
                          <a:latin typeface="Times New Roman"/>
                          <a:ea typeface="Times New Roman"/>
                          <a:cs typeface="Times New Roman"/>
                        </a:rPr>
                        <a:t> </a:t>
                      </a:r>
                      <a:endParaRPr lang="en-US" sz="900">
                        <a:effectLst/>
                        <a:latin typeface="Calibri"/>
                        <a:ea typeface="Calibri"/>
                        <a:cs typeface="Times New Roman"/>
                      </a:endParaRPr>
                    </a:p>
                  </a:txBody>
                  <a:tcPr marL="62371" marR="623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07000"/>
                        </a:lnSpc>
                        <a:spcBef>
                          <a:spcPts val="0"/>
                        </a:spcBef>
                        <a:spcAft>
                          <a:spcPts val="0"/>
                        </a:spcAft>
                      </a:pPr>
                      <a:r>
                        <a:rPr lang="en-US" sz="1100" b="1">
                          <a:solidFill>
                            <a:srgbClr val="000000"/>
                          </a:solidFill>
                          <a:effectLst/>
                          <a:latin typeface="Times New Roman"/>
                          <a:ea typeface="Times New Roman"/>
                          <a:cs typeface="Times New Roman"/>
                        </a:rPr>
                        <a:t> </a:t>
                      </a:r>
                      <a:endParaRPr lang="en-US" sz="900">
                        <a:effectLst/>
                        <a:latin typeface="Calibri"/>
                        <a:ea typeface="Calibri"/>
                        <a:cs typeface="Times New Roman"/>
                      </a:endParaRPr>
                    </a:p>
                  </a:txBody>
                  <a:tcPr marL="62371" marR="623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448308">
                <a:tc>
                  <a:txBody>
                    <a:bodyPr/>
                    <a:lstStyle/>
                    <a:p>
                      <a:pPr marL="0" marR="0" algn="ctr">
                        <a:lnSpc>
                          <a:spcPct val="107000"/>
                        </a:lnSpc>
                        <a:spcBef>
                          <a:spcPts val="0"/>
                        </a:spcBef>
                        <a:spcAft>
                          <a:spcPts val="0"/>
                        </a:spcAft>
                      </a:pPr>
                      <a:r>
                        <a:rPr lang="en-US" sz="1100" b="1">
                          <a:solidFill>
                            <a:srgbClr val="000000"/>
                          </a:solidFill>
                          <a:effectLst/>
                          <a:latin typeface="Times New Roman"/>
                          <a:ea typeface="Times New Roman"/>
                          <a:cs typeface="Times New Roman"/>
                        </a:rPr>
                        <a:t>Nội dung</a:t>
                      </a:r>
                      <a:endParaRPr lang="en-US" sz="900">
                        <a:effectLst/>
                        <a:latin typeface="Calibri"/>
                        <a:ea typeface="Calibri"/>
                        <a:cs typeface="Times New Roman"/>
                      </a:endParaRPr>
                    </a:p>
                    <a:p>
                      <a:pPr marL="0" marR="0" algn="ctr">
                        <a:lnSpc>
                          <a:spcPct val="107000"/>
                        </a:lnSpc>
                        <a:spcBef>
                          <a:spcPts val="0"/>
                        </a:spcBef>
                        <a:spcAft>
                          <a:spcPts val="0"/>
                        </a:spcAft>
                      </a:pPr>
                      <a:r>
                        <a:rPr lang="en-US" sz="1100" b="1">
                          <a:solidFill>
                            <a:srgbClr val="000000"/>
                          </a:solidFill>
                          <a:effectLst/>
                          <a:latin typeface="Times New Roman"/>
                          <a:ea typeface="Times New Roman"/>
                          <a:cs typeface="Times New Roman"/>
                        </a:rPr>
                        <a:t>(6 điểm)</a:t>
                      </a:r>
                      <a:endParaRPr lang="en-US" sz="900">
                        <a:effectLst/>
                        <a:latin typeface="Calibri"/>
                        <a:ea typeface="Calibri"/>
                        <a:cs typeface="Times New Roman"/>
                      </a:endParaRPr>
                    </a:p>
                  </a:txBody>
                  <a:tcPr marL="62371" marR="623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just">
                        <a:lnSpc>
                          <a:spcPct val="107000"/>
                        </a:lnSpc>
                        <a:spcBef>
                          <a:spcPts val="0"/>
                        </a:spcBef>
                        <a:spcAft>
                          <a:spcPts val="0"/>
                        </a:spcAft>
                      </a:pPr>
                      <a:r>
                        <a:rPr lang="en-US" sz="1100" b="1">
                          <a:solidFill>
                            <a:srgbClr val="000000"/>
                          </a:solidFill>
                          <a:effectLst/>
                          <a:latin typeface="Times New Roman"/>
                          <a:ea typeface="Times New Roman"/>
                          <a:cs typeface="Times New Roman"/>
                        </a:rPr>
                        <a:t>1 - 3 điểm</a:t>
                      </a:r>
                      <a:endParaRPr lang="en-US" sz="900">
                        <a:effectLst/>
                        <a:latin typeface="Calibri"/>
                        <a:ea typeface="Calibri"/>
                        <a:cs typeface="Times New Roman"/>
                      </a:endParaRPr>
                    </a:p>
                    <a:p>
                      <a:pPr marL="0" marR="0" algn="just">
                        <a:lnSpc>
                          <a:spcPct val="107000"/>
                        </a:lnSpc>
                        <a:spcBef>
                          <a:spcPts val="0"/>
                        </a:spcBef>
                        <a:spcAft>
                          <a:spcPts val="0"/>
                        </a:spcAft>
                      </a:pPr>
                      <a:r>
                        <a:rPr lang="en-US" sz="1100">
                          <a:solidFill>
                            <a:srgbClr val="000000"/>
                          </a:solidFill>
                          <a:effectLst/>
                          <a:latin typeface="Times New Roman"/>
                          <a:ea typeface="Times New Roman"/>
                          <a:cs typeface="Times New Roman"/>
                        </a:rPr>
                        <a:t>- Chưa trả lời đúng câu hỏi trọng tâm. </a:t>
                      </a:r>
                      <a:endParaRPr lang="en-US" sz="900">
                        <a:effectLst/>
                        <a:latin typeface="Calibri"/>
                        <a:ea typeface="Calibri"/>
                        <a:cs typeface="Times New Roman"/>
                      </a:endParaRPr>
                    </a:p>
                    <a:p>
                      <a:pPr marL="0" marR="0" algn="just">
                        <a:lnSpc>
                          <a:spcPct val="107000"/>
                        </a:lnSpc>
                        <a:spcBef>
                          <a:spcPts val="0"/>
                        </a:spcBef>
                        <a:spcAft>
                          <a:spcPts val="0"/>
                        </a:spcAft>
                      </a:pPr>
                      <a:r>
                        <a:rPr lang="en-US" sz="1100">
                          <a:solidFill>
                            <a:srgbClr val="000000"/>
                          </a:solidFill>
                          <a:effectLst/>
                          <a:latin typeface="Times New Roman"/>
                          <a:ea typeface="Times New Roman"/>
                          <a:cs typeface="Times New Roman"/>
                        </a:rPr>
                        <a:t>- Không trả lời đủ hết các câu hỏi gợi dẫn.</a:t>
                      </a:r>
                      <a:endParaRPr lang="en-US" sz="900">
                        <a:effectLst/>
                        <a:latin typeface="Calibri"/>
                        <a:ea typeface="Calibri"/>
                        <a:cs typeface="Times New Roman"/>
                      </a:endParaRPr>
                    </a:p>
                    <a:p>
                      <a:pPr marL="0" marR="0" algn="just">
                        <a:lnSpc>
                          <a:spcPct val="107000"/>
                        </a:lnSpc>
                        <a:spcBef>
                          <a:spcPts val="0"/>
                        </a:spcBef>
                        <a:spcAft>
                          <a:spcPts val="0"/>
                        </a:spcAft>
                      </a:pPr>
                      <a:r>
                        <a:rPr lang="en-US" sz="1100">
                          <a:solidFill>
                            <a:srgbClr val="000000"/>
                          </a:solidFill>
                          <a:effectLst/>
                          <a:latin typeface="Times New Roman"/>
                          <a:ea typeface="Times New Roman"/>
                          <a:cs typeface="Times New Roman"/>
                        </a:rPr>
                        <a:t>- Nội dung sơ sài mới dừng lại ở mức độ biết và nhận diện.</a:t>
                      </a:r>
                      <a:endParaRPr lang="en-US" sz="900">
                        <a:effectLst/>
                        <a:latin typeface="Calibri"/>
                        <a:ea typeface="Calibri"/>
                        <a:cs typeface="Times New Roman"/>
                      </a:endParaRPr>
                    </a:p>
                  </a:txBody>
                  <a:tcPr marL="62371" marR="623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07000"/>
                        </a:lnSpc>
                        <a:spcBef>
                          <a:spcPts val="0"/>
                        </a:spcBef>
                        <a:spcAft>
                          <a:spcPts val="0"/>
                        </a:spcAft>
                      </a:pPr>
                      <a:r>
                        <a:rPr lang="en-US" sz="1100" b="1">
                          <a:solidFill>
                            <a:srgbClr val="000000"/>
                          </a:solidFill>
                          <a:effectLst/>
                          <a:latin typeface="Times New Roman"/>
                          <a:ea typeface="Times New Roman"/>
                          <a:cs typeface="Times New Roman"/>
                        </a:rPr>
                        <a:t>4 – 5 điểm </a:t>
                      </a:r>
                      <a:endParaRPr lang="en-US" sz="900">
                        <a:effectLst/>
                        <a:latin typeface="Calibri"/>
                        <a:ea typeface="Calibri"/>
                        <a:cs typeface="Times New Roman"/>
                      </a:endParaRPr>
                    </a:p>
                    <a:p>
                      <a:pPr marL="0" marR="0" algn="just">
                        <a:lnSpc>
                          <a:spcPct val="107000"/>
                        </a:lnSpc>
                        <a:spcBef>
                          <a:spcPts val="0"/>
                        </a:spcBef>
                        <a:spcAft>
                          <a:spcPts val="0"/>
                        </a:spcAft>
                      </a:pPr>
                      <a:r>
                        <a:rPr lang="en-US" sz="1100">
                          <a:solidFill>
                            <a:srgbClr val="000000"/>
                          </a:solidFill>
                          <a:effectLst/>
                          <a:latin typeface="Times New Roman"/>
                          <a:ea typeface="Times New Roman"/>
                          <a:cs typeface="Times New Roman"/>
                        </a:rPr>
                        <a:t>- Trả lời tương đối đầy đủ các câu hỏi gợi dẫn. </a:t>
                      </a:r>
                      <a:endParaRPr lang="en-US" sz="900">
                        <a:effectLst/>
                        <a:latin typeface="Calibri"/>
                        <a:ea typeface="Calibri"/>
                        <a:cs typeface="Times New Roman"/>
                      </a:endParaRPr>
                    </a:p>
                    <a:p>
                      <a:pPr marL="0" marR="0" algn="just">
                        <a:lnSpc>
                          <a:spcPct val="107000"/>
                        </a:lnSpc>
                        <a:spcBef>
                          <a:spcPts val="0"/>
                        </a:spcBef>
                        <a:spcAft>
                          <a:spcPts val="0"/>
                        </a:spcAft>
                      </a:pPr>
                      <a:r>
                        <a:rPr lang="en-US" sz="1100">
                          <a:solidFill>
                            <a:srgbClr val="000000"/>
                          </a:solidFill>
                          <a:effectLst/>
                          <a:latin typeface="Times New Roman"/>
                          <a:ea typeface="Times New Roman"/>
                          <a:cs typeface="Times New Roman"/>
                        </a:rPr>
                        <a:t>- Trả lời đúng trọng tâm</a:t>
                      </a:r>
                      <a:r>
                        <a:rPr lang="en-US" sz="1100">
                          <a:effectLst/>
                          <a:latin typeface="Times New Roman"/>
                          <a:ea typeface="Times New Roman"/>
                          <a:cs typeface="Times New Roman"/>
                        </a:rPr>
                        <a:t>. </a:t>
                      </a:r>
                      <a:r>
                        <a:rPr lang="en-US" sz="1100">
                          <a:solidFill>
                            <a:srgbClr val="000000"/>
                          </a:solidFill>
                          <a:effectLst/>
                          <a:latin typeface="Times New Roman"/>
                          <a:ea typeface="Times New Roman"/>
                          <a:cs typeface="Times New Roman"/>
                        </a:rPr>
                        <a:t>Có ít nhất 1- 2 ý mở rộng nâng cao. </a:t>
                      </a:r>
                      <a:endParaRPr lang="en-US" sz="900">
                        <a:effectLst/>
                        <a:latin typeface="Calibri"/>
                        <a:ea typeface="Calibri"/>
                        <a:cs typeface="Times New Roman"/>
                      </a:endParaRPr>
                    </a:p>
                  </a:txBody>
                  <a:tcPr marL="62371" marR="623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07000"/>
                        </a:lnSpc>
                        <a:spcBef>
                          <a:spcPts val="0"/>
                        </a:spcBef>
                        <a:spcAft>
                          <a:spcPts val="0"/>
                        </a:spcAft>
                      </a:pPr>
                      <a:r>
                        <a:rPr lang="en-US" sz="1100" b="1">
                          <a:solidFill>
                            <a:srgbClr val="000000"/>
                          </a:solidFill>
                          <a:effectLst/>
                          <a:latin typeface="Times New Roman"/>
                          <a:ea typeface="Times New Roman"/>
                          <a:cs typeface="Times New Roman"/>
                        </a:rPr>
                        <a:t>6 điểm</a:t>
                      </a:r>
                      <a:endParaRPr lang="en-US" sz="900">
                        <a:effectLst/>
                        <a:latin typeface="Calibri"/>
                        <a:ea typeface="Calibri"/>
                        <a:cs typeface="Times New Roman"/>
                      </a:endParaRPr>
                    </a:p>
                    <a:p>
                      <a:pPr marL="0" marR="0" algn="just">
                        <a:lnSpc>
                          <a:spcPct val="107000"/>
                        </a:lnSpc>
                        <a:spcBef>
                          <a:spcPts val="0"/>
                        </a:spcBef>
                        <a:spcAft>
                          <a:spcPts val="0"/>
                        </a:spcAft>
                      </a:pPr>
                      <a:r>
                        <a:rPr lang="en-US" sz="1100">
                          <a:solidFill>
                            <a:srgbClr val="000000"/>
                          </a:solidFill>
                          <a:effectLst/>
                          <a:latin typeface="Times New Roman"/>
                          <a:ea typeface="Times New Roman"/>
                          <a:cs typeface="Times New Roman"/>
                        </a:rPr>
                        <a:t>- Trả lời tương đối đầy đủ các câu hỏi gợi dẫn. </a:t>
                      </a:r>
                      <a:endParaRPr lang="en-US" sz="900">
                        <a:effectLst/>
                        <a:latin typeface="Calibri"/>
                        <a:ea typeface="Calibri"/>
                        <a:cs typeface="Times New Roman"/>
                      </a:endParaRPr>
                    </a:p>
                    <a:p>
                      <a:pPr marL="0" marR="0" algn="just">
                        <a:lnSpc>
                          <a:spcPct val="107000"/>
                        </a:lnSpc>
                        <a:spcBef>
                          <a:spcPts val="0"/>
                        </a:spcBef>
                        <a:spcAft>
                          <a:spcPts val="0"/>
                        </a:spcAft>
                      </a:pPr>
                      <a:r>
                        <a:rPr lang="en-US" sz="1100">
                          <a:solidFill>
                            <a:srgbClr val="000000"/>
                          </a:solidFill>
                          <a:effectLst/>
                          <a:latin typeface="Times New Roman"/>
                          <a:ea typeface="Times New Roman"/>
                          <a:cs typeface="Times New Roman"/>
                        </a:rPr>
                        <a:t>- Trả lời đúng trọng tâm</a:t>
                      </a:r>
                      <a:r>
                        <a:rPr lang="en-US" sz="1100">
                          <a:effectLst/>
                          <a:latin typeface="Times New Roman"/>
                          <a:ea typeface="Times New Roman"/>
                          <a:cs typeface="Times New Roman"/>
                        </a:rPr>
                        <a:t>. </a:t>
                      </a:r>
                      <a:r>
                        <a:rPr lang="en-US" sz="1100">
                          <a:solidFill>
                            <a:srgbClr val="000000"/>
                          </a:solidFill>
                          <a:effectLst/>
                          <a:latin typeface="Times New Roman"/>
                          <a:ea typeface="Times New Roman"/>
                          <a:cs typeface="Times New Roman"/>
                        </a:rPr>
                        <a:t>Có nhiều hơn 2 ý mở rộng nâng cao.</a:t>
                      </a:r>
                      <a:endParaRPr lang="en-US" sz="900">
                        <a:effectLst/>
                        <a:latin typeface="Calibri"/>
                        <a:ea typeface="Calibri"/>
                        <a:cs typeface="Times New Roman"/>
                      </a:endParaRPr>
                    </a:p>
                    <a:p>
                      <a:pPr marL="0" marR="0" algn="just">
                        <a:lnSpc>
                          <a:spcPct val="107000"/>
                        </a:lnSpc>
                        <a:spcBef>
                          <a:spcPts val="0"/>
                        </a:spcBef>
                        <a:spcAft>
                          <a:spcPts val="0"/>
                        </a:spcAft>
                      </a:pPr>
                      <a:r>
                        <a:rPr lang="en-US" sz="1100">
                          <a:solidFill>
                            <a:srgbClr val="000000"/>
                          </a:solidFill>
                          <a:effectLst/>
                          <a:latin typeface="Times New Roman"/>
                          <a:ea typeface="Times New Roman"/>
                          <a:cs typeface="Times New Roman"/>
                        </a:rPr>
                        <a:t>- Có sự sáng tạo. </a:t>
                      </a:r>
                      <a:endParaRPr lang="en-US" sz="900">
                        <a:effectLst/>
                        <a:latin typeface="Calibri"/>
                        <a:ea typeface="Calibri"/>
                        <a:cs typeface="Times New Roman"/>
                      </a:endParaRPr>
                    </a:p>
                  </a:txBody>
                  <a:tcPr marL="62371" marR="623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1039">
                <a:tc>
                  <a:txBody>
                    <a:bodyPr/>
                    <a:lstStyle/>
                    <a:p>
                      <a:pPr marL="0" marR="0" algn="ctr">
                        <a:lnSpc>
                          <a:spcPct val="107000"/>
                        </a:lnSpc>
                        <a:spcBef>
                          <a:spcPts val="0"/>
                        </a:spcBef>
                        <a:spcAft>
                          <a:spcPts val="0"/>
                        </a:spcAft>
                      </a:pPr>
                      <a:r>
                        <a:rPr lang="en-US" sz="1100" b="1">
                          <a:solidFill>
                            <a:srgbClr val="000000"/>
                          </a:solidFill>
                          <a:effectLst/>
                          <a:latin typeface="Times New Roman"/>
                          <a:ea typeface="Times New Roman"/>
                          <a:cs typeface="Times New Roman"/>
                        </a:rPr>
                        <a:t>Điểm</a:t>
                      </a:r>
                      <a:endParaRPr lang="en-US" sz="900">
                        <a:effectLst/>
                        <a:latin typeface="Calibri"/>
                        <a:ea typeface="Calibri"/>
                        <a:cs typeface="Times New Roman"/>
                      </a:endParaRPr>
                    </a:p>
                  </a:txBody>
                  <a:tcPr marL="62371" marR="623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just">
                        <a:lnSpc>
                          <a:spcPct val="107000"/>
                        </a:lnSpc>
                        <a:spcBef>
                          <a:spcPts val="0"/>
                        </a:spcBef>
                        <a:spcAft>
                          <a:spcPts val="0"/>
                        </a:spcAft>
                      </a:pPr>
                      <a:r>
                        <a:rPr lang="en-US" sz="1100" b="1">
                          <a:solidFill>
                            <a:srgbClr val="000000"/>
                          </a:solidFill>
                          <a:effectLst/>
                          <a:latin typeface="Times New Roman"/>
                          <a:ea typeface="Times New Roman"/>
                          <a:cs typeface="Times New Roman"/>
                        </a:rPr>
                        <a:t> </a:t>
                      </a:r>
                      <a:endParaRPr lang="en-US" sz="900">
                        <a:effectLst/>
                        <a:latin typeface="Calibri"/>
                        <a:ea typeface="Calibri"/>
                        <a:cs typeface="Times New Roman"/>
                      </a:endParaRPr>
                    </a:p>
                  </a:txBody>
                  <a:tcPr marL="62371" marR="623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07000"/>
                        </a:lnSpc>
                        <a:spcBef>
                          <a:spcPts val="0"/>
                        </a:spcBef>
                        <a:spcAft>
                          <a:spcPts val="0"/>
                        </a:spcAft>
                      </a:pPr>
                      <a:r>
                        <a:rPr lang="en-US" sz="1100" b="1">
                          <a:solidFill>
                            <a:srgbClr val="000000"/>
                          </a:solidFill>
                          <a:effectLst/>
                          <a:latin typeface="Times New Roman"/>
                          <a:ea typeface="Times New Roman"/>
                          <a:cs typeface="Times New Roman"/>
                        </a:rPr>
                        <a:t> </a:t>
                      </a:r>
                      <a:endParaRPr lang="en-US" sz="900">
                        <a:effectLst/>
                        <a:latin typeface="Calibri"/>
                        <a:ea typeface="Calibri"/>
                        <a:cs typeface="Times New Roman"/>
                      </a:endParaRPr>
                    </a:p>
                  </a:txBody>
                  <a:tcPr marL="62371" marR="623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07000"/>
                        </a:lnSpc>
                        <a:spcBef>
                          <a:spcPts val="0"/>
                        </a:spcBef>
                        <a:spcAft>
                          <a:spcPts val="0"/>
                        </a:spcAft>
                      </a:pPr>
                      <a:r>
                        <a:rPr lang="en-US" sz="1100" b="1">
                          <a:solidFill>
                            <a:srgbClr val="000000"/>
                          </a:solidFill>
                          <a:effectLst/>
                          <a:latin typeface="Times New Roman"/>
                          <a:ea typeface="Times New Roman"/>
                          <a:cs typeface="Times New Roman"/>
                        </a:rPr>
                        <a:t> </a:t>
                      </a:r>
                      <a:endParaRPr lang="en-US" sz="900">
                        <a:effectLst/>
                        <a:latin typeface="Calibri"/>
                        <a:ea typeface="Calibri"/>
                        <a:cs typeface="Times New Roman"/>
                      </a:endParaRPr>
                    </a:p>
                  </a:txBody>
                  <a:tcPr marL="62371" marR="623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86231">
                <a:tc>
                  <a:txBody>
                    <a:bodyPr/>
                    <a:lstStyle/>
                    <a:p>
                      <a:pPr marL="0" marR="0" algn="ctr">
                        <a:lnSpc>
                          <a:spcPct val="107000"/>
                        </a:lnSpc>
                        <a:spcBef>
                          <a:spcPts val="0"/>
                        </a:spcBef>
                        <a:spcAft>
                          <a:spcPts val="0"/>
                        </a:spcAft>
                      </a:pPr>
                      <a:r>
                        <a:rPr lang="en-US" sz="1100" b="1">
                          <a:solidFill>
                            <a:srgbClr val="000000"/>
                          </a:solidFill>
                          <a:effectLst/>
                          <a:latin typeface="Times New Roman"/>
                          <a:ea typeface="Times New Roman"/>
                          <a:cs typeface="Times New Roman"/>
                        </a:rPr>
                        <a:t>Hiệu quả nhóm</a:t>
                      </a:r>
                      <a:endParaRPr lang="en-US" sz="900">
                        <a:effectLst/>
                        <a:latin typeface="Calibri"/>
                        <a:ea typeface="Calibri"/>
                        <a:cs typeface="Times New Roman"/>
                      </a:endParaRPr>
                    </a:p>
                    <a:p>
                      <a:pPr marL="0" marR="0" algn="ctr">
                        <a:lnSpc>
                          <a:spcPct val="107000"/>
                        </a:lnSpc>
                        <a:spcBef>
                          <a:spcPts val="0"/>
                        </a:spcBef>
                        <a:spcAft>
                          <a:spcPts val="0"/>
                        </a:spcAft>
                      </a:pPr>
                      <a:r>
                        <a:rPr lang="en-US" sz="1100" b="1">
                          <a:solidFill>
                            <a:srgbClr val="000000"/>
                          </a:solidFill>
                          <a:effectLst/>
                          <a:latin typeface="Times New Roman"/>
                          <a:ea typeface="Times New Roman"/>
                          <a:cs typeface="Times New Roman"/>
                        </a:rPr>
                        <a:t>(2 điểm)</a:t>
                      </a:r>
                      <a:endParaRPr lang="en-US" sz="900">
                        <a:effectLst/>
                        <a:latin typeface="Calibri"/>
                        <a:ea typeface="Calibri"/>
                        <a:cs typeface="Times New Roman"/>
                      </a:endParaRPr>
                    </a:p>
                  </a:txBody>
                  <a:tcPr marL="62371" marR="623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just">
                        <a:lnSpc>
                          <a:spcPct val="107000"/>
                        </a:lnSpc>
                        <a:spcBef>
                          <a:spcPts val="0"/>
                        </a:spcBef>
                        <a:spcAft>
                          <a:spcPts val="0"/>
                        </a:spcAft>
                      </a:pPr>
                      <a:r>
                        <a:rPr lang="en-US" sz="1100" b="1">
                          <a:solidFill>
                            <a:srgbClr val="000000"/>
                          </a:solidFill>
                          <a:effectLst/>
                          <a:latin typeface="Times New Roman"/>
                          <a:ea typeface="Times New Roman"/>
                          <a:cs typeface="Times New Roman"/>
                        </a:rPr>
                        <a:t>0 điểm </a:t>
                      </a:r>
                      <a:endParaRPr lang="en-US" sz="900">
                        <a:effectLst/>
                        <a:latin typeface="Calibri"/>
                        <a:ea typeface="Calibri"/>
                        <a:cs typeface="Times New Roman"/>
                      </a:endParaRPr>
                    </a:p>
                    <a:p>
                      <a:pPr marL="0" marR="0" algn="just">
                        <a:lnSpc>
                          <a:spcPct val="107000"/>
                        </a:lnSpc>
                        <a:spcBef>
                          <a:spcPts val="0"/>
                        </a:spcBef>
                        <a:spcAft>
                          <a:spcPts val="0"/>
                        </a:spcAft>
                      </a:pPr>
                      <a:r>
                        <a:rPr lang="en-US" sz="1100">
                          <a:solidFill>
                            <a:srgbClr val="000000"/>
                          </a:solidFill>
                          <a:effectLst/>
                          <a:latin typeface="Times New Roman"/>
                          <a:ea typeface="Times New Roman"/>
                          <a:cs typeface="Times New Roman"/>
                        </a:rPr>
                        <a:t>- Các thành viên chưa gắn kết chặt chẽ. </a:t>
                      </a:r>
                      <a:endParaRPr lang="en-US" sz="900">
                        <a:effectLst/>
                        <a:latin typeface="Calibri"/>
                        <a:ea typeface="Calibri"/>
                        <a:cs typeface="Times New Roman"/>
                      </a:endParaRPr>
                    </a:p>
                    <a:p>
                      <a:pPr marL="0" marR="0" algn="just">
                        <a:lnSpc>
                          <a:spcPct val="107000"/>
                        </a:lnSpc>
                        <a:spcBef>
                          <a:spcPts val="0"/>
                        </a:spcBef>
                        <a:spcAft>
                          <a:spcPts val="0"/>
                        </a:spcAft>
                      </a:pPr>
                      <a:r>
                        <a:rPr lang="en-US" sz="1100">
                          <a:solidFill>
                            <a:srgbClr val="000000"/>
                          </a:solidFill>
                          <a:effectLst/>
                          <a:latin typeface="Times New Roman"/>
                          <a:ea typeface="Times New Roman"/>
                          <a:cs typeface="Times New Roman"/>
                        </a:rPr>
                        <a:t>- Vẫn còn trên 2 thành viên không tham gia hoạt động. </a:t>
                      </a:r>
                      <a:endParaRPr lang="en-US" sz="900">
                        <a:effectLst/>
                        <a:latin typeface="Calibri"/>
                        <a:ea typeface="Calibri"/>
                        <a:cs typeface="Times New Roman"/>
                      </a:endParaRPr>
                    </a:p>
                  </a:txBody>
                  <a:tcPr marL="62371" marR="623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07000"/>
                        </a:lnSpc>
                        <a:spcBef>
                          <a:spcPts val="0"/>
                        </a:spcBef>
                        <a:spcAft>
                          <a:spcPts val="0"/>
                        </a:spcAft>
                      </a:pPr>
                      <a:r>
                        <a:rPr lang="en-US" sz="1100" b="1">
                          <a:solidFill>
                            <a:srgbClr val="000000"/>
                          </a:solidFill>
                          <a:effectLst/>
                          <a:latin typeface="Times New Roman"/>
                          <a:ea typeface="Times New Roman"/>
                          <a:cs typeface="Times New Roman"/>
                        </a:rPr>
                        <a:t>1 điểm </a:t>
                      </a:r>
                      <a:endParaRPr lang="en-US" sz="900">
                        <a:effectLst/>
                        <a:latin typeface="Calibri"/>
                        <a:ea typeface="Calibri"/>
                        <a:cs typeface="Times New Roman"/>
                      </a:endParaRPr>
                    </a:p>
                    <a:p>
                      <a:pPr marL="0" marR="0" algn="just">
                        <a:lnSpc>
                          <a:spcPct val="107000"/>
                        </a:lnSpc>
                        <a:spcBef>
                          <a:spcPts val="0"/>
                        </a:spcBef>
                        <a:spcAft>
                          <a:spcPts val="0"/>
                        </a:spcAft>
                      </a:pPr>
                      <a:r>
                        <a:rPr lang="en-US" sz="1100">
                          <a:solidFill>
                            <a:srgbClr val="000000"/>
                          </a:solidFill>
                          <a:effectLst/>
                          <a:latin typeface="Times New Roman"/>
                          <a:ea typeface="Times New Roman"/>
                          <a:cs typeface="Times New Roman"/>
                        </a:rPr>
                        <a:t>- Hoạt động tương đối gắn kết, có tranh luận nhưng vẫn đi đến thống nhất. </a:t>
                      </a:r>
                      <a:endParaRPr lang="en-US" sz="900">
                        <a:effectLst/>
                        <a:latin typeface="Calibri"/>
                        <a:ea typeface="Calibri"/>
                        <a:cs typeface="Times New Roman"/>
                      </a:endParaRPr>
                    </a:p>
                    <a:p>
                      <a:pPr marL="0" marR="0" algn="just">
                        <a:lnSpc>
                          <a:spcPct val="107000"/>
                        </a:lnSpc>
                        <a:spcBef>
                          <a:spcPts val="0"/>
                        </a:spcBef>
                        <a:spcAft>
                          <a:spcPts val="0"/>
                        </a:spcAft>
                      </a:pPr>
                      <a:r>
                        <a:rPr lang="en-US" sz="1100">
                          <a:solidFill>
                            <a:srgbClr val="000000"/>
                          </a:solidFill>
                          <a:effectLst/>
                          <a:latin typeface="Times New Roman"/>
                          <a:ea typeface="Times New Roman"/>
                          <a:cs typeface="Times New Roman"/>
                        </a:rPr>
                        <a:t>- Vẫn còn 1 thành viên không tham gia hoạt động. </a:t>
                      </a:r>
                      <a:endParaRPr lang="en-US" sz="900">
                        <a:effectLst/>
                        <a:latin typeface="Calibri"/>
                        <a:ea typeface="Calibri"/>
                        <a:cs typeface="Times New Roman"/>
                      </a:endParaRPr>
                    </a:p>
                  </a:txBody>
                  <a:tcPr marL="62371" marR="623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07000"/>
                        </a:lnSpc>
                        <a:spcBef>
                          <a:spcPts val="0"/>
                        </a:spcBef>
                        <a:spcAft>
                          <a:spcPts val="0"/>
                        </a:spcAft>
                      </a:pPr>
                      <a:r>
                        <a:rPr lang="en-US" sz="1100" b="1">
                          <a:solidFill>
                            <a:srgbClr val="000000"/>
                          </a:solidFill>
                          <a:effectLst/>
                          <a:latin typeface="Times New Roman"/>
                          <a:ea typeface="Times New Roman"/>
                          <a:cs typeface="Times New Roman"/>
                        </a:rPr>
                        <a:t>2 điểm </a:t>
                      </a:r>
                      <a:endParaRPr lang="en-US" sz="900">
                        <a:effectLst/>
                        <a:latin typeface="Calibri"/>
                        <a:ea typeface="Calibri"/>
                        <a:cs typeface="Times New Roman"/>
                      </a:endParaRPr>
                    </a:p>
                    <a:p>
                      <a:pPr marL="0" marR="0" algn="just">
                        <a:lnSpc>
                          <a:spcPct val="107000"/>
                        </a:lnSpc>
                        <a:spcBef>
                          <a:spcPts val="0"/>
                        </a:spcBef>
                        <a:spcAft>
                          <a:spcPts val="0"/>
                        </a:spcAft>
                      </a:pPr>
                      <a:r>
                        <a:rPr lang="en-US" sz="1100">
                          <a:solidFill>
                            <a:srgbClr val="000000"/>
                          </a:solidFill>
                          <a:effectLst/>
                          <a:latin typeface="Times New Roman"/>
                          <a:ea typeface="Times New Roman"/>
                          <a:cs typeface="Times New Roman"/>
                        </a:rPr>
                        <a:t>- Hoạt động gắn kết, Có sự đồng thuận và nhiều ý tưởng khác biệt, sáng tạo. </a:t>
                      </a:r>
                      <a:endParaRPr lang="en-US" sz="900">
                        <a:effectLst/>
                        <a:latin typeface="Calibri"/>
                        <a:ea typeface="Calibri"/>
                        <a:cs typeface="Times New Roman"/>
                      </a:endParaRPr>
                    </a:p>
                    <a:p>
                      <a:pPr marL="0" marR="0" algn="just">
                        <a:lnSpc>
                          <a:spcPct val="107000"/>
                        </a:lnSpc>
                        <a:spcBef>
                          <a:spcPts val="0"/>
                        </a:spcBef>
                        <a:spcAft>
                          <a:spcPts val="0"/>
                        </a:spcAft>
                      </a:pPr>
                      <a:r>
                        <a:rPr lang="en-US" sz="1100">
                          <a:solidFill>
                            <a:srgbClr val="000000"/>
                          </a:solidFill>
                          <a:effectLst/>
                          <a:latin typeface="Times New Roman"/>
                          <a:ea typeface="Times New Roman"/>
                          <a:cs typeface="Times New Roman"/>
                        </a:rPr>
                        <a:t>- Toàn bộ thành viên đều tham gia hoạt động.</a:t>
                      </a:r>
                      <a:endParaRPr lang="en-US" sz="900">
                        <a:effectLst/>
                        <a:latin typeface="Calibri"/>
                        <a:ea typeface="Calibri"/>
                        <a:cs typeface="Times New Roman"/>
                      </a:endParaRPr>
                    </a:p>
                  </a:txBody>
                  <a:tcPr marL="62371" marR="623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0609">
                <a:tc>
                  <a:txBody>
                    <a:bodyPr/>
                    <a:lstStyle/>
                    <a:p>
                      <a:pPr marL="0" marR="0" algn="just">
                        <a:lnSpc>
                          <a:spcPct val="107000"/>
                        </a:lnSpc>
                        <a:spcBef>
                          <a:spcPts val="0"/>
                        </a:spcBef>
                        <a:spcAft>
                          <a:spcPts val="0"/>
                        </a:spcAft>
                      </a:pPr>
                      <a:r>
                        <a:rPr lang="en-US" sz="1100" b="1">
                          <a:solidFill>
                            <a:srgbClr val="000000"/>
                          </a:solidFill>
                          <a:effectLst/>
                          <a:latin typeface="Times New Roman"/>
                          <a:ea typeface="Times New Roman"/>
                          <a:cs typeface="Times New Roman"/>
                        </a:rPr>
                        <a:t>Điểm </a:t>
                      </a:r>
                      <a:endParaRPr lang="en-US" sz="900">
                        <a:effectLst/>
                        <a:latin typeface="Calibri"/>
                        <a:ea typeface="Calibri"/>
                        <a:cs typeface="Times New Roman"/>
                      </a:endParaRPr>
                    </a:p>
                  </a:txBody>
                  <a:tcPr marL="62371" marR="623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nSpc>
                          <a:spcPct val="107000"/>
                        </a:lnSpc>
                      </a:pPr>
                      <a:endParaRPr lang="en-US" sz="900" dirty="0">
                        <a:effectLst/>
                        <a:latin typeface="Calibri"/>
                        <a:cs typeface="Times New Roman"/>
                      </a:endParaRPr>
                    </a:p>
                  </a:txBody>
                  <a:tcPr marL="62371" marR="623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en-US" sz="900">
                        <a:effectLst/>
                        <a:latin typeface="Calibri"/>
                        <a:cs typeface="Times New Roman"/>
                      </a:endParaRPr>
                    </a:p>
                  </a:txBody>
                  <a:tcPr marL="62371" marR="623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en-US" sz="900">
                        <a:effectLst/>
                        <a:latin typeface="Calibri"/>
                        <a:cs typeface="Times New Roman"/>
                      </a:endParaRPr>
                    </a:p>
                  </a:txBody>
                  <a:tcPr marL="62371" marR="623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7602">
                <a:tc>
                  <a:txBody>
                    <a:bodyPr/>
                    <a:lstStyle/>
                    <a:p>
                      <a:pPr marL="0" marR="0" algn="just">
                        <a:lnSpc>
                          <a:spcPct val="107000"/>
                        </a:lnSpc>
                        <a:spcBef>
                          <a:spcPts val="0"/>
                        </a:spcBef>
                        <a:spcAft>
                          <a:spcPts val="0"/>
                        </a:spcAft>
                      </a:pPr>
                      <a:r>
                        <a:rPr lang="en-US" sz="1100" b="1" dirty="0">
                          <a:solidFill>
                            <a:srgbClr val="000000"/>
                          </a:solidFill>
                          <a:effectLst/>
                          <a:latin typeface="Times New Roman"/>
                          <a:ea typeface="Times New Roman"/>
                          <a:cs typeface="Times New Roman"/>
                        </a:rPr>
                        <a:t>TỔNG </a:t>
                      </a:r>
                      <a:endParaRPr lang="en-US" sz="900" dirty="0">
                        <a:effectLst/>
                        <a:latin typeface="Calibri"/>
                        <a:ea typeface="Calibri"/>
                        <a:cs typeface="Times New Roman"/>
                      </a:endParaRPr>
                    </a:p>
                  </a:txBody>
                  <a:tcPr marL="62371" marR="623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gridSpan="3">
                  <a:txBody>
                    <a:bodyPr/>
                    <a:lstStyle/>
                    <a:p>
                      <a:pPr>
                        <a:lnSpc>
                          <a:spcPct val="107000"/>
                        </a:lnSpc>
                      </a:pPr>
                      <a:endParaRPr lang="en-US" sz="900" dirty="0">
                        <a:effectLst/>
                        <a:latin typeface="Calibri"/>
                        <a:cs typeface="Times New Roman"/>
                      </a:endParaRPr>
                    </a:p>
                  </a:txBody>
                  <a:tcPr marL="62371" marR="623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r>
            </a:tbl>
          </a:graphicData>
        </a:graphic>
      </p:graphicFrame>
    </p:spTree>
    <p:extLst>
      <p:ext uri="{BB962C8B-B14F-4D97-AF65-F5344CB8AC3E}">
        <p14:creationId xmlns:p14="http://schemas.microsoft.com/office/powerpoint/2010/main" val="12242062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371096" y="332656"/>
            <a:ext cx="8449376" cy="5400600"/>
          </a:xfrm>
        </p:spPr>
        <p:txBody>
          <a:bodyPr>
            <a:noAutofit/>
          </a:bodyPr>
          <a:lstStyle/>
          <a:p>
            <a:pPr marL="0" marR="0" indent="0" algn="just">
              <a:lnSpc>
                <a:spcPct val="107000"/>
              </a:lnSpc>
              <a:spcBef>
                <a:spcPts val="0"/>
              </a:spcBef>
              <a:spcAft>
                <a:spcPts val="0"/>
              </a:spcAft>
              <a:buNone/>
            </a:pPr>
            <a:r>
              <a:rPr lang="en-US" b="1" dirty="0" smtClean="0">
                <a:latin typeface="Times New Roman"/>
                <a:ea typeface="Calibri"/>
                <a:cs typeface="Times New Roman"/>
              </a:rPr>
              <a:t>=&gt; </a:t>
            </a:r>
            <a:r>
              <a:rPr lang="en-US" b="1" dirty="0" err="1" smtClean="0">
                <a:latin typeface="Times New Roman"/>
                <a:ea typeface="Calibri"/>
                <a:cs typeface="Times New Roman"/>
              </a:rPr>
              <a:t>Để</a:t>
            </a:r>
            <a:r>
              <a:rPr lang="en-US" b="1" dirty="0" smtClean="0">
                <a:latin typeface="Times New Roman"/>
                <a:ea typeface="Calibri"/>
                <a:cs typeface="Times New Roman"/>
              </a:rPr>
              <a:t> </a:t>
            </a:r>
            <a:r>
              <a:rPr lang="en-US" b="1" dirty="0" err="1">
                <a:latin typeface="Times New Roman"/>
                <a:ea typeface="Calibri"/>
                <a:cs typeface="Times New Roman"/>
              </a:rPr>
              <a:t>viết</a:t>
            </a:r>
            <a:r>
              <a:rPr lang="en-US" b="1" dirty="0">
                <a:latin typeface="Times New Roman"/>
                <a:ea typeface="Calibri"/>
                <a:cs typeface="Times New Roman"/>
              </a:rPr>
              <a:t> </a:t>
            </a:r>
            <a:r>
              <a:rPr lang="en-US" b="1" dirty="0" err="1">
                <a:latin typeface="Times New Roman"/>
                <a:ea typeface="Calibri"/>
                <a:cs typeface="Times New Roman"/>
              </a:rPr>
              <a:t>bài</a:t>
            </a:r>
            <a:r>
              <a:rPr lang="en-US" b="1" dirty="0">
                <a:latin typeface="Times New Roman"/>
                <a:ea typeface="Calibri"/>
                <a:cs typeface="Times New Roman"/>
              </a:rPr>
              <a:t> </a:t>
            </a:r>
            <a:r>
              <a:rPr lang="en-US" b="1" dirty="0" err="1">
                <a:latin typeface="Times New Roman"/>
                <a:ea typeface="Calibri"/>
                <a:cs typeface="Times New Roman"/>
              </a:rPr>
              <a:t>văn</a:t>
            </a:r>
            <a:r>
              <a:rPr lang="en-US" b="1" dirty="0">
                <a:latin typeface="Times New Roman"/>
                <a:ea typeface="Calibri"/>
                <a:cs typeface="Times New Roman"/>
              </a:rPr>
              <a:t> </a:t>
            </a:r>
            <a:r>
              <a:rPr lang="en-US" b="1" dirty="0" err="1">
                <a:latin typeface="Times New Roman"/>
                <a:ea typeface="Calibri"/>
                <a:cs typeface="Times New Roman"/>
              </a:rPr>
              <a:t>nghị</a:t>
            </a:r>
            <a:r>
              <a:rPr lang="en-US" b="1" dirty="0">
                <a:latin typeface="Times New Roman"/>
                <a:ea typeface="Calibri"/>
                <a:cs typeface="Times New Roman"/>
              </a:rPr>
              <a:t> </a:t>
            </a:r>
            <a:r>
              <a:rPr lang="en-US" b="1" dirty="0" err="1">
                <a:latin typeface="Times New Roman"/>
                <a:ea typeface="Calibri"/>
                <a:cs typeface="Times New Roman"/>
              </a:rPr>
              <a:t>luận</a:t>
            </a:r>
            <a:r>
              <a:rPr lang="en-US" b="1" dirty="0">
                <a:latin typeface="Times New Roman"/>
                <a:ea typeface="Calibri"/>
                <a:cs typeface="Times New Roman"/>
              </a:rPr>
              <a:t> </a:t>
            </a:r>
            <a:r>
              <a:rPr lang="en-US" b="1" dirty="0" err="1">
                <a:latin typeface="Times New Roman"/>
                <a:ea typeface="Calibri"/>
                <a:cs typeface="Times New Roman"/>
              </a:rPr>
              <a:t>phân</a:t>
            </a:r>
            <a:r>
              <a:rPr lang="en-US" b="1" dirty="0">
                <a:latin typeface="Times New Roman"/>
                <a:ea typeface="Calibri"/>
                <a:cs typeface="Times New Roman"/>
              </a:rPr>
              <a:t> </a:t>
            </a:r>
            <a:r>
              <a:rPr lang="en-US" b="1" dirty="0" err="1">
                <a:latin typeface="Times New Roman"/>
                <a:ea typeface="Calibri"/>
                <a:cs typeface="Times New Roman"/>
              </a:rPr>
              <a:t>tích</a:t>
            </a:r>
            <a:r>
              <a:rPr lang="en-US" b="1" dirty="0">
                <a:latin typeface="Times New Roman"/>
                <a:ea typeface="Calibri"/>
                <a:cs typeface="Times New Roman"/>
              </a:rPr>
              <a:t>, </a:t>
            </a:r>
            <a:r>
              <a:rPr lang="en-US" b="1" dirty="0" err="1">
                <a:latin typeface="Times New Roman"/>
                <a:ea typeface="Calibri"/>
                <a:cs typeface="Times New Roman"/>
              </a:rPr>
              <a:t>đánh</a:t>
            </a:r>
            <a:r>
              <a:rPr lang="en-US" b="1" dirty="0">
                <a:latin typeface="Times New Roman"/>
                <a:ea typeface="Calibri"/>
                <a:cs typeface="Times New Roman"/>
              </a:rPr>
              <a:t> </a:t>
            </a:r>
            <a:r>
              <a:rPr lang="en-US" b="1" dirty="0" err="1">
                <a:latin typeface="Times New Roman"/>
                <a:ea typeface="Calibri"/>
                <a:cs typeface="Times New Roman"/>
              </a:rPr>
              <a:t>giá</a:t>
            </a:r>
            <a:r>
              <a:rPr lang="en-US" b="1" dirty="0">
                <a:latin typeface="Times New Roman"/>
                <a:ea typeface="Calibri"/>
                <a:cs typeface="Times New Roman"/>
              </a:rPr>
              <a:t> </a:t>
            </a:r>
            <a:r>
              <a:rPr lang="en-US" b="1" dirty="0" err="1">
                <a:latin typeface="Times New Roman"/>
                <a:ea typeface="Calibri"/>
                <a:cs typeface="Times New Roman"/>
              </a:rPr>
              <a:t>một</a:t>
            </a:r>
            <a:r>
              <a:rPr lang="en-US" b="1" dirty="0">
                <a:latin typeface="Times New Roman"/>
                <a:ea typeface="Calibri"/>
                <a:cs typeface="Times New Roman"/>
              </a:rPr>
              <a:t> </a:t>
            </a:r>
            <a:r>
              <a:rPr lang="en-US" b="1" dirty="0" err="1">
                <a:latin typeface="Times New Roman"/>
                <a:ea typeface="Calibri"/>
                <a:cs typeface="Times New Roman"/>
              </a:rPr>
              <a:t>tác</a:t>
            </a:r>
            <a:r>
              <a:rPr lang="en-US" b="1" dirty="0">
                <a:latin typeface="Times New Roman"/>
                <a:ea typeface="Calibri"/>
                <a:cs typeface="Times New Roman"/>
              </a:rPr>
              <a:t> </a:t>
            </a:r>
            <a:r>
              <a:rPr lang="en-US" b="1" dirty="0" err="1">
                <a:latin typeface="Times New Roman"/>
                <a:ea typeface="Calibri"/>
                <a:cs typeface="Times New Roman"/>
              </a:rPr>
              <a:t>phẩm</a:t>
            </a:r>
            <a:r>
              <a:rPr lang="en-US" b="1" dirty="0">
                <a:latin typeface="Times New Roman"/>
                <a:ea typeface="Calibri"/>
                <a:cs typeface="Times New Roman"/>
              </a:rPr>
              <a:t> </a:t>
            </a:r>
            <a:r>
              <a:rPr lang="en-US" b="1" dirty="0" err="1">
                <a:latin typeface="Times New Roman"/>
                <a:ea typeface="Calibri"/>
                <a:cs typeface="Times New Roman"/>
              </a:rPr>
              <a:t>thơ</a:t>
            </a:r>
            <a:r>
              <a:rPr lang="en-US" b="1" dirty="0">
                <a:latin typeface="Times New Roman"/>
                <a:ea typeface="Calibri"/>
                <a:cs typeface="Times New Roman"/>
              </a:rPr>
              <a:t>, </a:t>
            </a:r>
            <a:r>
              <a:rPr lang="en-US" b="1" dirty="0" err="1">
                <a:latin typeface="Times New Roman"/>
                <a:ea typeface="Calibri"/>
                <a:cs typeface="Times New Roman"/>
              </a:rPr>
              <a:t>chúng</a:t>
            </a:r>
            <a:r>
              <a:rPr lang="en-US" b="1" dirty="0">
                <a:latin typeface="Times New Roman"/>
                <a:ea typeface="Calibri"/>
                <a:cs typeface="Times New Roman"/>
              </a:rPr>
              <a:t> ta </a:t>
            </a:r>
            <a:r>
              <a:rPr lang="en-US" b="1" dirty="0" err="1">
                <a:latin typeface="Times New Roman"/>
                <a:ea typeface="Calibri"/>
                <a:cs typeface="Times New Roman"/>
              </a:rPr>
              <a:t>cần</a:t>
            </a:r>
            <a:r>
              <a:rPr lang="en-US" b="1" dirty="0" smtClean="0">
                <a:latin typeface="Times New Roman"/>
                <a:ea typeface="Calibri"/>
                <a:cs typeface="Times New Roman"/>
              </a:rPr>
              <a:t>:</a:t>
            </a:r>
          </a:p>
          <a:p>
            <a:pPr marL="0" marR="0" indent="0" algn="just">
              <a:lnSpc>
                <a:spcPct val="107000"/>
              </a:lnSpc>
              <a:spcBef>
                <a:spcPts val="0"/>
              </a:spcBef>
              <a:spcAft>
                <a:spcPts val="0"/>
              </a:spcAft>
              <a:buNone/>
            </a:pPr>
            <a:r>
              <a:rPr lang="en-US" dirty="0">
                <a:latin typeface="Times New Roman"/>
                <a:ea typeface="Calibri"/>
                <a:cs typeface="Times New Roman"/>
              </a:rPr>
              <a:t>- </a:t>
            </a:r>
            <a:r>
              <a:rPr lang="en-US" dirty="0" err="1">
                <a:latin typeface="Times New Roman"/>
                <a:ea typeface="Calibri"/>
                <a:cs typeface="Times New Roman"/>
              </a:rPr>
              <a:t>Giới</a:t>
            </a:r>
            <a:r>
              <a:rPr lang="en-US" dirty="0">
                <a:latin typeface="Times New Roman"/>
                <a:ea typeface="Calibri"/>
                <a:cs typeface="Times New Roman"/>
              </a:rPr>
              <a:t> </a:t>
            </a:r>
            <a:r>
              <a:rPr lang="en-US" dirty="0" err="1">
                <a:latin typeface="Times New Roman"/>
                <a:ea typeface="Calibri"/>
                <a:cs typeface="Times New Roman"/>
              </a:rPr>
              <a:t>thiệu</a:t>
            </a:r>
            <a:r>
              <a:rPr lang="en-US" dirty="0">
                <a:latin typeface="Times New Roman"/>
                <a:ea typeface="Calibri"/>
                <a:cs typeface="Times New Roman"/>
              </a:rPr>
              <a:t> </a:t>
            </a:r>
            <a:r>
              <a:rPr lang="en-US" dirty="0" err="1">
                <a:latin typeface="Times New Roman"/>
                <a:ea typeface="Calibri"/>
                <a:cs typeface="Times New Roman"/>
              </a:rPr>
              <a:t>ngắn</a:t>
            </a:r>
            <a:r>
              <a:rPr lang="en-US" dirty="0">
                <a:latin typeface="Times New Roman"/>
                <a:ea typeface="Calibri"/>
                <a:cs typeface="Times New Roman"/>
              </a:rPr>
              <a:t> </a:t>
            </a:r>
            <a:r>
              <a:rPr lang="en-US" dirty="0" err="1">
                <a:latin typeface="Times New Roman"/>
                <a:ea typeface="Calibri"/>
                <a:cs typeface="Times New Roman"/>
              </a:rPr>
              <a:t>gọn</a:t>
            </a:r>
            <a:r>
              <a:rPr lang="en-US" dirty="0">
                <a:latin typeface="Times New Roman"/>
                <a:ea typeface="Calibri"/>
                <a:cs typeface="Times New Roman"/>
              </a:rPr>
              <a:t> </a:t>
            </a:r>
            <a:r>
              <a:rPr lang="en-US" dirty="0" err="1">
                <a:latin typeface="Times New Roman"/>
                <a:ea typeface="Calibri"/>
                <a:cs typeface="Times New Roman"/>
              </a:rPr>
              <a:t>về</a:t>
            </a:r>
            <a:r>
              <a:rPr lang="en-US" dirty="0">
                <a:latin typeface="Times New Roman"/>
                <a:ea typeface="Calibri"/>
                <a:cs typeface="Times New Roman"/>
              </a:rPr>
              <a:t> </a:t>
            </a:r>
            <a:r>
              <a:rPr lang="en-US" dirty="0" err="1">
                <a:latin typeface="Times New Roman"/>
                <a:ea typeface="Calibri"/>
                <a:cs typeface="Times New Roman"/>
              </a:rPr>
              <a:t>bài</a:t>
            </a:r>
            <a:r>
              <a:rPr lang="en-US" dirty="0">
                <a:latin typeface="Times New Roman"/>
                <a:ea typeface="Calibri"/>
                <a:cs typeface="Times New Roman"/>
              </a:rPr>
              <a:t> </a:t>
            </a:r>
            <a:r>
              <a:rPr lang="en-US" dirty="0" err="1">
                <a:latin typeface="Times New Roman"/>
                <a:ea typeface="Calibri"/>
                <a:cs typeface="Times New Roman"/>
              </a:rPr>
              <a:t>thơ</a:t>
            </a:r>
            <a:r>
              <a:rPr lang="en-US" dirty="0">
                <a:latin typeface="Times New Roman"/>
                <a:ea typeface="Calibri"/>
                <a:cs typeface="Times New Roman"/>
              </a:rPr>
              <a:t> </a:t>
            </a:r>
            <a:r>
              <a:rPr lang="en-US" dirty="0" err="1">
                <a:latin typeface="Times New Roman"/>
                <a:ea typeface="Calibri"/>
                <a:cs typeface="Times New Roman"/>
              </a:rPr>
              <a:t>được</a:t>
            </a:r>
            <a:r>
              <a:rPr lang="en-US" dirty="0">
                <a:latin typeface="Times New Roman"/>
                <a:ea typeface="Calibri"/>
                <a:cs typeface="Times New Roman"/>
              </a:rPr>
              <a:t> </a:t>
            </a:r>
            <a:r>
              <a:rPr lang="en-US" dirty="0" err="1">
                <a:latin typeface="Times New Roman"/>
                <a:ea typeface="Calibri"/>
                <a:cs typeface="Times New Roman"/>
              </a:rPr>
              <a:t>chọn</a:t>
            </a:r>
            <a:r>
              <a:rPr lang="en-US" dirty="0">
                <a:latin typeface="Times New Roman"/>
                <a:ea typeface="Calibri"/>
                <a:cs typeface="Times New Roman"/>
              </a:rPr>
              <a:t> (</a:t>
            </a:r>
            <a:r>
              <a:rPr lang="en-US" dirty="0" err="1">
                <a:latin typeface="Times New Roman"/>
                <a:ea typeface="Calibri"/>
                <a:cs typeface="Times New Roman"/>
              </a:rPr>
              <a:t>tác</a:t>
            </a:r>
            <a:r>
              <a:rPr lang="en-US" dirty="0">
                <a:latin typeface="Times New Roman"/>
                <a:ea typeface="Calibri"/>
                <a:cs typeface="Times New Roman"/>
              </a:rPr>
              <a:t> </a:t>
            </a:r>
            <a:r>
              <a:rPr lang="en-US" dirty="0" err="1">
                <a:latin typeface="Times New Roman"/>
                <a:ea typeface="Calibri"/>
                <a:cs typeface="Times New Roman"/>
              </a:rPr>
              <a:t>giả</a:t>
            </a:r>
            <a:r>
              <a:rPr lang="en-US" dirty="0">
                <a:latin typeface="Times New Roman"/>
                <a:ea typeface="Calibri"/>
                <a:cs typeface="Times New Roman"/>
              </a:rPr>
              <a:t>, </a:t>
            </a:r>
            <a:r>
              <a:rPr lang="en-US" dirty="0" err="1">
                <a:latin typeface="Times New Roman"/>
                <a:ea typeface="Calibri"/>
                <a:cs typeface="Times New Roman"/>
              </a:rPr>
              <a:t>hoàn</a:t>
            </a:r>
            <a:r>
              <a:rPr lang="en-US" dirty="0">
                <a:latin typeface="Times New Roman"/>
                <a:ea typeface="Calibri"/>
                <a:cs typeface="Times New Roman"/>
              </a:rPr>
              <a:t> </a:t>
            </a:r>
            <a:r>
              <a:rPr lang="en-US" dirty="0" err="1">
                <a:latin typeface="Times New Roman"/>
                <a:ea typeface="Calibri"/>
                <a:cs typeface="Times New Roman"/>
              </a:rPr>
              <a:t>cảnh</a:t>
            </a:r>
            <a:r>
              <a:rPr lang="en-US" dirty="0">
                <a:latin typeface="Times New Roman"/>
                <a:ea typeface="Calibri"/>
                <a:cs typeface="Times New Roman"/>
              </a:rPr>
              <a:t> </a:t>
            </a:r>
            <a:r>
              <a:rPr lang="en-US" dirty="0" err="1">
                <a:latin typeface="Times New Roman"/>
                <a:ea typeface="Calibri"/>
                <a:cs typeface="Times New Roman"/>
              </a:rPr>
              <a:t>ra</a:t>
            </a:r>
            <a:r>
              <a:rPr lang="en-US" dirty="0">
                <a:latin typeface="Times New Roman"/>
                <a:ea typeface="Calibri"/>
                <a:cs typeface="Times New Roman"/>
              </a:rPr>
              <a:t> </a:t>
            </a:r>
            <a:r>
              <a:rPr lang="en-US" dirty="0" err="1">
                <a:latin typeface="Times New Roman"/>
                <a:ea typeface="Calibri"/>
                <a:cs typeface="Times New Roman"/>
              </a:rPr>
              <a:t>đời</a:t>
            </a:r>
            <a:r>
              <a:rPr lang="en-US" dirty="0">
                <a:latin typeface="Times New Roman"/>
                <a:ea typeface="Calibri"/>
                <a:cs typeface="Times New Roman"/>
              </a:rPr>
              <a:t> </a:t>
            </a:r>
            <a:r>
              <a:rPr lang="en-US" dirty="0" err="1">
                <a:latin typeface="Times New Roman"/>
                <a:ea typeface="Calibri"/>
                <a:cs typeface="Times New Roman"/>
              </a:rPr>
              <a:t>của</a:t>
            </a:r>
            <a:r>
              <a:rPr lang="en-US" dirty="0">
                <a:latin typeface="Times New Roman"/>
                <a:ea typeface="Calibri"/>
                <a:cs typeface="Times New Roman"/>
              </a:rPr>
              <a:t> </a:t>
            </a:r>
            <a:r>
              <a:rPr lang="en-US" dirty="0" err="1">
                <a:latin typeface="Times New Roman"/>
                <a:ea typeface="Calibri"/>
                <a:cs typeface="Times New Roman"/>
              </a:rPr>
              <a:t>tác</a:t>
            </a:r>
            <a:r>
              <a:rPr lang="en-US" dirty="0">
                <a:latin typeface="Times New Roman"/>
                <a:ea typeface="Calibri"/>
                <a:cs typeface="Times New Roman"/>
              </a:rPr>
              <a:t> </a:t>
            </a:r>
            <a:r>
              <a:rPr lang="en-US" dirty="0" err="1">
                <a:latin typeface="Times New Roman"/>
                <a:ea typeface="Calibri"/>
                <a:cs typeface="Times New Roman"/>
              </a:rPr>
              <a:t>phẩm</a:t>
            </a:r>
            <a:r>
              <a:rPr lang="en-US" dirty="0">
                <a:latin typeface="Times New Roman"/>
                <a:ea typeface="Calibri"/>
                <a:cs typeface="Times New Roman"/>
              </a:rPr>
              <a:t>, </a:t>
            </a:r>
            <a:r>
              <a:rPr lang="en-US" dirty="0" err="1">
                <a:latin typeface="Times New Roman"/>
                <a:ea typeface="Calibri"/>
                <a:cs typeface="Times New Roman"/>
              </a:rPr>
              <a:t>khuynh</a:t>
            </a:r>
            <a:r>
              <a:rPr lang="en-US" dirty="0">
                <a:latin typeface="Times New Roman"/>
                <a:ea typeface="Calibri"/>
                <a:cs typeface="Times New Roman"/>
              </a:rPr>
              <a:t> </a:t>
            </a:r>
            <a:r>
              <a:rPr lang="en-US" dirty="0" err="1">
                <a:latin typeface="Times New Roman"/>
                <a:ea typeface="Calibri"/>
                <a:cs typeface="Times New Roman"/>
              </a:rPr>
              <a:t>hướng</a:t>
            </a:r>
            <a:r>
              <a:rPr lang="en-US" dirty="0">
                <a:latin typeface="Times New Roman"/>
                <a:ea typeface="Calibri"/>
                <a:cs typeface="Times New Roman"/>
              </a:rPr>
              <a:t>, </a:t>
            </a:r>
            <a:r>
              <a:rPr lang="en-US" dirty="0" err="1">
                <a:latin typeface="Times New Roman"/>
                <a:ea typeface="Calibri"/>
                <a:cs typeface="Times New Roman"/>
              </a:rPr>
              <a:t>trào</a:t>
            </a:r>
            <a:r>
              <a:rPr lang="en-US" dirty="0">
                <a:latin typeface="Times New Roman"/>
                <a:ea typeface="Calibri"/>
                <a:cs typeface="Times New Roman"/>
              </a:rPr>
              <a:t> </a:t>
            </a:r>
            <a:r>
              <a:rPr lang="en-US" dirty="0" err="1">
                <a:latin typeface="Times New Roman"/>
                <a:ea typeface="Calibri"/>
                <a:cs typeface="Times New Roman"/>
              </a:rPr>
              <a:t>lưu</a:t>
            </a:r>
            <a:r>
              <a:rPr lang="en-US" dirty="0">
                <a:latin typeface="Times New Roman"/>
                <a:ea typeface="Calibri"/>
                <a:cs typeface="Times New Roman"/>
              </a:rPr>
              <a:t> </a:t>
            </a:r>
            <a:r>
              <a:rPr lang="en-US" dirty="0" err="1">
                <a:latin typeface="Times New Roman"/>
                <a:ea typeface="Calibri"/>
                <a:cs typeface="Times New Roman"/>
              </a:rPr>
              <a:t>văn</a:t>
            </a:r>
            <a:r>
              <a:rPr lang="en-US" dirty="0">
                <a:latin typeface="Times New Roman"/>
                <a:ea typeface="Calibri"/>
                <a:cs typeface="Times New Roman"/>
              </a:rPr>
              <a:t> </a:t>
            </a:r>
            <a:r>
              <a:rPr lang="en-US" dirty="0" err="1">
                <a:latin typeface="Times New Roman"/>
                <a:ea typeface="Calibri"/>
                <a:cs typeface="Times New Roman"/>
              </a:rPr>
              <a:t>học</a:t>
            </a:r>
            <a:r>
              <a:rPr lang="en-US" dirty="0">
                <a:latin typeface="Times New Roman"/>
                <a:ea typeface="Calibri"/>
                <a:cs typeface="Times New Roman"/>
              </a:rPr>
              <a:t> </a:t>
            </a:r>
            <a:r>
              <a:rPr lang="en-US" dirty="0" err="1">
                <a:latin typeface="Times New Roman"/>
                <a:ea typeface="Calibri"/>
                <a:cs typeface="Times New Roman"/>
              </a:rPr>
              <a:t>gắn</a:t>
            </a:r>
            <a:r>
              <a:rPr lang="en-US" dirty="0">
                <a:latin typeface="Times New Roman"/>
                <a:ea typeface="Calibri"/>
                <a:cs typeface="Times New Roman"/>
              </a:rPr>
              <a:t> </a:t>
            </a:r>
            <a:r>
              <a:rPr lang="en-US" dirty="0" err="1">
                <a:latin typeface="Times New Roman"/>
                <a:ea typeface="Calibri"/>
                <a:cs typeface="Times New Roman"/>
              </a:rPr>
              <a:t>với</a:t>
            </a:r>
            <a:r>
              <a:rPr lang="en-US" dirty="0">
                <a:latin typeface="Times New Roman"/>
                <a:ea typeface="Calibri"/>
                <a:cs typeface="Times New Roman"/>
              </a:rPr>
              <a:t> </a:t>
            </a:r>
            <a:r>
              <a:rPr lang="en-US" dirty="0" err="1">
                <a:latin typeface="Times New Roman"/>
                <a:ea typeface="Calibri"/>
                <a:cs typeface="Times New Roman"/>
              </a:rPr>
              <a:t>bài</a:t>
            </a:r>
            <a:r>
              <a:rPr lang="en-US" dirty="0">
                <a:latin typeface="Times New Roman"/>
                <a:ea typeface="Calibri"/>
                <a:cs typeface="Times New Roman"/>
              </a:rPr>
              <a:t> </a:t>
            </a:r>
            <a:r>
              <a:rPr lang="en-US" dirty="0" err="1">
                <a:latin typeface="Times New Roman"/>
                <a:ea typeface="Calibri"/>
                <a:cs typeface="Times New Roman"/>
              </a:rPr>
              <a:t>thơ</a:t>
            </a:r>
            <a:r>
              <a:rPr lang="en-US" dirty="0">
                <a:latin typeface="Times New Roman"/>
                <a:ea typeface="Calibri"/>
                <a:cs typeface="Times New Roman"/>
              </a:rPr>
              <a:t>; </a:t>
            </a:r>
            <a:r>
              <a:rPr lang="en-US" dirty="0" err="1">
                <a:latin typeface="Times New Roman"/>
                <a:ea typeface="Calibri"/>
                <a:cs typeface="Times New Roman"/>
              </a:rPr>
              <a:t>lí</a:t>
            </a:r>
            <a:r>
              <a:rPr lang="en-US" dirty="0">
                <a:latin typeface="Times New Roman"/>
                <a:ea typeface="Calibri"/>
                <a:cs typeface="Times New Roman"/>
              </a:rPr>
              <a:t> do </a:t>
            </a:r>
            <a:r>
              <a:rPr lang="en-US" dirty="0" err="1">
                <a:latin typeface="Times New Roman"/>
                <a:ea typeface="Calibri"/>
                <a:cs typeface="Times New Roman"/>
              </a:rPr>
              <a:t>lựa</a:t>
            </a:r>
            <a:r>
              <a:rPr lang="en-US" dirty="0">
                <a:latin typeface="Times New Roman"/>
                <a:ea typeface="Calibri"/>
                <a:cs typeface="Times New Roman"/>
              </a:rPr>
              <a:t> </a:t>
            </a:r>
            <a:r>
              <a:rPr lang="en-US" dirty="0" err="1">
                <a:latin typeface="Times New Roman"/>
                <a:ea typeface="Calibri"/>
                <a:cs typeface="Times New Roman"/>
              </a:rPr>
              <a:t>chọn</a:t>
            </a:r>
            <a:r>
              <a:rPr lang="en-US" dirty="0">
                <a:latin typeface="Times New Roman"/>
                <a:ea typeface="Calibri"/>
                <a:cs typeface="Times New Roman"/>
              </a:rPr>
              <a:t> </a:t>
            </a:r>
            <a:r>
              <a:rPr lang="en-US" dirty="0" err="1">
                <a:latin typeface="Times New Roman"/>
                <a:ea typeface="Calibri"/>
                <a:cs typeface="Times New Roman"/>
              </a:rPr>
              <a:t>bài</a:t>
            </a:r>
            <a:r>
              <a:rPr lang="en-US" dirty="0">
                <a:latin typeface="Times New Roman"/>
                <a:ea typeface="Calibri"/>
                <a:cs typeface="Times New Roman"/>
              </a:rPr>
              <a:t> </a:t>
            </a:r>
            <a:r>
              <a:rPr lang="en-US" dirty="0" err="1">
                <a:latin typeface="Times New Roman"/>
                <a:ea typeface="Calibri"/>
                <a:cs typeface="Times New Roman"/>
              </a:rPr>
              <a:t>thơ</a:t>
            </a:r>
            <a:r>
              <a:rPr lang="en-US" dirty="0">
                <a:latin typeface="Times New Roman"/>
                <a:ea typeface="Calibri"/>
                <a:cs typeface="Times New Roman"/>
              </a:rPr>
              <a:t> </a:t>
            </a:r>
            <a:r>
              <a:rPr lang="en-US" dirty="0" err="1">
                <a:latin typeface="Times New Roman"/>
                <a:ea typeface="Calibri"/>
                <a:cs typeface="Times New Roman"/>
              </a:rPr>
              <a:t>để</a:t>
            </a:r>
            <a:r>
              <a:rPr lang="en-US" dirty="0">
                <a:latin typeface="Times New Roman"/>
                <a:ea typeface="Calibri"/>
                <a:cs typeface="Times New Roman"/>
              </a:rPr>
              <a:t> </a:t>
            </a:r>
            <a:r>
              <a:rPr lang="en-US" dirty="0" err="1">
                <a:latin typeface="Times New Roman"/>
                <a:ea typeface="Calibri"/>
                <a:cs typeface="Times New Roman"/>
              </a:rPr>
              <a:t>phân</a:t>
            </a:r>
            <a:r>
              <a:rPr lang="en-US" dirty="0">
                <a:latin typeface="Times New Roman"/>
                <a:ea typeface="Calibri"/>
                <a:cs typeface="Times New Roman"/>
              </a:rPr>
              <a:t> </a:t>
            </a:r>
            <a:r>
              <a:rPr lang="en-US" dirty="0" err="1">
                <a:latin typeface="Times New Roman"/>
                <a:ea typeface="Calibri"/>
                <a:cs typeface="Times New Roman"/>
              </a:rPr>
              <a:t>tích</a:t>
            </a:r>
            <a:r>
              <a:rPr lang="en-US" dirty="0">
                <a:latin typeface="Times New Roman"/>
                <a:ea typeface="Calibri"/>
                <a:cs typeface="Times New Roman"/>
              </a:rPr>
              <a:t>, </a:t>
            </a:r>
            <a:r>
              <a:rPr lang="en-US" dirty="0" err="1">
                <a:latin typeface="Times New Roman"/>
                <a:ea typeface="Calibri"/>
                <a:cs typeface="Times New Roman"/>
              </a:rPr>
              <a:t>đánh</a:t>
            </a:r>
            <a:r>
              <a:rPr lang="en-US" dirty="0">
                <a:latin typeface="Times New Roman"/>
                <a:ea typeface="Calibri"/>
                <a:cs typeface="Times New Roman"/>
              </a:rPr>
              <a:t> </a:t>
            </a:r>
            <a:r>
              <a:rPr lang="en-US" dirty="0" err="1">
                <a:latin typeface="Times New Roman"/>
                <a:ea typeface="Calibri"/>
                <a:cs typeface="Times New Roman"/>
              </a:rPr>
              <a:t>giá</a:t>
            </a:r>
            <a:r>
              <a:rPr lang="en-US" dirty="0">
                <a:latin typeface="Times New Roman"/>
                <a:ea typeface="Calibri"/>
                <a:cs typeface="Times New Roman"/>
              </a:rPr>
              <a:t>).</a:t>
            </a:r>
            <a:endParaRPr lang="en-US" dirty="0">
              <a:ea typeface="Calibri"/>
              <a:cs typeface="Times New Roman"/>
            </a:endParaRPr>
          </a:p>
          <a:p>
            <a:pPr marL="0" marR="0" indent="0" algn="just">
              <a:lnSpc>
                <a:spcPct val="107000"/>
              </a:lnSpc>
              <a:spcBef>
                <a:spcPts val="0"/>
              </a:spcBef>
              <a:spcAft>
                <a:spcPts val="0"/>
              </a:spcAft>
              <a:buNone/>
            </a:pPr>
            <a:r>
              <a:rPr lang="en-US" dirty="0">
                <a:latin typeface="Times New Roman"/>
                <a:ea typeface="Calibri"/>
                <a:cs typeface="Times New Roman"/>
              </a:rPr>
              <a:t>- </a:t>
            </a:r>
            <a:r>
              <a:rPr lang="en-US" dirty="0" err="1">
                <a:latin typeface="Times New Roman"/>
                <a:ea typeface="Calibri"/>
                <a:cs typeface="Times New Roman"/>
              </a:rPr>
              <a:t>Chỉ</a:t>
            </a:r>
            <a:r>
              <a:rPr lang="en-US" dirty="0">
                <a:latin typeface="Times New Roman"/>
                <a:ea typeface="Calibri"/>
                <a:cs typeface="Times New Roman"/>
              </a:rPr>
              <a:t> </a:t>
            </a:r>
            <a:r>
              <a:rPr lang="en-US" dirty="0" err="1">
                <a:latin typeface="Times New Roman"/>
                <a:ea typeface="Calibri"/>
                <a:cs typeface="Times New Roman"/>
              </a:rPr>
              <a:t>ra</a:t>
            </a:r>
            <a:r>
              <a:rPr lang="en-US" dirty="0">
                <a:latin typeface="Times New Roman"/>
                <a:ea typeface="Calibri"/>
                <a:cs typeface="Times New Roman"/>
              </a:rPr>
              <a:t> </a:t>
            </a:r>
            <a:r>
              <a:rPr lang="en-US" dirty="0" err="1">
                <a:latin typeface="Times New Roman"/>
                <a:ea typeface="Calibri"/>
                <a:cs typeface="Times New Roman"/>
              </a:rPr>
              <a:t>và</a:t>
            </a:r>
            <a:r>
              <a:rPr lang="en-US" dirty="0">
                <a:latin typeface="Times New Roman"/>
                <a:ea typeface="Calibri"/>
                <a:cs typeface="Times New Roman"/>
              </a:rPr>
              <a:t> </a:t>
            </a:r>
            <a:r>
              <a:rPr lang="en-US" dirty="0" err="1">
                <a:latin typeface="Times New Roman"/>
                <a:ea typeface="Calibri"/>
                <a:cs typeface="Times New Roman"/>
              </a:rPr>
              <a:t>phân</a:t>
            </a:r>
            <a:r>
              <a:rPr lang="en-US" dirty="0">
                <a:latin typeface="Times New Roman"/>
                <a:ea typeface="Calibri"/>
                <a:cs typeface="Times New Roman"/>
              </a:rPr>
              <a:t> </a:t>
            </a:r>
            <a:r>
              <a:rPr lang="en-US" dirty="0" err="1">
                <a:latin typeface="Times New Roman"/>
                <a:ea typeface="Calibri"/>
                <a:cs typeface="Times New Roman"/>
              </a:rPr>
              <a:t>tích</a:t>
            </a:r>
            <a:r>
              <a:rPr lang="en-US" dirty="0">
                <a:latin typeface="Times New Roman"/>
                <a:ea typeface="Calibri"/>
                <a:cs typeface="Times New Roman"/>
              </a:rPr>
              <a:t> </a:t>
            </a:r>
            <a:r>
              <a:rPr lang="en-US" dirty="0" err="1">
                <a:latin typeface="Times New Roman"/>
                <a:ea typeface="Calibri"/>
                <a:cs typeface="Times New Roman"/>
              </a:rPr>
              <a:t>được</a:t>
            </a:r>
            <a:r>
              <a:rPr lang="en-US" dirty="0">
                <a:latin typeface="Times New Roman"/>
                <a:ea typeface="Calibri"/>
                <a:cs typeface="Times New Roman"/>
              </a:rPr>
              <a:t> </a:t>
            </a:r>
            <a:r>
              <a:rPr lang="en-US" dirty="0" err="1">
                <a:latin typeface="Times New Roman"/>
                <a:ea typeface="Calibri"/>
                <a:cs typeface="Times New Roman"/>
              </a:rPr>
              <a:t>những</a:t>
            </a:r>
            <a:r>
              <a:rPr lang="en-US" dirty="0">
                <a:latin typeface="Times New Roman"/>
                <a:ea typeface="Calibri"/>
                <a:cs typeface="Times New Roman"/>
              </a:rPr>
              <a:t> </a:t>
            </a:r>
            <a:r>
              <a:rPr lang="en-US" dirty="0" err="1">
                <a:latin typeface="Times New Roman"/>
                <a:ea typeface="Calibri"/>
                <a:cs typeface="Times New Roman"/>
              </a:rPr>
              <a:t>nét</a:t>
            </a:r>
            <a:r>
              <a:rPr lang="en-US" dirty="0">
                <a:latin typeface="Times New Roman"/>
                <a:ea typeface="Calibri"/>
                <a:cs typeface="Times New Roman"/>
              </a:rPr>
              <a:t> </a:t>
            </a:r>
            <a:r>
              <a:rPr lang="en-US" dirty="0" err="1">
                <a:latin typeface="Times New Roman"/>
                <a:ea typeface="Calibri"/>
                <a:cs typeface="Times New Roman"/>
              </a:rPr>
              <a:t>đặc</a:t>
            </a:r>
            <a:r>
              <a:rPr lang="en-US" dirty="0">
                <a:latin typeface="Times New Roman"/>
                <a:ea typeface="Calibri"/>
                <a:cs typeface="Times New Roman"/>
              </a:rPr>
              <a:t> </a:t>
            </a:r>
            <a:r>
              <a:rPr lang="en-US" dirty="0" err="1">
                <a:latin typeface="Times New Roman"/>
                <a:ea typeface="Calibri"/>
                <a:cs typeface="Times New Roman"/>
              </a:rPr>
              <a:t>sắc</a:t>
            </a:r>
            <a:r>
              <a:rPr lang="en-US" dirty="0">
                <a:latin typeface="Times New Roman"/>
                <a:ea typeface="Calibri"/>
                <a:cs typeface="Times New Roman"/>
              </a:rPr>
              <a:t>, </a:t>
            </a:r>
            <a:r>
              <a:rPr lang="en-US" dirty="0" err="1">
                <a:latin typeface="Times New Roman"/>
                <a:ea typeface="Calibri"/>
                <a:cs typeface="Times New Roman"/>
              </a:rPr>
              <a:t>độc</a:t>
            </a:r>
            <a:r>
              <a:rPr lang="en-US" dirty="0">
                <a:latin typeface="Times New Roman"/>
                <a:ea typeface="Calibri"/>
                <a:cs typeface="Times New Roman"/>
              </a:rPr>
              <a:t> </a:t>
            </a:r>
            <a:r>
              <a:rPr lang="en-US" dirty="0" err="1">
                <a:latin typeface="Times New Roman"/>
                <a:ea typeface="Calibri"/>
                <a:cs typeface="Times New Roman"/>
              </a:rPr>
              <a:t>đáo</a:t>
            </a:r>
            <a:r>
              <a:rPr lang="en-US" dirty="0">
                <a:latin typeface="Times New Roman"/>
                <a:ea typeface="Calibri"/>
                <a:cs typeface="Times New Roman"/>
              </a:rPr>
              <a:t> </a:t>
            </a:r>
            <a:r>
              <a:rPr lang="en-US" dirty="0" err="1">
                <a:latin typeface="Times New Roman"/>
                <a:ea typeface="Calibri"/>
                <a:cs typeface="Times New Roman"/>
              </a:rPr>
              <a:t>của</a:t>
            </a:r>
            <a:r>
              <a:rPr lang="en-US" dirty="0">
                <a:latin typeface="Times New Roman"/>
                <a:ea typeface="Calibri"/>
                <a:cs typeface="Times New Roman"/>
              </a:rPr>
              <a:t> </a:t>
            </a:r>
            <a:r>
              <a:rPr lang="en-US" dirty="0" err="1">
                <a:latin typeface="Times New Roman"/>
                <a:ea typeface="Calibri"/>
                <a:cs typeface="Times New Roman"/>
              </a:rPr>
              <a:t>bài</a:t>
            </a:r>
            <a:r>
              <a:rPr lang="en-US" dirty="0">
                <a:latin typeface="Times New Roman"/>
                <a:ea typeface="Calibri"/>
                <a:cs typeface="Times New Roman"/>
              </a:rPr>
              <a:t> </a:t>
            </a:r>
            <a:r>
              <a:rPr lang="en-US" dirty="0" err="1">
                <a:latin typeface="Times New Roman"/>
                <a:ea typeface="Calibri"/>
                <a:cs typeface="Times New Roman"/>
              </a:rPr>
              <a:t>thơ</a:t>
            </a:r>
            <a:r>
              <a:rPr lang="en-US" dirty="0">
                <a:latin typeface="Times New Roman"/>
                <a:ea typeface="Calibri"/>
                <a:cs typeface="Times New Roman"/>
              </a:rPr>
              <a:t> (</a:t>
            </a:r>
            <a:r>
              <a:rPr lang="en-US" dirty="0" err="1">
                <a:latin typeface="Times New Roman"/>
                <a:ea typeface="Calibri"/>
                <a:cs typeface="Times New Roman"/>
              </a:rPr>
              <a:t>từ</a:t>
            </a:r>
            <a:r>
              <a:rPr lang="en-US" dirty="0">
                <a:latin typeface="Times New Roman"/>
                <a:ea typeface="Calibri"/>
                <a:cs typeface="Times New Roman"/>
              </a:rPr>
              <a:t> </a:t>
            </a:r>
            <a:r>
              <a:rPr lang="en-US" dirty="0" err="1">
                <a:latin typeface="Times New Roman"/>
                <a:ea typeface="Calibri"/>
                <a:cs typeface="Times New Roman"/>
              </a:rPr>
              <a:t>ngữ</a:t>
            </a:r>
            <a:r>
              <a:rPr lang="en-US" dirty="0">
                <a:latin typeface="Times New Roman"/>
                <a:ea typeface="Calibri"/>
                <a:cs typeface="Times New Roman"/>
              </a:rPr>
              <a:t>, </a:t>
            </a:r>
            <a:r>
              <a:rPr lang="en-US" dirty="0" err="1">
                <a:latin typeface="Times New Roman"/>
                <a:ea typeface="Calibri"/>
                <a:cs typeface="Times New Roman"/>
              </a:rPr>
              <a:t>hình</a:t>
            </a:r>
            <a:r>
              <a:rPr lang="en-US" dirty="0">
                <a:latin typeface="Times New Roman"/>
                <a:ea typeface="Calibri"/>
                <a:cs typeface="Times New Roman"/>
              </a:rPr>
              <a:t> </a:t>
            </a:r>
            <a:r>
              <a:rPr lang="en-US" dirty="0" err="1">
                <a:latin typeface="Times New Roman"/>
                <a:ea typeface="Calibri"/>
                <a:cs typeface="Times New Roman"/>
              </a:rPr>
              <a:t>ảnh</a:t>
            </a:r>
            <a:r>
              <a:rPr lang="en-US" dirty="0">
                <a:latin typeface="Times New Roman"/>
                <a:ea typeface="Calibri"/>
                <a:cs typeface="Times New Roman"/>
              </a:rPr>
              <a:t>, </a:t>
            </a:r>
            <a:r>
              <a:rPr lang="en-US" dirty="0" err="1">
                <a:latin typeface="Times New Roman"/>
                <a:ea typeface="Calibri"/>
                <a:cs typeface="Times New Roman"/>
              </a:rPr>
              <a:t>cách</a:t>
            </a:r>
            <a:r>
              <a:rPr lang="en-US" dirty="0">
                <a:latin typeface="Times New Roman"/>
                <a:ea typeface="Calibri"/>
                <a:cs typeface="Times New Roman"/>
              </a:rPr>
              <a:t> </a:t>
            </a:r>
            <a:r>
              <a:rPr lang="en-US" dirty="0" err="1">
                <a:latin typeface="Times New Roman"/>
                <a:ea typeface="Calibri"/>
                <a:cs typeface="Times New Roman"/>
              </a:rPr>
              <a:t>tổ</a:t>
            </a:r>
            <a:r>
              <a:rPr lang="en-US" dirty="0">
                <a:latin typeface="Times New Roman"/>
                <a:ea typeface="Calibri"/>
                <a:cs typeface="Times New Roman"/>
              </a:rPr>
              <a:t> </a:t>
            </a:r>
            <a:r>
              <a:rPr lang="en-US" dirty="0" err="1">
                <a:latin typeface="Times New Roman"/>
                <a:ea typeface="Calibri"/>
                <a:cs typeface="Times New Roman"/>
              </a:rPr>
              <a:t>chức</a:t>
            </a:r>
            <a:r>
              <a:rPr lang="en-US" dirty="0">
                <a:latin typeface="Times New Roman"/>
                <a:ea typeface="Calibri"/>
                <a:cs typeface="Times New Roman"/>
              </a:rPr>
              <a:t> </a:t>
            </a:r>
            <a:r>
              <a:rPr lang="en-US" dirty="0" err="1">
                <a:latin typeface="Times New Roman"/>
                <a:ea typeface="Calibri"/>
                <a:cs typeface="Times New Roman"/>
              </a:rPr>
              <a:t>nhịp</a:t>
            </a:r>
            <a:r>
              <a:rPr lang="en-US" dirty="0">
                <a:latin typeface="Times New Roman"/>
                <a:ea typeface="Calibri"/>
                <a:cs typeface="Times New Roman"/>
              </a:rPr>
              <a:t> </a:t>
            </a:r>
            <a:r>
              <a:rPr lang="en-US" dirty="0" err="1">
                <a:latin typeface="Times New Roman"/>
                <a:ea typeface="Calibri"/>
                <a:cs typeface="Times New Roman"/>
              </a:rPr>
              <a:t>điệu</a:t>
            </a:r>
            <a:r>
              <a:rPr lang="en-US" dirty="0">
                <a:latin typeface="Times New Roman"/>
                <a:ea typeface="Calibri"/>
                <a:cs typeface="Times New Roman"/>
              </a:rPr>
              <a:t>, </a:t>
            </a:r>
            <a:r>
              <a:rPr lang="en-US" dirty="0" err="1">
                <a:latin typeface="Times New Roman"/>
                <a:ea typeface="Calibri"/>
                <a:cs typeface="Times New Roman"/>
              </a:rPr>
              <a:t>nhạc</a:t>
            </a:r>
            <a:r>
              <a:rPr lang="en-US" dirty="0">
                <a:latin typeface="Times New Roman"/>
                <a:ea typeface="Calibri"/>
                <a:cs typeface="Times New Roman"/>
              </a:rPr>
              <a:t> </a:t>
            </a:r>
            <a:r>
              <a:rPr lang="en-US" dirty="0" err="1">
                <a:latin typeface="Times New Roman"/>
                <a:ea typeface="Calibri"/>
                <a:cs typeface="Times New Roman"/>
              </a:rPr>
              <a:t>điệu</a:t>
            </a:r>
            <a:r>
              <a:rPr lang="en-US" dirty="0">
                <a:latin typeface="Times New Roman"/>
                <a:ea typeface="Calibri"/>
                <a:cs typeface="Times New Roman"/>
              </a:rPr>
              <a:t>, </a:t>
            </a:r>
            <a:r>
              <a:rPr lang="en-US" dirty="0" err="1">
                <a:latin typeface="Times New Roman"/>
                <a:ea typeface="Calibri"/>
                <a:cs typeface="Times New Roman"/>
              </a:rPr>
              <a:t>cách</a:t>
            </a:r>
            <a:r>
              <a:rPr lang="en-US" dirty="0">
                <a:latin typeface="Times New Roman"/>
                <a:ea typeface="Calibri"/>
                <a:cs typeface="Times New Roman"/>
              </a:rPr>
              <a:t> </a:t>
            </a:r>
            <a:r>
              <a:rPr lang="en-US" dirty="0" err="1">
                <a:latin typeface="Times New Roman"/>
                <a:ea typeface="Calibri"/>
                <a:cs typeface="Times New Roman"/>
              </a:rPr>
              <a:t>liên</a:t>
            </a:r>
            <a:r>
              <a:rPr lang="en-US" dirty="0">
                <a:latin typeface="Times New Roman"/>
                <a:ea typeface="Calibri"/>
                <a:cs typeface="Times New Roman"/>
              </a:rPr>
              <a:t> </a:t>
            </a:r>
            <a:r>
              <a:rPr lang="en-US" dirty="0" err="1">
                <a:latin typeface="Times New Roman"/>
                <a:ea typeface="Calibri"/>
                <a:cs typeface="Times New Roman"/>
              </a:rPr>
              <a:t>kết</a:t>
            </a:r>
            <a:r>
              <a:rPr lang="en-US" dirty="0">
                <a:latin typeface="Times New Roman"/>
                <a:ea typeface="Calibri"/>
                <a:cs typeface="Times New Roman"/>
              </a:rPr>
              <a:t> </a:t>
            </a:r>
            <a:r>
              <a:rPr lang="en-US" dirty="0" err="1">
                <a:latin typeface="Times New Roman"/>
                <a:ea typeface="Calibri"/>
                <a:cs typeface="Times New Roman"/>
              </a:rPr>
              <a:t>mạch</a:t>
            </a:r>
            <a:r>
              <a:rPr lang="en-US" dirty="0">
                <a:latin typeface="Times New Roman"/>
                <a:ea typeface="Calibri"/>
                <a:cs typeface="Times New Roman"/>
              </a:rPr>
              <a:t> </a:t>
            </a:r>
            <a:r>
              <a:rPr lang="en-US" dirty="0" err="1">
                <a:latin typeface="Times New Roman"/>
                <a:ea typeface="Calibri"/>
                <a:cs typeface="Times New Roman"/>
              </a:rPr>
              <a:t>cảm</a:t>
            </a:r>
            <a:r>
              <a:rPr lang="en-US" dirty="0">
                <a:latin typeface="Times New Roman"/>
                <a:ea typeface="Calibri"/>
                <a:cs typeface="Times New Roman"/>
              </a:rPr>
              <a:t> </a:t>
            </a:r>
            <a:r>
              <a:rPr lang="en-US" dirty="0" err="1">
                <a:latin typeface="Times New Roman"/>
                <a:ea typeface="Calibri"/>
                <a:cs typeface="Times New Roman"/>
              </a:rPr>
              <a:t>xúc</a:t>
            </a:r>
            <a:r>
              <a:rPr lang="en-US" dirty="0">
                <a:latin typeface="Times New Roman"/>
                <a:ea typeface="Calibri"/>
                <a:cs typeface="Times New Roman"/>
              </a:rPr>
              <a:t> </a:t>
            </a:r>
            <a:r>
              <a:rPr lang="en-US" dirty="0" err="1">
                <a:latin typeface="Times New Roman"/>
                <a:ea typeface="Calibri"/>
                <a:cs typeface="Times New Roman"/>
              </a:rPr>
              <a:t>và</a:t>
            </a:r>
            <a:r>
              <a:rPr lang="en-US" dirty="0">
                <a:latin typeface="Times New Roman"/>
                <a:ea typeface="Calibri"/>
                <a:cs typeface="Times New Roman"/>
              </a:rPr>
              <a:t> </a:t>
            </a:r>
            <a:r>
              <a:rPr lang="en-US" dirty="0" err="1">
                <a:latin typeface="Times New Roman"/>
                <a:ea typeface="Calibri"/>
                <a:cs typeface="Times New Roman"/>
              </a:rPr>
              <a:t>hình</a:t>
            </a:r>
            <a:r>
              <a:rPr lang="en-US" dirty="0">
                <a:latin typeface="Times New Roman"/>
                <a:ea typeface="Calibri"/>
                <a:cs typeface="Times New Roman"/>
              </a:rPr>
              <a:t> </a:t>
            </a:r>
            <a:r>
              <a:rPr lang="en-US" dirty="0" err="1">
                <a:latin typeface="Times New Roman"/>
                <a:ea typeface="Calibri"/>
                <a:cs typeface="Times New Roman"/>
              </a:rPr>
              <a:t>ảnh</a:t>
            </a:r>
            <a:r>
              <a:rPr lang="en-US" dirty="0">
                <a:latin typeface="Times New Roman"/>
                <a:ea typeface="Calibri"/>
                <a:cs typeface="Times New Roman"/>
              </a:rPr>
              <a:t>, …).</a:t>
            </a:r>
            <a:endParaRPr lang="en-US" dirty="0">
              <a:ea typeface="Calibri"/>
              <a:cs typeface="Times New Roman"/>
            </a:endParaRPr>
          </a:p>
          <a:p>
            <a:pPr marL="0" indent="0">
              <a:buNone/>
            </a:pPr>
            <a:r>
              <a:rPr lang="en-US" dirty="0">
                <a:latin typeface="Times New Roman"/>
                <a:ea typeface="Calibri"/>
              </a:rPr>
              <a:t>- </a:t>
            </a:r>
            <a:r>
              <a:rPr lang="en-US" dirty="0" err="1">
                <a:latin typeface="Times New Roman"/>
                <a:ea typeface="Calibri"/>
              </a:rPr>
              <a:t>Đánh</a:t>
            </a:r>
            <a:r>
              <a:rPr lang="en-US" dirty="0">
                <a:latin typeface="Times New Roman"/>
                <a:ea typeface="Calibri"/>
              </a:rPr>
              <a:t> </a:t>
            </a:r>
            <a:r>
              <a:rPr lang="en-US" dirty="0" err="1">
                <a:latin typeface="Times New Roman"/>
                <a:ea typeface="Calibri"/>
              </a:rPr>
              <a:t>giá</a:t>
            </a:r>
            <a:r>
              <a:rPr lang="en-US" dirty="0">
                <a:latin typeface="Times New Roman"/>
                <a:ea typeface="Calibri"/>
              </a:rPr>
              <a:t> </a:t>
            </a:r>
            <a:r>
              <a:rPr lang="en-US" dirty="0" err="1">
                <a:latin typeface="Times New Roman"/>
                <a:ea typeface="Calibri"/>
              </a:rPr>
              <a:t>giá</a:t>
            </a:r>
            <a:r>
              <a:rPr lang="en-US" dirty="0">
                <a:latin typeface="Times New Roman"/>
                <a:ea typeface="Calibri"/>
              </a:rPr>
              <a:t> </a:t>
            </a:r>
            <a:r>
              <a:rPr lang="en-US" dirty="0" err="1">
                <a:latin typeface="Times New Roman"/>
                <a:ea typeface="Calibri"/>
              </a:rPr>
              <a:t>trị</a:t>
            </a:r>
            <a:r>
              <a:rPr lang="en-US" dirty="0">
                <a:latin typeface="Times New Roman"/>
                <a:ea typeface="Calibri"/>
              </a:rPr>
              <a:t> </a:t>
            </a:r>
            <a:r>
              <a:rPr lang="en-US" dirty="0" err="1">
                <a:latin typeface="Times New Roman"/>
                <a:ea typeface="Calibri"/>
              </a:rPr>
              <a:t>của</a:t>
            </a:r>
            <a:r>
              <a:rPr lang="en-US" dirty="0">
                <a:latin typeface="Times New Roman"/>
                <a:ea typeface="Calibri"/>
              </a:rPr>
              <a:t> </a:t>
            </a:r>
            <a:r>
              <a:rPr lang="en-US" dirty="0" err="1">
                <a:latin typeface="Times New Roman"/>
                <a:ea typeface="Calibri"/>
              </a:rPr>
              <a:t>bài</a:t>
            </a:r>
            <a:r>
              <a:rPr lang="en-US" dirty="0">
                <a:latin typeface="Times New Roman"/>
                <a:ea typeface="Calibri"/>
              </a:rPr>
              <a:t> </a:t>
            </a:r>
            <a:r>
              <a:rPr lang="en-US" dirty="0" err="1">
                <a:latin typeface="Times New Roman"/>
                <a:ea typeface="Calibri"/>
              </a:rPr>
              <a:t>thơ</a:t>
            </a:r>
            <a:r>
              <a:rPr lang="en-US" dirty="0">
                <a:latin typeface="Times New Roman"/>
                <a:ea typeface="Calibri"/>
              </a:rPr>
              <a:t> </a:t>
            </a:r>
            <a:r>
              <a:rPr lang="en-US" dirty="0" err="1">
                <a:latin typeface="Times New Roman"/>
                <a:ea typeface="Calibri"/>
              </a:rPr>
              <a:t>về</a:t>
            </a:r>
            <a:r>
              <a:rPr lang="en-US" dirty="0">
                <a:latin typeface="Times New Roman"/>
                <a:ea typeface="Calibri"/>
              </a:rPr>
              <a:t> </a:t>
            </a:r>
            <a:r>
              <a:rPr lang="en-US" dirty="0" err="1">
                <a:latin typeface="Times New Roman"/>
                <a:ea typeface="Calibri"/>
              </a:rPr>
              <a:t>phương</a:t>
            </a:r>
            <a:r>
              <a:rPr lang="en-US" dirty="0">
                <a:latin typeface="Times New Roman"/>
                <a:ea typeface="Calibri"/>
              </a:rPr>
              <a:t> </a:t>
            </a:r>
            <a:r>
              <a:rPr lang="en-US" dirty="0" err="1">
                <a:latin typeface="Times New Roman"/>
                <a:ea typeface="Calibri"/>
              </a:rPr>
              <a:t>diện</a:t>
            </a:r>
            <a:r>
              <a:rPr lang="en-US" dirty="0">
                <a:latin typeface="Times New Roman"/>
                <a:ea typeface="Calibri"/>
              </a:rPr>
              <a:t> </a:t>
            </a:r>
            <a:r>
              <a:rPr lang="en-US" dirty="0" err="1">
                <a:latin typeface="Times New Roman"/>
                <a:ea typeface="Calibri"/>
              </a:rPr>
              <a:t>nghệ</a:t>
            </a:r>
            <a:r>
              <a:rPr lang="en-US" dirty="0">
                <a:latin typeface="Times New Roman"/>
                <a:ea typeface="Calibri"/>
              </a:rPr>
              <a:t> </a:t>
            </a:r>
            <a:r>
              <a:rPr lang="en-US" dirty="0" err="1">
                <a:latin typeface="Times New Roman"/>
                <a:ea typeface="Calibri"/>
              </a:rPr>
              <a:t>thuật</a:t>
            </a:r>
            <a:r>
              <a:rPr lang="en-US" dirty="0">
                <a:latin typeface="Times New Roman"/>
                <a:ea typeface="Calibri"/>
              </a:rPr>
              <a:t> </a:t>
            </a:r>
            <a:r>
              <a:rPr lang="en-US" dirty="0" err="1">
                <a:latin typeface="Times New Roman"/>
                <a:ea typeface="Calibri"/>
              </a:rPr>
              <a:t>cũng</a:t>
            </a:r>
            <a:r>
              <a:rPr lang="en-US" dirty="0">
                <a:latin typeface="Times New Roman"/>
                <a:ea typeface="Calibri"/>
              </a:rPr>
              <a:t> </a:t>
            </a:r>
            <a:r>
              <a:rPr lang="en-US" dirty="0" err="1">
                <a:latin typeface="Times New Roman"/>
                <a:ea typeface="Calibri"/>
              </a:rPr>
              <a:t>như</a:t>
            </a:r>
            <a:r>
              <a:rPr lang="en-US" dirty="0">
                <a:latin typeface="Times New Roman"/>
                <a:ea typeface="Calibri"/>
              </a:rPr>
              <a:t> ý </a:t>
            </a:r>
            <a:r>
              <a:rPr lang="en-US" dirty="0" err="1">
                <a:latin typeface="Times New Roman"/>
                <a:ea typeface="Calibri"/>
              </a:rPr>
              <a:t>nghĩa</a:t>
            </a:r>
            <a:r>
              <a:rPr lang="en-US" dirty="0">
                <a:latin typeface="Times New Roman"/>
                <a:ea typeface="Calibri"/>
              </a:rPr>
              <a:t> </a:t>
            </a:r>
            <a:r>
              <a:rPr lang="en-US" dirty="0" err="1">
                <a:latin typeface="Times New Roman"/>
                <a:ea typeface="Calibri"/>
              </a:rPr>
              <a:t>nhân</a:t>
            </a:r>
            <a:r>
              <a:rPr lang="en-US" dirty="0">
                <a:latin typeface="Times New Roman"/>
                <a:ea typeface="Calibri"/>
              </a:rPr>
              <a:t> </a:t>
            </a:r>
            <a:r>
              <a:rPr lang="en-US" dirty="0" err="1">
                <a:latin typeface="Times New Roman"/>
                <a:ea typeface="Calibri"/>
              </a:rPr>
              <a:t>sinh</a:t>
            </a:r>
            <a:r>
              <a:rPr lang="en-US" dirty="0">
                <a:latin typeface="Times New Roman"/>
                <a:ea typeface="Calibri"/>
              </a:rPr>
              <a:t>.</a:t>
            </a:r>
            <a:endParaRPr lang="en-US" dirty="0">
              <a:ea typeface="Calibri"/>
              <a:cs typeface="Times New Roman"/>
            </a:endParaRPr>
          </a:p>
        </p:txBody>
      </p:sp>
    </p:spTree>
    <p:extLst>
      <p:ext uri="{BB962C8B-B14F-4D97-AF65-F5344CB8AC3E}">
        <p14:creationId xmlns:p14="http://schemas.microsoft.com/office/powerpoint/2010/main" val="13233602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9552" y="764704"/>
            <a:ext cx="8229600" cy="4525963"/>
          </a:xfrm>
        </p:spPr>
        <p:txBody>
          <a:bodyPr>
            <a:noAutofit/>
          </a:bodyPr>
          <a:lstStyle/>
          <a:p>
            <a:pPr marL="0" indent="0" algn="just">
              <a:buNone/>
            </a:pPr>
            <a:r>
              <a:rPr lang="vi-VN" dirty="0">
                <a:latin typeface="Times New Roman"/>
                <a:ea typeface="Calibri"/>
              </a:rPr>
              <a:t>Viết bài văn phân tích, đánh giá một tác phẩm thơ là công việc để thực hành và kiểm tra việc chiếm lĩnh các tri thức văn học và tiếng Việt trong bài 2 - Vẻ đẹp của thơ ca. Đây là kiểu bài văn nghị luận đòi hỏi người viết biết nhận diện, cảm thụ đánh gia phương diện hình thức thẩm mĩ cũng như cảm xúc, suy tưởng được biểu đạt trong một tác phẩm thơ cụ thể. Vậy để viết được kiểu bài này, các em cần phải thực hiện những yêu cầu nào và cách viết ra sao? Tiết học hôm nay sẽ giúp các em làm rõ những nội dung đó.</a:t>
            </a:r>
            <a:endParaRPr lang="en-US" dirty="0"/>
          </a:p>
        </p:txBody>
      </p:sp>
    </p:spTree>
    <p:extLst>
      <p:ext uri="{BB962C8B-B14F-4D97-AF65-F5344CB8AC3E}">
        <p14:creationId xmlns:p14="http://schemas.microsoft.com/office/powerpoint/2010/main" val="3740597613"/>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ext Box 2"/>
          <p:cNvSpPr txBox="1">
            <a:spLocks noChangeArrowheads="1"/>
          </p:cNvSpPr>
          <p:nvPr/>
        </p:nvSpPr>
        <p:spPr bwMode="auto">
          <a:xfrm>
            <a:off x="395536" y="2270125"/>
            <a:ext cx="8153400" cy="19389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fontAlgn="base">
              <a:spcBef>
                <a:spcPct val="50000"/>
              </a:spcBef>
              <a:spcAft>
                <a:spcPct val="0"/>
              </a:spcAft>
            </a:pPr>
            <a:r>
              <a:rPr lang="en-US" sz="4000" b="1" dirty="0">
                <a:latin typeface="Times New Roman"/>
                <a:ea typeface="Calibri"/>
              </a:rPr>
              <a:t>VIẾT VĂN BẢN NGHỊ LUẬN PHÂN TÍCH, ĐÁNH GIÁ MỘT TÁC PHẨM THƠ</a:t>
            </a:r>
            <a:endParaRPr lang="en-US" sz="4000" b="1" dirty="0" smtClean="0">
              <a:solidFill>
                <a:srgbClr val="D60093"/>
              </a:solidFill>
            </a:endParaRPr>
          </a:p>
        </p:txBody>
      </p:sp>
      <p:sp>
        <p:nvSpPr>
          <p:cNvPr id="36873" name="Text Box 9"/>
          <p:cNvSpPr txBox="1">
            <a:spLocks noChangeArrowheads="1"/>
          </p:cNvSpPr>
          <p:nvPr/>
        </p:nvSpPr>
        <p:spPr bwMode="auto">
          <a:xfrm>
            <a:off x="251520" y="915840"/>
            <a:ext cx="8153400"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fontAlgn="base">
              <a:spcBef>
                <a:spcPct val="50000"/>
              </a:spcBef>
              <a:spcAft>
                <a:spcPct val="0"/>
              </a:spcAft>
            </a:pPr>
            <a:r>
              <a:rPr lang="vi-VN" sz="3200" b="1" dirty="0" smtClean="0">
                <a:solidFill>
                  <a:srgbClr val="CC3300"/>
                </a:solidFill>
              </a:rPr>
              <a:t>Tiết </a:t>
            </a:r>
            <a:r>
              <a:rPr lang="en-US" sz="3200" b="1" dirty="0" smtClean="0">
                <a:solidFill>
                  <a:srgbClr val="CC3300"/>
                </a:solidFill>
              </a:rPr>
              <a:t>8, </a:t>
            </a:r>
            <a:r>
              <a:rPr lang="en-US" sz="3200" b="1" dirty="0" err="1" smtClean="0">
                <a:solidFill>
                  <a:srgbClr val="CC3300"/>
                </a:solidFill>
              </a:rPr>
              <a:t>Bài</a:t>
            </a:r>
            <a:r>
              <a:rPr lang="en-US" sz="3200" b="1" dirty="0" smtClean="0">
                <a:solidFill>
                  <a:srgbClr val="CC3300"/>
                </a:solidFill>
              </a:rPr>
              <a:t> 2: </a:t>
            </a:r>
          </a:p>
        </p:txBody>
      </p:sp>
    </p:spTree>
    <p:extLst>
      <p:ext uri="{BB962C8B-B14F-4D97-AF65-F5344CB8AC3E}">
        <p14:creationId xmlns:p14="http://schemas.microsoft.com/office/powerpoint/2010/main" val="3976367604"/>
      </p:ext>
    </p:extLst>
  </p:cSld>
  <p:clrMapOvr>
    <a:masterClrMapping/>
  </p:clrMapOvr>
  <p:transition spd="med">
    <p:zoom/>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mph" presetSubtype="0" repeatCount="indefinite" fill="hold" grpId="0" nodeType="afterEffect">
                                  <p:stCondLst>
                                    <p:cond delay="0"/>
                                  </p:stCondLst>
                                  <p:childTnLst>
                                    <p:animClr clrSpc="hsl" dir="cw">
                                      <p:cBhvr override="childStyle">
                                        <p:cTn id="6" dur="1000" fill="hold"/>
                                        <p:tgtEl>
                                          <p:spTgt spid="36866"/>
                                        </p:tgtEl>
                                        <p:attrNameLst>
                                          <p:attrName>style.color</p:attrName>
                                        </p:attrNameLst>
                                      </p:cBhvr>
                                      <p:by>
                                        <p:hsl h="-7200000" s="0" l="0"/>
                                      </p:by>
                                    </p:animClr>
                                    <p:animClr clrSpc="hsl" dir="cw">
                                      <p:cBhvr>
                                        <p:cTn id="7" dur="1000" fill="hold"/>
                                        <p:tgtEl>
                                          <p:spTgt spid="36866"/>
                                        </p:tgtEl>
                                        <p:attrNameLst>
                                          <p:attrName>fillcolor</p:attrName>
                                        </p:attrNameLst>
                                      </p:cBhvr>
                                      <p:by>
                                        <p:hsl h="-7200000" s="0" l="0"/>
                                      </p:by>
                                    </p:animClr>
                                    <p:animClr clrSpc="hsl" dir="cw">
                                      <p:cBhvr>
                                        <p:cTn id="8" dur="1000" fill="hold"/>
                                        <p:tgtEl>
                                          <p:spTgt spid="36866"/>
                                        </p:tgtEl>
                                        <p:attrNameLst>
                                          <p:attrName>stroke.color</p:attrName>
                                        </p:attrNameLst>
                                      </p:cBhvr>
                                      <p:by>
                                        <p:hsl h="-7200000" s="0" l="0"/>
                                      </p:by>
                                    </p:animClr>
                                    <p:set>
                                      <p:cBhvr>
                                        <p:cTn id="9" dur="1000" fill="hold"/>
                                        <p:tgtEl>
                                          <p:spTgt spid="36866"/>
                                        </p:tgtEl>
                                        <p:attrNameLst>
                                          <p:attrName>fill.type</p:attrName>
                                        </p:attrNameLst>
                                      </p:cBhvr>
                                      <p:to>
                                        <p:strVal val="solid"/>
                                      </p:to>
                                    </p:set>
                                  </p:childTnLst>
                                </p:cTn>
                              </p:par>
                            </p:childTnLst>
                          </p:cTn>
                        </p:par>
                        <p:par>
                          <p:cTn id="10" fill="hold" nodeType="afterGroup">
                            <p:stCondLst>
                              <p:cond delay="1000"/>
                            </p:stCondLst>
                            <p:childTnLst>
                              <p:par>
                                <p:cTn id="11" presetID="22" presetClass="emph" presetSubtype="0" repeatCount="indefinite" fill="hold" grpId="0" nodeType="afterEffect">
                                  <p:stCondLst>
                                    <p:cond delay="0"/>
                                  </p:stCondLst>
                                  <p:childTnLst>
                                    <p:animClr clrSpc="hsl" dir="cw">
                                      <p:cBhvr override="childStyle">
                                        <p:cTn id="12" dur="1000" fill="hold"/>
                                        <p:tgtEl>
                                          <p:spTgt spid="36873"/>
                                        </p:tgtEl>
                                        <p:attrNameLst>
                                          <p:attrName>style.color</p:attrName>
                                        </p:attrNameLst>
                                      </p:cBhvr>
                                      <p:by>
                                        <p:hsl h="-7200000" s="0" l="0"/>
                                      </p:by>
                                    </p:animClr>
                                    <p:animClr clrSpc="hsl" dir="cw">
                                      <p:cBhvr>
                                        <p:cTn id="13" dur="1000" fill="hold"/>
                                        <p:tgtEl>
                                          <p:spTgt spid="36873"/>
                                        </p:tgtEl>
                                        <p:attrNameLst>
                                          <p:attrName>fillcolor</p:attrName>
                                        </p:attrNameLst>
                                      </p:cBhvr>
                                      <p:by>
                                        <p:hsl h="-7200000" s="0" l="0"/>
                                      </p:by>
                                    </p:animClr>
                                    <p:animClr clrSpc="hsl" dir="cw">
                                      <p:cBhvr>
                                        <p:cTn id="14" dur="1000" fill="hold"/>
                                        <p:tgtEl>
                                          <p:spTgt spid="36873"/>
                                        </p:tgtEl>
                                        <p:attrNameLst>
                                          <p:attrName>stroke.color</p:attrName>
                                        </p:attrNameLst>
                                      </p:cBhvr>
                                      <p:by>
                                        <p:hsl h="-7200000" s="0" l="0"/>
                                      </p:by>
                                    </p:animClr>
                                    <p:set>
                                      <p:cBhvr>
                                        <p:cTn id="15" dur="1000" fill="hold"/>
                                        <p:tgtEl>
                                          <p:spTgt spid="36873"/>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66" grpId="0"/>
      <p:bldP spid="36873"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TextBox 7"/>
          <p:cNvSpPr txBox="1"/>
          <p:nvPr/>
        </p:nvSpPr>
        <p:spPr>
          <a:xfrm>
            <a:off x="1572608" y="1988840"/>
            <a:ext cx="6048672" cy="1673022"/>
          </a:xfrm>
          <a:prstGeom prst="rect">
            <a:avLst/>
          </a:prstGeom>
        </p:spPr>
        <p:style>
          <a:lnRef idx="1">
            <a:schemeClr val="accent5"/>
          </a:lnRef>
          <a:fillRef idx="2">
            <a:schemeClr val="accent5"/>
          </a:fillRef>
          <a:effectRef idx="1">
            <a:schemeClr val="accent5"/>
          </a:effectRef>
          <a:fontRef idx="minor">
            <a:schemeClr val="dk1"/>
          </a:fontRef>
        </p:style>
        <p:txBody>
          <a:bodyPr wrap="square" rtlCol="0">
            <a:spAutoFit/>
          </a:bodyPr>
          <a:lstStyle/>
          <a:p>
            <a:pPr algn="just">
              <a:lnSpc>
                <a:spcPct val="107000"/>
              </a:lnSpc>
            </a:pPr>
            <a:r>
              <a:rPr lang="en-US" sz="2400" b="1" dirty="0">
                <a:latin typeface="Times New Roman"/>
                <a:ea typeface="Calibri"/>
                <a:cs typeface="Times New Roman"/>
              </a:rPr>
              <a:t>I. ĐỌC VÀ PHÂN TÍCH MỘT BÀI VIẾT THAM KHẢO</a:t>
            </a:r>
            <a:endParaRPr lang="en-US" sz="2400" dirty="0">
              <a:ea typeface="Calibri"/>
              <a:cs typeface="Times New Roman"/>
            </a:endParaRPr>
          </a:p>
          <a:p>
            <a:pPr algn="just">
              <a:lnSpc>
                <a:spcPct val="107000"/>
              </a:lnSpc>
            </a:pPr>
            <a:r>
              <a:rPr lang="en-US" sz="2400" b="1" dirty="0">
                <a:latin typeface="Times New Roman"/>
                <a:ea typeface="Calibri"/>
                <a:cs typeface="Times New Roman"/>
              </a:rPr>
              <a:t>1. </a:t>
            </a:r>
            <a:r>
              <a:rPr lang="en-US" sz="2400" b="1" dirty="0" err="1">
                <a:latin typeface="Times New Roman"/>
                <a:ea typeface="Calibri"/>
                <a:cs typeface="Times New Roman"/>
              </a:rPr>
              <a:t>Đọc</a:t>
            </a:r>
            <a:r>
              <a:rPr lang="en-US" sz="2400" b="1" dirty="0">
                <a:latin typeface="Times New Roman"/>
                <a:ea typeface="Calibri"/>
                <a:cs typeface="Times New Roman"/>
              </a:rPr>
              <a:t> </a:t>
            </a:r>
            <a:r>
              <a:rPr lang="en-US" sz="2400" b="1" dirty="0" err="1">
                <a:latin typeface="Times New Roman"/>
                <a:ea typeface="Calibri"/>
                <a:cs typeface="Times New Roman"/>
              </a:rPr>
              <a:t>cơ</a:t>
            </a:r>
            <a:r>
              <a:rPr lang="en-US" sz="2400" b="1" dirty="0">
                <a:latin typeface="Times New Roman"/>
                <a:ea typeface="Calibri"/>
                <a:cs typeface="Times New Roman"/>
              </a:rPr>
              <a:t> </a:t>
            </a:r>
            <a:r>
              <a:rPr lang="en-US" sz="2400" b="1" dirty="0" err="1">
                <a:latin typeface="Times New Roman"/>
                <a:ea typeface="Calibri"/>
                <a:cs typeface="Times New Roman"/>
              </a:rPr>
              <a:t>bản</a:t>
            </a:r>
            <a:r>
              <a:rPr lang="en-US" sz="2400" dirty="0">
                <a:latin typeface="Times New Roman"/>
                <a:ea typeface="Calibri"/>
                <a:cs typeface="Times New Roman"/>
              </a:rPr>
              <a:t> </a:t>
            </a:r>
            <a:endParaRPr lang="vi-VN" sz="2400" b="1" dirty="0" smtClean="0">
              <a:solidFill>
                <a:schemeClr val="accent5">
                  <a:lumMod val="50000"/>
                </a:schemeClr>
              </a:solidFill>
              <a:latin typeface="+mj-lt"/>
            </a:endParaRPr>
          </a:p>
          <a:p>
            <a:pPr>
              <a:lnSpc>
                <a:spcPct val="107000"/>
              </a:lnSpc>
            </a:pPr>
            <a:r>
              <a:rPr lang="en-US" sz="2400" b="1" dirty="0">
                <a:latin typeface="Times New Roman"/>
                <a:ea typeface="Calibri"/>
                <a:cs typeface="Times New Roman"/>
              </a:rPr>
              <a:t>2. </a:t>
            </a:r>
            <a:r>
              <a:rPr lang="en-US" sz="2400" b="1" dirty="0" err="1">
                <a:latin typeface="Times New Roman"/>
                <a:ea typeface="Calibri"/>
                <a:cs typeface="Times New Roman"/>
              </a:rPr>
              <a:t>Đọc</a:t>
            </a:r>
            <a:r>
              <a:rPr lang="en-US" sz="2400" b="1" dirty="0">
                <a:latin typeface="Times New Roman"/>
                <a:ea typeface="Calibri"/>
                <a:cs typeface="Times New Roman"/>
              </a:rPr>
              <a:t> </a:t>
            </a:r>
            <a:r>
              <a:rPr lang="en-US" sz="2400" b="1" dirty="0" err="1">
                <a:latin typeface="Times New Roman"/>
                <a:ea typeface="Calibri"/>
                <a:cs typeface="Times New Roman"/>
              </a:rPr>
              <a:t>mở</a:t>
            </a:r>
            <a:r>
              <a:rPr lang="en-US" sz="2400" b="1" dirty="0">
                <a:latin typeface="Times New Roman"/>
                <a:ea typeface="Calibri"/>
                <a:cs typeface="Times New Roman"/>
              </a:rPr>
              <a:t> </a:t>
            </a:r>
            <a:r>
              <a:rPr lang="en-US" sz="2400" b="1" dirty="0" err="1">
                <a:latin typeface="Times New Roman"/>
                <a:ea typeface="Calibri"/>
                <a:cs typeface="Times New Roman"/>
              </a:rPr>
              <a:t>rộng</a:t>
            </a:r>
            <a:r>
              <a:rPr lang="en-US" sz="2400" b="1" dirty="0">
                <a:latin typeface="Times New Roman"/>
                <a:ea typeface="Calibri"/>
                <a:cs typeface="Times New Roman"/>
              </a:rPr>
              <a:t>, </a:t>
            </a:r>
            <a:r>
              <a:rPr lang="en-US" sz="2400" b="1" dirty="0" err="1">
                <a:latin typeface="Times New Roman"/>
                <a:ea typeface="Calibri"/>
                <a:cs typeface="Times New Roman"/>
              </a:rPr>
              <a:t>nâng</a:t>
            </a:r>
            <a:r>
              <a:rPr lang="en-US" sz="2400" b="1" dirty="0">
                <a:latin typeface="Times New Roman"/>
                <a:ea typeface="Calibri"/>
                <a:cs typeface="Times New Roman"/>
              </a:rPr>
              <a:t> </a:t>
            </a:r>
            <a:r>
              <a:rPr lang="en-US" sz="2400" b="1" dirty="0" err="1" smtClean="0">
                <a:latin typeface="Times New Roman"/>
                <a:ea typeface="Calibri"/>
                <a:cs typeface="Times New Roman"/>
              </a:rPr>
              <a:t>cao</a:t>
            </a:r>
            <a:endParaRPr lang="en-US" sz="2400" b="1" dirty="0" smtClean="0">
              <a:latin typeface="Times New Roman"/>
              <a:ea typeface="Calibri"/>
              <a:cs typeface="Times New Roman"/>
            </a:endParaRPr>
          </a:p>
        </p:txBody>
      </p:sp>
      <p:sp>
        <p:nvSpPr>
          <p:cNvPr id="9" name="Rectangle 8"/>
          <p:cNvSpPr/>
          <p:nvPr/>
        </p:nvSpPr>
        <p:spPr>
          <a:xfrm>
            <a:off x="2445673" y="481138"/>
            <a:ext cx="4280660" cy="923330"/>
          </a:xfrm>
          <a:prstGeom prst="rect">
            <a:avLst/>
          </a:prstGeom>
          <a:noFill/>
        </p:spPr>
        <p:txBody>
          <a:bodyPr wrap="none" lIns="91440" tIns="45720" rIns="91440" bIns="45720">
            <a:spAutoFit/>
          </a:bodyPr>
          <a:lstStyle/>
          <a:p>
            <a:pPr algn="ctr"/>
            <a:r>
              <a:rPr lang="en-US" sz="5400" b="1" dirty="0" err="1" smtClean="0">
                <a:ln w="6600">
                  <a:solidFill>
                    <a:schemeClr val="accent2"/>
                  </a:solidFill>
                  <a:prstDash val="solid"/>
                </a:ln>
                <a:solidFill>
                  <a:srgbClr val="FF0000"/>
                </a:solidFill>
                <a:effectLst>
                  <a:outerShdw dist="38100" dir="2700000" algn="tl" rotWithShape="0">
                    <a:schemeClr val="accent2"/>
                  </a:outerShdw>
                </a:effectLst>
              </a:rPr>
              <a:t>Bố</a:t>
            </a:r>
            <a:r>
              <a:rPr lang="en-US" sz="5400" b="1" dirty="0" smtClean="0">
                <a:ln w="6600">
                  <a:solidFill>
                    <a:schemeClr val="accent2"/>
                  </a:solidFill>
                  <a:prstDash val="solid"/>
                </a:ln>
                <a:solidFill>
                  <a:srgbClr val="FF0000"/>
                </a:solidFill>
                <a:effectLst>
                  <a:outerShdw dist="38100" dir="2700000" algn="tl" rotWithShape="0">
                    <a:schemeClr val="accent2"/>
                  </a:outerShdw>
                </a:effectLst>
              </a:rPr>
              <a:t> </a:t>
            </a:r>
            <a:r>
              <a:rPr lang="en-US" sz="5400" b="1" dirty="0" err="1" smtClean="0">
                <a:ln w="6600">
                  <a:solidFill>
                    <a:schemeClr val="accent2"/>
                  </a:solidFill>
                  <a:prstDash val="solid"/>
                </a:ln>
                <a:solidFill>
                  <a:srgbClr val="FF0000"/>
                </a:solidFill>
                <a:effectLst>
                  <a:outerShdw dist="38100" dir="2700000" algn="tl" rotWithShape="0">
                    <a:schemeClr val="accent2"/>
                  </a:outerShdw>
                </a:effectLst>
              </a:rPr>
              <a:t>cục</a:t>
            </a:r>
            <a:r>
              <a:rPr lang="en-US" sz="5400" b="1" dirty="0" smtClean="0">
                <a:ln w="6600">
                  <a:solidFill>
                    <a:schemeClr val="accent2"/>
                  </a:solidFill>
                  <a:prstDash val="solid"/>
                </a:ln>
                <a:solidFill>
                  <a:srgbClr val="FF0000"/>
                </a:solidFill>
                <a:effectLst>
                  <a:outerShdw dist="38100" dir="2700000" algn="tl" rotWithShape="0">
                    <a:schemeClr val="accent2"/>
                  </a:outerShdw>
                </a:effectLst>
              </a:rPr>
              <a:t> </a:t>
            </a:r>
            <a:r>
              <a:rPr lang="en-US" sz="5400" b="1" dirty="0" err="1" smtClean="0">
                <a:ln w="6600">
                  <a:solidFill>
                    <a:schemeClr val="accent2"/>
                  </a:solidFill>
                  <a:prstDash val="solid"/>
                </a:ln>
                <a:solidFill>
                  <a:srgbClr val="FF0000"/>
                </a:solidFill>
                <a:effectLst>
                  <a:outerShdw dist="38100" dir="2700000" algn="tl" rotWithShape="0">
                    <a:schemeClr val="accent2"/>
                  </a:outerShdw>
                </a:effectLst>
              </a:rPr>
              <a:t>bài</a:t>
            </a:r>
            <a:r>
              <a:rPr lang="en-US" sz="5400" b="1" dirty="0" smtClean="0">
                <a:ln w="6600">
                  <a:solidFill>
                    <a:schemeClr val="accent2"/>
                  </a:solidFill>
                  <a:prstDash val="solid"/>
                </a:ln>
                <a:solidFill>
                  <a:srgbClr val="FF0000"/>
                </a:solidFill>
                <a:effectLst>
                  <a:outerShdw dist="38100" dir="2700000" algn="tl" rotWithShape="0">
                    <a:schemeClr val="accent2"/>
                  </a:outerShdw>
                </a:effectLst>
              </a:rPr>
              <a:t> </a:t>
            </a:r>
            <a:r>
              <a:rPr lang="en-US" sz="5400" b="1" dirty="0" err="1" smtClean="0">
                <a:ln w="6600">
                  <a:solidFill>
                    <a:schemeClr val="accent2"/>
                  </a:solidFill>
                  <a:prstDash val="solid"/>
                </a:ln>
                <a:solidFill>
                  <a:srgbClr val="FF0000"/>
                </a:solidFill>
                <a:effectLst>
                  <a:outerShdw dist="38100" dir="2700000" algn="tl" rotWithShape="0">
                    <a:schemeClr val="accent2"/>
                  </a:outerShdw>
                </a:effectLst>
              </a:rPr>
              <a:t>dạy</a:t>
            </a:r>
            <a:endParaRPr lang="en-US" sz="5400" b="1" dirty="0">
              <a:ln w="6600">
                <a:solidFill>
                  <a:schemeClr val="accent2"/>
                </a:solidFill>
                <a:prstDash val="solid"/>
              </a:ln>
              <a:solidFill>
                <a:srgbClr val="FF0000"/>
              </a:solidFill>
              <a:effectLst>
                <a:outerShdw dist="38100" dir="2700000" algn="tl" rotWithShape="0">
                  <a:schemeClr val="accent2"/>
                </a:outerShdw>
              </a:effectLst>
            </a:endParaRPr>
          </a:p>
        </p:txBody>
      </p:sp>
    </p:spTree>
  </p:cSld>
  <p:clrMapOvr>
    <a:masterClrMapping/>
  </p:clrMapOvr>
  <p:transition spd="slow">
    <p:wip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40000"/>
              <a:lumOff val="60000"/>
            </a:schemeClr>
          </a:solidFill>
        </p:spPr>
        <p:txBody>
          <a:bodyPr>
            <a:normAutofit/>
          </a:bodyPr>
          <a:lstStyle/>
          <a:p>
            <a:pPr lvl="0">
              <a:lnSpc>
                <a:spcPct val="107000"/>
              </a:lnSpc>
              <a:spcBef>
                <a:spcPts val="0"/>
              </a:spcBef>
            </a:pPr>
            <a:r>
              <a:rPr lang="en-US" sz="2400" b="1" dirty="0">
                <a:solidFill>
                  <a:prstClr val="black"/>
                </a:solidFill>
                <a:latin typeface="Times New Roman"/>
                <a:ea typeface="Calibri"/>
                <a:cs typeface="Times New Roman"/>
              </a:rPr>
              <a:t>I. ĐỌC VÀ PHÂN TÍCH MỘT BÀI VIẾT THAM KHẢO</a:t>
            </a:r>
            <a:endParaRPr lang="en-US" sz="2400" dirty="0">
              <a:solidFill>
                <a:prstClr val="black"/>
              </a:solidFill>
              <a:ea typeface="Calibri"/>
              <a:cs typeface="Times New Roman"/>
            </a:endParaRPr>
          </a:p>
        </p:txBody>
      </p:sp>
      <p:sp>
        <p:nvSpPr>
          <p:cNvPr id="3" name="Content Placeholder 2"/>
          <p:cNvSpPr>
            <a:spLocks noGrp="1"/>
          </p:cNvSpPr>
          <p:nvPr>
            <p:ph idx="1"/>
          </p:nvPr>
        </p:nvSpPr>
        <p:spPr/>
        <p:txBody>
          <a:bodyPr/>
          <a:lstStyle/>
          <a:p>
            <a:pPr marL="0" indent="0">
              <a:buNone/>
            </a:pPr>
            <a:r>
              <a:rPr lang="vi-VN" b="1" dirty="0">
                <a:solidFill>
                  <a:schemeClr val="tx1">
                    <a:lumMod val="85000"/>
                    <a:lumOff val="15000"/>
                  </a:schemeClr>
                </a:solidFill>
                <a:latin typeface="+mj-lt"/>
              </a:rPr>
              <a:t>1. Đọc cơ bản </a:t>
            </a:r>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95536" y="4581128"/>
            <a:ext cx="8568952" cy="24442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Rectangle 4"/>
          <p:cNvSpPr/>
          <p:nvPr/>
        </p:nvSpPr>
        <p:spPr>
          <a:xfrm>
            <a:off x="683568" y="2345563"/>
            <a:ext cx="7272808" cy="2068195"/>
          </a:xfrm>
          <a:prstGeom prst="rect">
            <a:avLst/>
          </a:prstGeom>
        </p:spPr>
        <p:txBody>
          <a:bodyPr wrap="square">
            <a:spAutoFit/>
          </a:bodyPr>
          <a:lstStyle/>
          <a:p>
            <a:pPr algn="just">
              <a:lnSpc>
                <a:spcPct val="107000"/>
              </a:lnSpc>
            </a:pPr>
            <a:r>
              <a:rPr lang="en-US" sz="2400" dirty="0" err="1">
                <a:latin typeface="Times New Roman" pitchFamily="18" charset="0"/>
                <a:ea typeface="Calibri"/>
                <a:cs typeface="Times New Roman" pitchFamily="18" charset="0"/>
              </a:rPr>
              <a:t>H</a:t>
            </a:r>
            <a:r>
              <a:rPr lang="en-US" sz="2400" dirty="0" err="1" smtClean="0">
                <a:latin typeface="Times New Roman" pitchFamily="18" charset="0"/>
                <a:ea typeface="Calibri"/>
                <a:cs typeface="Times New Roman" pitchFamily="18" charset="0"/>
              </a:rPr>
              <a:t>oạt</a:t>
            </a:r>
            <a:r>
              <a:rPr lang="en-US" sz="2400" dirty="0" smtClean="0">
                <a:latin typeface="Times New Roman" pitchFamily="18" charset="0"/>
                <a:ea typeface="Calibri"/>
                <a:cs typeface="Times New Roman" pitchFamily="18" charset="0"/>
              </a:rPr>
              <a:t> </a:t>
            </a:r>
            <a:r>
              <a:rPr lang="en-US" sz="2400" dirty="0" err="1">
                <a:latin typeface="Times New Roman" pitchFamily="18" charset="0"/>
                <a:ea typeface="Calibri"/>
                <a:cs typeface="Times New Roman" pitchFamily="18" charset="0"/>
              </a:rPr>
              <a:t>động</a:t>
            </a:r>
            <a:r>
              <a:rPr lang="en-US" sz="2400" dirty="0">
                <a:latin typeface="Times New Roman" pitchFamily="18" charset="0"/>
                <a:ea typeface="Calibri"/>
                <a:cs typeface="Times New Roman" pitchFamily="18" charset="0"/>
              </a:rPr>
              <a:t> </a:t>
            </a:r>
            <a:r>
              <a:rPr lang="en-US" sz="2400" dirty="0" err="1">
                <a:latin typeface="Times New Roman" pitchFamily="18" charset="0"/>
                <a:ea typeface="Calibri"/>
                <a:cs typeface="Times New Roman" pitchFamily="18" charset="0"/>
              </a:rPr>
              <a:t>nhóm</a:t>
            </a:r>
            <a:r>
              <a:rPr lang="en-US" sz="2400" dirty="0">
                <a:latin typeface="Times New Roman" pitchFamily="18" charset="0"/>
                <a:ea typeface="Calibri"/>
                <a:cs typeface="Times New Roman" pitchFamily="18" charset="0"/>
              </a:rPr>
              <a:t> - </a:t>
            </a:r>
            <a:r>
              <a:rPr lang="en-US" sz="2400" dirty="0" err="1">
                <a:latin typeface="Times New Roman" pitchFamily="18" charset="0"/>
                <a:ea typeface="Calibri"/>
                <a:cs typeface="Times New Roman" pitchFamily="18" charset="0"/>
              </a:rPr>
              <a:t>Phiếu</a:t>
            </a:r>
            <a:r>
              <a:rPr lang="en-US" sz="2400" dirty="0">
                <a:latin typeface="Times New Roman" pitchFamily="18" charset="0"/>
                <a:ea typeface="Calibri"/>
                <a:cs typeface="Times New Roman" pitchFamily="18" charset="0"/>
              </a:rPr>
              <a:t> </a:t>
            </a:r>
            <a:r>
              <a:rPr lang="en-US" sz="2400" dirty="0" err="1">
                <a:latin typeface="Times New Roman" pitchFamily="18" charset="0"/>
                <a:ea typeface="Calibri"/>
                <a:cs typeface="Times New Roman" pitchFamily="18" charset="0"/>
              </a:rPr>
              <a:t>học</a:t>
            </a:r>
            <a:r>
              <a:rPr lang="en-US" sz="2400" dirty="0">
                <a:latin typeface="Times New Roman" pitchFamily="18" charset="0"/>
                <a:ea typeface="Calibri"/>
                <a:cs typeface="Times New Roman" pitchFamily="18" charset="0"/>
              </a:rPr>
              <a:t> </a:t>
            </a:r>
            <a:r>
              <a:rPr lang="en-US" sz="2400" dirty="0" err="1">
                <a:latin typeface="Times New Roman" pitchFamily="18" charset="0"/>
                <a:ea typeface="Calibri"/>
                <a:cs typeface="Times New Roman" pitchFamily="18" charset="0"/>
              </a:rPr>
              <a:t>tập</a:t>
            </a:r>
            <a:r>
              <a:rPr lang="en-US" sz="2400" dirty="0">
                <a:latin typeface="Times New Roman" pitchFamily="18" charset="0"/>
                <a:ea typeface="Calibri"/>
                <a:cs typeface="Times New Roman" pitchFamily="18" charset="0"/>
              </a:rPr>
              <a:t> </a:t>
            </a:r>
            <a:r>
              <a:rPr lang="en-US" sz="2400" dirty="0" err="1">
                <a:latin typeface="Times New Roman" pitchFamily="18" charset="0"/>
                <a:ea typeface="Calibri"/>
                <a:cs typeface="Times New Roman" pitchFamily="18" charset="0"/>
              </a:rPr>
              <a:t>số</a:t>
            </a:r>
            <a:r>
              <a:rPr lang="en-US" sz="2400" dirty="0">
                <a:latin typeface="Times New Roman" pitchFamily="18" charset="0"/>
                <a:ea typeface="Calibri"/>
                <a:cs typeface="Times New Roman" pitchFamily="18" charset="0"/>
              </a:rPr>
              <a:t> </a:t>
            </a:r>
            <a:r>
              <a:rPr lang="en-US" sz="2400" dirty="0" smtClean="0">
                <a:latin typeface="Times New Roman" pitchFamily="18" charset="0"/>
                <a:ea typeface="Calibri"/>
                <a:cs typeface="Times New Roman" pitchFamily="18" charset="0"/>
              </a:rPr>
              <a:t>1</a:t>
            </a:r>
            <a:endParaRPr lang="en-US" sz="2400" dirty="0">
              <a:latin typeface="Times New Roman" pitchFamily="18" charset="0"/>
              <a:ea typeface="Calibri"/>
              <a:cs typeface="Times New Roman" pitchFamily="18" charset="0"/>
            </a:endParaRPr>
          </a:p>
          <a:p>
            <a:pPr algn="just">
              <a:lnSpc>
                <a:spcPct val="107000"/>
              </a:lnSpc>
            </a:pPr>
            <a:r>
              <a:rPr lang="en-US" sz="2400" dirty="0">
                <a:latin typeface="Times New Roman" pitchFamily="18" charset="0"/>
                <a:ea typeface="Calibri"/>
                <a:cs typeface="Times New Roman" pitchFamily="18" charset="0"/>
              </a:rPr>
              <a:t>+ </a:t>
            </a:r>
            <a:r>
              <a:rPr lang="en-US" sz="2400" dirty="0" err="1">
                <a:latin typeface="Times New Roman" pitchFamily="18" charset="0"/>
                <a:ea typeface="Calibri"/>
                <a:cs typeface="Times New Roman" pitchFamily="18" charset="0"/>
              </a:rPr>
              <a:t>Tìm</a:t>
            </a:r>
            <a:r>
              <a:rPr lang="en-US" sz="2400" dirty="0">
                <a:latin typeface="Times New Roman" pitchFamily="18" charset="0"/>
                <a:ea typeface="Calibri"/>
                <a:cs typeface="Times New Roman" pitchFamily="18" charset="0"/>
              </a:rPr>
              <a:t> </a:t>
            </a:r>
            <a:r>
              <a:rPr lang="en-US" sz="2400" dirty="0" err="1">
                <a:latin typeface="Times New Roman" pitchFamily="18" charset="0"/>
                <a:ea typeface="Calibri"/>
                <a:cs typeface="Times New Roman" pitchFamily="18" charset="0"/>
              </a:rPr>
              <a:t>hiểu</a:t>
            </a:r>
            <a:r>
              <a:rPr lang="en-US" sz="2400" dirty="0">
                <a:latin typeface="Times New Roman" pitchFamily="18" charset="0"/>
                <a:ea typeface="Calibri"/>
                <a:cs typeface="Times New Roman" pitchFamily="18" charset="0"/>
              </a:rPr>
              <a:t> </a:t>
            </a:r>
            <a:r>
              <a:rPr lang="en-US" sz="2400" dirty="0" err="1">
                <a:latin typeface="Times New Roman" pitchFamily="18" charset="0"/>
                <a:ea typeface="Calibri"/>
                <a:cs typeface="Times New Roman" pitchFamily="18" charset="0"/>
              </a:rPr>
              <a:t>nhan</a:t>
            </a:r>
            <a:r>
              <a:rPr lang="en-US" sz="2400" dirty="0">
                <a:latin typeface="Times New Roman" pitchFamily="18" charset="0"/>
                <a:ea typeface="Calibri"/>
                <a:cs typeface="Times New Roman" pitchFamily="18" charset="0"/>
              </a:rPr>
              <a:t> </a:t>
            </a:r>
            <a:r>
              <a:rPr lang="en-US" sz="2400" dirty="0" err="1">
                <a:latin typeface="Times New Roman" pitchFamily="18" charset="0"/>
                <a:ea typeface="Calibri"/>
                <a:cs typeface="Times New Roman" pitchFamily="18" charset="0"/>
              </a:rPr>
              <a:t>đề</a:t>
            </a:r>
            <a:r>
              <a:rPr lang="en-US" sz="2400" dirty="0">
                <a:latin typeface="Times New Roman" pitchFamily="18" charset="0"/>
                <a:ea typeface="Calibri"/>
                <a:cs typeface="Times New Roman" pitchFamily="18" charset="0"/>
              </a:rPr>
              <a:t>: </a:t>
            </a:r>
            <a:r>
              <a:rPr lang="en-US" sz="2400" dirty="0" err="1">
                <a:latin typeface="Times New Roman" pitchFamily="18" charset="0"/>
                <a:ea typeface="Calibri"/>
                <a:cs typeface="Times New Roman" pitchFamily="18" charset="0"/>
              </a:rPr>
              <a:t>liên</a:t>
            </a:r>
            <a:r>
              <a:rPr lang="en-US" sz="2400" dirty="0">
                <a:latin typeface="Times New Roman" pitchFamily="18" charset="0"/>
                <a:ea typeface="Calibri"/>
                <a:cs typeface="Times New Roman" pitchFamily="18" charset="0"/>
              </a:rPr>
              <a:t> </a:t>
            </a:r>
            <a:r>
              <a:rPr lang="en-US" sz="2400" dirty="0" err="1">
                <a:latin typeface="Times New Roman" pitchFamily="18" charset="0"/>
                <a:ea typeface="Calibri"/>
                <a:cs typeface="Times New Roman" pitchFamily="18" charset="0"/>
              </a:rPr>
              <a:t>hệ</a:t>
            </a:r>
            <a:r>
              <a:rPr lang="en-US" sz="2400" dirty="0">
                <a:latin typeface="Times New Roman" pitchFamily="18" charset="0"/>
                <a:ea typeface="Calibri"/>
                <a:cs typeface="Times New Roman" pitchFamily="18" charset="0"/>
              </a:rPr>
              <a:t> </a:t>
            </a:r>
            <a:r>
              <a:rPr lang="en-US" sz="2400" dirty="0" err="1">
                <a:latin typeface="Times New Roman" pitchFamily="18" charset="0"/>
                <a:ea typeface="Calibri"/>
                <a:cs typeface="Times New Roman" pitchFamily="18" charset="0"/>
              </a:rPr>
              <a:t>với</a:t>
            </a:r>
            <a:r>
              <a:rPr lang="en-US" sz="2400" dirty="0">
                <a:latin typeface="Times New Roman" pitchFamily="18" charset="0"/>
                <a:ea typeface="Calibri"/>
                <a:cs typeface="Times New Roman" pitchFamily="18" charset="0"/>
              </a:rPr>
              <a:t> </a:t>
            </a:r>
            <a:r>
              <a:rPr lang="en-US" sz="2400" dirty="0" err="1">
                <a:latin typeface="Times New Roman" pitchFamily="18" charset="0"/>
                <a:ea typeface="Calibri"/>
                <a:cs typeface="Times New Roman" pitchFamily="18" charset="0"/>
              </a:rPr>
              <a:t>bài</a:t>
            </a:r>
            <a:r>
              <a:rPr lang="en-US" sz="2400" dirty="0">
                <a:latin typeface="Times New Roman" pitchFamily="18" charset="0"/>
                <a:ea typeface="Calibri"/>
                <a:cs typeface="Times New Roman" pitchFamily="18" charset="0"/>
              </a:rPr>
              <a:t> </a:t>
            </a:r>
            <a:r>
              <a:rPr lang="en-US" sz="2400" dirty="0" err="1">
                <a:latin typeface="Times New Roman" pitchFamily="18" charset="0"/>
                <a:ea typeface="Calibri"/>
                <a:cs typeface="Times New Roman" pitchFamily="18" charset="0"/>
              </a:rPr>
              <a:t>Bản</a:t>
            </a:r>
            <a:r>
              <a:rPr lang="en-US" sz="2400" dirty="0">
                <a:latin typeface="Times New Roman" pitchFamily="18" charset="0"/>
                <a:ea typeface="Calibri"/>
                <a:cs typeface="Times New Roman" pitchFamily="18" charset="0"/>
              </a:rPr>
              <a:t> </a:t>
            </a:r>
            <a:r>
              <a:rPr lang="en-US" sz="2400" dirty="0" err="1">
                <a:latin typeface="Times New Roman" pitchFamily="18" charset="0"/>
                <a:ea typeface="Calibri"/>
                <a:cs typeface="Times New Roman" pitchFamily="18" charset="0"/>
              </a:rPr>
              <a:t>hòa</a:t>
            </a:r>
            <a:r>
              <a:rPr lang="en-US" sz="2400" dirty="0">
                <a:latin typeface="Times New Roman" pitchFamily="18" charset="0"/>
                <a:ea typeface="Calibri"/>
                <a:cs typeface="Times New Roman" pitchFamily="18" charset="0"/>
              </a:rPr>
              <a:t> </a:t>
            </a:r>
            <a:r>
              <a:rPr lang="en-US" sz="2400" dirty="0" err="1">
                <a:latin typeface="Times New Roman" pitchFamily="18" charset="0"/>
                <a:ea typeface="Calibri"/>
                <a:cs typeface="Times New Roman" pitchFamily="18" charset="0"/>
              </a:rPr>
              <a:t>âm</a:t>
            </a:r>
            <a:r>
              <a:rPr lang="en-US" sz="2400" dirty="0">
                <a:latin typeface="Times New Roman" pitchFamily="18" charset="0"/>
                <a:ea typeface="Calibri"/>
                <a:cs typeface="Times New Roman" pitchFamily="18" charset="0"/>
              </a:rPr>
              <a:t> </a:t>
            </a:r>
            <a:r>
              <a:rPr lang="en-US" sz="2400" dirty="0" err="1">
                <a:latin typeface="Times New Roman" pitchFamily="18" charset="0"/>
                <a:ea typeface="Calibri"/>
                <a:cs typeface="Times New Roman" pitchFamily="18" charset="0"/>
              </a:rPr>
              <a:t>ngôn</a:t>
            </a:r>
            <a:r>
              <a:rPr lang="en-US" sz="2400" dirty="0">
                <a:latin typeface="Times New Roman" pitchFamily="18" charset="0"/>
                <a:ea typeface="Calibri"/>
                <a:cs typeface="Times New Roman" pitchFamily="18" charset="0"/>
              </a:rPr>
              <a:t> </a:t>
            </a:r>
            <a:r>
              <a:rPr lang="en-US" sz="2400" dirty="0" err="1">
                <a:latin typeface="Times New Roman" pitchFamily="18" charset="0"/>
                <a:ea typeface="Calibri"/>
                <a:cs typeface="Times New Roman" pitchFamily="18" charset="0"/>
              </a:rPr>
              <a:t>từ</a:t>
            </a:r>
            <a:r>
              <a:rPr lang="en-US" sz="2400" dirty="0">
                <a:latin typeface="Times New Roman" pitchFamily="18" charset="0"/>
                <a:ea typeface="Calibri"/>
                <a:cs typeface="Times New Roman" pitchFamily="18" charset="0"/>
              </a:rPr>
              <a:t> </a:t>
            </a:r>
            <a:r>
              <a:rPr lang="en-US" sz="2400" dirty="0" err="1">
                <a:latin typeface="Times New Roman" pitchFamily="18" charset="0"/>
                <a:ea typeface="Calibri"/>
                <a:cs typeface="Times New Roman" pitchFamily="18" charset="0"/>
              </a:rPr>
              <a:t>trong</a:t>
            </a:r>
            <a:r>
              <a:rPr lang="en-US" sz="2400" dirty="0">
                <a:latin typeface="Times New Roman" pitchFamily="18" charset="0"/>
                <a:ea typeface="Calibri"/>
                <a:cs typeface="Times New Roman" pitchFamily="18" charset="0"/>
              </a:rPr>
              <a:t> </a:t>
            </a:r>
            <a:r>
              <a:rPr lang="en-US" sz="2400" i="1" dirty="0" err="1">
                <a:latin typeface="Times New Roman" pitchFamily="18" charset="0"/>
                <a:ea typeface="Calibri"/>
                <a:cs typeface="Times New Roman" pitchFamily="18" charset="0"/>
              </a:rPr>
              <a:t>Tiếng</a:t>
            </a:r>
            <a:r>
              <a:rPr lang="en-US" sz="2400" i="1" dirty="0">
                <a:latin typeface="Times New Roman" pitchFamily="18" charset="0"/>
                <a:ea typeface="Calibri"/>
                <a:cs typeface="Times New Roman" pitchFamily="18" charset="0"/>
              </a:rPr>
              <a:t> </a:t>
            </a:r>
            <a:r>
              <a:rPr lang="en-US" sz="2400" i="1" dirty="0" err="1">
                <a:latin typeface="Times New Roman" pitchFamily="18" charset="0"/>
                <a:ea typeface="Calibri"/>
                <a:cs typeface="Times New Roman" pitchFamily="18" charset="0"/>
              </a:rPr>
              <a:t>thu</a:t>
            </a:r>
            <a:r>
              <a:rPr lang="en-US" sz="2400" dirty="0">
                <a:latin typeface="Times New Roman" pitchFamily="18" charset="0"/>
                <a:ea typeface="Calibri"/>
                <a:cs typeface="Times New Roman" pitchFamily="18" charset="0"/>
              </a:rPr>
              <a:t> </a:t>
            </a:r>
            <a:r>
              <a:rPr lang="en-US" sz="2400" dirty="0" err="1">
                <a:latin typeface="Times New Roman" pitchFamily="18" charset="0"/>
                <a:ea typeface="Calibri"/>
                <a:cs typeface="Times New Roman" pitchFamily="18" charset="0"/>
              </a:rPr>
              <a:t>của</a:t>
            </a:r>
            <a:r>
              <a:rPr lang="en-US" sz="2400" dirty="0">
                <a:latin typeface="Times New Roman" pitchFamily="18" charset="0"/>
                <a:ea typeface="Calibri"/>
                <a:cs typeface="Times New Roman" pitchFamily="18" charset="0"/>
              </a:rPr>
              <a:t> </a:t>
            </a:r>
            <a:r>
              <a:rPr lang="en-US" sz="2400" dirty="0" err="1">
                <a:latin typeface="Times New Roman" pitchFamily="18" charset="0"/>
                <a:ea typeface="Calibri"/>
                <a:cs typeface="Times New Roman" pitchFamily="18" charset="0"/>
              </a:rPr>
              <a:t>Lưu</a:t>
            </a:r>
            <a:r>
              <a:rPr lang="en-US" sz="2400" dirty="0">
                <a:latin typeface="Times New Roman" pitchFamily="18" charset="0"/>
                <a:ea typeface="Calibri"/>
                <a:cs typeface="Times New Roman" pitchFamily="18" charset="0"/>
              </a:rPr>
              <a:t> </a:t>
            </a:r>
            <a:r>
              <a:rPr lang="en-US" sz="2400" dirty="0" err="1">
                <a:latin typeface="Times New Roman" pitchFamily="18" charset="0"/>
                <a:ea typeface="Calibri"/>
                <a:cs typeface="Times New Roman" pitchFamily="18" charset="0"/>
              </a:rPr>
              <a:t>Trọng</a:t>
            </a:r>
            <a:r>
              <a:rPr lang="en-US" sz="2400" dirty="0">
                <a:latin typeface="Times New Roman" pitchFamily="18" charset="0"/>
                <a:ea typeface="Calibri"/>
                <a:cs typeface="Times New Roman" pitchFamily="18" charset="0"/>
              </a:rPr>
              <a:t> </a:t>
            </a:r>
            <a:r>
              <a:rPr lang="en-US" sz="2400" dirty="0" err="1">
                <a:latin typeface="Times New Roman" pitchFamily="18" charset="0"/>
                <a:ea typeface="Calibri"/>
                <a:cs typeface="Times New Roman" pitchFamily="18" charset="0"/>
              </a:rPr>
              <a:t>Lư</a:t>
            </a:r>
            <a:r>
              <a:rPr lang="en-US" sz="2400" dirty="0">
                <a:latin typeface="Times New Roman" pitchFamily="18" charset="0"/>
                <a:ea typeface="Calibri"/>
                <a:cs typeface="Times New Roman" pitchFamily="18" charset="0"/>
              </a:rPr>
              <a:t> (Chu </a:t>
            </a:r>
            <a:r>
              <a:rPr lang="en-US" sz="2400" dirty="0" err="1">
                <a:latin typeface="Times New Roman" pitchFamily="18" charset="0"/>
                <a:ea typeface="Calibri"/>
                <a:cs typeface="Times New Roman" pitchFamily="18" charset="0"/>
              </a:rPr>
              <a:t>Văn</a:t>
            </a:r>
            <a:r>
              <a:rPr lang="en-US" sz="2400" dirty="0">
                <a:latin typeface="Times New Roman" pitchFamily="18" charset="0"/>
                <a:ea typeface="Calibri"/>
                <a:cs typeface="Times New Roman" pitchFamily="18" charset="0"/>
              </a:rPr>
              <a:t> </a:t>
            </a:r>
            <a:r>
              <a:rPr lang="en-US" sz="2400" dirty="0" err="1">
                <a:latin typeface="Times New Roman" pitchFamily="18" charset="0"/>
                <a:ea typeface="Calibri"/>
                <a:cs typeface="Times New Roman" pitchFamily="18" charset="0"/>
              </a:rPr>
              <a:t>Sơn</a:t>
            </a:r>
            <a:r>
              <a:rPr lang="en-US" sz="2400" dirty="0">
                <a:latin typeface="Times New Roman" pitchFamily="18" charset="0"/>
                <a:ea typeface="Calibri"/>
                <a:cs typeface="Times New Roman" pitchFamily="18" charset="0"/>
              </a:rPr>
              <a:t>) </a:t>
            </a:r>
            <a:r>
              <a:rPr lang="en-US" sz="2400" dirty="0" err="1">
                <a:latin typeface="Times New Roman" pitchFamily="18" charset="0"/>
                <a:ea typeface="Calibri"/>
                <a:cs typeface="Times New Roman" pitchFamily="18" charset="0"/>
              </a:rPr>
              <a:t>để</a:t>
            </a:r>
            <a:r>
              <a:rPr lang="en-US" sz="2400" dirty="0">
                <a:latin typeface="Times New Roman" pitchFamily="18" charset="0"/>
                <a:ea typeface="Calibri"/>
                <a:cs typeface="Times New Roman" pitchFamily="18" charset="0"/>
              </a:rPr>
              <a:t> </a:t>
            </a:r>
            <a:r>
              <a:rPr lang="en-US" sz="2400" dirty="0" err="1">
                <a:latin typeface="Times New Roman" pitchFamily="18" charset="0"/>
                <a:ea typeface="Calibri"/>
                <a:cs typeface="Times New Roman" pitchFamily="18" charset="0"/>
              </a:rPr>
              <a:t>thấy</a:t>
            </a:r>
            <a:r>
              <a:rPr lang="en-US" sz="2400" dirty="0">
                <a:latin typeface="Times New Roman" pitchFamily="18" charset="0"/>
                <a:ea typeface="Calibri"/>
                <a:cs typeface="Times New Roman" pitchFamily="18" charset="0"/>
              </a:rPr>
              <a:t> </a:t>
            </a:r>
            <a:r>
              <a:rPr lang="en-US" sz="2400" dirty="0" err="1">
                <a:latin typeface="Times New Roman" pitchFamily="18" charset="0"/>
                <a:ea typeface="Calibri"/>
                <a:cs typeface="Times New Roman" pitchFamily="18" charset="0"/>
              </a:rPr>
              <a:t>nét</a:t>
            </a:r>
            <a:r>
              <a:rPr lang="en-US" sz="2400" dirty="0">
                <a:latin typeface="Times New Roman" pitchFamily="18" charset="0"/>
                <a:ea typeface="Calibri"/>
                <a:cs typeface="Times New Roman" pitchFamily="18" charset="0"/>
              </a:rPr>
              <a:t> </a:t>
            </a:r>
            <a:r>
              <a:rPr lang="en-US" sz="2400" dirty="0" err="1">
                <a:latin typeface="Times New Roman" pitchFamily="18" charset="0"/>
                <a:ea typeface="Calibri"/>
                <a:cs typeface="Times New Roman" pitchFamily="18" charset="0"/>
              </a:rPr>
              <a:t>tương</a:t>
            </a:r>
            <a:r>
              <a:rPr lang="en-US" sz="2400" dirty="0">
                <a:latin typeface="Times New Roman" pitchFamily="18" charset="0"/>
                <a:ea typeface="Calibri"/>
                <a:cs typeface="Times New Roman" pitchFamily="18" charset="0"/>
              </a:rPr>
              <a:t> </a:t>
            </a:r>
            <a:r>
              <a:rPr lang="en-US" sz="2400" dirty="0" err="1">
                <a:latin typeface="Times New Roman" pitchFamily="18" charset="0"/>
                <a:ea typeface="Calibri"/>
                <a:cs typeface="Times New Roman" pitchFamily="18" charset="0"/>
              </a:rPr>
              <a:t>đồng</a:t>
            </a:r>
            <a:r>
              <a:rPr lang="en-US" sz="2400" dirty="0">
                <a:latin typeface="Times New Roman" pitchFamily="18" charset="0"/>
                <a:ea typeface="Calibri"/>
                <a:cs typeface="Times New Roman" pitchFamily="18" charset="0"/>
              </a:rPr>
              <a:t> </a:t>
            </a:r>
            <a:r>
              <a:rPr lang="en-US" sz="2400" dirty="0" err="1">
                <a:latin typeface="Times New Roman" pitchFamily="18" charset="0"/>
                <a:ea typeface="Calibri"/>
                <a:cs typeface="Times New Roman" pitchFamily="18" charset="0"/>
              </a:rPr>
              <a:t>của</a:t>
            </a:r>
            <a:r>
              <a:rPr lang="en-US" sz="2400" dirty="0">
                <a:latin typeface="Times New Roman" pitchFamily="18" charset="0"/>
                <a:ea typeface="Calibri"/>
                <a:cs typeface="Times New Roman" pitchFamily="18" charset="0"/>
              </a:rPr>
              <a:t> </a:t>
            </a:r>
            <a:r>
              <a:rPr lang="en-US" sz="2400" dirty="0" err="1">
                <a:latin typeface="Times New Roman" pitchFamily="18" charset="0"/>
                <a:ea typeface="Calibri"/>
                <a:cs typeface="Times New Roman" pitchFamily="18" charset="0"/>
              </a:rPr>
              <a:t>nhan</a:t>
            </a:r>
            <a:r>
              <a:rPr lang="en-US" sz="2400" dirty="0">
                <a:latin typeface="Times New Roman" pitchFamily="18" charset="0"/>
                <a:ea typeface="Calibri"/>
                <a:cs typeface="Times New Roman" pitchFamily="18" charset="0"/>
              </a:rPr>
              <a:t> </a:t>
            </a:r>
            <a:r>
              <a:rPr lang="en-US" sz="2400" dirty="0" err="1">
                <a:latin typeface="Times New Roman" pitchFamily="18" charset="0"/>
                <a:ea typeface="Calibri"/>
                <a:cs typeface="Times New Roman" pitchFamily="18" charset="0"/>
              </a:rPr>
              <a:t>đề</a:t>
            </a:r>
            <a:r>
              <a:rPr lang="en-US" sz="2400" dirty="0">
                <a:latin typeface="Times New Roman" pitchFamily="18" charset="0"/>
                <a:ea typeface="Calibri"/>
                <a:cs typeface="Times New Roman" pitchFamily="18" charset="0"/>
              </a:rPr>
              <a:t> </a:t>
            </a:r>
            <a:r>
              <a:rPr lang="en-US" sz="2400" dirty="0" err="1">
                <a:latin typeface="Times New Roman" pitchFamily="18" charset="0"/>
                <a:ea typeface="Calibri"/>
                <a:cs typeface="Times New Roman" pitchFamily="18" charset="0"/>
              </a:rPr>
              <a:t>bài</a:t>
            </a:r>
            <a:r>
              <a:rPr lang="en-US" sz="2400" dirty="0">
                <a:latin typeface="Times New Roman" pitchFamily="18" charset="0"/>
                <a:ea typeface="Calibri"/>
                <a:cs typeface="Times New Roman" pitchFamily="18" charset="0"/>
              </a:rPr>
              <a:t> </a:t>
            </a:r>
            <a:r>
              <a:rPr lang="en-US" sz="2400" dirty="0" err="1">
                <a:latin typeface="Times New Roman" pitchFamily="18" charset="0"/>
                <a:ea typeface="Calibri"/>
                <a:cs typeface="Times New Roman" pitchFamily="18" charset="0"/>
              </a:rPr>
              <a:t>viết</a:t>
            </a:r>
            <a:r>
              <a:rPr lang="en-US" sz="2400" dirty="0">
                <a:latin typeface="Times New Roman" pitchFamily="18" charset="0"/>
                <a:ea typeface="Calibri"/>
                <a:cs typeface="Times New Roman" pitchFamily="18" charset="0"/>
              </a:rPr>
              <a:t>.</a:t>
            </a:r>
          </a:p>
          <a:p>
            <a:pPr algn="just">
              <a:lnSpc>
                <a:spcPct val="107000"/>
              </a:lnSpc>
            </a:pPr>
            <a:r>
              <a:rPr lang="en-US" sz="2400" dirty="0">
                <a:latin typeface="Times New Roman" pitchFamily="18" charset="0"/>
                <a:ea typeface="Calibri"/>
                <a:cs typeface="Times New Roman" pitchFamily="18" charset="0"/>
              </a:rPr>
              <a:t>+ </a:t>
            </a:r>
            <a:r>
              <a:rPr lang="en-US" sz="2400" dirty="0" err="1">
                <a:latin typeface="Times New Roman" pitchFamily="18" charset="0"/>
                <a:ea typeface="Calibri"/>
                <a:cs typeface="Times New Roman" pitchFamily="18" charset="0"/>
              </a:rPr>
              <a:t>Xác</a:t>
            </a:r>
            <a:r>
              <a:rPr lang="en-US" sz="2400" dirty="0">
                <a:latin typeface="Times New Roman" pitchFamily="18" charset="0"/>
                <a:ea typeface="Calibri"/>
                <a:cs typeface="Times New Roman" pitchFamily="18" charset="0"/>
              </a:rPr>
              <a:t> </a:t>
            </a:r>
            <a:r>
              <a:rPr lang="en-US" sz="2400" dirty="0" err="1">
                <a:latin typeface="Times New Roman" pitchFamily="18" charset="0"/>
                <a:ea typeface="Calibri"/>
                <a:cs typeface="Times New Roman" pitchFamily="18" charset="0"/>
              </a:rPr>
              <a:t>định</a:t>
            </a:r>
            <a:r>
              <a:rPr lang="en-US" sz="2400" dirty="0">
                <a:latin typeface="Times New Roman" pitchFamily="18" charset="0"/>
                <a:ea typeface="Calibri"/>
                <a:cs typeface="Times New Roman" pitchFamily="18" charset="0"/>
              </a:rPr>
              <a:t> </a:t>
            </a:r>
            <a:r>
              <a:rPr lang="en-US" sz="2400" dirty="0" err="1">
                <a:latin typeface="Times New Roman" pitchFamily="18" charset="0"/>
                <a:ea typeface="Calibri"/>
                <a:cs typeface="Times New Roman" pitchFamily="18" charset="0"/>
              </a:rPr>
              <a:t>luận</a:t>
            </a:r>
            <a:r>
              <a:rPr lang="en-US" sz="2400" dirty="0">
                <a:latin typeface="Times New Roman" pitchFamily="18" charset="0"/>
                <a:ea typeface="Calibri"/>
                <a:cs typeface="Times New Roman" pitchFamily="18" charset="0"/>
              </a:rPr>
              <a:t> </a:t>
            </a:r>
            <a:r>
              <a:rPr lang="en-US" sz="2400" dirty="0" err="1">
                <a:latin typeface="Times New Roman" pitchFamily="18" charset="0"/>
                <a:ea typeface="Calibri"/>
                <a:cs typeface="Times New Roman" pitchFamily="18" charset="0"/>
              </a:rPr>
              <a:t>điểm</a:t>
            </a:r>
            <a:r>
              <a:rPr lang="en-US" sz="2400" dirty="0">
                <a:latin typeface="Times New Roman" pitchFamily="18" charset="0"/>
                <a:ea typeface="Calibri"/>
                <a:cs typeface="Times New Roman" pitchFamily="18" charset="0"/>
              </a:rPr>
              <a:t>: HS </a:t>
            </a:r>
            <a:r>
              <a:rPr lang="en-US" sz="2400" dirty="0" err="1">
                <a:latin typeface="Times New Roman" pitchFamily="18" charset="0"/>
                <a:ea typeface="Calibri"/>
                <a:cs typeface="Times New Roman" pitchFamily="18" charset="0"/>
              </a:rPr>
              <a:t>dựa</a:t>
            </a:r>
            <a:r>
              <a:rPr lang="en-US" sz="2400" dirty="0">
                <a:latin typeface="Times New Roman" pitchFamily="18" charset="0"/>
                <a:ea typeface="Calibri"/>
                <a:cs typeface="Times New Roman" pitchFamily="18" charset="0"/>
              </a:rPr>
              <a:t> </a:t>
            </a:r>
            <a:r>
              <a:rPr lang="en-US" sz="2400" dirty="0" err="1">
                <a:latin typeface="Times New Roman" pitchFamily="18" charset="0"/>
                <a:ea typeface="Calibri"/>
                <a:cs typeface="Times New Roman" pitchFamily="18" charset="0"/>
              </a:rPr>
              <a:t>vào</a:t>
            </a:r>
            <a:r>
              <a:rPr lang="en-US" sz="2400" dirty="0">
                <a:latin typeface="Times New Roman" pitchFamily="18" charset="0"/>
                <a:ea typeface="Calibri"/>
                <a:cs typeface="Times New Roman" pitchFamily="18" charset="0"/>
              </a:rPr>
              <a:t> </a:t>
            </a:r>
            <a:r>
              <a:rPr lang="en-US" sz="2400" dirty="0" err="1">
                <a:latin typeface="Times New Roman" pitchFamily="18" charset="0"/>
                <a:ea typeface="Calibri"/>
                <a:cs typeface="Times New Roman" pitchFamily="18" charset="0"/>
              </a:rPr>
              <a:t>các</a:t>
            </a:r>
            <a:r>
              <a:rPr lang="en-US" sz="2400" dirty="0">
                <a:latin typeface="Times New Roman" pitchFamily="18" charset="0"/>
                <a:ea typeface="Calibri"/>
                <a:cs typeface="Times New Roman" pitchFamily="18" charset="0"/>
              </a:rPr>
              <a:t> box </a:t>
            </a:r>
            <a:r>
              <a:rPr lang="en-US" sz="2400" dirty="0" err="1">
                <a:latin typeface="Times New Roman" pitchFamily="18" charset="0"/>
                <a:ea typeface="Calibri"/>
                <a:cs typeface="Times New Roman" pitchFamily="18" charset="0"/>
              </a:rPr>
              <a:t>trong</a:t>
            </a:r>
            <a:r>
              <a:rPr lang="en-US" sz="2400" dirty="0">
                <a:latin typeface="Times New Roman" pitchFamily="18" charset="0"/>
                <a:ea typeface="Calibri"/>
                <a:cs typeface="Times New Roman" pitchFamily="18" charset="0"/>
              </a:rPr>
              <a:t> SGK.</a:t>
            </a:r>
          </a:p>
        </p:txBody>
      </p:sp>
    </p:spTree>
    <p:extLst>
      <p:ext uri="{BB962C8B-B14F-4D97-AF65-F5344CB8AC3E}">
        <p14:creationId xmlns:p14="http://schemas.microsoft.com/office/powerpoint/2010/main" val="41074296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circle(in)">
                                      <p:cBhvr>
                                        <p:cTn id="17" dur="20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53" presetClass="entr" presetSubtype="16" fill="hold" nodeType="clickEffect">
                                  <p:stCondLst>
                                    <p:cond delay="0"/>
                                  </p:stCondLst>
                                  <p:childTnLst>
                                    <p:set>
                                      <p:cBhvr>
                                        <p:cTn id="21" dur="1" fill="hold">
                                          <p:stCondLst>
                                            <p:cond delay="0"/>
                                          </p:stCondLst>
                                        </p:cTn>
                                        <p:tgtEl>
                                          <p:spTgt spid="1026"/>
                                        </p:tgtEl>
                                        <p:attrNameLst>
                                          <p:attrName>style.visibility</p:attrName>
                                        </p:attrNameLst>
                                      </p:cBhvr>
                                      <p:to>
                                        <p:strVal val="visible"/>
                                      </p:to>
                                    </p:set>
                                    <p:anim calcmode="lin" valueType="num">
                                      <p:cBhvr>
                                        <p:cTn id="22" dur="500" fill="hold"/>
                                        <p:tgtEl>
                                          <p:spTgt spid="1026"/>
                                        </p:tgtEl>
                                        <p:attrNameLst>
                                          <p:attrName>ppt_w</p:attrName>
                                        </p:attrNameLst>
                                      </p:cBhvr>
                                      <p:tavLst>
                                        <p:tav tm="0">
                                          <p:val>
                                            <p:fltVal val="0"/>
                                          </p:val>
                                        </p:tav>
                                        <p:tav tm="100000">
                                          <p:val>
                                            <p:strVal val="#ppt_w"/>
                                          </p:val>
                                        </p:tav>
                                      </p:tavLst>
                                    </p:anim>
                                    <p:anim calcmode="lin" valueType="num">
                                      <p:cBhvr>
                                        <p:cTn id="23" dur="500" fill="hold"/>
                                        <p:tgtEl>
                                          <p:spTgt spid="1026"/>
                                        </p:tgtEl>
                                        <p:attrNameLst>
                                          <p:attrName>ppt_h</p:attrName>
                                        </p:attrNameLst>
                                      </p:cBhvr>
                                      <p:tavLst>
                                        <p:tav tm="0">
                                          <p:val>
                                            <p:fltVal val="0"/>
                                          </p:val>
                                        </p:tav>
                                        <p:tav tm="100000">
                                          <p:val>
                                            <p:strVal val="#ppt_h"/>
                                          </p:val>
                                        </p:tav>
                                      </p:tavLst>
                                    </p:anim>
                                    <p:animEffect transition="in" filter="fade">
                                      <p:cBhvr>
                                        <p:cTn id="24" dur="500"/>
                                        <p:tgtEl>
                                          <p:spTgt spid="10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5"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TextBox 7"/>
          <p:cNvSpPr txBox="1"/>
          <p:nvPr/>
        </p:nvSpPr>
        <p:spPr>
          <a:xfrm>
            <a:off x="1187624" y="1988840"/>
            <a:ext cx="6768752" cy="3253968"/>
          </a:xfrm>
          <a:prstGeom prst="rect">
            <a:avLst/>
          </a:prstGeom>
        </p:spPr>
        <p:style>
          <a:lnRef idx="1">
            <a:schemeClr val="accent5"/>
          </a:lnRef>
          <a:fillRef idx="2">
            <a:schemeClr val="accent5"/>
          </a:fillRef>
          <a:effectRef idx="1">
            <a:schemeClr val="accent5"/>
          </a:effectRef>
          <a:fontRef idx="minor">
            <a:schemeClr val="dk1"/>
          </a:fontRef>
        </p:style>
        <p:txBody>
          <a:bodyPr wrap="square" rtlCol="0">
            <a:spAutoFit/>
          </a:bodyPr>
          <a:lstStyle/>
          <a:p>
            <a:pPr algn="just">
              <a:lnSpc>
                <a:spcPct val="107000"/>
              </a:lnSpc>
            </a:pPr>
            <a:r>
              <a:rPr lang="vi-VN" sz="3200" dirty="0">
                <a:solidFill>
                  <a:prstClr val="black"/>
                </a:solidFill>
                <a:latin typeface="Times New Roman"/>
                <a:ea typeface="Calibri"/>
                <a:cs typeface="Times New Roman"/>
              </a:rPr>
              <a:t>Những điệu xanh của mùa xuân (Đọc Mùa xuân xanh của Nguyễn Bính) =&gt; Nhan đề cho biết bài viết sẽ tập trung vào vấn đề gì: Vẻ đẹp tươi tắn, hồn hậu, phơi phới của mùa xuân trong bài thơ Mùa xuân xanh của nguyễn Bính.</a:t>
            </a:r>
            <a:endParaRPr lang="en-US" sz="3200" dirty="0" smtClean="0">
              <a:solidFill>
                <a:prstClr val="black"/>
              </a:solidFill>
              <a:latin typeface="Times New Roman"/>
              <a:ea typeface="Calibri"/>
              <a:cs typeface="Times New Roman"/>
            </a:endParaRPr>
          </a:p>
        </p:txBody>
      </p:sp>
      <p:sp>
        <p:nvSpPr>
          <p:cNvPr id="9" name="Rectangle 8"/>
          <p:cNvSpPr/>
          <p:nvPr/>
        </p:nvSpPr>
        <p:spPr>
          <a:xfrm>
            <a:off x="223270" y="481138"/>
            <a:ext cx="8725466" cy="937629"/>
          </a:xfrm>
          <a:prstGeom prst="rect">
            <a:avLst/>
          </a:prstGeom>
          <a:noFill/>
        </p:spPr>
        <p:txBody>
          <a:bodyPr wrap="none" lIns="91440" tIns="45720" rIns="91440" bIns="45720">
            <a:spAutoFit/>
          </a:bodyPr>
          <a:lstStyle/>
          <a:p>
            <a:pPr algn="just">
              <a:lnSpc>
                <a:spcPct val="107000"/>
              </a:lnSpc>
            </a:pPr>
            <a:r>
              <a:rPr lang="en-US" sz="5400" b="1" i="1" dirty="0">
                <a:latin typeface="Times New Roman"/>
                <a:ea typeface="Calibri"/>
                <a:cs typeface="Times New Roman"/>
              </a:rPr>
              <a:t>1.1. </a:t>
            </a:r>
            <a:r>
              <a:rPr lang="en-US" sz="5400" b="1" i="1" dirty="0" err="1">
                <a:latin typeface="Times New Roman"/>
                <a:ea typeface="Calibri"/>
                <a:cs typeface="Times New Roman"/>
              </a:rPr>
              <a:t>Tìm</a:t>
            </a:r>
            <a:r>
              <a:rPr lang="en-US" sz="5400" b="1" i="1" dirty="0">
                <a:latin typeface="Times New Roman"/>
                <a:ea typeface="Calibri"/>
                <a:cs typeface="Times New Roman"/>
              </a:rPr>
              <a:t> </a:t>
            </a:r>
            <a:r>
              <a:rPr lang="en-US" sz="5400" b="1" i="1" dirty="0" err="1">
                <a:latin typeface="Times New Roman"/>
                <a:ea typeface="Calibri"/>
                <a:cs typeface="Times New Roman"/>
              </a:rPr>
              <a:t>hiểu</a:t>
            </a:r>
            <a:r>
              <a:rPr lang="en-US" sz="5400" b="1" i="1" dirty="0">
                <a:latin typeface="Times New Roman"/>
                <a:ea typeface="Calibri"/>
                <a:cs typeface="Times New Roman"/>
              </a:rPr>
              <a:t> </a:t>
            </a:r>
            <a:r>
              <a:rPr lang="en-US" sz="5400" b="1" i="1" dirty="0" err="1">
                <a:latin typeface="Times New Roman"/>
                <a:ea typeface="Calibri"/>
                <a:cs typeface="Times New Roman"/>
              </a:rPr>
              <a:t>nhan</a:t>
            </a:r>
            <a:r>
              <a:rPr lang="en-US" sz="5400" b="1" i="1" dirty="0">
                <a:latin typeface="Times New Roman"/>
                <a:ea typeface="Calibri"/>
                <a:cs typeface="Times New Roman"/>
              </a:rPr>
              <a:t> </a:t>
            </a:r>
            <a:r>
              <a:rPr lang="en-US" sz="5400" b="1" i="1" dirty="0" err="1">
                <a:latin typeface="Times New Roman"/>
                <a:ea typeface="Calibri"/>
                <a:cs typeface="Times New Roman"/>
              </a:rPr>
              <a:t>đề</a:t>
            </a:r>
            <a:r>
              <a:rPr lang="en-US" sz="5400" b="1" i="1" dirty="0">
                <a:latin typeface="Times New Roman"/>
                <a:ea typeface="Calibri"/>
                <a:cs typeface="Times New Roman"/>
              </a:rPr>
              <a:t> </a:t>
            </a:r>
            <a:r>
              <a:rPr lang="en-US" sz="5400" b="1" i="1" dirty="0" err="1">
                <a:latin typeface="Times New Roman"/>
                <a:ea typeface="Calibri"/>
                <a:cs typeface="Times New Roman"/>
              </a:rPr>
              <a:t>bài</a:t>
            </a:r>
            <a:r>
              <a:rPr lang="en-US" sz="5400" b="1" i="1" dirty="0">
                <a:latin typeface="Times New Roman"/>
                <a:ea typeface="Calibri"/>
                <a:cs typeface="Times New Roman"/>
              </a:rPr>
              <a:t> </a:t>
            </a:r>
            <a:r>
              <a:rPr lang="en-US" sz="5400" b="1" i="1" dirty="0" err="1">
                <a:latin typeface="Times New Roman"/>
                <a:ea typeface="Calibri"/>
                <a:cs typeface="Times New Roman"/>
              </a:rPr>
              <a:t>viết</a:t>
            </a:r>
            <a:endParaRPr lang="en-US" sz="4400" dirty="0">
              <a:ea typeface="Calibri"/>
              <a:cs typeface="Times New Roman"/>
            </a:endParaRPr>
          </a:p>
        </p:txBody>
      </p:sp>
    </p:spTree>
    <p:extLst>
      <p:ext uri="{BB962C8B-B14F-4D97-AF65-F5344CB8AC3E}">
        <p14:creationId xmlns:p14="http://schemas.microsoft.com/office/powerpoint/2010/main" val="3103683326"/>
      </p:ext>
    </p:extLst>
  </p:cSld>
  <p:clrMapOvr>
    <a:masterClrMapping/>
  </p:clrMapOvr>
  <p:transition spd="slow">
    <p:wip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TextBox 7"/>
          <p:cNvSpPr txBox="1"/>
          <p:nvPr/>
        </p:nvSpPr>
        <p:spPr>
          <a:xfrm>
            <a:off x="323528" y="864309"/>
            <a:ext cx="8640960" cy="1277914"/>
          </a:xfrm>
          <a:prstGeom prst="rect">
            <a:avLst/>
          </a:prstGeom>
        </p:spPr>
        <p:style>
          <a:lnRef idx="1">
            <a:schemeClr val="accent5"/>
          </a:lnRef>
          <a:fillRef idx="2">
            <a:schemeClr val="accent5"/>
          </a:fillRef>
          <a:effectRef idx="1">
            <a:schemeClr val="accent5"/>
          </a:effectRef>
          <a:fontRef idx="minor">
            <a:schemeClr val="dk1"/>
          </a:fontRef>
        </p:style>
        <p:txBody>
          <a:bodyPr wrap="square" rtlCol="0">
            <a:spAutoFit/>
          </a:bodyPr>
          <a:lstStyle/>
          <a:p>
            <a:pPr algn="just">
              <a:lnSpc>
                <a:spcPct val="107000"/>
              </a:lnSpc>
            </a:pPr>
            <a:r>
              <a:rPr lang="en-US" sz="3200" b="1" i="1" dirty="0" err="1">
                <a:latin typeface="Times New Roman"/>
                <a:ea typeface="Calibri"/>
                <a:cs typeface="Times New Roman"/>
              </a:rPr>
              <a:t>Mở</a:t>
            </a:r>
            <a:r>
              <a:rPr lang="en-US" sz="3200" b="1" i="1" dirty="0">
                <a:latin typeface="Times New Roman"/>
                <a:ea typeface="Calibri"/>
                <a:cs typeface="Times New Roman"/>
              </a:rPr>
              <a:t> </a:t>
            </a:r>
            <a:r>
              <a:rPr lang="en-US" sz="3200" b="1" i="1" dirty="0" err="1">
                <a:latin typeface="Times New Roman"/>
                <a:ea typeface="Calibri"/>
                <a:cs typeface="Times New Roman"/>
              </a:rPr>
              <a:t>bài</a:t>
            </a:r>
            <a:r>
              <a:rPr lang="en-US" sz="3200" b="1" i="1" dirty="0">
                <a:latin typeface="Times New Roman"/>
                <a:ea typeface="Calibri"/>
                <a:cs typeface="Times New Roman"/>
              </a:rPr>
              <a:t>:</a:t>
            </a:r>
            <a:endParaRPr lang="en-US" sz="2400" dirty="0">
              <a:ea typeface="Calibri"/>
              <a:cs typeface="Times New Roman"/>
            </a:endParaRPr>
          </a:p>
          <a:p>
            <a:pPr algn="just">
              <a:lnSpc>
                <a:spcPct val="107000"/>
              </a:lnSpc>
            </a:pPr>
            <a:r>
              <a:rPr lang="en-US" sz="2000" dirty="0" err="1">
                <a:latin typeface="Times New Roman"/>
                <a:ea typeface="Calibri"/>
                <a:cs typeface="Times New Roman"/>
              </a:rPr>
              <a:t>Giới</a:t>
            </a:r>
            <a:r>
              <a:rPr lang="en-US" sz="2000" dirty="0">
                <a:latin typeface="Times New Roman"/>
                <a:ea typeface="Calibri"/>
                <a:cs typeface="Times New Roman"/>
              </a:rPr>
              <a:t> </a:t>
            </a:r>
            <a:r>
              <a:rPr lang="en-US" sz="2000" dirty="0" err="1">
                <a:latin typeface="Times New Roman"/>
                <a:ea typeface="Calibri"/>
                <a:cs typeface="Times New Roman"/>
              </a:rPr>
              <a:t>thiệu</a:t>
            </a:r>
            <a:r>
              <a:rPr lang="en-US" sz="2000" dirty="0">
                <a:latin typeface="Times New Roman"/>
                <a:ea typeface="Calibri"/>
                <a:cs typeface="Times New Roman"/>
              </a:rPr>
              <a:t> </a:t>
            </a:r>
            <a:r>
              <a:rPr lang="en-US" sz="2000" dirty="0" err="1">
                <a:latin typeface="Times New Roman"/>
                <a:ea typeface="Calibri"/>
                <a:cs typeface="Times New Roman"/>
              </a:rPr>
              <a:t>bài</a:t>
            </a:r>
            <a:r>
              <a:rPr lang="en-US" sz="2000" dirty="0">
                <a:latin typeface="Times New Roman"/>
                <a:ea typeface="Calibri"/>
                <a:cs typeface="Times New Roman"/>
              </a:rPr>
              <a:t> </a:t>
            </a:r>
            <a:r>
              <a:rPr lang="en-US" sz="2000" dirty="0" err="1">
                <a:latin typeface="Times New Roman"/>
                <a:ea typeface="Calibri"/>
                <a:cs typeface="Times New Roman"/>
              </a:rPr>
              <a:t>thơ</a:t>
            </a:r>
            <a:r>
              <a:rPr lang="en-US" sz="2000" dirty="0">
                <a:latin typeface="Times New Roman"/>
                <a:ea typeface="Calibri"/>
                <a:cs typeface="Times New Roman"/>
              </a:rPr>
              <a:t> </a:t>
            </a:r>
            <a:r>
              <a:rPr lang="en-US" sz="2000" i="1" dirty="0" err="1">
                <a:latin typeface="Times New Roman"/>
                <a:ea typeface="Calibri"/>
                <a:cs typeface="Times New Roman"/>
              </a:rPr>
              <a:t>Mùa</a:t>
            </a:r>
            <a:r>
              <a:rPr lang="en-US" sz="2000" i="1" dirty="0">
                <a:latin typeface="Times New Roman"/>
                <a:ea typeface="Calibri"/>
                <a:cs typeface="Times New Roman"/>
              </a:rPr>
              <a:t> </a:t>
            </a:r>
            <a:r>
              <a:rPr lang="en-US" sz="2000" i="1" dirty="0" err="1">
                <a:latin typeface="Times New Roman"/>
                <a:ea typeface="Calibri"/>
                <a:cs typeface="Times New Roman"/>
              </a:rPr>
              <a:t>xuân</a:t>
            </a:r>
            <a:r>
              <a:rPr lang="en-US" sz="2000" i="1" dirty="0">
                <a:latin typeface="Times New Roman"/>
                <a:ea typeface="Calibri"/>
                <a:cs typeface="Times New Roman"/>
              </a:rPr>
              <a:t> </a:t>
            </a:r>
            <a:r>
              <a:rPr lang="en-US" sz="2000" i="1" dirty="0" err="1">
                <a:latin typeface="Times New Roman"/>
                <a:ea typeface="Calibri"/>
                <a:cs typeface="Times New Roman"/>
              </a:rPr>
              <a:t>xanh</a:t>
            </a:r>
            <a:r>
              <a:rPr lang="en-US" sz="2000" dirty="0">
                <a:latin typeface="Times New Roman"/>
                <a:ea typeface="Calibri"/>
                <a:cs typeface="Times New Roman"/>
              </a:rPr>
              <a:t> </a:t>
            </a:r>
            <a:r>
              <a:rPr lang="en-US" sz="2000" dirty="0" err="1">
                <a:latin typeface="Times New Roman"/>
                <a:ea typeface="Calibri"/>
                <a:cs typeface="Times New Roman"/>
              </a:rPr>
              <a:t>của</a:t>
            </a:r>
            <a:r>
              <a:rPr lang="en-US" sz="2000" dirty="0">
                <a:latin typeface="Times New Roman"/>
                <a:ea typeface="Calibri"/>
                <a:cs typeface="Times New Roman"/>
              </a:rPr>
              <a:t> </a:t>
            </a:r>
            <a:r>
              <a:rPr lang="en-US" sz="2000" dirty="0" err="1">
                <a:latin typeface="Times New Roman"/>
                <a:ea typeface="Calibri"/>
                <a:cs typeface="Times New Roman"/>
              </a:rPr>
              <a:t>Nguyễn</a:t>
            </a:r>
            <a:r>
              <a:rPr lang="en-US" sz="2000" dirty="0">
                <a:latin typeface="Times New Roman"/>
                <a:ea typeface="Calibri"/>
                <a:cs typeface="Times New Roman"/>
              </a:rPr>
              <a:t> </a:t>
            </a:r>
            <a:r>
              <a:rPr lang="en-US" sz="2000" dirty="0" err="1">
                <a:latin typeface="Times New Roman"/>
                <a:ea typeface="Calibri"/>
                <a:cs typeface="Times New Roman"/>
              </a:rPr>
              <a:t>Bính</a:t>
            </a:r>
            <a:r>
              <a:rPr lang="en-US" sz="2000" dirty="0">
                <a:latin typeface="Times New Roman"/>
                <a:ea typeface="Calibri"/>
                <a:cs typeface="Times New Roman"/>
              </a:rPr>
              <a:t> </a:t>
            </a:r>
            <a:r>
              <a:rPr lang="en-US" sz="2000" dirty="0" err="1">
                <a:latin typeface="Times New Roman"/>
                <a:ea typeface="Calibri"/>
                <a:cs typeface="Times New Roman"/>
              </a:rPr>
              <a:t>và</a:t>
            </a:r>
            <a:r>
              <a:rPr lang="en-US" sz="2000" dirty="0">
                <a:latin typeface="Times New Roman"/>
                <a:ea typeface="Calibri"/>
                <a:cs typeface="Times New Roman"/>
              </a:rPr>
              <a:t> </a:t>
            </a:r>
            <a:r>
              <a:rPr lang="en-US" sz="2000" dirty="0" err="1">
                <a:latin typeface="Times New Roman"/>
                <a:ea typeface="Calibri"/>
                <a:cs typeface="Times New Roman"/>
              </a:rPr>
              <a:t>vấn</a:t>
            </a:r>
            <a:r>
              <a:rPr lang="en-US" sz="2000" dirty="0">
                <a:latin typeface="Times New Roman"/>
                <a:ea typeface="Calibri"/>
                <a:cs typeface="Times New Roman"/>
              </a:rPr>
              <a:t> </a:t>
            </a:r>
            <a:r>
              <a:rPr lang="en-US" sz="2000" dirty="0" err="1">
                <a:latin typeface="Times New Roman"/>
                <a:ea typeface="Calibri"/>
                <a:cs typeface="Times New Roman"/>
              </a:rPr>
              <a:t>đề</a:t>
            </a:r>
            <a:r>
              <a:rPr lang="en-US" sz="2000" dirty="0">
                <a:latin typeface="Times New Roman"/>
                <a:ea typeface="Calibri"/>
                <a:cs typeface="Times New Roman"/>
              </a:rPr>
              <a:t> </a:t>
            </a:r>
            <a:r>
              <a:rPr lang="en-US" sz="2000" dirty="0" err="1">
                <a:latin typeface="Times New Roman"/>
                <a:ea typeface="Calibri"/>
                <a:cs typeface="Times New Roman"/>
              </a:rPr>
              <a:t>chính</a:t>
            </a:r>
            <a:r>
              <a:rPr lang="en-US" sz="2000" dirty="0">
                <a:latin typeface="Times New Roman"/>
                <a:ea typeface="Calibri"/>
                <a:cs typeface="Times New Roman"/>
              </a:rPr>
              <a:t> </a:t>
            </a:r>
            <a:r>
              <a:rPr lang="en-US" sz="2000" dirty="0" err="1">
                <a:latin typeface="Times New Roman"/>
                <a:ea typeface="Calibri"/>
                <a:cs typeface="Times New Roman"/>
              </a:rPr>
              <a:t>được</a:t>
            </a:r>
            <a:r>
              <a:rPr lang="en-US" sz="2000" dirty="0">
                <a:latin typeface="Times New Roman"/>
                <a:ea typeface="Calibri"/>
                <a:cs typeface="Times New Roman"/>
              </a:rPr>
              <a:t> </a:t>
            </a:r>
            <a:r>
              <a:rPr lang="en-US" sz="2000" dirty="0" err="1">
                <a:latin typeface="Times New Roman"/>
                <a:ea typeface="Calibri"/>
                <a:cs typeface="Times New Roman"/>
              </a:rPr>
              <a:t>bàn</a:t>
            </a:r>
            <a:r>
              <a:rPr lang="en-US" sz="2000" dirty="0">
                <a:latin typeface="Times New Roman"/>
                <a:ea typeface="Calibri"/>
                <a:cs typeface="Times New Roman"/>
              </a:rPr>
              <a:t> </a:t>
            </a:r>
            <a:r>
              <a:rPr lang="en-US" sz="2000" dirty="0" err="1">
                <a:latin typeface="Times New Roman"/>
                <a:ea typeface="Calibri"/>
                <a:cs typeface="Times New Roman"/>
              </a:rPr>
              <a:t>trong</a:t>
            </a:r>
            <a:r>
              <a:rPr lang="en-US" sz="2000" dirty="0">
                <a:latin typeface="Times New Roman"/>
                <a:ea typeface="Calibri"/>
                <a:cs typeface="Times New Roman"/>
              </a:rPr>
              <a:t> </a:t>
            </a:r>
            <a:r>
              <a:rPr lang="en-US" sz="2000" dirty="0" err="1">
                <a:latin typeface="Times New Roman"/>
                <a:ea typeface="Calibri"/>
                <a:cs typeface="Times New Roman"/>
              </a:rPr>
              <a:t>bài</a:t>
            </a:r>
            <a:r>
              <a:rPr lang="en-US" sz="2000" dirty="0">
                <a:latin typeface="Times New Roman"/>
                <a:ea typeface="Calibri"/>
                <a:cs typeface="Times New Roman"/>
              </a:rPr>
              <a:t> </a:t>
            </a:r>
            <a:r>
              <a:rPr lang="en-US" sz="2000" dirty="0" err="1">
                <a:latin typeface="Times New Roman"/>
                <a:ea typeface="Calibri"/>
                <a:cs typeface="Times New Roman"/>
              </a:rPr>
              <a:t>viết</a:t>
            </a:r>
            <a:r>
              <a:rPr lang="en-US" sz="2000" dirty="0">
                <a:latin typeface="Times New Roman"/>
                <a:ea typeface="Calibri"/>
                <a:cs typeface="Times New Roman"/>
              </a:rPr>
              <a:t> (</a:t>
            </a:r>
            <a:r>
              <a:rPr lang="en-US" sz="2000" dirty="0" err="1">
                <a:latin typeface="Times New Roman"/>
                <a:ea typeface="Calibri"/>
                <a:cs typeface="Times New Roman"/>
              </a:rPr>
              <a:t>luận</a:t>
            </a:r>
            <a:r>
              <a:rPr lang="en-US" sz="2000" dirty="0">
                <a:latin typeface="Times New Roman"/>
                <a:ea typeface="Calibri"/>
                <a:cs typeface="Times New Roman"/>
              </a:rPr>
              <a:t> </a:t>
            </a:r>
            <a:r>
              <a:rPr lang="en-US" sz="2000" dirty="0" err="1">
                <a:latin typeface="Times New Roman"/>
                <a:ea typeface="Calibri"/>
                <a:cs typeface="Times New Roman"/>
              </a:rPr>
              <a:t>đề</a:t>
            </a:r>
            <a:r>
              <a:rPr lang="en-US" sz="2000" dirty="0">
                <a:latin typeface="Times New Roman"/>
                <a:ea typeface="Calibri"/>
                <a:cs typeface="Times New Roman"/>
              </a:rPr>
              <a:t>).</a:t>
            </a:r>
            <a:endParaRPr lang="en-US" sz="2000" dirty="0">
              <a:ea typeface="Calibri"/>
              <a:cs typeface="Times New Roman"/>
            </a:endParaRPr>
          </a:p>
        </p:txBody>
      </p:sp>
      <p:sp>
        <p:nvSpPr>
          <p:cNvPr id="9" name="Rectangle 8"/>
          <p:cNvSpPr/>
          <p:nvPr/>
        </p:nvSpPr>
        <p:spPr>
          <a:xfrm>
            <a:off x="133799" y="145843"/>
            <a:ext cx="9020418" cy="718466"/>
          </a:xfrm>
          <a:prstGeom prst="rect">
            <a:avLst/>
          </a:prstGeom>
          <a:noFill/>
        </p:spPr>
        <p:txBody>
          <a:bodyPr wrap="none" lIns="91440" tIns="45720" rIns="91440" bIns="45720">
            <a:spAutoFit/>
          </a:bodyPr>
          <a:lstStyle/>
          <a:p>
            <a:pPr algn="just">
              <a:lnSpc>
                <a:spcPct val="107000"/>
              </a:lnSpc>
            </a:pPr>
            <a:r>
              <a:rPr lang="en-US" sz="4000" b="1" i="1" dirty="0">
                <a:latin typeface="Times New Roman"/>
                <a:ea typeface="Calibri"/>
                <a:cs typeface="Times New Roman"/>
              </a:rPr>
              <a:t>1.2. </a:t>
            </a:r>
            <a:r>
              <a:rPr lang="en-US" sz="4000" b="1" i="1" dirty="0" err="1">
                <a:latin typeface="Times New Roman"/>
                <a:ea typeface="Calibri"/>
                <a:cs typeface="Times New Roman"/>
              </a:rPr>
              <a:t>Xác</a:t>
            </a:r>
            <a:r>
              <a:rPr lang="en-US" sz="4000" b="1" i="1" dirty="0">
                <a:latin typeface="Times New Roman"/>
                <a:ea typeface="Calibri"/>
                <a:cs typeface="Times New Roman"/>
              </a:rPr>
              <a:t> </a:t>
            </a:r>
            <a:r>
              <a:rPr lang="en-US" sz="4000" b="1" i="1" dirty="0" err="1">
                <a:latin typeface="Times New Roman"/>
                <a:ea typeface="Calibri"/>
                <a:cs typeface="Times New Roman"/>
              </a:rPr>
              <a:t>định</a:t>
            </a:r>
            <a:r>
              <a:rPr lang="en-US" sz="4000" b="1" i="1" dirty="0">
                <a:latin typeface="Times New Roman"/>
                <a:ea typeface="Calibri"/>
                <a:cs typeface="Times New Roman"/>
              </a:rPr>
              <a:t> </a:t>
            </a:r>
            <a:r>
              <a:rPr lang="en-US" sz="4000" b="1" i="1" dirty="0" err="1">
                <a:latin typeface="Times New Roman"/>
                <a:ea typeface="Calibri"/>
                <a:cs typeface="Times New Roman"/>
              </a:rPr>
              <a:t>các</a:t>
            </a:r>
            <a:r>
              <a:rPr lang="en-US" sz="4000" b="1" i="1" dirty="0">
                <a:latin typeface="Times New Roman"/>
                <a:ea typeface="Calibri"/>
                <a:cs typeface="Times New Roman"/>
              </a:rPr>
              <a:t> </a:t>
            </a:r>
            <a:r>
              <a:rPr lang="en-US" sz="4000" b="1" i="1" dirty="0" err="1">
                <a:latin typeface="Times New Roman"/>
                <a:ea typeface="Calibri"/>
                <a:cs typeface="Times New Roman"/>
              </a:rPr>
              <a:t>luận</a:t>
            </a:r>
            <a:r>
              <a:rPr lang="en-US" sz="4000" b="1" i="1" dirty="0">
                <a:latin typeface="Times New Roman"/>
                <a:ea typeface="Calibri"/>
                <a:cs typeface="Times New Roman"/>
              </a:rPr>
              <a:t> </a:t>
            </a:r>
            <a:r>
              <a:rPr lang="en-US" sz="4000" b="1" i="1" dirty="0" err="1">
                <a:latin typeface="Times New Roman"/>
                <a:ea typeface="Calibri"/>
                <a:cs typeface="Times New Roman"/>
              </a:rPr>
              <a:t>điểm</a:t>
            </a:r>
            <a:r>
              <a:rPr lang="en-US" sz="4000" b="1" i="1" dirty="0">
                <a:latin typeface="Times New Roman"/>
                <a:ea typeface="Calibri"/>
                <a:cs typeface="Times New Roman"/>
              </a:rPr>
              <a:t> </a:t>
            </a:r>
            <a:r>
              <a:rPr lang="en-US" sz="4000" b="1" i="1" dirty="0" err="1">
                <a:latin typeface="Times New Roman"/>
                <a:ea typeface="Calibri"/>
                <a:cs typeface="Times New Roman"/>
              </a:rPr>
              <a:t>trong</a:t>
            </a:r>
            <a:r>
              <a:rPr lang="en-US" sz="4000" b="1" i="1" dirty="0">
                <a:latin typeface="Times New Roman"/>
                <a:ea typeface="Calibri"/>
                <a:cs typeface="Times New Roman"/>
              </a:rPr>
              <a:t> </a:t>
            </a:r>
            <a:r>
              <a:rPr lang="en-US" sz="4000" b="1" i="1" dirty="0" err="1">
                <a:latin typeface="Times New Roman"/>
                <a:ea typeface="Calibri"/>
                <a:cs typeface="Times New Roman"/>
              </a:rPr>
              <a:t>bài</a:t>
            </a:r>
            <a:r>
              <a:rPr lang="en-US" sz="4000" b="1" i="1" dirty="0">
                <a:latin typeface="Times New Roman"/>
                <a:ea typeface="Calibri"/>
                <a:cs typeface="Times New Roman"/>
              </a:rPr>
              <a:t> </a:t>
            </a:r>
            <a:r>
              <a:rPr lang="en-US" sz="4000" b="1" i="1" dirty="0" err="1">
                <a:latin typeface="Times New Roman"/>
                <a:ea typeface="Calibri"/>
                <a:cs typeface="Times New Roman"/>
              </a:rPr>
              <a:t>viết</a:t>
            </a:r>
            <a:endParaRPr lang="en-US" sz="4000" dirty="0">
              <a:ea typeface="Calibri"/>
              <a:cs typeface="Times New Roman"/>
            </a:endParaRPr>
          </a:p>
        </p:txBody>
      </p:sp>
      <p:sp>
        <p:nvSpPr>
          <p:cNvPr id="4" name="TextBox 3"/>
          <p:cNvSpPr txBox="1"/>
          <p:nvPr/>
        </p:nvSpPr>
        <p:spPr>
          <a:xfrm>
            <a:off x="318057" y="2348880"/>
            <a:ext cx="8640960" cy="2595198"/>
          </a:xfrm>
          <a:prstGeom prst="rect">
            <a:avLst/>
          </a:prstGeom>
        </p:spPr>
        <p:style>
          <a:lnRef idx="1">
            <a:schemeClr val="accent5"/>
          </a:lnRef>
          <a:fillRef idx="2">
            <a:schemeClr val="accent5"/>
          </a:fillRef>
          <a:effectRef idx="1">
            <a:schemeClr val="accent5"/>
          </a:effectRef>
          <a:fontRef idx="minor">
            <a:schemeClr val="dk1"/>
          </a:fontRef>
        </p:style>
        <p:txBody>
          <a:bodyPr wrap="square" rtlCol="0">
            <a:spAutoFit/>
          </a:bodyPr>
          <a:lstStyle/>
          <a:p>
            <a:pPr algn="just">
              <a:lnSpc>
                <a:spcPct val="107000"/>
              </a:lnSpc>
            </a:pPr>
            <a:r>
              <a:rPr lang="en-US" sz="3200" b="1" i="1" dirty="0" err="1" smtClean="0">
                <a:latin typeface="Times New Roman"/>
                <a:ea typeface="Calibri"/>
                <a:cs typeface="Times New Roman"/>
              </a:rPr>
              <a:t>Thân</a:t>
            </a:r>
            <a:r>
              <a:rPr lang="en-US" sz="3200" b="1" i="1" dirty="0" smtClean="0">
                <a:latin typeface="Times New Roman"/>
                <a:ea typeface="Calibri"/>
                <a:cs typeface="Times New Roman"/>
              </a:rPr>
              <a:t> </a:t>
            </a:r>
            <a:r>
              <a:rPr lang="en-US" sz="3200" b="1" i="1" dirty="0" err="1">
                <a:latin typeface="Times New Roman"/>
                <a:ea typeface="Calibri"/>
                <a:cs typeface="Times New Roman"/>
              </a:rPr>
              <a:t>bài</a:t>
            </a:r>
            <a:r>
              <a:rPr lang="en-US" sz="3200" b="1" i="1" dirty="0">
                <a:latin typeface="Times New Roman"/>
                <a:ea typeface="Calibri"/>
                <a:cs typeface="Times New Roman"/>
              </a:rPr>
              <a:t>:</a:t>
            </a:r>
            <a:endParaRPr lang="en-US" sz="2400" dirty="0">
              <a:ea typeface="Calibri"/>
              <a:cs typeface="Times New Roman"/>
            </a:endParaRPr>
          </a:p>
          <a:p>
            <a:pPr algn="just">
              <a:lnSpc>
                <a:spcPct val="107000"/>
              </a:lnSpc>
            </a:pPr>
            <a:r>
              <a:rPr lang="en-US" sz="2000" dirty="0">
                <a:latin typeface="Times New Roman"/>
                <a:ea typeface="Calibri"/>
                <a:cs typeface="Times New Roman"/>
              </a:rPr>
              <a:t>- </a:t>
            </a:r>
            <a:r>
              <a:rPr lang="en-US" sz="2000" dirty="0" err="1">
                <a:latin typeface="Times New Roman"/>
                <a:ea typeface="Calibri"/>
                <a:cs typeface="Times New Roman"/>
              </a:rPr>
              <a:t>Nêu</a:t>
            </a:r>
            <a:r>
              <a:rPr lang="en-US" sz="2000" dirty="0">
                <a:latin typeface="Times New Roman"/>
                <a:ea typeface="Calibri"/>
                <a:cs typeface="Times New Roman"/>
              </a:rPr>
              <a:t> </a:t>
            </a:r>
            <a:r>
              <a:rPr lang="en-US" sz="2000" dirty="0" err="1">
                <a:latin typeface="Times New Roman"/>
                <a:ea typeface="Calibri"/>
                <a:cs typeface="Times New Roman"/>
              </a:rPr>
              <a:t>ấn</a:t>
            </a:r>
            <a:r>
              <a:rPr lang="en-US" sz="2000" dirty="0">
                <a:latin typeface="Times New Roman"/>
                <a:ea typeface="Calibri"/>
                <a:cs typeface="Times New Roman"/>
              </a:rPr>
              <a:t> </a:t>
            </a:r>
            <a:r>
              <a:rPr lang="en-US" sz="2000" dirty="0" err="1">
                <a:latin typeface="Times New Roman"/>
                <a:ea typeface="Calibri"/>
                <a:cs typeface="Times New Roman"/>
              </a:rPr>
              <a:t>tượng</a:t>
            </a:r>
            <a:r>
              <a:rPr lang="en-US" sz="2000" dirty="0">
                <a:latin typeface="Times New Roman"/>
                <a:ea typeface="Calibri"/>
                <a:cs typeface="Times New Roman"/>
              </a:rPr>
              <a:t> </a:t>
            </a:r>
            <a:r>
              <a:rPr lang="en-US" sz="2000" dirty="0" err="1">
                <a:latin typeface="Times New Roman"/>
                <a:ea typeface="Calibri"/>
                <a:cs typeface="Times New Roman"/>
              </a:rPr>
              <a:t>được</a:t>
            </a:r>
            <a:r>
              <a:rPr lang="en-US" sz="2000" dirty="0">
                <a:latin typeface="Times New Roman"/>
                <a:ea typeface="Calibri"/>
                <a:cs typeface="Times New Roman"/>
              </a:rPr>
              <a:t> </a:t>
            </a:r>
            <a:r>
              <a:rPr lang="en-US" sz="2000" dirty="0" err="1">
                <a:latin typeface="Times New Roman"/>
                <a:ea typeface="Calibri"/>
                <a:cs typeface="Times New Roman"/>
              </a:rPr>
              <a:t>gợi</a:t>
            </a:r>
            <a:r>
              <a:rPr lang="en-US" sz="2000" dirty="0">
                <a:latin typeface="Times New Roman"/>
                <a:ea typeface="Calibri"/>
                <a:cs typeface="Times New Roman"/>
              </a:rPr>
              <a:t> </a:t>
            </a:r>
            <a:r>
              <a:rPr lang="en-US" sz="2000" dirty="0" err="1">
                <a:latin typeface="Times New Roman"/>
                <a:ea typeface="Calibri"/>
                <a:cs typeface="Times New Roman"/>
              </a:rPr>
              <a:t>mở</a:t>
            </a:r>
            <a:r>
              <a:rPr lang="en-US" sz="2000" dirty="0">
                <a:latin typeface="Times New Roman"/>
                <a:ea typeface="Calibri"/>
                <a:cs typeface="Times New Roman"/>
              </a:rPr>
              <a:t> </a:t>
            </a:r>
            <a:r>
              <a:rPr lang="en-US" sz="2000" dirty="0" err="1">
                <a:latin typeface="Times New Roman"/>
                <a:ea typeface="Calibri"/>
                <a:cs typeface="Times New Roman"/>
              </a:rPr>
              <a:t>từ</a:t>
            </a:r>
            <a:r>
              <a:rPr lang="en-US" sz="2000" dirty="0">
                <a:latin typeface="Times New Roman"/>
                <a:ea typeface="Calibri"/>
                <a:cs typeface="Times New Roman"/>
              </a:rPr>
              <a:t> </a:t>
            </a:r>
            <a:r>
              <a:rPr lang="en-US" sz="2000" dirty="0" err="1">
                <a:latin typeface="Times New Roman"/>
                <a:ea typeface="Calibri"/>
                <a:cs typeface="Times New Roman"/>
              </a:rPr>
              <a:t>nhan</a:t>
            </a:r>
            <a:r>
              <a:rPr lang="en-US" sz="2000" dirty="0">
                <a:latin typeface="Times New Roman"/>
                <a:ea typeface="Calibri"/>
                <a:cs typeface="Times New Roman"/>
              </a:rPr>
              <a:t> </a:t>
            </a:r>
            <a:r>
              <a:rPr lang="en-US" sz="2000" dirty="0" err="1">
                <a:latin typeface="Times New Roman"/>
                <a:ea typeface="Calibri"/>
                <a:cs typeface="Times New Roman"/>
              </a:rPr>
              <a:t>đề</a:t>
            </a:r>
            <a:r>
              <a:rPr lang="en-US" sz="2000" dirty="0">
                <a:latin typeface="Times New Roman"/>
                <a:ea typeface="Calibri"/>
                <a:cs typeface="Times New Roman"/>
              </a:rPr>
              <a:t> </a:t>
            </a:r>
            <a:r>
              <a:rPr lang="en-US" sz="2000" dirty="0" err="1">
                <a:latin typeface="Times New Roman"/>
                <a:ea typeface="Calibri"/>
                <a:cs typeface="Times New Roman"/>
              </a:rPr>
              <a:t>và</a:t>
            </a:r>
            <a:r>
              <a:rPr lang="en-US" sz="2000" dirty="0">
                <a:latin typeface="Times New Roman"/>
                <a:ea typeface="Calibri"/>
                <a:cs typeface="Times New Roman"/>
              </a:rPr>
              <a:t> </a:t>
            </a:r>
            <a:r>
              <a:rPr lang="en-US" sz="2000" dirty="0" err="1">
                <a:latin typeface="Times New Roman"/>
                <a:ea typeface="Calibri"/>
                <a:cs typeface="Times New Roman"/>
              </a:rPr>
              <a:t>câu</a:t>
            </a:r>
            <a:r>
              <a:rPr lang="en-US" sz="2000" dirty="0">
                <a:latin typeface="Times New Roman"/>
                <a:ea typeface="Calibri"/>
                <a:cs typeface="Times New Roman"/>
              </a:rPr>
              <a:t> </a:t>
            </a:r>
            <a:r>
              <a:rPr lang="en-US" sz="2000" dirty="0" err="1">
                <a:latin typeface="Times New Roman"/>
                <a:ea typeface="Calibri"/>
                <a:cs typeface="Times New Roman"/>
              </a:rPr>
              <a:t>đầu</a:t>
            </a:r>
            <a:r>
              <a:rPr lang="en-US" sz="2000" dirty="0">
                <a:latin typeface="Times New Roman"/>
                <a:ea typeface="Calibri"/>
                <a:cs typeface="Times New Roman"/>
              </a:rPr>
              <a:t> </a:t>
            </a:r>
            <a:r>
              <a:rPr lang="en-US" sz="2000" dirty="0" err="1">
                <a:latin typeface="Times New Roman"/>
                <a:ea typeface="Calibri"/>
                <a:cs typeface="Times New Roman"/>
              </a:rPr>
              <a:t>tiên</a:t>
            </a:r>
            <a:r>
              <a:rPr lang="en-US" sz="2000" dirty="0">
                <a:latin typeface="Times New Roman"/>
                <a:ea typeface="Calibri"/>
                <a:cs typeface="Times New Roman"/>
              </a:rPr>
              <a:t> </a:t>
            </a:r>
            <a:r>
              <a:rPr lang="en-US" sz="2000" dirty="0" err="1">
                <a:latin typeface="Times New Roman"/>
                <a:ea typeface="Calibri"/>
                <a:cs typeface="Times New Roman"/>
              </a:rPr>
              <a:t>của</a:t>
            </a:r>
            <a:r>
              <a:rPr lang="en-US" sz="2000" dirty="0">
                <a:latin typeface="Times New Roman"/>
                <a:ea typeface="Calibri"/>
                <a:cs typeface="Times New Roman"/>
              </a:rPr>
              <a:t> </a:t>
            </a:r>
            <a:r>
              <a:rPr lang="en-US" sz="2000" dirty="0" err="1">
                <a:latin typeface="Times New Roman"/>
                <a:ea typeface="Calibri"/>
                <a:cs typeface="Times New Roman"/>
              </a:rPr>
              <a:t>bài</a:t>
            </a:r>
            <a:r>
              <a:rPr lang="en-US" sz="2000" dirty="0">
                <a:latin typeface="Times New Roman"/>
                <a:ea typeface="Calibri"/>
                <a:cs typeface="Times New Roman"/>
              </a:rPr>
              <a:t> </a:t>
            </a:r>
            <a:r>
              <a:rPr lang="en-US" sz="2000" dirty="0" err="1">
                <a:latin typeface="Times New Roman"/>
                <a:ea typeface="Calibri"/>
                <a:cs typeface="Times New Roman"/>
              </a:rPr>
              <a:t>thơ</a:t>
            </a:r>
            <a:r>
              <a:rPr lang="en-US" sz="2000" dirty="0">
                <a:latin typeface="Times New Roman"/>
                <a:ea typeface="Calibri"/>
                <a:cs typeface="Times New Roman"/>
              </a:rPr>
              <a:t>.</a:t>
            </a:r>
            <a:endParaRPr lang="en-US" sz="2000" dirty="0">
              <a:ea typeface="Calibri"/>
              <a:cs typeface="Times New Roman"/>
            </a:endParaRPr>
          </a:p>
          <a:p>
            <a:pPr algn="just">
              <a:lnSpc>
                <a:spcPct val="107000"/>
              </a:lnSpc>
            </a:pPr>
            <a:r>
              <a:rPr lang="en-US" sz="2000" dirty="0">
                <a:latin typeface="Times New Roman"/>
                <a:ea typeface="Calibri"/>
                <a:cs typeface="Times New Roman"/>
              </a:rPr>
              <a:t>- </a:t>
            </a:r>
            <a:r>
              <a:rPr lang="en-US" sz="2000" dirty="0" err="1">
                <a:latin typeface="Times New Roman"/>
                <a:ea typeface="Calibri"/>
                <a:cs typeface="Times New Roman"/>
              </a:rPr>
              <a:t>Phân</a:t>
            </a:r>
            <a:r>
              <a:rPr lang="en-US" sz="2000" dirty="0">
                <a:latin typeface="Times New Roman"/>
                <a:ea typeface="Calibri"/>
                <a:cs typeface="Times New Roman"/>
              </a:rPr>
              <a:t> </a:t>
            </a:r>
            <a:r>
              <a:rPr lang="en-US" sz="2000" dirty="0" err="1">
                <a:latin typeface="Times New Roman"/>
                <a:ea typeface="Calibri"/>
                <a:cs typeface="Times New Roman"/>
              </a:rPr>
              <a:t>tích</a:t>
            </a:r>
            <a:r>
              <a:rPr lang="en-US" sz="2000" dirty="0">
                <a:latin typeface="Times New Roman"/>
                <a:ea typeface="Calibri"/>
                <a:cs typeface="Times New Roman"/>
              </a:rPr>
              <a:t> </a:t>
            </a:r>
            <a:r>
              <a:rPr lang="en-US" sz="2000" dirty="0" err="1">
                <a:latin typeface="Times New Roman"/>
                <a:ea typeface="Calibri"/>
                <a:cs typeface="Times New Roman"/>
              </a:rPr>
              <a:t>mạch</a:t>
            </a:r>
            <a:r>
              <a:rPr lang="en-US" sz="2000" dirty="0">
                <a:latin typeface="Times New Roman"/>
                <a:ea typeface="Calibri"/>
                <a:cs typeface="Times New Roman"/>
              </a:rPr>
              <a:t> </a:t>
            </a:r>
            <a:r>
              <a:rPr lang="en-US" sz="2000" dirty="0" err="1">
                <a:latin typeface="Times New Roman"/>
                <a:ea typeface="Calibri"/>
                <a:cs typeface="Times New Roman"/>
              </a:rPr>
              <a:t>triển</a:t>
            </a:r>
            <a:r>
              <a:rPr lang="en-US" sz="2000" dirty="0">
                <a:latin typeface="Times New Roman"/>
                <a:ea typeface="Calibri"/>
                <a:cs typeface="Times New Roman"/>
              </a:rPr>
              <a:t> </a:t>
            </a:r>
            <a:r>
              <a:rPr lang="en-US" sz="2000" dirty="0" err="1">
                <a:latin typeface="Times New Roman"/>
                <a:ea typeface="Calibri"/>
                <a:cs typeface="Times New Roman"/>
              </a:rPr>
              <a:t>khai</a:t>
            </a:r>
            <a:r>
              <a:rPr lang="en-US" sz="2000" dirty="0">
                <a:latin typeface="Times New Roman"/>
                <a:ea typeface="Calibri"/>
                <a:cs typeface="Times New Roman"/>
              </a:rPr>
              <a:t> </a:t>
            </a:r>
            <a:r>
              <a:rPr lang="en-US" sz="2000" dirty="0" err="1">
                <a:latin typeface="Times New Roman"/>
                <a:ea typeface="Calibri"/>
                <a:cs typeface="Times New Roman"/>
              </a:rPr>
              <a:t>hệ</a:t>
            </a:r>
            <a:r>
              <a:rPr lang="en-US" sz="2000" dirty="0">
                <a:latin typeface="Times New Roman"/>
                <a:ea typeface="Calibri"/>
                <a:cs typeface="Times New Roman"/>
              </a:rPr>
              <a:t> </a:t>
            </a:r>
            <a:r>
              <a:rPr lang="en-US" sz="2000" dirty="0" err="1">
                <a:latin typeface="Times New Roman"/>
                <a:ea typeface="Calibri"/>
                <a:cs typeface="Times New Roman"/>
              </a:rPr>
              <a:t>thống</a:t>
            </a:r>
            <a:r>
              <a:rPr lang="en-US" sz="2000" dirty="0">
                <a:latin typeface="Times New Roman"/>
                <a:ea typeface="Calibri"/>
                <a:cs typeface="Times New Roman"/>
              </a:rPr>
              <a:t> </a:t>
            </a:r>
            <a:r>
              <a:rPr lang="en-US" sz="2000" dirty="0" err="1">
                <a:latin typeface="Times New Roman"/>
                <a:ea typeface="Calibri"/>
                <a:cs typeface="Times New Roman"/>
              </a:rPr>
              <a:t>hình</a:t>
            </a:r>
            <a:r>
              <a:rPr lang="en-US" sz="2000" dirty="0">
                <a:latin typeface="Times New Roman"/>
                <a:ea typeface="Calibri"/>
                <a:cs typeface="Times New Roman"/>
              </a:rPr>
              <a:t> </a:t>
            </a:r>
            <a:r>
              <a:rPr lang="en-US" sz="2000" dirty="0" err="1">
                <a:latin typeface="Times New Roman"/>
                <a:ea typeface="Calibri"/>
                <a:cs typeface="Times New Roman"/>
              </a:rPr>
              <a:t>ảnh</a:t>
            </a:r>
            <a:r>
              <a:rPr lang="en-US" sz="2000" dirty="0">
                <a:latin typeface="Times New Roman"/>
                <a:ea typeface="Calibri"/>
                <a:cs typeface="Times New Roman"/>
              </a:rPr>
              <a:t> </a:t>
            </a:r>
            <a:r>
              <a:rPr lang="en-US" sz="2000" dirty="0" err="1">
                <a:latin typeface="Times New Roman"/>
                <a:ea typeface="Calibri"/>
                <a:cs typeface="Times New Roman"/>
              </a:rPr>
              <a:t>trong</a:t>
            </a:r>
            <a:r>
              <a:rPr lang="en-US" sz="2000" dirty="0">
                <a:latin typeface="Times New Roman"/>
                <a:ea typeface="Calibri"/>
                <a:cs typeface="Times New Roman"/>
              </a:rPr>
              <a:t> </a:t>
            </a:r>
            <a:r>
              <a:rPr lang="en-US" sz="2000" dirty="0" err="1">
                <a:latin typeface="Times New Roman"/>
                <a:ea typeface="Calibri"/>
                <a:cs typeface="Times New Roman"/>
              </a:rPr>
              <a:t>bài</a:t>
            </a:r>
            <a:r>
              <a:rPr lang="en-US" sz="2000" dirty="0">
                <a:latin typeface="Times New Roman"/>
                <a:ea typeface="Calibri"/>
                <a:cs typeface="Times New Roman"/>
              </a:rPr>
              <a:t> </a:t>
            </a:r>
            <a:r>
              <a:rPr lang="en-US" sz="2000" dirty="0" err="1">
                <a:latin typeface="Times New Roman"/>
                <a:ea typeface="Calibri"/>
                <a:cs typeface="Times New Roman"/>
              </a:rPr>
              <a:t>thơ</a:t>
            </a:r>
            <a:r>
              <a:rPr lang="en-US" sz="2000" dirty="0">
                <a:latin typeface="Times New Roman"/>
                <a:ea typeface="Calibri"/>
                <a:cs typeface="Times New Roman"/>
              </a:rPr>
              <a:t>.</a:t>
            </a:r>
            <a:endParaRPr lang="en-US" sz="2000" dirty="0">
              <a:ea typeface="Calibri"/>
              <a:cs typeface="Times New Roman"/>
            </a:endParaRPr>
          </a:p>
          <a:p>
            <a:pPr algn="just">
              <a:lnSpc>
                <a:spcPct val="107000"/>
              </a:lnSpc>
            </a:pPr>
            <a:r>
              <a:rPr lang="en-US" sz="2000" dirty="0">
                <a:latin typeface="Times New Roman"/>
                <a:ea typeface="Calibri"/>
                <a:cs typeface="Times New Roman"/>
              </a:rPr>
              <a:t>- </a:t>
            </a:r>
            <a:r>
              <a:rPr lang="en-US" sz="2000" dirty="0" err="1">
                <a:latin typeface="Times New Roman"/>
                <a:ea typeface="Calibri"/>
                <a:cs typeface="Times New Roman"/>
              </a:rPr>
              <a:t>Phân</a:t>
            </a:r>
            <a:r>
              <a:rPr lang="en-US" sz="2000" dirty="0">
                <a:latin typeface="Times New Roman"/>
                <a:ea typeface="Calibri"/>
                <a:cs typeface="Times New Roman"/>
              </a:rPr>
              <a:t> </a:t>
            </a:r>
            <a:r>
              <a:rPr lang="en-US" sz="2000" dirty="0" err="1">
                <a:latin typeface="Times New Roman"/>
                <a:ea typeface="Calibri"/>
                <a:cs typeface="Times New Roman"/>
              </a:rPr>
              <a:t>tích</a:t>
            </a:r>
            <a:r>
              <a:rPr lang="en-US" sz="2000" dirty="0">
                <a:latin typeface="Times New Roman"/>
                <a:ea typeface="Calibri"/>
                <a:cs typeface="Times New Roman"/>
              </a:rPr>
              <a:t> </a:t>
            </a:r>
            <a:r>
              <a:rPr lang="en-US" sz="2000" dirty="0" err="1">
                <a:latin typeface="Times New Roman"/>
                <a:ea typeface="Calibri"/>
                <a:cs typeface="Times New Roman"/>
              </a:rPr>
              <a:t>phép</a:t>
            </a:r>
            <a:r>
              <a:rPr lang="en-US" sz="2000" dirty="0">
                <a:latin typeface="Times New Roman"/>
                <a:ea typeface="Calibri"/>
                <a:cs typeface="Times New Roman"/>
              </a:rPr>
              <a:t> </a:t>
            </a:r>
            <a:r>
              <a:rPr lang="en-US" sz="2000" dirty="0" err="1">
                <a:latin typeface="Times New Roman"/>
                <a:ea typeface="Calibri"/>
                <a:cs typeface="Times New Roman"/>
              </a:rPr>
              <a:t>đối</a:t>
            </a:r>
            <a:r>
              <a:rPr lang="en-US" sz="2000" dirty="0">
                <a:latin typeface="Times New Roman"/>
                <a:ea typeface="Calibri"/>
                <a:cs typeface="Times New Roman"/>
              </a:rPr>
              <a:t>, </a:t>
            </a:r>
            <a:r>
              <a:rPr lang="en-US" sz="2000" dirty="0" err="1">
                <a:latin typeface="Times New Roman"/>
                <a:ea typeface="Calibri"/>
                <a:cs typeface="Times New Roman"/>
              </a:rPr>
              <a:t>phép</a:t>
            </a:r>
            <a:r>
              <a:rPr lang="en-US" sz="2000" dirty="0">
                <a:latin typeface="Times New Roman"/>
                <a:ea typeface="Calibri"/>
                <a:cs typeface="Times New Roman"/>
              </a:rPr>
              <a:t> </a:t>
            </a:r>
            <a:r>
              <a:rPr lang="en-US" sz="2000" dirty="0" err="1">
                <a:latin typeface="Times New Roman"/>
                <a:ea typeface="Calibri"/>
                <a:cs typeface="Times New Roman"/>
              </a:rPr>
              <a:t>điệp</a:t>
            </a:r>
            <a:r>
              <a:rPr lang="en-US" sz="2000" dirty="0">
                <a:latin typeface="Times New Roman"/>
                <a:ea typeface="Calibri"/>
                <a:cs typeface="Times New Roman"/>
              </a:rPr>
              <a:t> </a:t>
            </a:r>
            <a:r>
              <a:rPr lang="en-US" sz="2000" dirty="0" err="1">
                <a:latin typeface="Times New Roman"/>
                <a:ea typeface="Calibri"/>
                <a:cs typeface="Times New Roman"/>
              </a:rPr>
              <a:t>và</a:t>
            </a:r>
            <a:r>
              <a:rPr lang="en-US" sz="2000" dirty="0">
                <a:latin typeface="Times New Roman"/>
                <a:ea typeface="Calibri"/>
                <a:cs typeface="Times New Roman"/>
              </a:rPr>
              <a:t> </a:t>
            </a:r>
            <a:r>
              <a:rPr lang="en-US" sz="2000" dirty="0" err="1">
                <a:latin typeface="Times New Roman"/>
                <a:ea typeface="Calibri"/>
                <a:cs typeface="Times New Roman"/>
              </a:rPr>
              <a:t>hiệu</a:t>
            </a:r>
            <a:r>
              <a:rPr lang="en-US" sz="2000" dirty="0">
                <a:latin typeface="Times New Roman"/>
                <a:ea typeface="Calibri"/>
                <a:cs typeface="Times New Roman"/>
              </a:rPr>
              <a:t> </a:t>
            </a:r>
            <a:r>
              <a:rPr lang="en-US" sz="2000" dirty="0" err="1">
                <a:latin typeface="Times New Roman"/>
                <a:ea typeface="Calibri"/>
                <a:cs typeface="Times New Roman"/>
              </a:rPr>
              <a:t>quả</a:t>
            </a:r>
            <a:r>
              <a:rPr lang="en-US" sz="2000" dirty="0">
                <a:latin typeface="Times New Roman"/>
                <a:ea typeface="Calibri"/>
                <a:cs typeface="Times New Roman"/>
              </a:rPr>
              <a:t> </a:t>
            </a:r>
            <a:r>
              <a:rPr lang="en-US" sz="2000" dirty="0" err="1">
                <a:latin typeface="Times New Roman"/>
                <a:ea typeface="Calibri"/>
                <a:cs typeface="Times New Roman"/>
              </a:rPr>
              <a:t>thẩm</a:t>
            </a:r>
            <a:r>
              <a:rPr lang="en-US" sz="2000" dirty="0">
                <a:latin typeface="Times New Roman"/>
                <a:ea typeface="Calibri"/>
                <a:cs typeface="Times New Roman"/>
              </a:rPr>
              <a:t> </a:t>
            </a:r>
            <a:r>
              <a:rPr lang="en-US" sz="2000" dirty="0" err="1">
                <a:latin typeface="Times New Roman"/>
                <a:ea typeface="Calibri"/>
                <a:cs typeface="Times New Roman"/>
              </a:rPr>
              <a:t>mĩ</a:t>
            </a:r>
            <a:r>
              <a:rPr lang="en-US" sz="2000" dirty="0">
                <a:latin typeface="Times New Roman"/>
                <a:ea typeface="Calibri"/>
                <a:cs typeface="Times New Roman"/>
              </a:rPr>
              <a:t> </a:t>
            </a:r>
            <a:r>
              <a:rPr lang="en-US" sz="2000" dirty="0" err="1">
                <a:latin typeface="Times New Roman"/>
                <a:ea typeface="Calibri"/>
                <a:cs typeface="Times New Roman"/>
              </a:rPr>
              <a:t>mà</a:t>
            </a:r>
            <a:r>
              <a:rPr lang="en-US" sz="2000" dirty="0">
                <a:latin typeface="Times New Roman"/>
                <a:ea typeface="Calibri"/>
                <a:cs typeface="Times New Roman"/>
              </a:rPr>
              <a:t> </a:t>
            </a:r>
            <a:r>
              <a:rPr lang="en-US" sz="2000" dirty="0" err="1">
                <a:latin typeface="Times New Roman"/>
                <a:ea typeface="Calibri"/>
                <a:cs typeface="Times New Roman"/>
              </a:rPr>
              <a:t>các</a:t>
            </a:r>
            <a:r>
              <a:rPr lang="en-US" sz="2000" dirty="0">
                <a:latin typeface="Times New Roman"/>
                <a:ea typeface="Calibri"/>
                <a:cs typeface="Times New Roman"/>
              </a:rPr>
              <a:t> </a:t>
            </a:r>
            <a:r>
              <a:rPr lang="en-US" sz="2000" dirty="0" err="1">
                <a:latin typeface="Times New Roman"/>
                <a:ea typeface="Calibri"/>
                <a:cs typeface="Times New Roman"/>
              </a:rPr>
              <a:t>biện</a:t>
            </a:r>
            <a:r>
              <a:rPr lang="en-US" sz="2000" dirty="0">
                <a:latin typeface="Times New Roman"/>
                <a:ea typeface="Calibri"/>
                <a:cs typeface="Times New Roman"/>
              </a:rPr>
              <a:t> </a:t>
            </a:r>
            <a:r>
              <a:rPr lang="en-US" sz="2000" dirty="0" err="1">
                <a:latin typeface="Times New Roman"/>
                <a:ea typeface="Calibri"/>
                <a:cs typeface="Times New Roman"/>
              </a:rPr>
              <a:t>pháp</a:t>
            </a:r>
            <a:r>
              <a:rPr lang="en-US" sz="2000" dirty="0">
                <a:latin typeface="Times New Roman"/>
                <a:ea typeface="Calibri"/>
                <a:cs typeface="Times New Roman"/>
              </a:rPr>
              <a:t> </a:t>
            </a:r>
            <a:r>
              <a:rPr lang="en-US" sz="2000" dirty="0" err="1">
                <a:latin typeface="Times New Roman"/>
                <a:ea typeface="Calibri"/>
                <a:cs typeface="Times New Roman"/>
              </a:rPr>
              <a:t>tu</a:t>
            </a:r>
            <a:r>
              <a:rPr lang="en-US" sz="2000" dirty="0">
                <a:latin typeface="Times New Roman"/>
                <a:ea typeface="Calibri"/>
                <a:cs typeface="Times New Roman"/>
              </a:rPr>
              <a:t> </a:t>
            </a:r>
            <a:r>
              <a:rPr lang="en-US" sz="2000" dirty="0" err="1">
                <a:latin typeface="Times New Roman"/>
                <a:ea typeface="Calibri"/>
                <a:cs typeface="Times New Roman"/>
              </a:rPr>
              <a:t>từ</a:t>
            </a:r>
            <a:r>
              <a:rPr lang="en-US" sz="2000" dirty="0">
                <a:latin typeface="Times New Roman"/>
                <a:ea typeface="Calibri"/>
                <a:cs typeface="Times New Roman"/>
              </a:rPr>
              <a:t> </a:t>
            </a:r>
            <a:r>
              <a:rPr lang="en-US" sz="2000" dirty="0" err="1">
                <a:latin typeface="Times New Roman"/>
                <a:ea typeface="Calibri"/>
                <a:cs typeface="Times New Roman"/>
              </a:rPr>
              <a:t>này</a:t>
            </a:r>
            <a:r>
              <a:rPr lang="en-US" sz="2000" dirty="0">
                <a:latin typeface="Times New Roman"/>
                <a:ea typeface="Calibri"/>
                <a:cs typeface="Times New Roman"/>
              </a:rPr>
              <a:t> </a:t>
            </a:r>
            <a:r>
              <a:rPr lang="en-US" sz="2000" dirty="0" err="1">
                <a:latin typeface="Times New Roman"/>
                <a:ea typeface="Calibri"/>
                <a:cs typeface="Times New Roman"/>
              </a:rPr>
              <a:t>gợi</a:t>
            </a:r>
            <a:r>
              <a:rPr lang="en-US" sz="2000" dirty="0">
                <a:latin typeface="Times New Roman"/>
                <a:ea typeface="Calibri"/>
                <a:cs typeface="Times New Roman"/>
              </a:rPr>
              <a:t> </a:t>
            </a:r>
            <a:r>
              <a:rPr lang="en-US" sz="2000" dirty="0" err="1">
                <a:latin typeface="Times New Roman"/>
                <a:ea typeface="Calibri"/>
                <a:cs typeface="Times New Roman"/>
              </a:rPr>
              <a:t>ra.</a:t>
            </a:r>
            <a:endParaRPr lang="en-US" sz="2000" dirty="0">
              <a:ea typeface="Calibri"/>
              <a:cs typeface="Times New Roman"/>
            </a:endParaRPr>
          </a:p>
          <a:p>
            <a:pPr algn="just">
              <a:lnSpc>
                <a:spcPct val="107000"/>
              </a:lnSpc>
            </a:pPr>
            <a:r>
              <a:rPr lang="en-US" sz="2000" dirty="0">
                <a:latin typeface="Times New Roman"/>
                <a:ea typeface="Calibri"/>
                <a:cs typeface="Times New Roman"/>
              </a:rPr>
              <a:t>- </a:t>
            </a:r>
            <a:r>
              <a:rPr lang="en-US" sz="2000" dirty="0" err="1">
                <a:latin typeface="Times New Roman"/>
                <a:ea typeface="Calibri"/>
                <a:cs typeface="Times New Roman"/>
              </a:rPr>
              <a:t>Liên</a:t>
            </a:r>
            <a:r>
              <a:rPr lang="en-US" sz="2000" dirty="0">
                <a:latin typeface="Times New Roman"/>
                <a:ea typeface="Calibri"/>
                <a:cs typeface="Times New Roman"/>
              </a:rPr>
              <a:t> </a:t>
            </a:r>
            <a:r>
              <a:rPr lang="en-US" sz="2000" dirty="0" err="1">
                <a:latin typeface="Times New Roman"/>
                <a:ea typeface="Calibri"/>
                <a:cs typeface="Times New Roman"/>
              </a:rPr>
              <a:t>hệ</a:t>
            </a:r>
            <a:r>
              <a:rPr lang="en-US" sz="2000" dirty="0">
                <a:latin typeface="Times New Roman"/>
                <a:ea typeface="Calibri"/>
                <a:cs typeface="Times New Roman"/>
              </a:rPr>
              <a:t>, so </a:t>
            </a:r>
            <a:r>
              <a:rPr lang="en-US" sz="2000" dirty="0" err="1">
                <a:latin typeface="Times New Roman"/>
                <a:ea typeface="Calibri"/>
                <a:cs typeface="Times New Roman"/>
              </a:rPr>
              <a:t>sánh</a:t>
            </a:r>
            <a:r>
              <a:rPr lang="en-US" sz="2000" dirty="0">
                <a:latin typeface="Times New Roman"/>
                <a:ea typeface="Calibri"/>
                <a:cs typeface="Times New Roman"/>
              </a:rPr>
              <a:t> </a:t>
            </a:r>
            <a:r>
              <a:rPr lang="en-US" sz="2000" dirty="0" err="1">
                <a:latin typeface="Times New Roman"/>
                <a:ea typeface="Calibri"/>
                <a:cs typeface="Times New Roman"/>
              </a:rPr>
              <a:t>với</a:t>
            </a:r>
            <a:r>
              <a:rPr lang="en-US" sz="2000" dirty="0">
                <a:latin typeface="Times New Roman"/>
                <a:ea typeface="Calibri"/>
                <a:cs typeface="Times New Roman"/>
              </a:rPr>
              <a:t> </a:t>
            </a:r>
            <a:r>
              <a:rPr lang="en-US" sz="2000" dirty="0" err="1">
                <a:latin typeface="Times New Roman"/>
                <a:ea typeface="Calibri"/>
                <a:cs typeface="Times New Roman"/>
              </a:rPr>
              <a:t>thơ</a:t>
            </a:r>
            <a:r>
              <a:rPr lang="en-US" sz="2000" dirty="0">
                <a:latin typeface="Times New Roman"/>
                <a:ea typeface="Calibri"/>
                <a:cs typeface="Times New Roman"/>
              </a:rPr>
              <a:t> </a:t>
            </a:r>
            <a:r>
              <a:rPr lang="en-US" sz="2000" dirty="0" err="1">
                <a:latin typeface="Times New Roman"/>
                <a:ea typeface="Calibri"/>
                <a:cs typeface="Times New Roman"/>
              </a:rPr>
              <a:t>truyền</a:t>
            </a:r>
            <a:r>
              <a:rPr lang="en-US" sz="2000" dirty="0">
                <a:latin typeface="Times New Roman"/>
                <a:ea typeface="Calibri"/>
                <a:cs typeface="Times New Roman"/>
              </a:rPr>
              <a:t> </a:t>
            </a:r>
            <a:r>
              <a:rPr lang="en-US" sz="2000" dirty="0" err="1">
                <a:latin typeface="Times New Roman"/>
                <a:ea typeface="Calibri"/>
                <a:cs typeface="Times New Roman"/>
              </a:rPr>
              <a:t>thống</a:t>
            </a:r>
            <a:r>
              <a:rPr lang="en-US" sz="2000" dirty="0">
                <a:latin typeface="Times New Roman"/>
                <a:ea typeface="Calibri"/>
                <a:cs typeface="Times New Roman"/>
              </a:rPr>
              <a:t> </a:t>
            </a:r>
            <a:r>
              <a:rPr lang="en-US" sz="2000" dirty="0" err="1">
                <a:latin typeface="Times New Roman"/>
                <a:ea typeface="Calibri"/>
                <a:cs typeface="Times New Roman"/>
              </a:rPr>
              <a:t>để</a:t>
            </a:r>
            <a:r>
              <a:rPr lang="en-US" sz="2000" dirty="0">
                <a:latin typeface="Times New Roman"/>
                <a:ea typeface="Calibri"/>
                <a:cs typeface="Times New Roman"/>
              </a:rPr>
              <a:t> </a:t>
            </a:r>
            <a:r>
              <a:rPr lang="en-US" sz="2000" dirty="0" err="1">
                <a:latin typeface="Times New Roman"/>
                <a:ea typeface="Calibri"/>
                <a:cs typeface="Times New Roman"/>
              </a:rPr>
              <a:t>thấy</a:t>
            </a:r>
            <a:r>
              <a:rPr lang="en-US" sz="2000" dirty="0">
                <a:latin typeface="Times New Roman"/>
                <a:ea typeface="Calibri"/>
                <a:cs typeface="Times New Roman"/>
              </a:rPr>
              <a:t> </a:t>
            </a:r>
            <a:r>
              <a:rPr lang="en-US" sz="2000" dirty="0" err="1">
                <a:latin typeface="Times New Roman"/>
                <a:ea typeface="Calibri"/>
                <a:cs typeface="Times New Roman"/>
              </a:rPr>
              <a:t>được</a:t>
            </a:r>
            <a:r>
              <a:rPr lang="en-US" sz="2000" dirty="0">
                <a:latin typeface="Times New Roman"/>
                <a:ea typeface="Calibri"/>
                <a:cs typeface="Times New Roman"/>
              </a:rPr>
              <a:t> </a:t>
            </a:r>
            <a:r>
              <a:rPr lang="en-US" sz="2000" dirty="0" err="1">
                <a:latin typeface="Times New Roman"/>
                <a:ea typeface="Calibri"/>
                <a:cs typeface="Times New Roman"/>
              </a:rPr>
              <a:t>nét</a:t>
            </a:r>
            <a:r>
              <a:rPr lang="en-US" sz="2000" dirty="0">
                <a:latin typeface="Times New Roman"/>
                <a:ea typeface="Calibri"/>
                <a:cs typeface="Times New Roman"/>
              </a:rPr>
              <a:t> </a:t>
            </a:r>
            <a:r>
              <a:rPr lang="en-US" sz="2000" dirty="0" err="1">
                <a:latin typeface="Times New Roman"/>
                <a:ea typeface="Calibri"/>
                <a:cs typeface="Times New Roman"/>
              </a:rPr>
              <a:t>mới</a:t>
            </a:r>
            <a:r>
              <a:rPr lang="en-US" sz="2000" dirty="0">
                <a:latin typeface="Times New Roman"/>
                <a:ea typeface="Calibri"/>
                <a:cs typeface="Times New Roman"/>
              </a:rPr>
              <a:t> </a:t>
            </a:r>
            <a:r>
              <a:rPr lang="en-US" sz="2000" dirty="0" err="1">
                <a:latin typeface="Times New Roman"/>
                <a:ea typeface="Calibri"/>
                <a:cs typeface="Times New Roman"/>
              </a:rPr>
              <a:t>mẻ</a:t>
            </a:r>
            <a:r>
              <a:rPr lang="en-US" sz="2000" dirty="0">
                <a:latin typeface="Times New Roman"/>
                <a:ea typeface="Calibri"/>
                <a:cs typeface="Times New Roman"/>
              </a:rPr>
              <a:t> </a:t>
            </a:r>
            <a:r>
              <a:rPr lang="en-US" sz="2000" dirty="0" err="1">
                <a:latin typeface="Times New Roman"/>
                <a:ea typeface="Calibri"/>
                <a:cs typeface="Times New Roman"/>
              </a:rPr>
              <a:t>của</a:t>
            </a:r>
            <a:r>
              <a:rPr lang="en-US" sz="2000" dirty="0">
                <a:latin typeface="Times New Roman"/>
                <a:ea typeface="Calibri"/>
                <a:cs typeface="Times New Roman"/>
              </a:rPr>
              <a:t> </a:t>
            </a:r>
            <a:r>
              <a:rPr lang="en-US" sz="2000" dirty="0" err="1">
                <a:latin typeface="Times New Roman"/>
                <a:ea typeface="Calibri"/>
                <a:cs typeface="Times New Roman"/>
              </a:rPr>
              <a:t>bài</a:t>
            </a:r>
            <a:r>
              <a:rPr lang="en-US" sz="2000" dirty="0">
                <a:latin typeface="Times New Roman"/>
                <a:ea typeface="Calibri"/>
                <a:cs typeface="Times New Roman"/>
              </a:rPr>
              <a:t> </a:t>
            </a:r>
            <a:r>
              <a:rPr lang="en-US" sz="2000" dirty="0" err="1">
                <a:latin typeface="Times New Roman"/>
                <a:ea typeface="Calibri"/>
                <a:cs typeface="Times New Roman"/>
              </a:rPr>
              <a:t>thơ</a:t>
            </a:r>
            <a:r>
              <a:rPr lang="en-US" sz="2000" dirty="0">
                <a:latin typeface="Times New Roman"/>
                <a:ea typeface="Calibri"/>
                <a:cs typeface="Times New Roman"/>
              </a:rPr>
              <a:t>.</a:t>
            </a:r>
            <a:endParaRPr lang="en-US" sz="2000" dirty="0">
              <a:ea typeface="Calibri"/>
              <a:cs typeface="Times New Roman"/>
            </a:endParaRPr>
          </a:p>
          <a:p>
            <a:pPr algn="just">
              <a:lnSpc>
                <a:spcPct val="107000"/>
              </a:lnSpc>
            </a:pPr>
            <a:r>
              <a:rPr lang="en-US" sz="2000" dirty="0">
                <a:latin typeface="Times New Roman"/>
                <a:ea typeface="Calibri"/>
                <a:cs typeface="Times New Roman"/>
              </a:rPr>
              <a:t>- </a:t>
            </a:r>
            <a:r>
              <a:rPr lang="en-US" sz="2000" dirty="0" err="1">
                <a:latin typeface="Times New Roman"/>
                <a:ea typeface="Calibri"/>
                <a:cs typeface="Times New Roman"/>
              </a:rPr>
              <a:t>Khẳng</a:t>
            </a:r>
            <a:r>
              <a:rPr lang="en-US" sz="2000" dirty="0">
                <a:latin typeface="Times New Roman"/>
                <a:ea typeface="Calibri"/>
                <a:cs typeface="Times New Roman"/>
              </a:rPr>
              <a:t> </a:t>
            </a:r>
            <a:r>
              <a:rPr lang="en-US" sz="2000" dirty="0" err="1">
                <a:latin typeface="Times New Roman"/>
                <a:ea typeface="Calibri"/>
                <a:cs typeface="Times New Roman"/>
              </a:rPr>
              <a:t>định</a:t>
            </a:r>
            <a:r>
              <a:rPr lang="en-US" sz="2000" dirty="0">
                <a:latin typeface="Times New Roman"/>
                <a:ea typeface="Calibri"/>
                <a:cs typeface="Times New Roman"/>
              </a:rPr>
              <a:t> </a:t>
            </a:r>
            <a:r>
              <a:rPr lang="en-US" sz="2000" dirty="0" err="1">
                <a:latin typeface="Times New Roman"/>
                <a:ea typeface="Calibri"/>
                <a:cs typeface="Times New Roman"/>
              </a:rPr>
              <a:t>giá</a:t>
            </a:r>
            <a:r>
              <a:rPr lang="en-US" sz="2000" dirty="0">
                <a:latin typeface="Times New Roman"/>
                <a:ea typeface="Calibri"/>
                <a:cs typeface="Times New Roman"/>
              </a:rPr>
              <a:t> </a:t>
            </a:r>
            <a:r>
              <a:rPr lang="en-US" sz="2000" dirty="0" err="1">
                <a:latin typeface="Times New Roman"/>
                <a:ea typeface="Calibri"/>
                <a:cs typeface="Times New Roman"/>
              </a:rPr>
              <a:t>trị</a:t>
            </a:r>
            <a:r>
              <a:rPr lang="en-US" sz="2000" dirty="0">
                <a:latin typeface="Times New Roman"/>
                <a:ea typeface="Calibri"/>
                <a:cs typeface="Times New Roman"/>
              </a:rPr>
              <a:t> </a:t>
            </a:r>
            <a:r>
              <a:rPr lang="en-US" sz="2000" dirty="0" err="1">
                <a:latin typeface="Times New Roman"/>
                <a:ea typeface="Calibri"/>
                <a:cs typeface="Times New Roman"/>
              </a:rPr>
              <a:t>thẩm</a:t>
            </a:r>
            <a:r>
              <a:rPr lang="en-US" sz="2000" dirty="0">
                <a:latin typeface="Times New Roman"/>
                <a:ea typeface="Calibri"/>
                <a:cs typeface="Times New Roman"/>
              </a:rPr>
              <a:t> </a:t>
            </a:r>
            <a:r>
              <a:rPr lang="en-US" sz="2000" dirty="0" err="1">
                <a:latin typeface="Times New Roman"/>
                <a:ea typeface="Calibri"/>
                <a:cs typeface="Times New Roman"/>
              </a:rPr>
              <a:t>mĩ</a:t>
            </a:r>
            <a:r>
              <a:rPr lang="en-US" sz="2000" dirty="0">
                <a:latin typeface="Times New Roman"/>
                <a:ea typeface="Calibri"/>
                <a:cs typeface="Times New Roman"/>
              </a:rPr>
              <a:t> </a:t>
            </a:r>
            <a:r>
              <a:rPr lang="en-US" sz="2000" dirty="0" err="1">
                <a:latin typeface="Times New Roman"/>
                <a:ea typeface="Calibri"/>
                <a:cs typeface="Times New Roman"/>
              </a:rPr>
              <a:t>của</a:t>
            </a:r>
            <a:r>
              <a:rPr lang="en-US" sz="2000" dirty="0">
                <a:latin typeface="Times New Roman"/>
                <a:ea typeface="Calibri"/>
                <a:cs typeface="Times New Roman"/>
              </a:rPr>
              <a:t> </a:t>
            </a:r>
            <a:r>
              <a:rPr lang="en-US" sz="2000" dirty="0" err="1">
                <a:latin typeface="Times New Roman"/>
                <a:ea typeface="Calibri"/>
                <a:cs typeface="Times New Roman"/>
              </a:rPr>
              <a:t>bài</a:t>
            </a:r>
            <a:r>
              <a:rPr lang="en-US" sz="2000" dirty="0">
                <a:latin typeface="Times New Roman"/>
                <a:ea typeface="Calibri"/>
                <a:cs typeface="Times New Roman"/>
              </a:rPr>
              <a:t> </a:t>
            </a:r>
            <a:r>
              <a:rPr lang="en-US" sz="2000" dirty="0" err="1">
                <a:latin typeface="Times New Roman"/>
                <a:ea typeface="Calibri"/>
                <a:cs typeface="Times New Roman"/>
              </a:rPr>
              <a:t>thơ</a:t>
            </a:r>
            <a:r>
              <a:rPr lang="en-US" sz="2000" dirty="0">
                <a:latin typeface="Times New Roman"/>
                <a:ea typeface="Calibri"/>
                <a:cs typeface="Times New Roman"/>
              </a:rPr>
              <a:t>.</a:t>
            </a:r>
            <a:endParaRPr lang="en-US" sz="2000" dirty="0">
              <a:ea typeface="Calibri"/>
              <a:cs typeface="Times New Roman"/>
            </a:endParaRPr>
          </a:p>
        </p:txBody>
      </p:sp>
      <p:sp>
        <p:nvSpPr>
          <p:cNvPr id="5" name="TextBox 4"/>
          <p:cNvSpPr txBox="1"/>
          <p:nvPr/>
        </p:nvSpPr>
        <p:spPr>
          <a:xfrm>
            <a:off x="323528" y="5229200"/>
            <a:ext cx="8640960" cy="1277914"/>
          </a:xfrm>
          <a:prstGeom prst="rect">
            <a:avLst/>
          </a:prstGeom>
        </p:spPr>
        <p:style>
          <a:lnRef idx="1">
            <a:schemeClr val="accent5"/>
          </a:lnRef>
          <a:fillRef idx="2">
            <a:schemeClr val="accent5"/>
          </a:fillRef>
          <a:effectRef idx="1">
            <a:schemeClr val="accent5"/>
          </a:effectRef>
          <a:fontRef idx="minor">
            <a:schemeClr val="dk1"/>
          </a:fontRef>
        </p:style>
        <p:txBody>
          <a:bodyPr wrap="square" rtlCol="0">
            <a:spAutoFit/>
          </a:bodyPr>
          <a:lstStyle/>
          <a:p>
            <a:pPr algn="just">
              <a:lnSpc>
                <a:spcPct val="107000"/>
              </a:lnSpc>
            </a:pPr>
            <a:r>
              <a:rPr lang="en-US" sz="3200" b="1" i="1" dirty="0" err="1" smtClean="0">
                <a:latin typeface="Times New Roman"/>
                <a:ea typeface="Calibri"/>
                <a:cs typeface="Times New Roman"/>
              </a:rPr>
              <a:t>Kết</a:t>
            </a:r>
            <a:r>
              <a:rPr lang="en-US" sz="3200" b="1" i="1" dirty="0" smtClean="0">
                <a:latin typeface="Times New Roman"/>
                <a:ea typeface="Calibri"/>
                <a:cs typeface="Times New Roman"/>
              </a:rPr>
              <a:t> </a:t>
            </a:r>
            <a:r>
              <a:rPr lang="en-US" sz="3200" b="1" i="1" dirty="0" err="1">
                <a:latin typeface="Times New Roman"/>
                <a:ea typeface="Calibri"/>
                <a:cs typeface="Times New Roman"/>
              </a:rPr>
              <a:t>bài</a:t>
            </a:r>
            <a:r>
              <a:rPr lang="en-US" sz="3200" b="1" i="1" dirty="0">
                <a:latin typeface="Times New Roman"/>
                <a:ea typeface="Calibri"/>
                <a:cs typeface="Times New Roman"/>
              </a:rPr>
              <a:t>:</a:t>
            </a:r>
            <a:endParaRPr lang="en-US" sz="2400" dirty="0">
              <a:ea typeface="Calibri"/>
              <a:cs typeface="Times New Roman"/>
            </a:endParaRPr>
          </a:p>
          <a:p>
            <a:pPr algn="just">
              <a:lnSpc>
                <a:spcPct val="107000"/>
              </a:lnSpc>
            </a:pPr>
            <a:r>
              <a:rPr lang="en-US" sz="2000" dirty="0">
                <a:latin typeface="Times New Roman"/>
                <a:ea typeface="Calibri"/>
                <a:cs typeface="Times New Roman"/>
              </a:rPr>
              <a:t>- </a:t>
            </a:r>
            <a:r>
              <a:rPr lang="en-US" sz="2000" dirty="0" err="1">
                <a:latin typeface="Times New Roman"/>
                <a:ea typeface="Calibri"/>
                <a:cs typeface="Times New Roman"/>
              </a:rPr>
              <a:t>Tóm</a:t>
            </a:r>
            <a:r>
              <a:rPr lang="en-US" sz="2000" dirty="0">
                <a:latin typeface="Times New Roman"/>
                <a:ea typeface="Calibri"/>
                <a:cs typeface="Times New Roman"/>
              </a:rPr>
              <a:t> </a:t>
            </a:r>
            <a:r>
              <a:rPr lang="en-US" sz="2000" dirty="0" err="1">
                <a:latin typeface="Times New Roman"/>
                <a:ea typeface="Calibri"/>
                <a:cs typeface="Times New Roman"/>
              </a:rPr>
              <a:t>lược</a:t>
            </a:r>
            <a:r>
              <a:rPr lang="en-US" sz="2000" dirty="0">
                <a:latin typeface="Times New Roman"/>
                <a:ea typeface="Calibri"/>
                <a:cs typeface="Times New Roman"/>
              </a:rPr>
              <a:t> </a:t>
            </a:r>
            <a:r>
              <a:rPr lang="en-US" sz="2000" dirty="0" err="1">
                <a:latin typeface="Times New Roman"/>
                <a:ea typeface="Calibri"/>
                <a:cs typeface="Times New Roman"/>
              </a:rPr>
              <a:t>các</a:t>
            </a:r>
            <a:r>
              <a:rPr lang="en-US" sz="2000" dirty="0">
                <a:latin typeface="Times New Roman"/>
                <a:ea typeface="Calibri"/>
                <a:cs typeface="Times New Roman"/>
              </a:rPr>
              <a:t> ý </a:t>
            </a:r>
            <a:r>
              <a:rPr lang="en-US" sz="2000" dirty="0" err="1">
                <a:latin typeface="Times New Roman"/>
                <a:ea typeface="Calibri"/>
                <a:cs typeface="Times New Roman"/>
              </a:rPr>
              <a:t>kiến</a:t>
            </a:r>
            <a:r>
              <a:rPr lang="en-US" sz="2000" dirty="0">
                <a:latin typeface="Times New Roman"/>
                <a:ea typeface="Calibri"/>
                <a:cs typeface="Times New Roman"/>
              </a:rPr>
              <a:t> </a:t>
            </a:r>
            <a:r>
              <a:rPr lang="en-US" sz="2000" dirty="0" err="1">
                <a:latin typeface="Times New Roman"/>
                <a:ea typeface="Calibri"/>
                <a:cs typeface="Times New Roman"/>
              </a:rPr>
              <a:t>đánh</a:t>
            </a:r>
            <a:r>
              <a:rPr lang="en-US" sz="2000" dirty="0">
                <a:latin typeface="Times New Roman"/>
                <a:ea typeface="Calibri"/>
                <a:cs typeface="Times New Roman"/>
              </a:rPr>
              <a:t> </a:t>
            </a:r>
            <a:r>
              <a:rPr lang="en-US" sz="2000" dirty="0" err="1">
                <a:latin typeface="Times New Roman"/>
                <a:ea typeface="Calibri"/>
                <a:cs typeface="Times New Roman"/>
              </a:rPr>
              <a:t>giá</a:t>
            </a:r>
            <a:r>
              <a:rPr lang="en-US" sz="2000" dirty="0">
                <a:latin typeface="Times New Roman"/>
                <a:ea typeface="Calibri"/>
                <a:cs typeface="Times New Roman"/>
              </a:rPr>
              <a:t> </a:t>
            </a:r>
            <a:r>
              <a:rPr lang="en-US" sz="2000" dirty="0" err="1">
                <a:latin typeface="Times New Roman"/>
                <a:ea typeface="Calibri"/>
                <a:cs typeface="Times New Roman"/>
              </a:rPr>
              <a:t>đã</a:t>
            </a:r>
            <a:r>
              <a:rPr lang="en-US" sz="2000" dirty="0">
                <a:latin typeface="Times New Roman"/>
                <a:ea typeface="Calibri"/>
                <a:cs typeface="Times New Roman"/>
              </a:rPr>
              <a:t> </a:t>
            </a:r>
            <a:r>
              <a:rPr lang="en-US" sz="2000" dirty="0" err="1">
                <a:latin typeface="Times New Roman"/>
                <a:ea typeface="Calibri"/>
                <a:cs typeface="Times New Roman"/>
              </a:rPr>
              <a:t>được</a:t>
            </a:r>
            <a:r>
              <a:rPr lang="en-US" sz="2000" dirty="0">
                <a:latin typeface="Times New Roman"/>
                <a:ea typeface="Calibri"/>
                <a:cs typeface="Times New Roman"/>
              </a:rPr>
              <a:t> </a:t>
            </a:r>
            <a:r>
              <a:rPr lang="en-US" sz="2000" dirty="0" err="1">
                <a:latin typeface="Times New Roman"/>
                <a:ea typeface="Calibri"/>
                <a:cs typeface="Times New Roman"/>
              </a:rPr>
              <a:t>trình</a:t>
            </a:r>
            <a:r>
              <a:rPr lang="en-US" sz="2000" dirty="0">
                <a:latin typeface="Times New Roman"/>
                <a:ea typeface="Calibri"/>
                <a:cs typeface="Times New Roman"/>
              </a:rPr>
              <a:t> </a:t>
            </a:r>
            <a:r>
              <a:rPr lang="en-US" sz="2000" dirty="0" err="1">
                <a:latin typeface="Times New Roman"/>
                <a:ea typeface="Calibri"/>
                <a:cs typeface="Times New Roman"/>
              </a:rPr>
              <a:t>bày</a:t>
            </a:r>
            <a:r>
              <a:rPr lang="en-US" sz="2000" dirty="0">
                <a:latin typeface="Times New Roman"/>
                <a:ea typeface="Calibri"/>
                <a:cs typeface="Times New Roman"/>
              </a:rPr>
              <a:t> </a:t>
            </a:r>
            <a:r>
              <a:rPr lang="en-US" sz="2000" dirty="0" err="1">
                <a:latin typeface="Times New Roman"/>
                <a:ea typeface="Calibri"/>
                <a:cs typeface="Times New Roman"/>
              </a:rPr>
              <a:t>trong</a:t>
            </a:r>
            <a:r>
              <a:rPr lang="en-US" sz="2000" dirty="0">
                <a:latin typeface="Times New Roman"/>
                <a:ea typeface="Calibri"/>
                <a:cs typeface="Times New Roman"/>
              </a:rPr>
              <a:t> </a:t>
            </a:r>
            <a:r>
              <a:rPr lang="en-US" sz="2000" dirty="0" err="1">
                <a:latin typeface="Times New Roman"/>
                <a:ea typeface="Calibri"/>
                <a:cs typeface="Times New Roman"/>
              </a:rPr>
              <a:t>bài</a:t>
            </a:r>
            <a:r>
              <a:rPr lang="en-US" sz="2000" dirty="0">
                <a:latin typeface="Times New Roman"/>
                <a:ea typeface="Calibri"/>
                <a:cs typeface="Times New Roman"/>
              </a:rPr>
              <a:t> </a:t>
            </a:r>
            <a:r>
              <a:rPr lang="en-US" sz="2000" dirty="0" err="1">
                <a:latin typeface="Times New Roman"/>
                <a:ea typeface="Calibri"/>
                <a:cs typeface="Times New Roman"/>
              </a:rPr>
              <a:t>viết</a:t>
            </a:r>
            <a:r>
              <a:rPr lang="en-US" sz="2000" dirty="0">
                <a:latin typeface="Times New Roman"/>
                <a:ea typeface="Calibri"/>
                <a:cs typeface="Times New Roman"/>
              </a:rPr>
              <a:t>.</a:t>
            </a:r>
            <a:endParaRPr lang="en-US" sz="2000" dirty="0">
              <a:ea typeface="Calibri"/>
              <a:cs typeface="Times New Roman"/>
            </a:endParaRPr>
          </a:p>
          <a:p>
            <a:pPr algn="just">
              <a:lnSpc>
                <a:spcPct val="107000"/>
              </a:lnSpc>
            </a:pPr>
            <a:r>
              <a:rPr lang="en-US" sz="2000" dirty="0">
                <a:latin typeface="Times New Roman"/>
                <a:ea typeface="Calibri"/>
                <a:cs typeface="Times New Roman"/>
              </a:rPr>
              <a:t>- </a:t>
            </a:r>
            <a:r>
              <a:rPr lang="en-US" sz="2000" dirty="0" err="1">
                <a:latin typeface="Times New Roman"/>
                <a:ea typeface="Calibri"/>
                <a:cs typeface="Times New Roman"/>
              </a:rPr>
              <a:t>Khẳng</a:t>
            </a:r>
            <a:r>
              <a:rPr lang="en-US" sz="2000" dirty="0">
                <a:latin typeface="Times New Roman"/>
                <a:ea typeface="Calibri"/>
                <a:cs typeface="Times New Roman"/>
              </a:rPr>
              <a:t> </a:t>
            </a:r>
            <a:r>
              <a:rPr lang="en-US" sz="2000" dirty="0" err="1">
                <a:latin typeface="Times New Roman"/>
                <a:ea typeface="Calibri"/>
                <a:cs typeface="Times New Roman"/>
              </a:rPr>
              <a:t>định</a:t>
            </a:r>
            <a:r>
              <a:rPr lang="en-US" sz="2000" dirty="0">
                <a:latin typeface="Times New Roman"/>
                <a:ea typeface="Calibri"/>
                <a:cs typeface="Times New Roman"/>
              </a:rPr>
              <a:t> </a:t>
            </a:r>
            <a:r>
              <a:rPr lang="en-US" sz="2000" dirty="0" err="1">
                <a:latin typeface="Times New Roman"/>
                <a:ea typeface="Calibri"/>
                <a:cs typeface="Times New Roman"/>
              </a:rPr>
              <a:t>giá</a:t>
            </a:r>
            <a:r>
              <a:rPr lang="en-US" sz="2000" dirty="0">
                <a:latin typeface="Times New Roman"/>
                <a:ea typeface="Calibri"/>
                <a:cs typeface="Times New Roman"/>
              </a:rPr>
              <a:t> </a:t>
            </a:r>
            <a:r>
              <a:rPr lang="en-US" sz="2000" dirty="0" err="1">
                <a:latin typeface="Times New Roman"/>
                <a:ea typeface="Calibri"/>
                <a:cs typeface="Times New Roman"/>
              </a:rPr>
              <a:t>trị</a:t>
            </a:r>
            <a:r>
              <a:rPr lang="en-US" sz="2000" dirty="0">
                <a:latin typeface="Times New Roman"/>
                <a:ea typeface="Calibri"/>
                <a:cs typeface="Times New Roman"/>
              </a:rPr>
              <a:t> </a:t>
            </a:r>
            <a:r>
              <a:rPr lang="en-US" sz="2000" dirty="0" err="1">
                <a:latin typeface="Times New Roman"/>
                <a:ea typeface="Calibri"/>
                <a:cs typeface="Times New Roman"/>
              </a:rPr>
              <a:t>nhân</a:t>
            </a:r>
            <a:r>
              <a:rPr lang="en-US" sz="2000" dirty="0">
                <a:latin typeface="Times New Roman"/>
                <a:ea typeface="Calibri"/>
                <a:cs typeface="Times New Roman"/>
              </a:rPr>
              <a:t> </a:t>
            </a:r>
            <a:r>
              <a:rPr lang="en-US" sz="2000" dirty="0" err="1">
                <a:latin typeface="Times New Roman"/>
                <a:ea typeface="Calibri"/>
                <a:cs typeface="Times New Roman"/>
              </a:rPr>
              <a:t>bản</a:t>
            </a:r>
            <a:r>
              <a:rPr lang="en-US" sz="2000" dirty="0">
                <a:latin typeface="Times New Roman"/>
                <a:ea typeface="Calibri"/>
                <a:cs typeface="Times New Roman"/>
              </a:rPr>
              <a:t> </a:t>
            </a:r>
            <a:r>
              <a:rPr lang="en-US" sz="2000" dirty="0" err="1">
                <a:latin typeface="Times New Roman"/>
                <a:ea typeface="Calibri"/>
                <a:cs typeface="Times New Roman"/>
              </a:rPr>
              <a:t>và</a:t>
            </a:r>
            <a:r>
              <a:rPr lang="en-US" sz="2000" dirty="0">
                <a:latin typeface="Times New Roman"/>
                <a:ea typeface="Calibri"/>
                <a:cs typeface="Times New Roman"/>
              </a:rPr>
              <a:t> </a:t>
            </a:r>
            <a:r>
              <a:rPr lang="en-US" sz="2000" dirty="0" err="1">
                <a:latin typeface="Times New Roman"/>
                <a:ea typeface="Calibri"/>
                <a:cs typeface="Times New Roman"/>
              </a:rPr>
              <a:t>sức</a:t>
            </a:r>
            <a:r>
              <a:rPr lang="en-US" sz="2000" dirty="0">
                <a:latin typeface="Times New Roman"/>
                <a:ea typeface="Calibri"/>
                <a:cs typeface="Times New Roman"/>
              </a:rPr>
              <a:t> </a:t>
            </a:r>
            <a:r>
              <a:rPr lang="en-US" sz="2000" dirty="0" err="1">
                <a:latin typeface="Times New Roman"/>
                <a:ea typeface="Calibri"/>
                <a:cs typeface="Times New Roman"/>
              </a:rPr>
              <a:t>sống</a:t>
            </a:r>
            <a:r>
              <a:rPr lang="en-US" sz="2000" dirty="0">
                <a:latin typeface="Times New Roman"/>
                <a:ea typeface="Calibri"/>
                <a:cs typeface="Times New Roman"/>
              </a:rPr>
              <a:t> </a:t>
            </a:r>
            <a:r>
              <a:rPr lang="en-US" sz="2000" dirty="0" err="1">
                <a:latin typeface="Times New Roman"/>
                <a:ea typeface="Calibri"/>
                <a:cs typeface="Times New Roman"/>
              </a:rPr>
              <a:t>của</a:t>
            </a:r>
            <a:r>
              <a:rPr lang="en-US" sz="2000" dirty="0">
                <a:latin typeface="Times New Roman"/>
                <a:ea typeface="Calibri"/>
                <a:cs typeface="Times New Roman"/>
              </a:rPr>
              <a:t> </a:t>
            </a:r>
            <a:r>
              <a:rPr lang="en-US" sz="2000" dirty="0" err="1">
                <a:latin typeface="Times New Roman"/>
                <a:ea typeface="Calibri"/>
                <a:cs typeface="Times New Roman"/>
              </a:rPr>
              <a:t>bài</a:t>
            </a:r>
            <a:r>
              <a:rPr lang="en-US" sz="2000" dirty="0">
                <a:latin typeface="Times New Roman"/>
                <a:ea typeface="Calibri"/>
                <a:cs typeface="Times New Roman"/>
              </a:rPr>
              <a:t> </a:t>
            </a:r>
            <a:r>
              <a:rPr lang="en-US" sz="2000" dirty="0" err="1">
                <a:latin typeface="Times New Roman"/>
                <a:ea typeface="Calibri"/>
                <a:cs typeface="Times New Roman"/>
              </a:rPr>
              <a:t>thơ</a:t>
            </a:r>
            <a:r>
              <a:rPr lang="en-US" sz="2000" dirty="0">
                <a:latin typeface="Times New Roman"/>
                <a:ea typeface="Calibri"/>
                <a:cs typeface="Times New Roman"/>
              </a:rPr>
              <a:t>.</a:t>
            </a:r>
            <a:endParaRPr lang="en-US" sz="2000" dirty="0">
              <a:ea typeface="Calibri"/>
              <a:cs typeface="Times New Roman"/>
            </a:endParaRPr>
          </a:p>
        </p:txBody>
      </p:sp>
    </p:spTree>
    <p:extLst>
      <p:ext uri="{BB962C8B-B14F-4D97-AF65-F5344CB8AC3E}">
        <p14:creationId xmlns:p14="http://schemas.microsoft.com/office/powerpoint/2010/main" val="3456366465"/>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8">
                                            <p:txEl>
                                              <p:pRg st="1" end="1"/>
                                            </p:txEl>
                                          </p:spTgt>
                                        </p:tgtEl>
                                        <p:attrNameLst>
                                          <p:attrName>style.visibility</p:attrName>
                                        </p:attrNameLst>
                                      </p:cBhvr>
                                      <p:to>
                                        <p:strVal val="visible"/>
                                      </p:to>
                                    </p:set>
                                    <p:animEffect transition="in" filter="circle(in)">
                                      <p:cBhvr>
                                        <p:cTn id="7" dur="2000"/>
                                        <p:tgtEl>
                                          <p:spTgt spid="8">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animEffect transition="in" filter="fade">
                                      <p:cBhvr>
                                        <p:cTn id="15" dur="500"/>
                                        <p:tgtEl>
                                          <p:spTgt spid="4">
                                            <p:txEl>
                                              <p:pRg st="2" end="2"/>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4">
                                            <p:txEl>
                                              <p:pRg st="3" end="3"/>
                                            </p:txEl>
                                          </p:spTgt>
                                        </p:tgtEl>
                                        <p:attrNameLst>
                                          <p:attrName>style.visibility</p:attrName>
                                        </p:attrNameLst>
                                      </p:cBhvr>
                                      <p:to>
                                        <p:strVal val="visible"/>
                                      </p:to>
                                    </p:set>
                                    <p:animEffect transition="in" filter="fade">
                                      <p:cBhvr>
                                        <p:cTn id="18" dur="500"/>
                                        <p:tgtEl>
                                          <p:spTgt spid="4">
                                            <p:txEl>
                                              <p:pRg st="3" end="3"/>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4">
                                            <p:txEl>
                                              <p:pRg st="4" end="4"/>
                                            </p:txEl>
                                          </p:spTgt>
                                        </p:tgtEl>
                                        <p:attrNameLst>
                                          <p:attrName>style.visibility</p:attrName>
                                        </p:attrNameLst>
                                      </p:cBhvr>
                                      <p:to>
                                        <p:strVal val="visible"/>
                                      </p:to>
                                    </p:set>
                                    <p:animEffect transition="in" filter="fade">
                                      <p:cBhvr>
                                        <p:cTn id="21" dur="500"/>
                                        <p:tgtEl>
                                          <p:spTgt spid="4">
                                            <p:txEl>
                                              <p:pRg st="4" end="4"/>
                                            </p:txEl>
                                          </p:spTgt>
                                        </p:tgtEl>
                                      </p:cBhvr>
                                    </p:animEffect>
                                  </p:childTnLst>
                                </p:cTn>
                              </p:par>
                              <p:par>
                                <p:cTn id="22" presetID="10" presetClass="entr" presetSubtype="0" fill="hold" nodeType="withEffect">
                                  <p:stCondLst>
                                    <p:cond delay="0"/>
                                  </p:stCondLst>
                                  <p:childTnLst>
                                    <p:set>
                                      <p:cBhvr>
                                        <p:cTn id="23" dur="1" fill="hold">
                                          <p:stCondLst>
                                            <p:cond delay="0"/>
                                          </p:stCondLst>
                                        </p:cTn>
                                        <p:tgtEl>
                                          <p:spTgt spid="4">
                                            <p:txEl>
                                              <p:pRg st="5" end="5"/>
                                            </p:txEl>
                                          </p:spTgt>
                                        </p:tgtEl>
                                        <p:attrNameLst>
                                          <p:attrName>style.visibility</p:attrName>
                                        </p:attrNameLst>
                                      </p:cBhvr>
                                      <p:to>
                                        <p:strVal val="visible"/>
                                      </p:to>
                                    </p:set>
                                    <p:animEffect transition="in" filter="fade">
                                      <p:cBhvr>
                                        <p:cTn id="24" dur="500"/>
                                        <p:tgtEl>
                                          <p:spTgt spid="4">
                                            <p:txEl>
                                              <p:pRg st="5" end="5"/>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6" presetClass="entr" presetSubtype="16" fill="hold" nodeType="clickEffect">
                                  <p:stCondLst>
                                    <p:cond delay="0"/>
                                  </p:stCondLst>
                                  <p:childTnLst>
                                    <p:set>
                                      <p:cBhvr>
                                        <p:cTn id="28" dur="1" fill="hold">
                                          <p:stCondLst>
                                            <p:cond delay="0"/>
                                          </p:stCondLst>
                                        </p:cTn>
                                        <p:tgtEl>
                                          <p:spTgt spid="5">
                                            <p:txEl>
                                              <p:pRg st="1" end="1"/>
                                            </p:txEl>
                                          </p:spTgt>
                                        </p:tgtEl>
                                        <p:attrNameLst>
                                          <p:attrName>style.visibility</p:attrName>
                                        </p:attrNameLst>
                                      </p:cBhvr>
                                      <p:to>
                                        <p:strVal val="visible"/>
                                      </p:to>
                                    </p:set>
                                    <p:animEffect transition="in" filter="circle(in)">
                                      <p:cBhvr>
                                        <p:cTn id="29" dur="2000"/>
                                        <p:tgtEl>
                                          <p:spTgt spid="5">
                                            <p:txEl>
                                              <p:pRg st="1" end="1"/>
                                            </p:txEl>
                                          </p:spTgt>
                                        </p:tgtEl>
                                      </p:cBhvr>
                                    </p:animEffect>
                                  </p:childTnLst>
                                </p:cTn>
                              </p:par>
                              <p:par>
                                <p:cTn id="30" presetID="6" presetClass="entr" presetSubtype="16" fill="hold" nodeType="withEffect">
                                  <p:stCondLst>
                                    <p:cond delay="0"/>
                                  </p:stCondLst>
                                  <p:childTnLst>
                                    <p:set>
                                      <p:cBhvr>
                                        <p:cTn id="31" dur="1" fill="hold">
                                          <p:stCondLst>
                                            <p:cond delay="0"/>
                                          </p:stCondLst>
                                        </p:cTn>
                                        <p:tgtEl>
                                          <p:spTgt spid="5">
                                            <p:txEl>
                                              <p:pRg st="2" end="2"/>
                                            </p:txEl>
                                          </p:spTgt>
                                        </p:tgtEl>
                                        <p:attrNameLst>
                                          <p:attrName>style.visibility</p:attrName>
                                        </p:attrNameLst>
                                      </p:cBhvr>
                                      <p:to>
                                        <p:strVal val="visible"/>
                                      </p:to>
                                    </p:set>
                                    <p:animEffect transition="in" filter="circle(in)">
                                      <p:cBhvr>
                                        <p:cTn id="32" dur="20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371097" y="82581"/>
            <a:ext cx="8229600" cy="4525963"/>
          </a:xfrm>
        </p:spPr>
        <p:txBody>
          <a:bodyPr/>
          <a:lstStyle/>
          <a:p>
            <a:pPr marL="0" indent="0">
              <a:buNone/>
            </a:pPr>
            <a:r>
              <a:rPr lang="vi-VN" b="1" dirty="0">
                <a:solidFill>
                  <a:schemeClr val="tx1">
                    <a:lumMod val="85000"/>
                    <a:lumOff val="15000"/>
                  </a:schemeClr>
                </a:solidFill>
                <a:latin typeface="+mj-lt"/>
              </a:rPr>
              <a:t>2. Đọc mở rộng, nâng cao</a:t>
            </a:r>
          </a:p>
        </p:txBody>
      </p:sp>
      <p:sp>
        <p:nvSpPr>
          <p:cNvPr id="5" name="Rectangle 4"/>
          <p:cNvSpPr/>
          <p:nvPr/>
        </p:nvSpPr>
        <p:spPr>
          <a:xfrm>
            <a:off x="683568" y="908720"/>
            <a:ext cx="7992888" cy="4834400"/>
          </a:xfrm>
          <a:prstGeom prst="rect">
            <a:avLst/>
          </a:prstGeom>
        </p:spPr>
        <p:txBody>
          <a:bodyPr wrap="square">
            <a:spAutoFit/>
          </a:bodyPr>
          <a:lstStyle/>
          <a:p>
            <a:pPr algn="just">
              <a:lnSpc>
                <a:spcPct val="107000"/>
              </a:lnSpc>
            </a:pPr>
            <a:r>
              <a:rPr lang="en-US" sz="2400" dirty="0" err="1">
                <a:latin typeface="Times New Roman"/>
                <a:ea typeface="Calibri"/>
                <a:cs typeface="Times New Roman"/>
              </a:rPr>
              <a:t>Đoạn</a:t>
            </a:r>
            <a:r>
              <a:rPr lang="en-US" sz="2400" dirty="0">
                <a:latin typeface="Times New Roman"/>
                <a:ea typeface="Calibri"/>
                <a:cs typeface="Times New Roman"/>
              </a:rPr>
              <a:t> </a:t>
            </a:r>
            <a:r>
              <a:rPr lang="en-US" sz="2400" dirty="0" err="1">
                <a:latin typeface="Times New Roman"/>
                <a:ea typeface="Calibri"/>
                <a:cs typeface="Times New Roman"/>
              </a:rPr>
              <a:t>từ</a:t>
            </a:r>
            <a:r>
              <a:rPr lang="en-US" sz="2400" dirty="0">
                <a:latin typeface="Times New Roman"/>
                <a:ea typeface="Calibri"/>
                <a:cs typeface="Times New Roman"/>
              </a:rPr>
              <a:t>: </a:t>
            </a:r>
            <a:endParaRPr lang="en-US" sz="2400" dirty="0">
              <a:ea typeface="Calibri"/>
              <a:cs typeface="Times New Roman"/>
            </a:endParaRPr>
          </a:p>
          <a:p>
            <a:pPr algn="just">
              <a:lnSpc>
                <a:spcPct val="107000"/>
              </a:lnSpc>
            </a:pPr>
            <a:r>
              <a:rPr lang="en-US" sz="2400" i="1" dirty="0" err="1">
                <a:latin typeface="Times New Roman"/>
                <a:ea typeface="Calibri"/>
                <a:cs typeface="Times New Roman"/>
              </a:rPr>
              <a:t>Khỏi</a:t>
            </a:r>
            <a:r>
              <a:rPr lang="en-US" sz="2400" i="1" dirty="0">
                <a:latin typeface="Times New Roman"/>
                <a:ea typeface="Calibri"/>
                <a:cs typeface="Times New Roman"/>
              </a:rPr>
              <a:t> </a:t>
            </a:r>
            <a:r>
              <a:rPr lang="en-US" sz="2400" i="1" dirty="0" err="1">
                <a:latin typeface="Times New Roman"/>
                <a:ea typeface="Calibri"/>
                <a:cs typeface="Times New Roman"/>
              </a:rPr>
              <a:t>lũy</a:t>
            </a:r>
            <a:r>
              <a:rPr lang="en-US" sz="2400" i="1" dirty="0">
                <a:latin typeface="Times New Roman"/>
                <a:ea typeface="Calibri"/>
                <a:cs typeface="Times New Roman"/>
              </a:rPr>
              <a:t> </a:t>
            </a:r>
            <a:r>
              <a:rPr lang="en-US" sz="2400" i="1" dirty="0" err="1">
                <a:latin typeface="Times New Roman"/>
                <a:ea typeface="Calibri"/>
                <a:cs typeface="Times New Roman"/>
              </a:rPr>
              <a:t>tre</a:t>
            </a:r>
            <a:r>
              <a:rPr lang="en-US" sz="2400" i="1" dirty="0">
                <a:latin typeface="Times New Roman"/>
                <a:ea typeface="Calibri"/>
                <a:cs typeface="Times New Roman"/>
              </a:rPr>
              <a:t> </a:t>
            </a:r>
            <a:r>
              <a:rPr lang="en-US" sz="2400" i="1" dirty="0" err="1">
                <a:latin typeface="Times New Roman"/>
                <a:ea typeface="Calibri"/>
                <a:cs typeface="Times New Roman"/>
              </a:rPr>
              <a:t>làng</a:t>
            </a:r>
            <a:r>
              <a:rPr lang="en-US" sz="2400" i="1" dirty="0">
                <a:latin typeface="Times New Roman"/>
                <a:ea typeface="Calibri"/>
                <a:cs typeface="Times New Roman"/>
              </a:rPr>
              <a:t> </a:t>
            </a:r>
            <a:r>
              <a:rPr lang="en-US" sz="2400" i="1" dirty="0" err="1">
                <a:latin typeface="Times New Roman"/>
                <a:ea typeface="Calibri"/>
                <a:cs typeface="Times New Roman"/>
              </a:rPr>
              <a:t>tôi</a:t>
            </a:r>
            <a:r>
              <a:rPr lang="en-US" sz="2400" i="1" dirty="0">
                <a:latin typeface="Times New Roman"/>
                <a:ea typeface="Calibri"/>
                <a:cs typeface="Times New Roman"/>
              </a:rPr>
              <a:t> </a:t>
            </a:r>
            <a:r>
              <a:rPr lang="en-US" sz="2400" i="1" dirty="0" err="1">
                <a:latin typeface="Times New Roman"/>
                <a:ea typeface="Calibri"/>
                <a:cs typeface="Times New Roman"/>
              </a:rPr>
              <a:t>nhận</a:t>
            </a:r>
            <a:r>
              <a:rPr lang="en-US" sz="2400" i="1" dirty="0">
                <a:latin typeface="Times New Roman"/>
                <a:ea typeface="Calibri"/>
                <a:cs typeface="Times New Roman"/>
              </a:rPr>
              <a:t> </a:t>
            </a:r>
            <a:r>
              <a:rPr lang="en-US" sz="2400" i="1" dirty="0" err="1">
                <a:latin typeface="Times New Roman"/>
                <a:ea typeface="Calibri"/>
                <a:cs typeface="Times New Roman"/>
              </a:rPr>
              <a:t>thấy</a:t>
            </a:r>
            <a:r>
              <a:rPr lang="en-US" sz="2400" i="1" dirty="0">
                <a:latin typeface="Times New Roman"/>
                <a:ea typeface="Calibri"/>
                <a:cs typeface="Times New Roman"/>
              </a:rPr>
              <a:t> </a:t>
            </a:r>
            <a:endParaRPr lang="en-US" sz="2400" dirty="0">
              <a:ea typeface="Calibri"/>
              <a:cs typeface="Times New Roman"/>
            </a:endParaRPr>
          </a:p>
          <a:p>
            <a:pPr algn="just">
              <a:lnSpc>
                <a:spcPct val="107000"/>
              </a:lnSpc>
            </a:pPr>
            <a:r>
              <a:rPr lang="en-US" sz="2400" i="1" dirty="0">
                <a:latin typeface="Times New Roman"/>
                <a:ea typeface="Calibri"/>
                <a:cs typeface="Times New Roman"/>
              </a:rPr>
              <a:t> </a:t>
            </a:r>
            <a:endParaRPr lang="en-US" sz="2400" dirty="0">
              <a:ea typeface="Calibri"/>
              <a:cs typeface="Times New Roman"/>
            </a:endParaRPr>
          </a:p>
          <a:p>
            <a:pPr algn="just">
              <a:lnSpc>
                <a:spcPct val="107000"/>
              </a:lnSpc>
            </a:pPr>
            <a:r>
              <a:rPr lang="en-US" sz="2400" i="1" dirty="0" err="1">
                <a:latin typeface="Times New Roman"/>
                <a:ea typeface="Calibri"/>
                <a:cs typeface="Times New Roman"/>
              </a:rPr>
              <a:t>Bắt</a:t>
            </a:r>
            <a:r>
              <a:rPr lang="en-US" sz="2400" i="1" dirty="0">
                <a:latin typeface="Times New Roman"/>
                <a:ea typeface="Calibri"/>
                <a:cs typeface="Times New Roman"/>
              </a:rPr>
              <a:t> </a:t>
            </a:r>
            <a:r>
              <a:rPr lang="en-US" sz="2400" i="1" dirty="0" err="1">
                <a:latin typeface="Times New Roman"/>
                <a:ea typeface="Calibri"/>
                <a:cs typeface="Times New Roman"/>
              </a:rPr>
              <a:t>đầu</a:t>
            </a:r>
            <a:r>
              <a:rPr lang="en-US" sz="2400" i="1" dirty="0">
                <a:latin typeface="Times New Roman"/>
                <a:ea typeface="Calibri"/>
                <a:cs typeface="Times New Roman"/>
              </a:rPr>
              <a:t> </a:t>
            </a:r>
            <a:r>
              <a:rPr lang="en-US" sz="2400" i="1" dirty="0" err="1">
                <a:latin typeface="Times New Roman"/>
                <a:ea typeface="Calibri"/>
                <a:cs typeface="Times New Roman"/>
              </a:rPr>
              <a:t>là</a:t>
            </a:r>
            <a:r>
              <a:rPr lang="en-US" sz="2400" i="1" dirty="0">
                <a:latin typeface="Times New Roman"/>
                <a:ea typeface="Calibri"/>
                <a:cs typeface="Times New Roman"/>
              </a:rPr>
              <a:t> </a:t>
            </a:r>
            <a:r>
              <a:rPr lang="en-US" sz="2400" i="1" dirty="0" err="1">
                <a:latin typeface="Times New Roman"/>
                <a:ea typeface="Calibri"/>
                <a:cs typeface="Times New Roman"/>
              </a:rPr>
              <a:t>cái</a:t>
            </a:r>
            <a:r>
              <a:rPr lang="en-US" sz="2400" i="1" dirty="0">
                <a:latin typeface="Times New Roman"/>
                <a:ea typeface="Calibri"/>
                <a:cs typeface="Times New Roman"/>
              </a:rPr>
              <a:t> </a:t>
            </a:r>
            <a:r>
              <a:rPr lang="en-US" sz="2400" i="1" dirty="0" err="1">
                <a:latin typeface="Times New Roman"/>
                <a:ea typeface="Calibri"/>
                <a:cs typeface="Times New Roman"/>
              </a:rPr>
              <a:t>thắt</a:t>
            </a:r>
            <a:r>
              <a:rPr lang="en-US" sz="2400" i="1" dirty="0">
                <a:latin typeface="Times New Roman"/>
                <a:ea typeface="Calibri"/>
                <a:cs typeface="Times New Roman"/>
              </a:rPr>
              <a:t> </a:t>
            </a:r>
            <a:r>
              <a:rPr lang="en-US" sz="2400" i="1" dirty="0" err="1">
                <a:latin typeface="Times New Roman"/>
                <a:ea typeface="Calibri"/>
                <a:cs typeface="Times New Roman"/>
              </a:rPr>
              <a:t>lưng</a:t>
            </a:r>
            <a:r>
              <a:rPr lang="en-US" sz="2400" i="1" dirty="0">
                <a:latin typeface="Times New Roman"/>
                <a:ea typeface="Calibri"/>
                <a:cs typeface="Times New Roman"/>
              </a:rPr>
              <a:t> </a:t>
            </a:r>
            <a:r>
              <a:rPr lang="en-US" sz="2400" i="1" dirty="0" err="1">
                <a:latin typeface="Times New Roman"/>
                <a:ea typeface="Calibri"/>
                <a:cs typeface="Times New Roman"/>
              </a:rPr>
              <a:t>xanh</a:t>
            </a:r>
            <a:r>
              <a:rPr lang="en-US" sz="2400" i="1" dirty="0">
                <a:latin typeface="Times New Roman"/>
                <a:ea typeface="Calibri"/>
                <a:cs typeface="Times New Roman"/>
              </a:rPr>
              <a:t>.</a:t>
            </a:r>
            <a:endParaRPr lang="en-US" sz="2400" dirty="0">
              <a:ea typeface="Calibri"/>
              <a:cs typeface="Times New Roman"/>
            </a:endParaRPr>
          </a:p>
          <a:p>
            <a:pPr algn="just">
              <a:lnSpc>
                <a:spcPct val="107000"/>
              </a:lnSpc>
            </a:pPr>
            <a:r>
              <a:rPr lang="en-US" sz="2400" i="1" dirty="0">
                <a:latin typeface="Times New Roman"/>
                <a:ea typeface="Calibri"/>
                <a:cs typeface="Times New Roman"/>
              </a:rPr>
              <a:t>… </a:t>
            </a:r>
            <a:r>
              <a:rPr lang="en-US" sz="2400" i="1" dirty="0" err="1">
                <a:latin typeface="Times New Roman"/>
                <a:ea typeface="Calibri"/>
                <a:cs typeface="Times New Roman"/>
              </a:rPr>
              <a:t>Chỉ</a:t>
            </a:r>
            <a:r>
              <a:rPr lang="en-US" sz="2400" i="1" dirty="0">
                <a:latin typeface="Times New Roman"/>
                <a:ea typeface="Calibri"/>
                <a:cs typeface="Times New Roman"/>
              </a:rPr>
              <a:t> </a:t>
            </a:r>
            <a:r>
              <a:rPr lang="en-US" sz="2400" i="1" dirty="0" err="1">
                <a:latin typeface="Times New Roman"/>
                <a:ea typeface="Calibri"/>
                <a:cs typeface="Times New Roman"/>
              </a:rPr>
              <a:t>đến</a:t>
            </a:r>
            <a:r>
              <a:rPr lang="en-US" sz="2400" i="1" dirty="0">
                <a:latin typeface="Times New Roman"/>
                <a:ea typeface="Calibri"/>
                <a:cs typeface="Times New Roman"/>
              </a:rPr>
              <a:t> </a:t>
            </a:r>
            <a:r>
              <a:rPr lang="en-US" sz="2400" i="1" dirty="0" err="1">
                <a:latin typeface="Times New Roman"/>
                <a:ea typeface="Calibri"/>
                <a:cs typeface="Times New Roman"/>
              </a:rPr>
              <a:t>thời</a:t>
            </a:r>
            <a:r>
              <a:rPr lang="en-US" sz="2400" i="1" dirty="0">
                <a:latin typeface="Times New Roman"/>
                <a:ea typeface="Calibri"/>
                <a:cs typeface="Times New Roman"/>
              </a:rPr>
              <a:t> </a:t>
            </a:r>
            <a:r>
              <a:rPr lang="en-US" sz="2400" i="1" dirty="0" err="1">
                <a:latin typeface="Times New Roman"/>
                <a:ea typeface="Calibri"/>
                <a:cs typeface="Times New Roman"/>
              </a:rPr>
              <a:t>đại</a:t>
            </a:r>
            <a:r>
              <a:rPr lang="en-US" sz="2400" i="1" dirty="0">
                <a:latin typeface="Times New Roman"/>
                <a:ea typeface="Calibri"/>
                <a:cs typeface="Times New Roman"/>
              </a:rPr>
              <a:t> </a:t>
            </a:r>
            <a:r>
              <a:rPr lang="en-US" sz="2400" i="1" dirty="0" err="1">
                <a:latin typeface="Times New Roman"/>
                <a:ea typeface="Calibri"/>
                <a:cs typeface="Times New Roman"/>
              </a:rPr>
              <a:t>của</a:t>
            </a:r>
            <a:r>
              <a:rPr lang="en-US" sz="2400" i="1" dirty="0">
                <a:latin typeface="Times New Roman"/>
                <a:ea typeface="Calibri"/>
                <a:cs typeface="Times New Roman"/>
              </a:rPr>
              <a:t> </a:t>
            </a:r>
            <a:r>
              <a:rPr lang="en-US" sz="2400" i="1" dirty="0" err="1">
                <a:latin typeface="Times New Roman"/>
                <a:ea typeface="Calibri"/>
                <a:cs typeface="Times New Roman"/>
              </a:rPr>
              <a:t>Thơ</a:t>
            </a:r>
            <a:r>
              <a:rPr lang="en-US" sz="2400" i="1" dirty="0">
                <a:latin typeface="Times New Roman"/>
                <a:ea typeface="Calibri"/>
                <a:cs typeface="Times New Roman"/>
              </a:rPr>
              <a:t> </a:t>
            </a:r>
            <a:r>
              <a:rPr lang="en-US" sz="2400" i="1" dirty="0" err="1">
                <a:latin typeface="Times New Roman"/>
                <a:ea typeface="Calibri"/>
                <a:cs typeface="Times New Roman"/>
              </a:rPr>
              <a:t>mới</a:t>
            </a:r>
            <a:r>
              <a:rPr lang="en-US" sz="2400" i="1" dirty="0">
                <a:latin typeface="Times New Roman"/>
                <a:ea typeface="Calibri"/>
                <a:cs typeface="Times New Roman"/>
              </a:rPr>
              <a:t>, </a:t>
            </a:r>
            <a:r>
              <a:rPr lang="en-US" sz="2400" i="1" dirty="0" err="1">
                <a:latin typeface="Times New Roman"/>
                <a:ea typeface="Calibri"/>
                <a:cs typeface="Times New Roman"/>
              </a:rPr>
              <a:t>khi</a:t>
            </a:r>
            <a:r>
              <a:rPr lang="en-US" sz="2400" i="1" dirty="0">
                <a:latin typeface="Times New Roman"/>
                <a:ea typeface="Calibri"/>
                <a:cs typeface="Times New Roman"/>
              </a:rPr>
              <a:t> ý </a:t>
            </a:r>
            <a:r>
              <a:rPr lang="en-US" sz="2400" i="1" dirty="0" err="1">
                <a:latin typeface="Times New Roman"/>
                <a:ea typeface="Calibri"/>
                <a:cs typeface="Times New Roman"/>
              </a:rPr>
              <a:t>thức</a:t>
            </a:r>
            <a:r>
              <a:rPr lang="en-US" sz="2400" i="1" dirty="0">
                <a:latin typeface="Times New Roman"/>
                <a:ea typeface="Calibri"/>
                <a:cs typeface="Times New Roman"/>
              </a:rPr>
              <a:t> </a:t>
            </a:r>
            <a:r>
              <a:rPr lang="en-US" sz="2400" i="1" dirty="0" err="1">
                <a:latin typeface="Times New Roman"/>
                <a:ea typeface="Calibri"/>
                <a:cs typeface="Times New Roman"/>
              </a:rPr>
              <a:t>cá</a:t>
            </a:r>
            <a:r>
              <a:rPr lang="en-US" sz="2400" i="1" dirty="0">
                <a:latin typeface="Times New Roman"/>
                <a:ea typeface="Calibri"/>
                <a:cs typeface="Times New Roman"/>
              </a:rPr>
              <a:t> </a:t>
            </a:r>
            <a:r>
              <a:rPr lang="en-US" sz="2400" i="1" dirty="0" err="1">
                <a:latin typeface="Times New Roman"/>
                <a:ea typeface="Calibri"/>
                <a:cs typeface="Times New Roman"/>
              </a:rPr>
              <a:t>nhân</a:t>
            </a:r>
            <a:r>
              <a:rPr lang="en-US" sz="2400" i="1" dirty="0">
                <a:latin typeface="Times New Roman"/>
                <a:ea typeface="Calibri"/>
                <a:cs typeface="Times New Roman"/>
              </a:rPr>
              <a:t> </a:t>
            </a:r>
            <a:r>
              <a:rPr lang="en-US" sz="2400" i="1" dirty="0" err="1">
                <a:latin typeface="Times New Roman"/>
                <a:ea typeface="Calibri"/>
                <a:cs typeface="Times New Roman"/>
              </a:rPr>
              <a:t>của</a:t>
            </a:r>
            <a:r>
              <a:rPr lang="en-US" sz="2400" i="1" dirty="0">
                <a:latin typeface="Times New Roman"/>
                <a:ea typeface="Calibri"/>
                <a:cs typeface="Times New Roman"/>
              </a:rPr>
              <a:t> con </a:t>
            </a:r>
            <a:r>
              <a:rPr lang="en-US" sz="2400" i="1" dirty="0" err="1">
                <a:latin typeface="Times New Roman"/>
                <a:ea typeface="Calibri"/>
                <a:cs typeface="Times New Roman"/>
              </a:rPr>
              <a:t>người</a:t>
            </a:r>
            <a:r>
              <a:rPr lang="en-US" sz="2400" i="1" dirty="0">
                <a:latin typeface="Times New Roman"/>
                <a:ea typeface="Calibri"/>
                <a:cs typeface="Times New Roman"/>
              </a:rPr>
              <a:t> </a:t>
            </a:r>
            <a:r>
              <a:rPr lang="en-US" sz="2400" i="1" dirty="0" err="1">
                <a:latin typeface="Times New Roman"/>
                <a:ea typeface="Calibri"/>
                <a:cs typeface="Times New Roman"/>
              </a:rPr>
              <a:t>được</a:t>
            </a:r>
            <a:r>
              <a:rPr lang="en-US" sz="2400" i="1" dirty="0">
                <a:latin typeface="Times New Roman"/>
                <a:ea typeface="Calibri"/>
                <a:cs typeface="Times New Roman"/>
              </a:rPr>
              <a:t> </a:t>
            </a:r>
            <a:r>
              <a:rPr lang="en-US" sz="2400" i="1" dirty="0" err="1">
                <a:latin typeface="Times New Roman"/>
                <a:ea typeface="Calibri"/>
                <a:cs typeface="Times New Roman"/>
              </a:rPr>
              <a:t>giải</a:t>
            </a:r>
            <a:r>
              <a:rPr lang="en-US" sz="2400" i="1" dirty="0">
                <a:latin typeface="Times New Roman"/>
                <a:ea typeface="Calibri"/>
                <a:cs typeface="Times New Roman"/>
              </a:rPr>
              <a:t> </a:t>
            </a:r>
            <a:r>
              <a:rPr lang="en-US" sz="2400" i="1" dirty="0" err="1">
                <a:latin typeface="Times New Roman"/>
                <a:ea typeface="Calibri"/>
                <a:cs typeface="Times New Roman"/>
              </a:rPr>
              <a:t>phóng</a:t>
            </a:r>
            <a:r>
              <a:rPr lang="en-US" sz="2400" i="1" dirty="0">
                <a:latin typeface="Times New Roman"/>
                <a:ea typeface="Calibri"/>
                <a:cs typeface="Times New Roman"/>
              </a:rPr>
              <a:t>, </a:t>
            </a:r>
            <a:r>
              <a:rPr lang="en-US" sz="2400" i="1" dirty="0" err="1">
                <a:latin typeface="Times New Roman"/>
                <a:ea typeface="Calibri"/>
                <a:cs typeface="Times New Roman"/>
              </a:rPr>
              <a:t>trạng</a:t>
            </a:r>
            <a:r>
              <a:rPr lang="en-US" sz="2400" i="1" dirty="0">
                <a:latin typeface="Times New Roman"/>
                <a:ea typeface="Calibri"/>
                <a:cs typeface="Times New Roman"/>
              </a:rPr>
              <a:t> </a:t>
            </a:r>
            <a:r>
              <a:rPr lang="en-US" sz="2400" i="1" dirty="0" err="1">
                <a:latin typeface="Times New Roman"/>
                <a:ea typeface="Calibri"/>
                <a:cs typeface="Times New Roman"/>
              </a:rPr>
              <a:t>thái</a:t>
            </a:r>
            <a:r>
              <a:rPr lang="en-US" sz="2400" i="1" dirty="0">
                <a:latin typeface="Times New Roman"/>
                <a:ea typeface="Calibri"/>
                <a:cs typeface="Times New Roman"/>
              </a:rPr>
              <a:t> </a:t>
            </a:r>
            <a:r>
              <a:rPr lang="en-US" sz="2400" i="1" dirty="0" err="1">
                <a:latin typeface="Times New Roman"/>
                <a:ea typeface="Calibri"/>
                <a:cs typeface="Times New Roman"/>
              </a:rPr>
              <a:t>tinh</a:t>
            </a:r>
            <a:r>
              <a:rPr lang="en-US" sz="2400" i="1" dirty="0">
                <a:latin typeface="Times New Roman"/>
                <a:ea typeface="Calibri"/>
                <a:cs typeface="Times New Roman"/>
              </a:rPr>
              <a:t> </a:t>
            </a:r>
            <a:r>
              <a:rPr lang="en-US" sz="2400" i="1" dirty="0" err="1">
                <a:latin typeface="Times New Roman"/>
                <a:ea typeface="Calibri"/>
                <a:cs typeface="Times New Roman"/>
              </a:rPr>
              <a:t>thần</a:t>
            </a:r>
            <a:r>
              <a:rPr lang="en-US" sz="2400" i="1" dirty="0">
                <a:latin typeface="Times New Roman"/>
                <a:ea typeface="Calibri"/>
                <a:cs typeface="Times New Roman"/>
              </a:rPr>
              <a:t> </a:t>
            </a:r>
            <a:r>
              <a:rPr lang="en-US" sz="2400" i="1" dirty="0" err="1">
                <a:latin typeface="Times New Roman"/>
                <a:ea typeface="Calibri"/>
                <a:cs typeface="Times New Roman"/>
              </a:rPr>
              <a:t>đặc</a:t>
            </a:r>
            <a:r>
              <a:rPr lang="en-US" sz="2400" i="1" dirty="0">
                <a:latin typeface="Times New Roman"/>
                <a:ea typeface="Calibri"/>
                <a:cs typeface="Times New Roman"/>
              </a:rPr>
              <a:t> </a:t>
            </a:r>
            <a:r>
              <a:rPr lang="en-US" sz="2400" i="1" dirty="0" err="1">
                <a:latin typeface="Times New Roman"/>
                <a:ea typeface="Calibri"/>
                <a:cs typeface="Times New Roman"/>
              </a:rPr>
              <a:t>biệt</a:t>
            </a:r>
            <a:r>
              <a:rPr lang="en-US" sz="2400" i="1" dirty="0">
                <a:latin typeface="Times New Roman"/>
                <a:ea typeface="Calibri"/>
                <a:cs typeface="Times New Roman"/>
              </a:rPr>
              <a:t> </a:t>
            </a:r>
            <a:r>
              <a:rPr lang="en-US" sz="2400" i="1" dirty="0" err="1">
                <a:latin typeface="Times New Roman"/>
                <a:ea typeface="Calibri"/>
                <a:cs typeface="Times New Roman"/>
              </a:rPr>
              <a:t>này</a:t>
            </a:r>
            <a:r>
              <a:rPr lang="en-US" sz="2400" i="1" dirty="0">
                <a:latin typeface="Times New Roman"/>
                <a:ea typeface="Calibri"/>
                <a:cs typeface="Times New Roman"/>
              </a:rPr>
              <a:t> </a:t>
            </a:r>
            <a:r>
              <a:rPr lang="en-US" sz="2400" i="1" dirty="0" err="1">
                <a:latin typeface="Times New Roman"/>
                <a:ea typeface="Calibri"/>
                <a:cs typeface="Times New Roman"/>
              </a:rPr>
              <a:t>mới</a:t>
            </a:r>
            <a:r>
              <a:rPr lang="en-US" sz="2400" i="1" dirty="0">
                <a:latin typeface="Times New Roman"/>
                <a:ea typeface="Calibri"/>
                <a:cs typeface="Times New Roman"/>
              </a:rPr>
              <a:t> </a:t>
            </a:r>
            <a:r>
              <a:rPr lang="en-US" sz="2400" i="1" dirty="0" err="1">
                <a:latin typeface="Times New Roman"/>
                <a:ea typeface="Calibri"/>
                <a:cs typeface="Times New Roman"/>
              </a:rPr>
              <a:t>thực</a:t>
            </a:r>
            <a:r>
              <a:rPr lang="en-US" sz="2400" i="1" dirty="0">
                <a:latin typeface="Times New Roman"/>
                <a:ea typeface="Calibri"/>
                <a:cs typeface="Times New Roman"/>
              </a:rPr>
              <a:t> </a:t>
            </a:r>
            <a:r>
              <a:rPr lang="en-US" sz="2400" i="1" dirty="0" err="1">
                <a:latin typeface="Times New Roman"/>
                <a:ea typeface="Calibri"/>
                <a:cs typeface="Times New Roman"/>
              </a:rPr>
              <a:t>sự</a:t>
            </a:r>
            <a:r>
              <a:rPr lang="en-US" sz="2400" i="1" dirty="0">
                <a:latin typeface="Times New Roman"/>
                <a:ea typeface="Calibri"/>
                <a:cs typeface="Times New Roman"/>
              </a:rPr>
              <a:t> </a:t>
            </a:r>
            <a:r>
              <a:rPr lang="en-US" sz="2400" i="1" dirty="0" err="1">
                <a:latin typeface="Times New Roman"/>
                <a:ea typeface="Calibri"/>
                <a:cs typeface="Times New Roman"/>
              </a:rPr>
              <a:t>trở</a:t>
            </a:r>
            <a:r>
              <a:rPr lang="en-US" sz="2400" i="1" dirty="0">
                <a:latin typeface="Times New Roman"/>
                <a:ea typeface="Calibri"/>
                <a:cs typeface="Times New Roman"/>
              </a:rPr>
              <a:t> </a:t>
            </a:r>
            <a:r>
              <a:rPr lang="en-US" sz="2400" i="1" dirty="0" err="1">
                <a:latin typeface="Times New Roman"/>
                <a:ea typeface="Calibri"/>
                <a:cs typeface="Times New Roman"/>
              </a:rPr>
              <a:t>thành</a:t>
            </a:r>
            <a:r>
              <a:rPr lang="en-US" sz="2400" i="1" dirty="0">
                <a:latin typeface="Times New Roman"/>
                <a:ea typeface="Calibri"/>
                <a:cs typeface="Times New Roman"/>
              </a:rPr>
              <a:t> </a:t>
            </a:r>
            <a:r>
              <a:rPr lang="en-US" sz="2400" i="1" dirty="0" err="1">
                <a:latin typeface="Times New Roman"/>
                <a:ea typeface="Calibri"/>
                <a:cs typeface="Times New Roman"/>
              </a:rPr>
              <a:t>đối</a:t>
            </a:r>
            <a:r>
              <a:rPr lang="en-US" sz="2400" i="1" dirty="0">
                <a:latin typeface="Times New Roman"/>
                <a:ea typeface="Calibri"/>
                <a:cs typeface="Times New Roman"/>
              </a:rPr>
              <a:t> </a:t>
            </a:r>
            <a:r>
              <a:rPr lang="en-US" sz="2400" i="1" dirty="0" err="1">
                <a:latin typeface="Times New Roman"/>
                <a:ea typeface="Calibri"/>
                <a:cs typeface="Times New Roman"/>
              </a:rPr>
              <a:t>tượng</a:t>
            </a:r>
            <a:r>
              <a:rPr lang="en-US" sz="2400" i="1" dirty="0">
                <a:latin typeface="Times New Roman"/>
                <a:ea typeface="Calibri"/>
                <a:cs typeface="Times New Roman"/>
              </a:rPr>
              <a:t> </a:t>
            </a:r>
            <a:r>
              <a:rPr lang="en-US" sz="2400" i="1" dirty="0" err="1">
                <a:latin typeface="Times New Roman"/>
                <a:ea typeface="Calibri"/>
                <a:cs typeface="Times New Roman"/>
              </a:rPr>
              <a:t>mà</a:t>
            </a:r>
            <a:r>
              <a:rPr lang="en-US" sz="2400" i="1" dirty="0">
                <a:latin typeface="Times New Roman"/>
                <a:ea typeface="Calibri"/>
                <a:cs typeface="Times New Roman"/>
              </a:rPr>
              <a:t> </a:t>
            </a:r>
            <a:r>
              <a:rPr lang="en-US" sz="2400" i="1" dirty="0" err="1">
                <a:latin typeface="Times New Roman"/>
                <a:ea typeface="Calibri"/>
                <a:cs typeface="Times New Roman"/>
              </a:rPr>
              <a:t>thơ</a:t>
            </a:r>
            <a:r>
              <a:rPr lang="en-US" sz="2400" i="1" dirty="0">
                <a:latin typeface="Times New Roman"/>
                <a:ea typeface="Calibri"/>
                <a:cs typeface="Times New Roman"/>
              </a:rPr>
              <a:t> </a:t>
            </a:r>
            <a:r>
              <a:rPr lang="en-US" sz="2400" i="1" dirty="0" err="1">
                <a:latin typeface="Times New Roman"/>
                <a:ea typeface="Calibri"/>
                <a:cs typeface="Times New Roman"/>
              </a:rPr>
              <a:t>ca</a:t>
            </a:r>
            <a:r>
              <a:rPr lang="en-US" sz="2400" i="1" dirty="0">
                <a:latin typeface="Times New Roman"/>
                <a:ea typeface="Calibri"/>
                <a:cs typeface="Times New Roman"/>
              </a:rPr>
              <a:t> </a:t>
            </a:r>
            <a:r>
              <a:rPr lang="en-US" sz="2400" i="1" dirty="0" err="1">
                <a:latin typeface="Times New Roman"/>
                <a:ea typeface="Calibri"/>
                <a:cs typeface="Times New Roman"/>
              </a:rPr>
              <a:t>muốn</a:t>
            </a:r>
            <a:r>
              <a:rPr lang="en-US" sz="2400" i="1" dirty="0">
                <a:latin typeface="Times New Roman"/>
                <a:ea typeface="Calibri"/>
                <a:cs typeface="Times New Roman"/>
              </a:rPr>
              <a:t> </a:t>
            </a:r>
            <a:r>
              <a:rPr lang="en-US" sz="2400" i="1" dirty="0" err="1">
                <a:latin typeface="Times New Roman"/>
                <a:ea typeface="Calibri"/>
                <a:cs typeface="Times New Roman"/>
              </a:rPr>
              <a:t>khám</a:t>
            </a:r>
            <a:r>
              <a:rPr lang="en-US" sz="2400" i="1" dirty="0">
                <a:latin typeface="Times New Roman"/>
                <a:ea typeface="Calibri"/>
                <a:cs typeface="Times New Roman"/>
              </a:rPr>
              <a:t> </a:t>
            </a:r>
            <a:r>
              <a:rPr lang="en-US" sz="2400" i="1" dirty="0" err="1">
                <a:latin typeface="Times New Roman"/>
                <a:ea typeface="Calibri"/>
                <a:cs typeface="Times New Roman"/>
              </a:rPr>
              <a:t>phá</a:t>
            </a:r>
            <a:r>
              <a:rPr lang="en-US" sz="2400" i="1" dirty="0">
                <a:latin typeface="Times New Roman"/>
                <a:ea typeface="Calibri"/>
                <a:cs typeface="Times New Roman"/>
              </a:rPr>
              <a:t> </a:t>
            </a:r>
            <a:r>
              <a:rPr lang="en-US" sz="2400" i="1" dirty="0" err="1">
                <a:latin typeface="Times New Roman"/>
                <a:ea typeface="Calibri"/>
                <a:cs typeface="Times New Roman"/>
              </a:rPr>
              <a:t>và</a:t>
            </a:r>
            <a:r>
              <a:rPr lang="en-US" sz="2400" i="1" dirty="0">
                <a:latin typeface="Times New Roman"/>
                <a:ea typeface="Calibri"/>
                <a:cs typeface="Times New Roman"/>
              </a:rPr>
              <a:t> </a:t>
            </a:r>
            <a:r>
              <a:rPr lang="en-US" sz="2400" i="1" dirty="0" err="1">
                <a:latin typeface="Times New Roman"/>
                <a:ea typeface="Calibri"/>
                <a:cs typeface="Times New Roman"/>
              </a:rPr>
              <a:t>tìm</a:t>
            </a:r>
            <a:r>
              <a:rPr lang="en-US" sz="2400" i="1" dirty="0">
                <a:latin typeface="Times New Roman"/>
                <a:ea typeface="Calibri"/>
                <a:cs typeface="Times New Roman"/>
              </a:rPr>
              <a:t> </a:t>
            </a:r>
            <a:r>
              <a:rPr lang="en-US" sz="2400" i="1" dirty="0" err="1">
                <a:latin typeface="Times New Roman"/>
                <a:ea typeface="Calibri"/>
                <a:cs typeface="Times New Roman"/>
              </a:rPr>
              <a:t>cách</a:t>
            </a:r>
            <a:r>
              <a:rPr lang="en-US" sz="2400" i="1" dirty="0">
                <a:latin typeface="Times New Roman"/>
                <a:ea typeface="Calibri"/>
                <a:cs typeface="Times New Roman"/>
              </a:rPr>
              <a:t> </a:t>
            </a:r>
            <a:r>
              <a:rPr lang="en-US" sz="2400" i="1" dirty="0" err="1">
                <a:latin typeface="Times New Roman"/>
                <a:ea typeface="Calibri"/>
                <a:cs typeface="Times New Roman"/>
              </a:rPr>
              <a:t>biểu</a:t>
            </a:r>
            <a:r>
              <a:rPr lang="en-US" sz="2400" i="1" dirty="0">
                <a:latin typeface="Times New Roman"/>
                <a:ea typeface="Calibri"/>
                <a:cs typeface="Times New Roman"/>
              </a:rPr>
              <a:t> </a:t>
            </a:r>
            <a:r>
              <a:rPr lang="en-US" sz="2400" i="1" dirty="0" err="1">
                <a:latin typeface="Times New Roman"/>
                <a:ea typeface="Calibri"/>
                <a:cs typeface="Times New Roman"/>
              </a:rPr>
              <a:t>đạt</a:t>
            </a:r>
            <a:r>
              <a:rPr lang="en-US" sz="2400" i="1" dirty="0" smtClean="0">
                <a:latin typeface="Times New Roman"/>
                <a:ea typeface="Calibri"/>
                <a:cs typeface="Times New Roman"/>
              </a:rPr>
              <a:t>.</a:t>
            </a:r>
          </a:p>
          <a:p>
            <a:pPr algn="just">
              <a:lnSpc>
                <a:spcPct val="107000"/>
              </a:lnSpc>
            </a:pPr>
            <a:r>
              <a:rPr lang="en-US" sz="2400" dirty="0">
                <a:latin typeface="Times New Roman"/>
                <a:ea typeface="Calibri"/>
                <a:cs typeface="Times New Roman"/>
              </a:rPr>
              <a:t>- HS </a:t>
            </a:r>
            <a:r>
              <a:rPr lang="en-US" sz="2400" dirty="0" err="1">
                <a:latin typeface="Times New Roman"/>
                <a:ea typeface="Calibri"/>
                <a:cs typeface="Times New Roman"/>
              </a:rPr>
              <a:t>đọc</a:t>
            </a:r>
            <a:r>
              <a:rPr lang="en-US" sz="2400" dirty="0">
                <a:latin typeface="Times New Roman"/>
                <a:ea typeface="Calibri"/>
                <a:cs typeface="Times New Roman"/>
              </a:rPr>
              <a:t> </a:t>
            </a:r>
            <a:r>
              <a:rPr lang="en-US" sz="2400" dirty="0" err="1">
                <a:latin typeface="Times New Roman"/>
                <a:ea typeface="Calibri"/>
                <a:cs typeface="Times New Roman"/>
              </a:rPr>
              <a:t>kĩ</a:t>
            </a:r>
            <a:r>
              <a:rPr lang="en-US" sz="2400" dirty="0">
                <a:latin typeface="Times New Roman"/>
                <a:ea typeface="Calibri"/>
                <a:cs typeface="Times New Roman"/>
              </a:rPr>
              <a:t> </a:t>
            </a:r>
            <a:r>
              <a:rPr lang="en-US" sz="2400" dirty="0" err="1">
                <a:latin typeface="Times New Roman"/>
                <a:ea typeface="Calibri"/>
                <a:cs typeface="Times New Roman"/>
              </a:rPr>
              <a:t>đoạn</a:t>
            </a:r>
            <a:r>
              <a:rPr lang="en-US" sz="2400" dirty="0">
                <a:latin typeface="Times New Roman"/>
                <a:ea typeface="Calibri"/>
                <a:cs typeface="Times New Roman"/>
              </a:rPr>
              <a:t> </a:t>
            </a:r>
            <a:r>
              <a:rPr lang="en-US" sz="2400" dirty="0" err="1">
                <a:latin typeface="Times New Roman"/>
                <a:ea typeface="Calibri"/>
                <a:cs typeface="Times New Roman"/>
              </a:rPr>
              <a:t>văn</a:t>
            </a:r>
            <a:r>
              <a:rPr lang="en-US" sz="2400" dirty="0">
                <a:latin typeface="Times New Roman"/>
                <a:ea typeface="Calibri"/>
                <a:cs typeface="Times New Roman"/>
              </a:rPr>
              <a:t>, </a:t>
            </a:r>
            <a:r>
              <a:rPr lang="en-US" sz="2400" dirty="0" err="1">
                <a:latin typeface="Times New Roman"/>
                <a:ea typeface="Calibri"/>
                <a:cs typeface="Times New Roman"/>
              </a:rPr>
              <a:t>phát</a:t>
            </a:r>
            <a:r>
              <a:rPr lang="en-US" sz="2400" dirty="0">
                <a:latin typeface="Times New Roman"/>
                <a:ea typeface="Calibri"/>
                <a:cs typeface="Times New Roman"/>
              </a:rPr>
              <a:t> </a:t>
            </a:r>
            <a:r>
              <a:rPr lang="en-US" sz="2400" dirty="0" err="1">
                <a:latin typeface="Times New Roman"/>
                <a:ea typeface="Calibri"/>
                <a:cs typeface="Times New Roman"/>
              </a:rPr>
              <a:t>hiện</a:t>
            </a:r>
            <a:r>
              <a:rPr lang="en-US" sz="2400" dirty="0">
                <a:latin typeface="Times New Roman"/>
                <a:ea typeface="Calibri"/>
                <a:cs typeface="Times New Roman"/>
              </a:rPr>
              <a:t> </a:t>
            </a:r>
            <a:r>
              <a:rPr lang="en-US" sz="2400" dirty="0" err="1">
                <a:latin typeface="Times New Roman"/>
                <a:ea typeface="Calibri"/>
                <a:cs typeface="Times New Roman"/>
              </a:rPr>
              <a:t>cách</a:t>
            </a:r>
            <a:r>
              <a:rPr lang="en-US" sz="2400" dirty="0">
                <a:latin typeface="Times New Roman"/>
                <a:ea typeface="Calibri"/>
                <a:cs typeface="Times New Roman"/>
              </a:rPr>
              <a:t> </a:t>
            </a:r>
            <a:r>
              <a:rPr lang="en-US" sz="2400" dirty="0" err="1">
                <a:latin typeface="Times New Roman"/>
                <a:ea typeface="Calibri"/>
                <a:cs typeface="Times New Roman"/>
              </a:rPr>
              <a:t>lập</a:t>
            </a:r>
            <a:r>
              <a:rPr lang="en-US" sz="2400" dirty="0">
                <a:latin typeface="Times New Roman"/>
                <a:ea typeface="Calibri"/>
                <a:cs typeface="Times New Roman"/>
              </a:rPr>
              <a:t> </a:t>
            </a:r>
            <a:r>
              <a:rPr lang="en-US" sz="2400" dirty="0" err="1">
                <a:latin typeface="Times New Roman"/>
                <a:ea typeface="Calibri"/>
                <a:cs typeface="Times New Roman"/>
              </a:rPr>
              <a:t>luận</a:t>
            </a:r>
            <a:r>
              <a:rPr lang="en-US" sz="2400" dirty="0">
                <a:latin typeface="Times New Roman"/>
                <a:ea typeface="Calibri"/>
                <a:cs typeface="Times New Roman"/>
              </a:rPr>
              <a:t>, </a:t>
            </a:r>
            <a:r>
              <a:rPr lang="en-US" sz="2400" dirty="0" err="1">
                <a:latin typeface="Times New Roman"/>
                <a:ea typeface="Calibri"/>
                <a:cs typeface="Times New Roman"/>
              </a:rPr>
              <a:t>cách</a:t>
            </a:r>
            <a:r>
              <a:rPr lang="en-US" sz="2400" dirty="0">
                <a:latin typeface="Times New Roman"/>
                <a:ea typeface="Calibri"/>
                <a:cs typeface="Times New Roman"/>
              </a:rPr>
              <a:t> </a:t>
            </a:r>
            <a:r>
              <a:rPr lang="en-US" sz="2400" dirty="0" err="1">
                <a:latin typeface="Times New Roman"/>
                <a:ea typeface="Calibri"/>
                <a:cs typeface="Times New Roman"/>
              </a:rPr>
              <a:t>phân</a:t>
            </a:r>
            <a:r>
              <a:rPr lang="en-US" sz="2400" dirty="0">
                <a:latin typeface="Times New Roman"/>
                <a:ea typeface="Calibri"/>
                <a:cs typeface="Times New Roman"/>
              </a:rPr>
              <a:t> </a:t>
            </a:r>
            <a:r>
              <a:rPr lang="en-US" sz="2400" dirty="0" err="1">
                <a:latin typeface="Times New Roman"/>
                <a:ea typeface="Calibri"/>
                <a:cs typeface="Times New Roman"/>
              </a:rPr>
              <a:t>tích</a:t>
            </a:r>
            <a:r>
              <a:rPr lang="en-US" sz="2400" dirty="0">
                <a:latin typeface="Times New Roman"/>
                <a:ea typeface="Calibri"/>
                <a:cs typeface="Times New Roman"/>
              </a:rPr>
              <a:t> </a:t>
            </a:r>
            <a:r>
              <a:rPr lang="en-US" sz="2400" dirty="0" err="1">
                <a:latin typeface="Times New Roman"/>
                <a:ea typeface="Calibri"/>
                <a:cs typeface="Times New Roman"/>
              </a:rPr>
              <a:t>từ</a:t>
            </a:r>
            <a:r>
              <a:rPr lang="en-US" sz="2400" dirty="0">
                <a:latin typeface="Times New Roman"/>
                <a:ea typeface="Calibri"/>
                <a:cs typeface="Times New Roman"/>
              </a:rPr>
              <a:t> </a:t>
            </a:r>
            <a:r>
              <a:rPr lang="en-US" sz="2400" dirty="0" err="1">
                <a:latin typeface="Times New Roman"/>
                <a:ea typeface="Calibri"/>
                <a:cs typeface="Times New Roman"/>
              </a:rPr>
              <a:t>ngữ</a:t>
            </a:r>
            <a:r>
              <a:rPr lang="en-US" sz="2400" dirty="0">
                <a:latin typeface="Times New Roman"/>
                <a:ea typeface="Calibri"/>
                <a:cs typeface="Times New Roman"/>
              </a:rPr>
              <a:t>, </a:t>
            </a:r>
            <a:r>
              <a:rPr lang="en-US" sz="2400" dirty="0" err="1">
                <a:latin typeface="Times New Roman"/>
                <a:ea typeface="Calibri"/>
                <a:cs typeface="Times New Roman"/>
              </a:rPr>
              <a:t>cách</a:t>
            </a:r>
            <a:r>
              <a:rPr lang="en-US" sz="2400" dirty="0">
                <a:latin typeface="Times New Roman"/>
                <a:ea typeface="Calibri"/>
                <a:cs typeface="Times New Roman"/>
              </a:rPr>
              <a:t> </a:t>
            </a:r>
            <a:r>
              <a:rPr lang="en-US" sz="2400" dirty="0" err="1">
                <a:latin typeface="Times New Roman"/>
                <a:ea typeface="Calibri"/>
                <a:cs typeface="Times New Roman"/>
              </a:rPr>
              <a:t>bình</a:t>
            </a:r>
            <a:r>
              <a:rPr lang="en-US" sz="2400" dirty="0">
                <a:latin typeface="Times New Roman"/>
                <a:ea typeface="Calibri"/>
                <a:cs typeface="Times New Roman"/>
              </a:rPr>
              <a:t> </a:t>
            </a:r>
            <a:r>
              <a:rPr lang="en-US" sz="2400" dirty="0" err="1">
                <a:latin typeface="Times New Roman"/>
                <a:ea typeface="Calibri"/>
                <a:cs typeface="Times New Roman"/>
              </a:rPr>
              <a:t>và</a:t>
            </a:r>
            <a:r>
              <a:rPr lang="en-US" sz="2400" dirty="0">
                <a:latin typeface="Times New Roman"/>
                <a:ea typeface="Calibri"/>
                <a:cs typeface="Times New Roman"/>
              </a:rPr>
              <a:t> </a:t>
            </a:r>
            <a:r>
              <a:rPr lang="en-US" sz="2400" dirty="0" err="1">
                <a:latin typeface="Times New Roman"/>
                <a:ea typeface="Calibri"/>
                <a:cs typeface="Times New Roman"/>
              </a:rPr>
              <a:t>mở</a:t>
            </a:r>
            <a:r>
              <a:rPr lang="en-US" sz="2400" dirty="0">
                <a:latin typeface="Times New Roman"/>
                <a:ea typeface="Calibri"/>
                <a:cs typeface="Times New Roman"/>
              </a:rPr>
              <a:t> </a:t>
            </a:r>
            <a:r>
              <a:rPr lang="en-US" sz="2400" dirty="0" err="1">
                <a:latin typeface="Times New Roman"/>
                <a:ea typeface="Calibri"/>
                <a:cs typeface="Times New Roman"/>
              </a:rPr>
              <a:t>rộng</a:t>
            </a:r>
            <a:r>
              <a:rPr lang="en-US" sz="2400" dirty="0">
                <a:latin typeface="Times New Roman"/>
                <a:ea typeface="Calibri"/>
                <a:cs typeface="Times New Roman"/>
              </a:rPr>
              <a:t> </a:t>
            </a:r>
            <a:r>
              <a:rPr lang="en-US" sz="2400" dirty="0" err="1">
                <a:latin typeface="Times New Roman"/>
                <a:ea typeface="Calibri"/>
                <a:cs typeface="Times New Roman"/>
              </a:rPr>
              <a:t>vấn</a:t>
            </a:r>
            <a:r>
              <a:rPr lang="en-US" sz="2400" dirty="0">
                <a:latin typeface="Times New Roman"/>
                <a:ea typeface="Calibri"/>
                <a:cs typeface="Times New Roman"/>
              </a:rPr>
              <a:t> </a:t>
            </a:r>
            <a:r>
              <a:rPr lang="en-US" sz="2400" dirty="0" err="1">
                <a:latin typeface="Times New Roman"/>
                <a:ea typeface="Calibri"/>
                <a:cs typeface="Times New Roman"/>
              </a:rPr>
              <a:t>đề</a:t>
            </a:r>
            <a:r>
              <a:rPr lang="en-US" sz="2400" dirty="0">
                <a:latin typeface="Times New Roman"/>
                <a:ea typeface="Calibri"/>
                <a:cs typeface="Times New Roman"/>
              </a:rPr>
              <a:t>.</a:t>
            </a:r>
            <a:endParaRPr lang="en-US" sz="2400" dirty="0">
              <a:ea typeface="Calibri"/>
              <a:cs typeface="Times New Roman"/>
            </a:endParaRPr>
          </a:p>
          <a:p>
            <a:pPr algn="just">
              <a:lnSpc>
                <a:spcPct val="107000"/>
              </a:lnSpc>
            </a:pPr>
            <a:r>
              <a:rPr lang="en-US" sz="2400" dirty="0">
                <a:latin typeface="Times New Roman"/>
                <a:ea typeface="Calibri"/>
                <a:cs typeface="Times New Roman"/>
              </a:rPr>
              <a:t>- HS </a:t>
            </a:r>
            <a:r>
              <a:rPr lang="en-US" sz="2400" dirty="0" err="1">
                <a:latin typeface="Times New Roman"/>
                <a:ea typeface="Calibri"/>
                <a:cs typeface="Times New Roman"/>
              </a:rPr>
              <a:t>chỉ</a:t>
            </a:r>
            <a:r>
              <a:rPr lang="en-US" sz="2400" dirty="0">
                <a:latin typeface="Times New Roman"/>
                <a:ea typeface="Calibri"/>
                <a:cs typeface="Times New Roman"/>
              </a:rPr>
              <a:t> </a:t>
            </a:r>
            <a:r>
              <a:rPr lang="en-US" sz="2400" dirty="0" err="1">
                <a:latin typeface="Times New Roman"/>
                <a:ea typeface="Calibri"/>
                <a:cs typeface="Times New Roman"/>
              </a:rPr>
              <a:t>ra</a:t>
            </a:r>
            <a:r>
              <a:rPr lang="en-US" sz="2400" dirty="0">
                <a:latin typeface="Times New Roman"/>
                <a:ea typeface="Calibri"/>
                <a:cs typeface="Times New Roman"/>
              </a:rPr>
              <a:t> </a:t>
            </a:r>
            <a:r>
              <a:rPr lang="en-US" sz="2400" dirty="0" err="1">
                <a:latin typeface="Times New Roman"/>
                <a:ea typeface="Calibri"/>
                <a:cs typeface="Times New Roman"/>
              </a:rPr>
              <a:t>một</a:t>
            </a:r>
            <a:r>
              <a:rPr lang="en-US" sz="2400" dirty="0">
                <a:latin typeface="Times New Roman"/>
                <a:ea typeface="Calibri"/>
                <a:cs typeface="Times New Roman"/>
              </a:rPr>
              <a:t> </a:t>
            </a:r>
            <a:r>
              <a:rPr lang="en-US" sz="2400" dirty="0" err="1">
                <a:latin typeface="Times New Roman"/>
                <a:ea typeface="Calibri"/>
                <a:cs typeface="Times New Roman"/>
              </a:rPr>
              <a:t>hoặc</a:t>
            </a:r>
            <a:r>
              <a:rPr lang="en-US" sz="2400" dirty="0">
                <a:latin typeface="Times New Roman"/>
                <a:ea typeface="Calibri"/>
                <a:cs typeface="Times New Roman"/>
              </a:rPr>
              <a:t> </a:t>
            </a:r>
            <a:r>
              <a:rPr lang="en-US" sz="2400" dirty="0" err="1">
                <a:latin typeface="Times New Roman"/>
                <a:ea typeface="Calibri"/>
                <a:cs typeface="Times New Roman"/>
              </a:rPr>
              <a:t>vài</a:t>
            </a:r>
            <a:r>
              <a:rPr lang="en-US" sz="2400" dirty="0">
                <a:latin typeface="Times New Roman"/>
                <a:ea typeface="Calibri"/>
                <a:cs typeface="Times New Roman"/>
              </a:rPr>
              <a:t> </a:t>
            </a:r>
            <a:r>
              <a:rPr lang="en-US" sz="2400" dirty="0" err="1">
                <a:latin typeface="Times New Roman"/>
                <a:ea typeface="Calibri"/>
                <a:cs typeface="Times New Roman"/>
              </a:rPr>
              <a:t>đặc</a:t>
            </a:r>
            <a:r>
              <a:rPr lang="en-US" sz="2400" dirty="0">
                <a:latin typeface="Times New Roman"/>
                <a:ea typeface="Calibri"/>
                <a:cs typeface="Times New Roman"/>
              </a:rPr>
              <a:t> </a:t>
            </a:r>
            <a:r>
              <a:rPr lang="en-US" sz="2400" dirty="0" err="1">
                <a:latin typeface="Times New Roman"/>
                <a:ea typeface="Calibri"/>
                <a:cs typeface="Times New Roman"/>
              </a:rPr>
              <a:t>điểm</a:t>
            </a:r>
            <a:r>
              <a:rPr lang="en-US" sz="2400" dirty="0">
                <a:latin typeface="Times New Roman"/>
                <a:ea typeface="Calibri"/>
                <a:cs typeface="Times New Roman"/>
              </a:rPr>
              <a:t> </a:t>
            </a:r>
            <a:r>
              <a:rPr lang="en-US" sz="2400" dirty="0" err="1">
                <a:latin typeface="Times New Roman"/>
                <a:ea typeface="Calibri"/>
                <a:cs typeface="Times New Roman"/>
              </a:rPr>
              <a:t>diễn</a:t>
            </a:r>
            <a:r>
              <a:rPr lang="en-US" sz="2400" dirty="0">
                <a:latin typeface="Times New Roman"/>
                <a:ea typeface="Calibri"/>
                <a:cs typeface="Times New Roman"/>
              </a:rPr>
              <a:t> </a:t>
            </a:r>
            <a:r>
              <a:rPr lang="en-US" sz="2400" dirty="0" err="1">
                <a:latin typeface="Times New Roman"/>
                <a:ea typeface="Calibri"/>
                <a:cs typeface="Times New Roman"/>
              </a:rPr>
              <a:t>đạt</a:t>
            </a:r>
            <a:r>
              <a:rPr lang="en-US" sz="2400" dirty="0">
                <a:latin typeface="Times New Roman"/>
                <a:ea typeface="Calibri"/>
                <a:cs typeface="Times New Roman"/>
              </a:rPr>
              <a:t> </a:t>
            </a:r>
            <a:r>
              <a:rPr lang="en-US" sz="2400" dirty="0" err="1">
                <a:latin typeface="Times New Roman"/>
                <a:ea typeface="Calibri"/>
                <a:cs typeface="Times New Roman"/>
              </a:rPr>
              <a:t>đặc</a:t>
            </a:r>
            <a:r>
              <a:rPr lang="en-US" sz="2400" dirty="0">
                <a:latin typeface="Times New Roman"/>
                <a:ea typeface="Calibri"/>
                <a:cs typeface="Times New Roman"/>
              </a:rPr>
              <a:t> </a:t>
            </a:r>
            <a:r>
              <a:rPr lang="en-US" sz="2400" dirty="0" err="1">
                <a:latin typeface="Times New Roman"/>
                <a:ea typeface="Calibri"/>
                <a:cs typeface="Times New Roman"/>
              </a:rPr>
              <a:t>sắc</a:t>
            </a:r>
            <a:r>
              <a:rPr lang="en-US" sz="2400" dirty="0">
                <a:latin typeface="Times New Roman"/>
                <a:ea typeface="Calibri"/>
                <a:cs typeface="Times New Roman"/>
              </a:rPr>
              <a:t>.</a:t>
            </a:r>
            <a:endParaRPr lang="en-US" sz="2400" dirty="0">
              <a:ea typeface="Calibri"/>
              <a:cs typeface="Times New Roman"/>
            </a:endParaRPr>
          </a:p>
          <a:p>
            <a:pPr algn="just">
              <a:lnSpc>
                <a:spcPct val="107000"/>
              </a:lnSpc>
            </a:pPr>
            <a:endParaRPr lang="en-US" sz="2400" dirty="0">
              <a:ea typeface="Calibri"/>
              <a:cs typeface="Times New Roman"/>
            </a:endParaRPr>
          </a:p>
        </p:txBody>
      </p:sp>
    </p:spTree>
    <p:extLst>
      <p:ext uri="{BB962C8B-B14F-4D97-AF65-F5344CB8AC3E}">
        <p14:creationId xmlns:p14="http://schemas.microsoft.com/office/powerpoint/2010/main" val="12122134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circle(in)">
                                      <p:cBhvr>
                                        <p:cTn id="12"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371096" y="82581"/>
            <a:ext cx="8305359" cy="2770355"/>
          </a:xfrm>
        </p:spPr>
        <p:txBody>
          <a:bodyPr>
            <a:normAutofit/>
          </a:bodyPr>
          <a:lstStyle/>
          <a:p>
            <a:pPr marL="0" marR="0" indent="0" algn="just">
              <a:lnSpc>
                <a:spcPct val="107000"/>
              </a:lnSpc>
              <a:spcBef>
                <a:spcPts val="0"/>
              </a:spcBef>
              <a:spcAft>
                <a:spcPts val="0"/>
              </a:spcAft>
              <a:buNone/>
            </a:pPr>
            <a:r>
              <a:rPr lang="en-US" sz="2800" dirty="0">
                <a:latin typeface="Times New Roman"/>
                <a:ea typeface="Calibri"/>
                <a:cs typeface="Times New Roman"/>
              </a:rPr>
              <a:t>- </a:t>
            </a:r>
            <a:r>
              <a:rPr lang="en-US" sz="2800" dirty="0" err="1">
                <a:latin typeface="Times New Roman"/>
                <a:ea typeface="Calibri"/>
                <a:cs typeface="Times New Roman"/>
              </a:rPr>
              <a:t>Phân</a:t>
            </a:r>
            <a:r>
              <a:rPr lang="en-US" sz="2800" dirty="0">
                <a:latin typeface="Times New Roman"/>
                <a:ea typeface="Calibri"/>
                <a:cs typeface="Times New Roman"/>
              </a:rPr>
              <a:t> </a:t>
            </a:r>
            <a:r>
              <a:rPr lang="en-US" sz="2800" dirty="0" err="1">
                <a:latin typeface="Times New Roman"/>
                <a:ea typeface="Calibri"/>
                <a:cs typeface="Times New Roman"/>
              </a:rPr>
              <a:t>tích</a:t>
            </a:r>
            <a:r>
              <a:rPr lang="en-US" sz="2800" dirty="0">
                <a:latin typeface="Times New Roman"/>
                <a:ea typeface="Calibri"/>
                <a:cs typeface="Times New Roman"/>
              </a:rPr>
              <a:t> </a:t>
            </a:r>
            <a:r>
              <a:rPr lang="en-US" sz="2800" dirty="0" err="1">
                <a:latin typeface="Times New Roman"/>
                <a:ea typeface="Calibri"/>
                <a:cs typeface="Times New Roman"/>
              </a:rPr>
              <a:t>kĩ</a:t>
            </a:r>
            <a:r>
              <a:rPr lang="en-US" sz="2800" dirty="0">
                <a:latin typeface="Times New Roman"/>
                <a:ea typeface="Calibri"/>
                <a:cs typeface="Times New Roman"/>
              </a:rPr>
              <a:t> </a:t>
            </a:r>
            <a:r>
              <a:rPr lang="en-US" sz="2800" dirty="0" err="1">
                <a:latin typeface="Times New Roman"/>
                <a:ea typeface="Calibri"/>
                <a:cs typeface="Times New Roman"/>
              </a:rPr>
              <a:t>nhịp</a:t>
            </a:r>
            <a:r>
              <a:rPr lang="en-US" sz="2800" dirty="0">
                <a:latin typeface="Times New Roman"/>
                <a:ea typeface="Calibri"/>
                <a:cs typeface="Times New Roman"/>
              </a:rPr>
              <a:t> </a:t>
            </a:r>
            <a:r>
              <a:rPr lang="en-US" sz="2800" dirty="0" err="1">
                <a:latin typeface="Times New Roman"/>
                <a:ea typeface="Calibri"/>
                <a:cs typeface="Times New Roman"/>
              </a:rPr>
              <a:t>điệu</a:t>
            </a:r>
            <a:r>
              <a:rPr lang="en-US" sz="2800" dirty="0">
                <a:latin typeface="Times New Roman"/>
                <a:ea typeface="Calibri"/>
                <a:cs typeface="Times New Roman"/>
              </a:rPr>
              <a:t> </a:t>
            </a:r>
            <a:r>
              <a:rPr lang="en-US" sz="2800" dirty="0" err="1">
                <a:latin typeface="Times New Roman"/>
                <a:ea typeface="Calibri"/>
                <a:cs typeface="Times New Roman"/>
              </a:rPr>
              <a:t>thơ</a:t>
            </a:r>
            <a:r>
              <a:rPr lang="en-US" sz="2800" dirty="0">
                <a:latin typeface="Times New Roman"/>
                <a:ea typeface="Calibri"/>
                <a:cs typeface="Times New Roman"/>
              </a:rPr>
              <a:t> : </a:t>
            </a:r>
            <a:r>
              <a:rPr lang="en-US" sz="2800" i="1" dirty="0">
                <a:latin typeface="Times New Roman"/>
                <a:ea typeface="Calibri"/>
                <a:cs typeface="Times New Roman"/>
              </a:rPr>
              <a:t>Ở </a:t>
            </a:r>
            <a:r>
              <a:rPr lang="en-US" sz="2800" i="1" dirty="0" err="1">
                <a:latin typeface="Times New Roman"/>
                <a:ea typeface="Calibri"/>
                <a:cs typeface="Times New Roman"/>
              </a:rPr>
              <a:t>những</a:t>
            </a:r>
            <a:r>
              <a:rPr lang="en-US" sz="2800" i="1" dirty="0">
                <a:latin typeface="Times New Roman"/>
                <a:ea typeface="Calibri"/>
                <a:cs typeface="Times New Roman"/>
              </a:rPr>
              <a:t> </a:t>
            </a:r>
            <a:r>
              <a:rPr lang="en-US" sz="2800" i="1" dirty="0" err="1">
                <a:latin typeface="Times New Roman"/>
                <a:ea typeface="Calibri"/>
                <a:cs typeface="Times New Roman"/>
              </a:rPr>
              <a:t>câu</a:t>
            </a:r>
            <a:r>
              <a:rPr lang="en-US" sz="2800" i="1" dirty="0">
                <a:latin typeface="Times New Roman"/>
                <a:ea typeface="Calibri"/>
                <a:cs typeface="Times New Roman"/>
              </a:rPr>
              <a:t> </a:t>
            </a:r>
            <a:r>
              <a:rPr lang="en-US" sz="2800" i="1" dirty="0" err="1">
                <a:latin typeface="Times New Roman"/>
                <a:ea typeface="Calibri"/>
                <a:cs typeface="Times New Roman"/>
              </a:rPr>
              <a:t>thơ</a:t>
            </a:r>
            <a:r>
              <a:rPr lang="en-US" sz="2800" i="1" dirty="0">
                <a:latin typeface="Times New Roman"/>
                <a:ea typeface="Calibri"/>
                <a:cs typeface="Times New Roman"/>
              </a:rPr>
              <a:t> </a:t>
            </a:r>
            <a:r>
              <a:rPr lang="en-US" sz="2800" i="1" dirty="0" err="1">
                <a:latin typeface="Times New Roman"/>
                <a:ea typeface="Calibri"/>
                <a:cs typeface="Times New Roman"/>
              </a:rPr>
              <a:t>vắt</a:t>
            </a:r>
            <a:r>
              <a:rPr lang="en-US" sz="2800" i="1" dirty="0">
                <a:latin typeface="Times New Roman"/>
                <a:ea typeface="Calibri"/>
                <a:cs typeface="Times New Roman"/>
              </a:rPr>
              <a:t> </a:t>
            </a:r>
            <a:r>
              <a:rPr lang="en-US" sz="2800" i="1" dirty="0" err="1">
                <a:latin typeface="Times New Roman"/>
                <a:ea typeface="Calibri"/>
                <a:cs typeface="Times New Roman"/>
              </a:rPr>
              <a:t>dòng</a:t>
            </a:r>
            <a:r>
              <a:rPr lang="en-US" sz="2800" i="1" dirty="0">
                <a:latin typeface="Times New Roman"/>
                <a:ea typeface="Calibri"/>
                <a:cs typeface="Times New Roman"/>
              </a:rPr>
              <a:t> </a:t>
            </a:r>
            <a:r>
              <a:rPr lang="en-US" sz="2800" i="1" dirty="0" err="1">
                <a:latin typeface="Times New Roman"/>
                <a:ea typeface="Calibri"/>
                <a:cs typeface="Times New Roman"/>
              </a:rPr>
              <a:t>này</a:t>
            </a:r>
            <a:r>
              <a:rPr lang="en-US" sz="2800" i="1" dirty="0">
                <a:latin typeface="Times New Roman"/>
                <a:ea typeface="Calibri"/>
                <a:cs typeface="Times New Roman"/>
              </a:rPr>
              <a:t>, </a:t>
            </a:r>
            <a:r>
              <a:rPr lang="en-US" sz="2800" i="1" dirty="0" err="1">
                <a:latin typeface="Times New Roman"/>
                <a:ea typeface="Calibri"/>
                <a:cs typeface="Times New Roman"/>
              </a:rPr>
              <a:t>nhịp</a:t>
            </a:r>
            <a:r>
              <a:rPr lang="en-US" sz="2800" i="1" dirty="0">
                <a:latin typeface="Times New Roman"/>
                <a:ea typeface="Calibri"/>
                <a:cs typeface="Times New Roman"/>
              </a:rPr>
              <a:t> </a:t>
            </a:r>
            <a:r>
              <a:rPr lang="en-US" sz="2800" i="1" dirty="0" err="1">
                <a:latin typeface="Times New Roman"/>
                <a:ea typeface="Calibri"/>
                <a:cs typeface="Times New Roman"/>
              </a:rPr>
              <a:t>điệu</a:t>
            </a:r>
            <a:r>
              <a:rPr lang="en-US" sz="2800" i="1" dirty="0">
                <a:latin typeface="Times New Roman"/>
                <a:ea typeface="Calibri"/>
                <a:cs typeface="Times New Roman"/>
              </a:rPr>
              <a:t> </a:t>
            </a:r>
            <a:r>
              <a:rPr lang="en-US" sz="2800" i="1" dirty="0" err="1">
                <a:latin typeface="Times New Roman"/>
                <a:ea typeface="Calibri"/>
                <a:cs typeface="Times New Roman"/>
              </a:rPr>
              <a:t>nương</a:t>
            </a:r>
            <a:r>
              <a:rPr lang="en-US" sz="2800" i="1" dirty="0">
                <a:latin typeface="Times New Roman"/>
                <a:ea typeface="Calibri"/>
                <a:cs typeface="Times New Roman"/>
              </a:rPr>
              <a:t> </a:t>
            </a:r>
            <a:r>
              <a:rPr lang="en-US" sz="2800" i="1" dirty="0" err="1">
                <a:latin typeface="Times New Roman"/>
                <a:ea typeface="Calibri"/>
                <a:cs typeface="Times New Roman"/>
              </a:rPr>
              <a:t>theo</a:t>
            </a:r>
            <a:r>
              <a:rPr lang="en-US" sz="2800" i="1" dirty="0">
                <a:latin typeface="Times New Roman"/>
                <a:ea typeface="Calibri"/>
                <a:cs typeface="Times New Roman"/>
              </a:rPr>
              <a:t> </a:t>
            </a:r>
            <a:r>
              <a:rPr lang="en-US" sz="2800" i="1" dirty="0" err="1">
                <a:latin typeface="Times New Roman"/>
                <a:ea typeface="Calibri"/>
                <a:cs typeface="Times New Roman"/>
              </a:rPr>
              <a:t>cảm</a:t>
            </a:r>
            <a:r>
              <a:rPr lang="en-US" sz="2800" i="1" dirty="0">
                <a:latin typeface="Times New Roman"/>
                <a:ea typeface="Calibri"/>
                <a:cs typeface="Times New Roman"/>
              </a:rPr>
              <a:t> </a:t>
            </a:r>
            <a:r>
              <a:rPr lang="en-US" sz="2800" i="1" dirty="0" err="1">
                <a:latin typeface="Times New Roman"/>
                <a:ea typeface="Calibri"/>
                <a:cs typeface="Times New Roman"/>
              </a:rPr>
              <a:t>xúc</a:t>
            </a:r>
            <a:r>
              <a:rPr lang="en-US" sz="2800" i="1" dirty="0">
                <a:latin typeface="Times New Roman"/>
                <a:ea typeface="Calibri"/>
                <a:cs typeface="Times New Roman"/>
              </a:rPr>
              <a:t> </a:t>
            </a:r>
            <a:r>
              <a:rPr lang="en-US" sz="2800" i="1" dirty="0" err="1">
                <a:latin typeface="Times New Roman"/>
                <a:ea typeface="Calibri"/>
                <a:cs typeface="Times New Roman"/>
              </a:rPr>
              <a:t>của</a:t>
            </a:r>
            <a:r>
              <a:rPr lang="en-US" sz="2800" i="1" dirty="0">
                <a:latin typeface="Times New Roman"/>
                <a:ea typeface="Calibri"/>
                <a:cs typeface="Times New Roman"/>
              </a:rPr>
              <a:t> con </a:t>
            </a:r>
            <a:r>
              <a:rPr lang="en-US" sz="2800" i="1" dirty="0" err="1">
                <a:latin typeface="Times New Roman"/>
                <a:ea typeface="Calibri"/>
                <a:cs typeface="Times New Roman"/>
              </a:rPr>
              <a:t>người</a:t>
            </a:r>
            <a:r>
              <a:rPr lang="en-US" sz="2800" i="1" dirty="0">
                <a:latin typeface="Times New Roman"/>
                <a:ea typeface="Calibri"/>
                <a:cs typeface="Times New Roman"/>
              </a:rPr>
              <a:t> </a:t>
            </a:r>
            <a:r>
              <a:rPr lang="en-US" sz="2800" i="1" dirty="0" err="1">
                <a:latin typeface="Times New Roman"/>
                <a:ea typeface="Calibri"/>
                <a:cs typeface="Times New Roman"/>
              </a:rPr>
              <a:t>hơn</a:t>
            </a:r>
            <a:r>
              <a:rPr lang="en-US" sz="2800" i="1" dirty="0">
                <a:latin typeface="Times New Roman"/>
                <a:ea typeface="Calibri"/>
                <a:cs typeface="Times New Roman"/>
              </a:rPr>
              <a:t> </a:t>
            </a:r>
            <a:r>
              <a:rPr lang="en-US" sz="2800" i="1" dirty="0" err="1">
                <a:latin typeface="Times New Roman"/>
                <a:ea typeface="Calibri"/>
                <a:cs typeface="Times New Roman"/>
              </a:rPr>
              <a:t>là</a:t>
            </a:r>
            <a:r>
              <a:rPr lang="en-US" sz="2800" i="1" dirty="0">
                <a:latin typeface="Times New Roman"/>
                <a:ea typeface="Calibri"/>
                <a:cs typeface="Times New Roman"/>
              </a:rPr>
              <a:t> </a:t>
            </a:r>
            <a:r>
              <a:rPr lang="en-US" sz="2800" i="1" dirty="0" err="1">
                <a:latin typeface="Times New Roman"/>
                <a:ea typeface="Calibri"/>
                <a:cs typeface="Times New Roman"/>
              </a:rPr>
              <a:t>tuân</a:t>
            </a:r>
            <a:r>
              <a:rPr lang="en-US" sz="2800" i="1" dirty="0">
                <a:latin typeface="Times New Roman"/>
                <a:ea typeface="Calibri"/>
                <a:cs typeface="Times New Roman"/>
              </a:rPr>
              <a:t> </a:t>
            </a:r>
            <a:r>
              <a:rPr lang="en-US" sz="2800" i="1" dirty="0" err="1">
                <a:latin typeface="Times New Roman"/>
                <a:ea typeface="Calibri"/>
                <a:cs typeface="Times New Roman"/>
              </a:rPr>
              <a:t>thủ</a:t>
            </a:r>
            <a:r>
              <a:rPr lang="en-US" sz="2800" i="1" dirty="0">
                <a:latin typeface="Times New Roman"/>
                <a:ea typeface="Calibri"/>
                <a:cs typeface="Times New Roman"/>
              </a:rPr>
              <a:t> </a:t>
            </a:r>
            <a:r>
              <a:rPr lang="en-US" sz="2800" i="1" dirty="0" err="1">
                <a:latin typeface="Times New Roman"/>
                <a:ea typeface="Calibri"/>
                <a:cs typeface="Times New Roman"/>
              </a:rPr>
              <a:t>quy</a:t>
            </a:r>
            <a:r>
              <a:rPr lang="en-US" sz="2800" i="1" dirty="0">
                <a:latin typeface="Times New Roman"/>
                <a:ea typeface="Calibri"/>
                <a:cs typeface="Times New Roman"/>
              </a:rPr>
              <a:t> </a:t>
            </a:r>
            <a:r>
              <a:rPr lang="en-US" sz="2800" i="1" dirty="0" err="1">
                <a:latin typeface="Times New Roman"/>
                <a:ea typeface="Calibri"/>
                <a:cs typeface="Times New Roman"/>
              </a:rPr>
              <a:t>tắc</a:t>
            </a:r>
            <a:r>
              <a:rPr lang="en-US" sz="2800" i="1" dirty="0">
                <a:latin typeface="Times New Roman"/>
                <a:ea typeface="Calibri"/>
                <a:cs typeface="Times New Roman"/>
              </a:rPr>
              <a:t> </a:t>
            </a:r>
            <a:r>
              <a:rPr lang="en-US" sz="2800" i="1" dirty="0" err="1">
                <a:latin typeface="Times New Roman"/>
                <a:ea typeface="Calibri"/>
                <a:cs typeface="Times New Roman"/>
              </a:rPr>
              <a:t>của</a:t>
            </a:r>
            <a:r>
              <a:rPr lang="en-US" sz="2800" i="1" dirty="0">
                <a:latin typeface="Times New Roman"/>
                <a:ea typeface="Calibri"/>
                <a:cs typeface="Times New Roman"/>
              </a:rPr>
              <a:t> </a:t>
            </a:r>
            <a:r>
              <a:rPr lang="en-US" sz="2800" i="1" dirty="0" err="1">
                <a:latin typeface="Times New Roman"/>
                <a:ea typeface="Calibri"/>
                <a:cs typeface="Times New Roman"/>
              </a:rPr>
              <a:t>ngữ</a:t>
            </a:r>
            <a:r>
              <a:rPr lang="en-US" sz="2800" i="1" dirty="0">
                <a:latin typeface="Times New Roman"/>
                <a:ea typeface="Calibri"/>
                <a:cs typeface="Times New Roman"/>
              </a:rPr>
              <a:t> </a:t>
            </a:r>
            <a:r>
              <a:rPr lang="en-US" sz="2800" i="1" dirty="0" err="1">
                <a:latin typeface="Times New Roman"/>
                <a:ea typeface="Calibri"/>
                <a:cs typeface="Times New Roman"/>
              </a:rPr>
              <a:t>pháp</a:t>
            </a:r>
            <a:r>
              <a:rPr lang="en-US" sz="2800" i="1" dirty="0">
                <a:latin typeface="Times New Roman"/>
                <a:ea typeface="Calibri"/>
                <a:cs typeface="Times New Roman"/>
              </a:rPr>
              <a:t>. </a:t>
            </a:r>
            <a:r>
              <a:rPr lang="en-US" sz="2800" i="1" dirty="0" err="1">
                <a:latin typeface="Times New Roman"/>
                <a:ea typeface="Calibri"/>
                <a:cs typeface="Times New Roman"/>
              </a:rPr>
              <a:t>Nhịp</a:t>
            </a:r>
            <a:r>
              <a:rPr lang="en-US" sz="2800" i="1" dirty="0">
                <a:latin typeface="Times New Roman"/>
                <a:ea typeface="Calibri"/>
                <a:cs typeface="Times New Roman"/>
              </a:rPr>
              <a:t> </a:t>
            </a:r>
            <a:r>
              <a:rPr lang="en-US" sz="2800" i="1" dirty="0" err="1">
                <a:latin typeface="Times New Roman"/>
                <a:ea typeface="Calibri"/>
                <a:cs typeface="Times New Roman"/>
              </a:rPr>
              <a:t>điệu</a:t>
            </a:r>
            <a:r>
              <a:rPr lang="en-US" sz="2800" i="1" dirty="0">
                <a:latin typeface="Times New Roman"/>
                <a:ea typeface="Calibri"/>
                <a:cs typeface="Times New Roman"/>
              </a:rPr>
              <a:t> </a:t>
            </a:r>
            <a:r>
              <a:rPr lang="en-US" sz="2800" i="1" dirty="0" err="1">
                <a:latin typeface="Times New Roman"/>
                <a:ea typeface="Calibri"/>
                <a:cs typeface="Times New Roman"/>
              </a:rPr>
              <a:t>ấy</a:t>
            </a:r>
            <a:r>
              <a:rPr lang="en-US" sz="2800" i="1" dirty="0">
                <a:latin typeface="Times New Roman"/>
                <a:ea typeface="Calibri"/>
                <a:cs typeface="Times New Roman"/>
              </a:rPr>
              <a:t> </a:t>
            </a:r>
            <a:r>
              <a:rPr lang="en-US" sz="2800" i="1" dirty="0" err="1">
                <a:latin typeface="Times New Roman"/>
                <a:ea typeface="Calibri"/>
                <a:cs typeface="Times New Roman"/>
              </a:rPr>
              <a:t>là</a:t>
            </a:r>
            <a:r>
              <a:rPr lang="en-US" sz="2800" i="1" dirty="0">
                <a:latin typeface="Times New Roman"/>
                <a:ea typeface="Calibri"/>
                <a:cs typeface="Times New Roman"/>
              </a:rPr>
              <a:t> </a:t>
            </a:r>
            <a:r>
              <a:rPr lang="en-US" sz="2800" i="1" dirty="0" err="1">
                <a:latin typeface="Times New Roman"/>
                <a:ea typeface="Calibri"/>
                <a:cs typeface="Times New Roman"/>
              </a:rPr>
              <a:t>nhịp</a:t>
            </a:r>
            <a:r>
              <a:rPr lang="en-US" sz="2800" i="1" dirty="0">
                <a:latin typeface="Times New Roman"/>
                <a:ea typeface="Calibri"/>
                <a:cs typeface="Times New Roman"/>
              </a:rPr>
              <a:t> </a:t>
            </a:r>
            <a:r>
              <a:rPr lang="en-US" sz="2800" i="1" dirty="0" err="1">
                <a:latin typeface="Times New Roman"/>
                <a:ea typeface="Calibri"/>
                <a:cs typeface="Times New Roman"/>
              </a:rPr>
              <a:t>điệu</a:t>
            </a:r>
            <a:r>
              <a:rPr lang="en-US" sz="2800" i="1" dirty="0">
                <a:latin typeface="Times New Roman"/>
                <a:ea typeface="Calibri"/>
                <a:cs typeface="Times New Roman"/>
              </a:rPr>
              <a:t> </a:t>
            </a:r>
            <a:r>
              <a:rPr lang="en-US" sz="2800" i="1" dirty="0" err="1">
                <a:latin typeface="Times New Roman"/>
                <a:ea typeface="Calibri"/>
                <a:cs typeface="Times New Roman"/>
              </a:rPr>
              <a:t>của</a:t>
            </a:r>
            <a:r>
              <a:rPr lang="en-US" sz="2800" i="1" dirty="0">
                <a:latin typeface="Times New Roman"/>
                <a:ea typeface="Calibri"/>
                <a:cs typeface="Times New Roman"/>
              </a:rPr>
              <a:t> </a:t>
            </a:r>
            <a:r>
              <a:rPr lang="en-US" sz="2800" i="1" dirty="0" err="1">
                <a:latin typeface="Times New Roman"/>
                <a:ea typeface="Calibri"/>
                <a:cs typeface="Times New Roman"/>
              </a:rPr>
              <a:t>nỗi</a:t>
            </a:r>
            <a:r>
              <a:rPr lang="en-US" sz="2800" i="1" dirty="0">
                <a:latin typeface="Times New Roman"/>
                <a:ea typeface="Calibri"/>
                <a:cs typeface="Times New Roman"/>
              </a:rPr>
              <a:t> </a:t>
            </a:r>
            <a:r>
              <a:rPr lang="en-US" sz="2800" i="1" dirty="0" err="1">
                <a:latin typeface="Times New Roman"/>
                <a:ea typeface="Calibri"/>
                <a:cs typeface="Times New Roman"/>
              </a:rPr>
              <a:t>hân</a:t>
            </a:r>
            <a:r>
              <a:rPr lang="en-US" sz="2800" i="1" dirty="0">
                <a:latin typeface="Times New Roman"/>
                <a:ea typeface="Calibri"/>
                <a:cs typeface="Times New Roman"/>
              </a:rPr>
              <a:t> </a:t>
            </a:r>
            <a:r>
              <a:rPr lang="en-US" sz="2800" i="1" dirty="0" err="1">
                <a:latin typeface="Times New Roman"/>
                <a:ea typeface="Calibri"/>
                <a:cs typeface="Times New Roman"/>
              </a:rPr>
              <a:t>hoan</a:t>
            </a:r>
            <a:r>
              <a:rPr lang="en-US" sz="2800" i="1" dirty="0">
                <a:latin typeface="Times New Roman"/>
                <a:ea typeface="Calibri"/>
                <a:cs typeface="Times New Roman"/>
              </a:rPr>
              <a:t> </a:t>
            </a:r>
            <a:r>
              <a:rPr lang="en-US" sz="2800" i="1" dirty="0" err="1">
                <a:latin typeface="Times New Roman"/>
                <a:ea typeface="Calibri"/>
                <a:cs typeface="Times New Roman"/>
              </a:rPr>
              <a:t>và</a:t>
            </a:r>
            <a:r>
              <a:rPr lang="en-US" sz="2800" i="1" dirty="0">
                <a:latin typeface="Times New Roman"/>
                <a:ea typeface="Calibri"/>
                <a:cs typeface="Times New Roman"/>
              </a:rPr>
              <a:t> </a:t>
            </a:r>
            <a:r>
              <a:rPr lang="en-US" sz="2800" i="1" dirty="0" err="1">
                <a:latin typeface="Times New Roman"/>
                <a:ea typeface="Calibri"/>
                <a:cs typeface="Times New Roman"/>
              </a:rPr>
              <a:t>cả</a:t>
            </a:r>
            <a:r>
              <a:rPr lang="en-US" sz="2800" i="1" dirty="0">
                <a:latin typeface="Times New Roman"/>
                <a:ea typeface="Calibri"/>
                <a:cs typeface="Times New Roman"/>
              </a:rPr>
              <a:t> </a:t>
            </a:r>
            <a:r>
              <a:rPr lang="en-US" sz="2800" i="1" dirty="0" err="1">
                <a:latin typeface="Times New Roman"/>
                <a:ea typeface="Calibri"/>
                <a:cs typeface="Times New Roman"/>
              </a:rPr>
              <a:t>niềm</a:t>
            </a:r>
            <a:r>
              <a:rPr lang="en-US" sz="2800" i="1" dirty="0">
                <a:latin typeface="Times New Roman"/>
                <a:ea typeface="Calibri"/>
                <a:cs typeface="Times New Roman"/>
              </a:rPr>
              <a:t> </a:t>
            </a:r>
            <a:r>
              <a:rPr lang="en-US" sz="2800" i="1" dirty="0" err="1">
                <a:latin typeface="Times New Roman"/>
                <a:ea typeface="Calibri"/>
                <a:cs typeface="Times New Roman"/>
              </a:rPr>
              <a:t>hồi</a:t>
            </a:r>
            <a:r>
              <a:rPr lang="en-US" sz="2800" i="1" dirty="0">
                <a:latin typeface="Times New Roman"/>
                <a:ea typeface="Calibri"/>
                <a:cs typeface="Times New Roman"/>
              </a:rPr>
              <a:t> </a:t>
            </a:r>
            <a:r>
              <a:rPr lang="en-US" sz="2800" i="1" dirty="0" err="1">
                <a:latin typeface="Times New Roman"/>
                <a:ea typeface="Calibri"/>
                <a:cs typeface="Times New Roman"/>
              </a:rPr>
              <a:t>hộp</a:t>
            </a:r>
            <a:r>
              <a:rPr lang="en-US" sz="2800" i="1" dirty="0">
                <a:latin typeface="Times New Roman"/>
                <a:ea typeface="Calibri"/>
                <a:cs typeface="Times New Roman"/>
              </a:rPr>
              <a:t> </a:t>
            </a:r>
            <a:r>
              <a:rPr lang="en-US" sz="2800" i="1" dirty="0" err="1">
                <a:latin typeface="Times New Roman"/>
                <a:ea typeface="Calibri"/>
                <a:cs typeface="Times New Roman"/>
              </a:rPr>
              <a:t>khi</a:t>
            </a:r>
            <a:r>
              <a:rPr lang="en-US" sz="2800" i="1" dirty="0">
                <a:latin typeface="Times New Roman"/>
                <a:ea typeface="Calibri"/>
                <a:cs typeface="Times New Roman"/>
              </a:rPr>
              <a:t> “</a:t>
            </a:r>
            <a:r>
              <a:rPr lang="en-US" sz="2800" i="1" dirty="0" err="1">
                <a:latin typeface="Times New Roman"/>
                <a:ea typeface="Calibri"/>
                <a:cs typeface="Times New Roman"/>
              </a:rPr>
              <a:t>đợi</a:t>
            </a:r>
            <a:r>
              <a:rPr lang="en-US" sz="2800" i="1" dirty="0">
                <a:latin typeface="Times New Roman"/>
                <a:ea typeface="Calibri"/>
                <a:cs typeface="Times New Roman"/>
              </a:rPr>
              <a:t> </a:t>
            </a:r>
            <a:r>
              <a:rPr lang="en-US" sz="2800" i="1" dirty="0" err="1">
                <a:latin typeface="Times New Roman"/>
                <a:ea typeface="Calibri"/>
                <a:cs typeface="Times New Roman"/>
              </a:rPr>
              <a:t>người</a:t>
            </a:r>
            <a:r>
              <a:rPr lang="en-US" sz="2800" i="1" dirty="0">
                <a:latin typeface="Times New Roman"/>
                <a:ea typeface="Calibri"/>
                <a:cs typeface="Times New Roman"/>
              </a:rPr>
              <a:t> </a:t>
            </a:r>
            <a:r>
              <a:rPr lang="en-US" sz="2800" i="1" dirty="0" err="1">
                <a:latin typeface="Times New Roman"/>
                <a:ea typeface="Calibri"/>
                <a:cs typeface="Times New Roman"/>
              </a:rPr>
              <a:t>yêu</a:t>
            </a:r>
            <a:r>
              <a:rPr lang="en-US" sz="2800" i="1" dirty="0">
                <a:latin typeface="Times New Roman"/>
                <a:ea typeface="Calibri"/>
                <a:cs typeface="Times New Roman"/>
              </a:rPr>
              <a:t> </a:t>
            </a:r>
            <a:r>
              <a:rPr lang="en-US" sz="2800" i="1" dirty="0" err="1">
                <a:latin typeface="Times New Roman"/>
                <a:ea typeface="Calibri"/>
                <a:cs typeface="Times New Roman"/>
              </a:rPr>
              <a:t>đến</a:t>
            </a:r>
            <a:r>
              <a:rPr lang="en-US" sz="2800" i="1" dirty="0">
                <a:latin typeface="Times New Roman"/>
                <a:ea typeface="Calibri"/>
                <a:cs typeface="Times New Roman"/>
              </a:rPr>
              <a:t> </a:t>
            </a:r>
            <a:r>
              <a:rPr lang="en-US" sz="2800" i="1" dirty="0" err="1">
                <a:latin typeface="Times New Roman"/>
                <a:ea typeface="Calibri"/>
                <a:cs typeface="Times New Roman"/>
              </a:rPr>
              <a:t>tự</a:t>
            </a:r>
            <a:r>
              <a:rPr lang="en-US" sz="2800" i="1" dirty="0">
                <a:latin typeface="Times New Roman"/>
                <a:ea typeface="Calibri"/>
                <a:cs typeface="Times New Roman"/>
              </a:rPr>
              <a:t> </a:t>
            </a:r>
            <a:r>
              <a:rPr lang="en-US" sz="2800" i="1" dirty="0" err="1">
                <a:latin typeface="Times New Roman"/>
                <a:ea typeface="Calibri"/>
                <a:cs typeface="Times New Roman"/>
              </a:rPr>
              <a:t>tình</a:t>
            </a:r>
            <a:r>
              <a:rPr lang="en-US" sz="2800" i="1" dirty="0">
                <a:latin typeface="Times New Roman"/>
                <a:ea typeface="Calibri"/>
                <a:cs typeface="Times New Roman"/>
              </a:rPr>
              <a:t>”.</a:t>
            </a:r>
            <a:endParaRPr lang="en-US" sz="2800" dirty="0">
              <a:ea typeface="Calibri"/>
              <a:cs typeface="Times New Roman"/>
            </a:endParaRPr>
          </a:p>
        </p:txBody>
      </p:sp>
      <p:sp>
        <p:nvSpPr>
          <p:cNvPr id="5" name="Rectangle 4"/>
          <p:cNvSpPr/>
          <p:nvPr/>
        </p:nvSpPr>
        <p:spPr>
          <a:xfrm>
            <a:off x="251520" y="2420888"/>
            <a:ext cx="8280920" cy="2331600"/>
          </a:xfrm>
          <a:prstGeom prst="rect">
            <a:avLst/>
          </a:prstGeom>
        </p:spPr>
        <p:txBody>
          <a:bodyPr wrap="square">
            <a:spAutoFit/>
          </a:bodyPr>
          <a:lstStyle/>
          <a:p>
            <a:pPr algn="just">
              <a:lnSpc>
                <a:spcPct val="107000"/>
              </a:lnSpc>
            </a:pPr>
            <a:r>
              <a:rPr lang="en-US" sz="2800" dirty="0">
                <a:latin typeface="Times New Roman"/>
                <a:ea typeface="Calibri"/>
                <a:cs typeface="Times New Roman"/>
              </a:rPr>
              <a:t>- </a:t>
            </a:r>
            <a:r>
              <a:rPr lang="en-US" sz="2800" dirty="0" err="1">
                <a:latin typeface="Times New Roman"/>
                <a:ea typeface="Calibri"/>
                <a:cs typeface="Times New Roman"/>
              </a:rPr>
              <a:t>Phân</a:t>
            </a:r>
            <a:r>
              <a:rPr lang="en-US" sz="2800" dirty="0">
                <a:latin typeface="Times New Roman"/>
                <a:ea typeface="Calibri"/>
                <a:cs typeface="Times New Roman"/>
              </a:rPr>
              <a:t> </a:t>
            </a:r>
            <a:r>
              <a:rPr lang="en-US" sz="2800" dirty="0" err="1">
                <a:latin typeface="Times New Roman"/>
                <a:ea typeface="Calibri"/>
                <a:cs typeface="Times New Roman"/>
              </a:rPr>
              <a:t>tích</a:t>
            </a:r>
            <a:r>
              <a:rPr lang="en-US" sz="2800" dirty="0">
                <a:latin typeface="Times New Roman"/>
                <a:ea typeface="Calibri"/>
                <a:cs typeface="Times New Roman"/>
              </a:rPr>
              <a:t> </a:t>
            </a:r>
            <a:r>
              <a:rPr lang="en-US" sz="2800" dirty="0" err="1">
                <a:latin typeface="Times New Roman"/>
                <a:ea typeface="Calibri"/>
                <a:cs typeface="Times New Roman"/>
              </a:rPr>
              <a:t>sâu</a:t>
            </a:r>
            <a:r>
              <a:rPr lang="en-US" sz="2800" dirty="0">
                <a:latin typeface="Times New Roman"/>
                <a:ea typeface="Calibri"/>
                <a:cs typeface="Times New Roman"/>
              </a:rPr>
              <a:t> </a:t>
            </a:r>
            <a:r>
              <a:rPr lang="en-US" sz="2800" dirty="0" err="1">
                <a:latin typeface="Times New Roman"/>
                <a:ea typeface="Calibri"/>
                <a:cs typeface="Times New Roman"/>
              </a:rPr>
              <a:t>về</a:t>
            </a:r>
            <a:r>
              <a:rPr lang="en-US" sz="2800" dirty="0">
                <a:latin typeface="Times New Roman"/>
                <a:ea typeface="Calibri"/>
                <a:cs typeface="Times New Roman"/>
              </a:rPr>
              <a:t> </a:t>
            </a:r>
            <a:r>
              <a:rPr lang="en-US" sz="2800" dirty="0" err="1">
                <a:latin typeface="Times New Roman"/>
                <a:ea typeface="Calibri"/>
                <a:cs typeface="Times New Roman"/>
              </a:rPr>
              <a:t>từ</a:t>
            </a:r>
            <a:r>
              <a:rPr lang="en-US" sz="2800" dirty="0">
                <a:latin typeface="Times New Roman"/>
                <a:ea typeface="Calibri"/>
                <a:cs typeface="Times New Roman"/>
              </a:rPr>
              <a:t> </a:t>
            </a:r>
            <a:r>
              <a:rPr lang="en-US" sz="2800" dirty="0" err="1">
                <a:latin typeface="Times New Roman"/>
                <a:ea typeface="Calibri"/>
                <a:cs typeface="Times New Roman"/>
              </a:rPr>
              <a:t>ngữ</a:t>
            </a:r>
            <a:r>
              <a:rPr lang="en-US" sz="2800" dirty="0">
                <a:latin typeface="Times New Roman"/>
                <a:ea typeface="Calibri"/>
                <a:cs typeface="Times New Roman"/>
              </a:rPr>
              <a:t>: </a:t>
            </a:r>
            <a:r>
              <a:rPr lang="en-US" sz="2800" i="1" dirty="0" err="1">
                <a:latin typeface="Times New Roman"/>
                <a:ea typeface="Calibri"/>
                <a:cs typeface="Times New Roman"/>
              </a:rPr>
              <a:t>Lời</a:t>
            </a:r>
            <a:r>
              <a:rPr lang="en-US" sz="2800" i="1" dirty="0">
                <a:latin typeface="Times New Roman"/>
                <a:ea typeface="Calibri"/>
                <a:cs typeface="Times New Roman"/>
              </a:rPr>
              <a:t> </a:t>
            </a:r>
            <a:r>
              <a:rPr lang="en-US" sz="2800" i="1" dirty="0" err="1">
                <a:latin typeface="Times New Roman"/>
                <a:ea typeface="Calibri"/>
                <a:cs typeface="Times New Roman"/>
              </a:rPr>
              <a:t>thơ</a:t>
            </a:r>
            <a:r>
              <a:rPr lang="en-US" sz="2800" i="1" dirty="0">
                <a:latin typeface="Times New Roman"/>
                <a:ea typeface="Calibri"/>
                <a:cs typeface="Times New Roman"/>
              </a:rPr>
              <a:t> </a:t>
            </a:r>
            <a:r>
              <a:rPr lang="en-US" sz="2800" i="1" dirty="0" err="1">
                <a:latin typeface="Times New Roman"/>
                <a:ea typeface="Calibri"/>
                <a:cs typeface="Times New Roman"/>
              </a:rPr>
              <a:t>vừa</a:t>
            </a:r>
            <a:r>
              <a:rPr lang="en-US" sz="2800" i="1" dirty="0">
                <a:latin typeface="Times New Roman"/>
                <a:ea typeface="Calibri"/>
                <a:cs typeface="Times New Roman"/>
              </a:rPr>
              <a:t> </a:t>
            </a:r>
            <a:r>
              <a:rPr lang="en-US" sz="2800" i="1" dirty="0" err="1">
                <a:latin typeface="Times New Roman"/>
                <a:ea typeface="Calibri"/>
                <a:cs typeface="Times New Roman"/>
              </a:rPr>
              <a:t>nao</a:t>
            </a:r>
            <a:r>
              <a:rPr lang="en-US" sz="2800" i="1" dirty="0">
                <a:latin typeface="Times New Roman"/>
                <a:ea typeface="Calibri"/>
                <a:cs typeface="Times New Roman"/>
              </a:rPr>
              <a:t> </a:t>
            </a:r>
            <a:r>
              <a:rPr lang="en-US" sz="2800" i="1" dirty="0" err="1">
                <a:latin typeface="Times New Roman"/>
                <a:ea typeface="Calibri"/>
                <a:cs typeface="Times New Roman"/>
              </a:rPr>
              <a:t>nức</a:t>
            </a:r>
            <a:r>
              <a:rPr lang="en-US" sz="2800" i="1" dirty="0">
                <a:latin typeface="Times New Roman"/>
                <a:ea typeface="Calibri"/>
                <a:cs typeface="Times New Roman"/>
              </a:rPr>
              <a:t> </a:t>
            </a:r>
            <a:r>
              <a:rPr lang="en-US" sz="2800" i="1" dirty="0" err="1">
                <a:latin typeface="Times New Roman"/>
                <a:ea typeface="Calibri"/>
                <a:cs typeface="Times New Roman"/>
              </a:rPr>
              <a:t>nhưng</a:t>
            </a:r>
            <a:r>
              <a:rPr lang="en-US" sz="2800" i="1" dirty="0">
                <a:latin typeface="Times New Roman"/>
                <a:ea typeface="Calibri"/>
                <a:cs typeface="Times New Roman"/>
              </a:rPr>
              <a:t> </a:t>
            </a:r>
            <a:r>
              <a:rPr lang="en-US" sz="2800" i="1" dirty="0" err="1">
                <a:latin typeface="Times New Roman"/>
                <a:ea typeface="Calibri"/>
                <a:cs typeface="Times New Roman"/>
              </a:rPr>
              <a:t>vẫn</a:t>
            </a:r>
            <a:r>
              <a:rPr lang="en-US" sz="2800" i="1" dirty="0">
                <a:latin typeface="Times New Roman"/>
                <a:ea typeface="Calibri"/>
                <a:cs typeface="Times New Roman"/>
              </a:rPr>
              <a:t> </a:t>
            </a:r>
            <a:r>
              <a:rPr lang="en-US" sz="2800" i="1" dirty="0" err="1">
                <a:latin typeface="Times New Roman"/>
                <a:ea typeface="Calibri"/>
                <a:cs typeface="Times New Roman"/>
              </a:rPr>
              <a:t>có</a:t>
            </a:r>
            <a:r>
              <a:rPr lang="en-US" sz="2800" i="1" dirty="0">
                <a:latin typeface="Times New Roman"/>
                <a:ea typeface="Calibri"/>
                <a:cs typeface="Times New Roman"/>
              </a:rPr>
              <a:t> </a:t>
            </a:r>
            <a:r>
              <a:rPr lang="en-US" sz="2800" i="1" dirty="0" err="1">
                <a:latin typeface="Times New Roman"/>
                <a:ea typeface="Calibri"/>
                <a:cs typeface="Times New Roman"/>
              </a:rPr>
              <a:t>gì</a:t>
            </a:r>
            <a:r>
              <a:rPr lang="en-US" sz="2800" i="1" dirty="0">
                <a:latin typeface="Times New Roman"/>
                <a:ea typeface="Calibri"/>
                <a:cs typeface="Times New Roman"/>
              </a:rPr>
              <a:t> </a:t>
            </a:r>
            <a:r>
              <a:rPr lang="en-US" sz="2800" i="1" dirty="0" err="1">
                <a:latin typeface="Times New Roman"/>
                <a:ea typeface="Calibri"/>
                <a:cs typeface="Times New Roman"/>
              </a:rPr>
              <a:t>ngập</a:t>
            </a:r>
            <a:r>
              <a:rPr lang="en-US" sz="2800" i="1" dirty="0">
                <a:latin typeface="Times New Roman"/>
                <a:ea typeface="Calibri"/>
                <a:cs typeface="Times New Roman"/>
              </a:rPr>
              <a:t> </a:t>
            </a:r>
            <a:r>
              <a:rPr lang="en-US" sz="2800" i="1" dirty="0" err="1">
                <a:latin typeface="Times New Roman"/>
                <a:ea typeface="Calibri"/>
                <a:cs typeface="Times New Roman"/>
              </a:rPr>
              <a:t>ngừng</a:t>
            </a:r>
            <a:r>
              <a:rPr lang="en-US" sz="2800" i="1" dirty="0">
                <a:latin typeface="Times New Roman"/>
                <a:ea typeface="Calibri"/>
                <a:cs typeface="Times New Roman"/>
              </a:rPr>
              <a:t>, </a:t>
            </a:r>
            <a:r>
              <a:rPr lang="en-US" sz="2800" i="1" dirty="0" err="1">
                <a:latin typeface="Times New Roman"/>
                <a:ea typeface="Calibri"/>
                <a:cs typeface="Times New Roman"/>
              </a:rPr>
              <a:t>vừa</a:t>
            </a:r>
            <a:r>
              <a:rPr lang="en-US" sz="2800" i="1" dirty="0">
                <a:latin typeface="Times New Roman"/>
                <a:ea typeface="Calibri"/>
                <a:cs typeface="Times New Roman"/>
              </a:rPr>
              <a:t> e </a:t>
            </a:r>
            <a:r>
              <a:rPr lang="en-US" sz="2800" i="1" dirty="0" err="1">
                <a:latin typeface="Times New Roman"/>
                <a:ea typeface="Calibri"/>
                <a:cs typeface="Times New Roman"/>
              </a:rPr>
              <a:t>ấp</a:t>
            </a:r>
            <a:r>
              <a:rPr lang="en-US" sz="2800" i="1" dirty="0">
                <a:latin typeface="Times New Roman"/>
                <a:ea typeface="Calibri"/>
                <a:cs typeface="Times New Roman"/>
              </a:rPr>
              <a:t> </a:t>
            </a:r>
            <a:r>
              <a:rPr lang="en-US" sz="2800" i="1" dirty="0" err="1">
                <a:latin typeface="Times New Roman"/>
                <a:ea typeface="Calibri"/>
                <a:cs typeface="Times New Roman"/>
              </a:rPr>
              <a:t>mà</a:t>
            </a:r>
            <a:r>
              <a:rPr lang="en-US" sz="2800" i="1" dirty="0">
                <a:latin typeface="Times New Roman"/>
                <a:ea typeface="Calibri"/>
                <a:cs typeface="Times New Roman"/>
              </a:rPr>
              <a:t> </a:t>
            </a:r>
            <a:r>
              <a:rPr lang="en-US" sz="2800" i="1" dirty="0" err="1">
                <a:latin typeface="Times New Roman"/>
                <a:ea typeface="Calibri"/>
                <a:cs typeface="Times New Roman"/>
              </a:rPr>
              <a:t>cũng</a:t>
            </a:r>
            <a:r>
              <a:rPr lang="en-US" sz="2800" i="1" dirty="0">
                <a:latin typeface="Times New Roman"/>
                <a:ea typeface="Calibri"/>
                <a:cs typeface="Times New Roman"/>
              </a:rPr>
              <a:t> </a:t>
            </a:r>
            <a:r>
              <a:rPr lang="en-US" sz="2800" i="1" dirty="0" err="1">
                <a:latin typeface="Times New Roman"/>
                <a:ea typeface="Calibri"/>
                <a:cs typeface="Times New Roman"/>
              </a:rPr>
              <a:t>vừ</a:t>
            </a:r>
            <a:r>
              <a:rPr lang="en-US" sz="2800" i="1" dirty="0">
                <a:latin typeface="Times New Roman"/>
                <a:ea typeface="Calibri"/>
                <a:cs typeface="Times New Roman"/>
              </a:rPr>
              <a:t> </a:t>
            </a:r>
            <a:r>
              <a:rPr lang="en-US" sz="2800" i="1" dirty="0" err="1">
                <a:latin typeface="Times New Roman"/>
                <a:ea typeface="Calibri"/>
                <a:cs typeface="Times New Roman"/>
              </a:rPr>
              <a:t>lơi</a:t>
            </a:r>
            <a:r>
              <a:rPr lang="en-US" sz="2800" i="1" dirty="0">
                <a:latin typeface="Times New Roman"/>
                <a:ea typeface="Calibri"/>
                <a:cs typeface="Times New Roman"/>
              </a:rPr>
              <a:t> </a:t>
            </a:r>
            <a:r>
              <a:rPr lang="en-US" sz="2800" i="1" dirty="0" err="1">
                <a:latin typeface="Times New Roman"/>
                <a:ea typeface="Calibri"/>
                <a:cs typeface="Times New Roman"/>
              </a:rPr>
              <a:t>lả</a:t>
            </a:r>
            <a:r>
              <a:rPr lang="en-US" sz="2800" i="1" dirty="0">
                <a:latin typeface="Times New Roman"/>
                <a:ea typeface="Calibri"/>
                <a:cs typeface="Times New Roman"/>
              </a:rPr>
              <a:t> qua </a:t>
            </a:r>
            <a:r>
              <a:rPr lang="en-US" sz="2800" i="1" dirty="0" err="1">
                <a:latin typeface="Times New Roman"/>
                <a:ea typeface="Calibri"/>
                <a:cs typeface="Times New Roman"/>
              </a:rPr>
              <a:t>cách</a:t>
            </a:r>
            <a:r>
              <a:rPr lang="en-US" sz="2800" i="1" dirty="0">
                <a:latin typeface="Times New Roman"/>
                <a:ea typeface="Calibri"/>
                <a:cs typeface="Times New Roman"/>
              </a:rPr>
              <a:t> </a:t>
            </a:r>
            <a:r>
              <a:rPr lang="en-US" sz="2800" i="1" dirty="0" err="1">
                <a:latin typeface="Times New Roman"/>
                <a:ea typeface="Calibri"/>
                <a:cs typeface="Times New Roman"/>
              </a:rPr>
              <a:t>sử</a:t>
            </a:r>
            <a:r>
              <a:rPr lang="en-US" sz="2800" i="1" dirty="0">
                <a:latin typeface="Times New Roman"/>
                <a:ea typeface="Calibri"/>
                <a:cs typeface="Times New Roman"/>
              </a:rPr>
              <a:t> </a:t>
            </a:r>
            <a:r>
              <a:rPr lang="en-US" sz="2800" i="1" dirty="0" err="1">
                <a:latin typeface="Times New Roman"/>
                <a:ea typeface="Calibri"/>
                <a:cs typeface="Times New Roman"/>
              </a:rPr>
              <a:t>dụng</a:t>
            </a:r>
            <a:r>
              <a:rPr lang="en-US" sz="2800" i="1" dirty="0">
                <a:latin typeface="Times New Roman"/>
                <a:ea typeface="Calibri"/>
                <a:cs typeface="Times New Roman"/>
              </a:rPr>
              <a:t> </a:t>
            </a:r>
            <a:r>
              <a:rPr lang="en-US" sz="2800" i="1" dirty="0" err="1">
                <a:latin typeface="Times New Roman"/>
                <a:ea typeface="Calibri"/>
                <a:cs typeface="Times New Roman"/>
              </a:rPr>
              <a:t>các</a:t>
            </a:r>
            <a:r>
              <a:rPr lang="en-US" sz="2800" i="1" dirty="0">
                <a:latin typeface="Times New Roman"/>
                <a:ea typeface="Calibri"/>
                <a:cs typeface="Times New Roman"/>
              </a:rPr>
              <a:t> </a:t>
            </a:r>
            <a:r>
              <a:rPr lang="en-US" sz="2800" i="1" dirty="0" err="1">
                <a:latin typeface="Times New Roman"/>
                <a:ea typeface="Calibri"/>
                <a:cs typeface="Times New Roman"/>
              </a:rPr>
              <a:t>địa</a:t>
            </a:r>
            <a:r>
              <a:rPr lang="en-US" sz="2800" i="1" dirty="0">
                <a:latin typeface="Times New Roman"/>
                <a:ea typeface="Calibri"/>
                <a:cs typeface="Times New Roman"/>
              </a:rPr>
              <a:t> </a:t>
            </a:r>
            <a:r>
              <a:rPr lang="en-US" sz="2800" i="1" dirty="0" err="1">
                <a:latin typeface="Times New Roman"/>
                <a:ea typeface="Calibri"/>
                <a:cs typeface="Times New Roman"/>
              </a:rPr>
              <a:t>từ</a:t>
            </a:r>
            <a:r>
              <a:rPr lang="en-US" sz="2800" i="1" dirty="0">
                <a:latin typeface="Times New Roman"/>
                <a:ea typeface="Calibri"/>
                <a:cs typeface="Times New Roman"/>
              </a:rPr>
              <a:t> </a:t>
            </a:r>
            <a:r>
              <a:rPr lang="en-US" sz="2800" i="1" dirty="0" err="1">
                <a:latin typeface="Times New Roman"/>
                <a:ea typeface="Calibri"/>
                <a:cs typeface="Times New Roman"/>
              </a:rPr>
              <a:t>một</a:t>
            </a:r>
            <a:r>
              <a:rPr lang="en-US" sz="2800" i="1" dirty="0">
                <a:latin typeface="Times New Roman"/>
                <a:ea typeface="Calibri"/>
                <a:cs typeface="Times New Roman"/>
              </a:rPr>
              <a:t> </a:t>
            </a:r>
            <a:r>
              <a:rPr lang="en-US" sz="2800" i="1" dirty="0" err="1">
                <a:latin typeface="Times New Roman"/>
                <a:ea typeface="Calibri"/>
                <a:cs typeface="Times New Roman"/>
              </a:rPr>
              <a:t>cách</a:t>
            </a:r>
            <a:r>
              <a:rPr lang="en-US" sz="2800" i="1" dirty="0">
                <a:latin typeface="Times New Roman"/>
                <a:ea typeface="Calibri"/>
                <a:cs typeface="Times New Roman"/>
              </a:rPr>
              <a:t> </a:t>
            </a:r>
            <a:r>
              <a:rPr lang="en-US" sz="2800" i="1" dirty="0" err="1">
                <a:latin typeface="Times New Roman"/>
                <a:ea typeface="Calibri"/>
                <a:cs typeface="Times New Roman"/>
              </a:rPr>
              <a:t>lấp</a:t>
            </a:r>
            <a:r>
              <a:rPr lang="en-US" sz="2800" i="1" dirty="0">
                <a:latin typeface="Times New Roman"/>
                <a:ea typeface="Calibri"/>
                <a:cs typeface="Times New Roman"/>
              </a:rPr>
              <a:t> </a:t>
            </a:r>
            <a:r>
              <a:rPr lang="en-US" sz="2800" i="1" dirty="0" err="1">
                <a:latin typeface="Times New Roman"/>
                <a:ea typeface="Calibri"/>
                <a:cs typeface="Times New Roman"/>
              </a:rPr>
              <a:t>lửng</a:t>
            </a:r>
            <a:r>
              <a:rPr lang="en-US" sz="2800" i="1" dirty="0">
                <a:latin typeface="Times New Roman"/>
                <a:ea typeface="Calibri"/>
                <a:cs typeface="Times New Roman"/>
              </a:rPr>
              <a:t> “</a:t>
            </a:r>
            <a:r>
              <a:rPr lang="en-US" sz="2800" i="1" dirty="0" err="1">
                <a:latin typeface="Times New Roman"/>
                <a:ea typeface="Calibri"/>
                <a:cs typeface="Times New Roman"/>
              </a:rPr>
              <a:t>đồng</a:t>
            </a:r>
            <a:r>
              <a:rPr lang="en-US" sz="2800" i="1" dirty="0">
                <a:latin typeface="Times New Roman"/>
                <a:ea typeface="Calibri"/>
                <a:cs typeface="Times New Roman"/>
              </a:rPr>
              <a:t> </a:t>
            </a:r>
            <a:r>
              <a:rPr lang="en-US" sz="2800" i="1" dirty="0" err="1">
                <a:latin typeface="Times New Roman"/>
                <a:ea typeface="Calibri"/>
                <a:cs typeface="Times New Roman"/>
              </a:rPr>
              <a:t>tôi</a:t>
            </a:r>
            <a:r>
              <a:rPr lang="en-US" sz="2800" i="1" dirty="0">
                <a:latin typeface="Times New Roman"/>
                <a:ea typeface="Calibri"/>
                <a:cs typeface="Times New Roman"/>
              </a:rPr>
              <a:t>” - “</a:t>
            </a:r>
            <a:r>
              <a:rPr lang="en-US" sz="2800" i="1" dirty="0" err="1">
                <a:latin typeface="Times New Roman"/>
                <a:ea typeface="Calibri"/>
                <a:cs typeface="Times New Roman"/>
              </a:rPr>
              <a:t>đồng</a:t>
            </a:r>
            <a:r>
              <a:rPr lang="en-US" sz="2800" i="1" dirty="0">
                <a:latin typeface="Times New Roman"/>
                <a:ea typeface="Calibri"/>
                <a:cs typeface="Times New Roman"/>
              </a:rPr>
              <a:t> </a:t>
            </a:r>
            <a:r>
              <a:rPr lang="en-US" sz="2800" i="1" dirty="0" err="1">
                <a:latin typeface="Times New Roman"/>
                <a:ea typeface="Calibri"/>
                <a:cs typeface="Times New Roman"/>
              </a:rPr>
              <a:t>nàng</a:t>
            </a:r>
            <a:r>
              <a:rPr lang="en-US" sz="2800" i="1" dirty="0">
                <a:latin typeface="Times New Roman"/>
                <a:ea typeface="Calibri"/>
                <a:cs typeface="Times New Roman"/>
              </a:rPr>
              <a:t>” - “</a:t>
            </a:r>
            <a:r>
              <a:rPr lang="en-US" sz="2800" i="1" dirty="0" err="1">
                <a:latin typeface="Times New Roman"/>
                <a:ea typeface="Calibri"/>
                <a:cs typeface="Times New Roman"/>
              </a:rPr>
              <a:t>đồng</a:t>
            </a:r>
            <a:r>
              <a:rPr lang="en-US" sz="2800" i="1" dirty="0">
                <a:latin typeface="Times New Roman"/>
                <a:ea typeface="Calibri"/>
                <a:cs typeface="Times New Roman"/>
              </a:rPr>
              <a:t> </a:t>
            </a:r>
            <a:r>
              <a:rPr lang="en-US" sz="2800" i="1" dirty="0" err="1">
                <a:latin typeface="Times New Roman"/>
                <a:ea typeface="Calibri"/>
                <a:cs typeface="Times New Roman"/>
              </a:rPr>
              <a:t>anh</a:t>
            </a:r>
            <a:r>
              <a:rPr lang="en-US" sz="2800" i="1" dirty="0">
                <a:latin typeface="Times New Roman"/>
                <a:ea typeface="Calibri"/>
                <a:cs typeface="Times New Roman"/>
              </a:rPr>
              <a:t>”.</a:t>
            </a:r>
            <a:endParaRPr lang="en-US" sz="2800" dirty="0">
              <a:ea typeface="Calibri"/>
              <a:cs typeface="Times New Roman"/>
            </a:endParaRPr>
          </a:p>
          <a:p>
            <a:pPr algn="just">
              <a:lnSpc>
                <a:spcPct val="107000"/>
              </a:lnSpc>
            </a:pPr>
            <a:endParaRPr lang="en-US" sz="2400" dirty="0">
              <a:solidFill>
                <a:prstClr val="black"/>
              </a:solidFill>
              <a:ea typeface="Calibri"/>
              <a:cs typeface="Times New Roman"/>
            </a:endParaRPr>
          </a:p>
        </p:txBody>
      </p:sp>
      <p:sp>
        <p:nvSpPr>
          <p:cNvPr id="4" name="Rectangle 3"/>
          <p:cNvSpPr/>
          <p:nvPr/>
        </p:nvSpPr>
        <p:spPr>
          <a:xfrm>
            <a:off x="251520" y="4365104"/>
            <a:ext cx="8568952" cy="2610651"/>
          </a:xfrm>
          <a:prstGeom prst="rect">
            <a:avLst/>
          </a:prstGeom>
        </p:spPr>
        <p:txBody>
          <a:bodyPr wrap="square">
            <a:spAutoFit/>
          </a:bodyPr>
          <a:lstStyle/>
          <a:p>
            <a:pPr algn="just">
              <a:lnSpc>
                <a:spcPct val="107000"/>
              </a:lnSpc>
            </a:pPr>
            <a:r>
              <a:rPr lang="en-US" sz="2600" dirty="0">
                <a:latin typeface="Times New Roman"/>
                <a:ea typeface="Calibri"/>
                <a:cs typeface="Times New Roman"/>
              </a:rPr>
              <a:t>- </a:t>
            </a:r>
            <a:r>
              <a:rPr lang="en-US" sz="2600" dirty="0" err="1">
                <a:latin typeface="Times New Roman"/>
                <a:ea typeface="Calibri"/>
                <a:cs typeface="Times New Roman"/>
              </a:rPr>
              <a:t>Lời</a:t>
            </a:r>
            <a:r>
              <a:rPr lang="en-US" sz="2600" dirty="0">
                <a:latin typeface="Times New Roman"/>
                <a:ea typeface="Calibri"/>
                <a:cs typeface="Times New Roman"/>
              </a:rPr>
              <a:t> </a:t>
            </a:r>
            <a:r>
              <a:rPr lang="en-US" sz="2600" dirty="0" err="1">
                <a:latin typeface="Times New Roman"/>
                <a:ea typeface="Calibri"/>
                <a:cs typeface="Times New Roman"/>
              </a:rPr>
              <a:t>bình</a:t>
            </a:r>
            <a:r>
              <a:rPr lang="en-US" sz="2600" dirty="0">
                <a:latin typeface="Times New Roman"/>
                <a:ea typeface="Calibri"/>
                <a:cs typeface="Times New Roman"/>
              </a:rPr>
              <a:t> </a:t>
            </a:r>
            <a:r>
              <a:rPr lang="en-US" sz="2600" dirty="0" err="1">
                <a:latin typeface="Times New Roman"/>
                <a:ea typeface="Calibri"/>
                <a:cs typeface="Times New Roman"/>
              </a:rPr>
              <a:t>kết</a:t>
            </a:r>
            <a:r>
              <a:rPr lang="en-US" sz="2600" dirty="0">
                <a:latin typeface="Times New Roman"/>
                <a:ea typeface="Calibri"/>
                <a:cs typeface="Times New Roman"/>
              </a:rPr>
              <a:t> </a:t>
            </a:r>
            <a:r>
              <a:rPr lang="en-US" sz="2600" dirty="0" err="1">
                <a:latin typeface="Times New Roman"/>
                <a:ea typeface="Calibri"/>
                <a:cs typeface="Times New Roman"/>
              </a:rPr>
              <a:t>hợp</a:t>
            </a:r>
            <a:r>
              <a:rPr lang="en-US" sz="2600" dirty="0">
                <a:latin typeface="Times New Roman"/>
                <a:ea typeface="Calibri"/>
                <a:cs typeface="Times New Roman"/>
              </a:rPr>
              <a:t> </a:t>
            </a:r>
            <a:r>
              <a:rPr lang="en-US" sz="2600" dirty="0" err="1">
                <a:latin typeface="Times New Roman"/>
                <a:ea typeface="Calibri"/>
                <a:cs typeface="Times New Roman"/>
              </a:rPr>
              <a:t>giữa</a:t>
            </a:r>
            <a:r>
              <a:rPr lang="en-US" sz="2600" dirty="0">
                <a:latin typeface="Times New Roman"/>
                <a:ea typeface="Calibri"/>
                <a:cs typeface="Times New Roman"/>
              </a:rPr>
              <a:t> so </a:t>
            </a:r>
            <a:r>
              <a:rPr lang="en-US" sz="2600" dirty="0" err="1">
                <a:latin typeface="Times New Roman"/>
                <a:ea typeface="Calibri"/>
                <a:cs typeface="Times New Roman"/>
              </a:rPr>
              <a:t>sánh</a:t>
            </a:r>
            <a:r>
              <a:rPr lang="en-US" sz="2600" dirty="0">
                <a:latin typeface="Times New Roman"/>
                <a:ea typeface="Calibri"/>
                <a:cs typeface="Times New Roman"/>
              </a:rPr>
              <a:t> </a:t>
            </a:r>
            <a:r>
              <a:rPr lang="en-US" sz="2600" dirty="0" err="1">
                <a:latin typeface="Times New Roman"/>
                <a:ea typeface="Calibri"/>
                <a:cs typeface="Times New Roman"/>
              </a:rPr>
              <a:t>và</a:t>
            </a:r>
            <a:r>
              <a:rPr lang="en-US" sz="2600" dirty="0">
                <a:latin typeface="Times New Roman"/>
                <a:ea typeface="Calibri"/>
                <a:cs typeface="Times New Roman"/>
              </a:rPr>
              <a:t> </a:t>
            </a:r>
            <a:r>
              <a:rPr lang="en-US" sz="2600" dirty="0" err="1">
                <a:latin typeface="Times New Roman"/>
                <a:ea typeface="Calibri"/>
                <a:cs typeface="Times New Roman"/>
              </a:rPr>
              <a:t>phát</a:t>
            </a:r>
            <a:r>
              <a:rPr lang="en-US" sz="2600" dirty="0">
                <a:latin typeface="Times New Roman"/>
                <a:ea typeface="Calibri"/>
                <a:cs typeface="Times New Roman"/>
              </a:rPr>
              <a:t> </a:t>
            </a:r>
            <a:r>
              <a:rPr lang="en-US" sz="2600" dirty="0" err="1">
                <a:latin typeface="Times New Roman"/>
                <a:ea typeface="Calibri"/>
                <a:cs typeface="Times New Roman"/>
              </a:rPr>
              <a:t>hiện</a:t>
            </a:r>
            <a:r>
              <a:rPr lang="en-US" sz="2600" dirty="0">
                <a:latin typeface="Times New Roman"/>
                <a:ea typeface="Calibri"/>
                <a:cs typeface="Times New Roman"/>
              </a:rPr>
              <a:t>: </a:t>
            </a:r>
            <a:r>
              <a:rPr lang="en-US" sz="2600" i="1" dirty="0" err="1">
                <a:latin typeface="Times New Roman"/>
                <a:ea typeface="Calibri"/>
                <a:cs typeface="Times New Roman"/>
              </a:rPr>
              <a:t>Nhịp</a:t>
            </a:r>
            <a:r>
              <a:rPr lang="en-US" sz="2600" i="1" dirty="0">
                <a:latin typeface="Times New Roman"/>
                <a:ea typeface="Calibri"/>
                <a:cs typeface="Times New Roman"/>
              </a:rPr>
              <a:t> </a:t>
            </a:r>
            <a:r>
              <a:rPr lang="en-US" sz="2600" i="1" dirty="0" err="1">
                <a:latin typeface="Times New Roman"/>
                <a:ea typeface="Calibri"/>
                <a:cs typeface="Times New Roman"/>
              </a:rPr>
              <a:t>điệu</a:t>
            </a:r>
            <a:r>
              <a:rPr lang="en-US" sz="2600" i="1" dirty="0">
                <a:latin typeface="Times New Roman"/>
                <a:ea typeface="Calibri"/>
                <a:cs typeface="Times New Roman"/>
              </a:rPr>
              <a:t> </a:t>
            </a:r>
            <a:r>
              <a:rPr lang="en-US" sz="2600" i="1" dirty="0" err="1">
                <a:latin typeface="Times New Roman"/>
                <a:ea typeface="Calibri"/>
                <a:cs typeface="Times New Roman"/>
              </a:rPr>
              <a:t>và</a:t>
            </a:r>
            <a:r>
              <a:rPr lang="en-US" sz="2600" i="1" dirty="0">
                <a:latin typeface="Times New Roman"/>
                <a:ea typeface="Calibri"/>
                <a:cs typeface="Times New Roman"/>
              </a:rPr>
              <a:t> </a:t>
            </a:r>
            <a:r>
              <a:rPr lang="en-US" sz="2600" i="1" dirty="0" err="1">
                <a:latin typeface="Times New Roman"/>
                <a:ea typeface="Calibri"/>
                <a:cs typeface="Times New Roman"/>
              </a:rPr>
              <a:t>lời</a:t>
            </a:r>
            <a:r>
              <a:rPr lang="en-US" sz="2600" i="1" dirty="0">
                <a:latin typeface="Times New Roman"/>
                <a:ea typeface="Calibri"/>
                <a:cs typeface="Times New Roman"/>
              </a:rPr>
              <a:t> </a:t>
            </a:r>
            <a:r>
              <a:rPr lang="en-US" sz="2600" i="1" dirty="0" err="1">
                <a:latin typeface="Times New Roman"/>
                <a:ea typeface="Calibri"/>
                <a:cs typeface="Times New Roman"/>
              </a:rPr>
              <a:t>thơ</a:t>
            </a:r>
            <a:r>
              <a:rPr lang="en-US" sz="2600" i="1" dirty="0">
                <a:latin typeface="Times New Roman"/>
                <a:ea typeface="Calibri"/>
                <a:cs typeface="Times New Roman"/>
              </a:rPr>
              <a:t> </a:t>
            </a:r>
            <a:r>
              <a:rPr lang="en-US" sz="2600" i="1" dirty="0" err="1">
                <a:latin typeface="Times New Roman"/>
                <a:ea typeface="Calibri"/>
                <a:cs typeface="Times New Roman"/>
              </a:rPr>
              <a:t>gợi</a:t>
            </a:r>
            <a:r>
              <a:rPr lang="en-US" sz="2600" i="1" dirty="0">
                <a:latin typeface="Times New Roman"/>
                <a:ea typeface="Calibri"/>
                <a:cs typeface="Times New Roman"/>
              </a:rPr>
              <a:t> </a:t>
            </a:r>
            <a:r>
              <a:rPr lang="en-US" sz="2600" i="1" dirty="0" err="1">
                <a:latin typeface="Times New Roman"/>
                <a:ea typeface="Calibri"/>
                <a:cs typeface="Times New Roman"/>
              </a:rPr>
              <a:t>nhớ</a:t>
            </a:r>
            <a:r>
              <a:rPr lang="en-US" sz="2600" i="1" dirty="0">
                <a:latin typeface="Times New Roman"/>
                <a:ea typeface="Calibri"/>
                <a:cs typeface="Times New Roman"/>
              </a:rPr>
              <a:t> </a:t>
            </a:r>
            <a:r>
              <a:rPr lang="en-US" sz="2600" i="1" dirty="0" err="1">
                <a:latin typeface="Times New Roman"/>
                <a:ea typeface="Calibri"/>
                <a:cs typeface="Times New Roman"/>
              </a:rPr>
              <a:t>đến</a:t>
            </a:r>
            <a:r>
              <a:rPr lang="en-US" sz="2600" i="1" dirty="0">
                <a:latin typeface="Times New Roman"/>
                <a:ea typeface="Calibri"/>
                <a:cs typeface="Times New Roman"/>
              </a:rPr>
              <a:t> </a:t>
            </a:r>
            <a:r>
              <a:rPr lang="en-US" sz="2600" i="1" dirty="0" err="1">
                <a:latin typeface="Times New Roman"/>
                <a:ea typeface="Calibri"/>
                <a:cs typeface="Times New Roman"/>
              </a:rPr>
              <a:t>cách</a:t>
            </a:r>
            <a:r>
              <a:rPr lang="en-US" sz="2600" i="1" dirty="0">
                <a:latin typeface="Times New Roman"/>
                <a:ea typeface="Calibri"/>
                <a:cs typeface="Times New Roman"/>
              </a:rPr>
              <a:t> </a:t>
            </a:r>
            <a:r>
              <a:rPr lang="en-US" sz="2600" i="1" dirty="0" err="1">
                <a:latin typeface="Times New Roman"/>
                <a:ea typeface="Calibri"/>
                <a:cs typeface="Times New Roman"/>
              </a:rPr>
              <a:t>nói</a:t>
            </a:r>
            <a:r>
              <a:rPr lang="en-US" sz="2600" i="1" dirty="0">
                <a:latin typeface="Times New Roman"/>
                <a:ea typeface="Calibri"/>
                <a:cs typeface="Times New Roman"/>
              </a:rPr>
              <a:t> </a:t>
            </a:r>
            <a:r>
              <a:rPr lang="en-US" sz="2600" i="1" dirty="0" err="1">
                <a:latin typeface="Times New Roman"/>
                <a:ea typeface="Calibri"/>
                <a:cs typeface="Times New Roman"/>
              </a:rPr>
              <a:t>đưa</a:t>
            </a:r>
            <a:r>
              <a:rPr lang="en-US" sz="2600" i="1" dirty="0">
                <a:latin typeface="Times New Roman"/>
                <a:ea typeface="Calibri"/>
                <a:cs typeface="Times New Roman"/>
              </a:rPr>
              <a:t> </a:t>
            </a:r>
            <a:r>
              <a:rPr lang="en-US" sz="2600" i="1" dirty="0" err="1">
                <a:latin typeface="Times New Roman"/>
                <a:ea typeface="Calibri"/>
                <a:cs typeface="Times New Roman"/>
              </a:rPr>
              <a:t>đẩy</a:t>
            </a:r>
            <a:r>
              <a:rPr lang="en-US" sz="2600" i="1" dirty="0">
                <a:latin typeface="Times New Roman"/>
                <a:ea typeface="Calibri"/>
                <a:cs typeface="Times New Roman"/>
              </a:rPr>
              <a:t>, </a:t>
            </a:r>
            <a:r>
              <a:rPr lang="en-US" sz="2600" i="1" dirty="0" err="1">
                <a:latin typeface="Times New Roman"/>
                <a:ea typeface="Calibri"/>
                <a:cs typeface="Times New Roman"/>
              </a:rPr>
              <a:t>duyên</a:t>
            </a:r>
            <a:r>
              <a:rPr lang="en-US" sz="2600" i="1" dirty="0">
                <a:latin typeface="Times New Roman"/>
                <a:ea typeface="Calibri"/>
                <a:cs typeface="Times New Roman"/>
              </a:rPr>
              <a:t> </a:t>
            </a:r>
            <a:r>
              <a:rPr lang="en-US" sz="2600" i="1" dirty="0" err="1">
                <a:latin typeface="Times New Roman"/>
                <a:ea typeface="Calibri"/>
                <a:cs typeface="Times New Roman"/>
              </a:rPr>
              <a:t>dáng</a:t>
            </a:r>
            <a:r>
              <a:rPr lang="en-US" sz="2600" i="1" dirty="0">
                <a:latin typeface="Times New Roman"/>
                <a:ea typeface="Calibri"/>
                <a:cs typeface="Times New Roman"/>
              </a:rPr>
              <a:t> </a:t>
            </a:r>
            <a:r>
              <a:rPr lang="en-US" sz="2600" i="1" dirty="0" err="1">
                <a:latin typeface="Times New Roman"/>
                <a:ea typeface="Calibri"/>
                <a:cs typeface="Times New Roman"/>
              </a:rPr>
              <a:t>thường</a:t>
            </a:r>
            <a:r>
              <a:rPr lang="en-US" sz="2600" i="1" dirty="0">
                <a:latin typeface="Times New Roman"/>
                <a:ea typeface="Calibri"/>
                <a:cs typeface="Times New Roman"/>
              </a:rPr>
              <a:t> </a:t>
            </a:r>
            <a:r>
              <a:rPr lang="en-US" sz="2600" i="1" dirty="0" err="1">
                <a:latin typeface="Times New Roman"/>
                <a:ea typeface="Calibri"/>
                <a:cs typeface="Times New Roman"/>
              </a:rPr>
              <a:t>bắt</a:t>
            </a:r>
            <a:r>
              <a:rPr lang="en-US" sz="2600" i="1" dirty="0">
                <a:latin typeface="Times New Roman"/>
                <a:ea typeface="Calibri"/>
                <a:cs typeface="Times New Roman"/>
              </a:rPr>
              <a:t> </a:t>
            </a:r>
            <a:r>
              <a:rPr lang="en-US" sz="2600" i="1" dirty="0" err="1">
                <a:latin typeface="Times New Roman"/>
                <a:ea typeface="Calibri"/>
                <a:cs typeface="Times New Roman"/>
              </a:rPr>
              <a:t>gạp</a:t>
            </a:r>
            <a:r>
              <a:rPr lang="en-US" sz="2600" i="1" dirty="0">
                <a:latin typeface="Times New Roman"/>
                <a:ea typeface="Calibri"/>
                <a:cs typeface="Times New Roman"/>
              </a:rPr>
              <a:t> </a:t>
            </a:r>
            <a:r>
              <a:rPr lang="en-US" sz="2600" i="1" dirty="0" err="1">
                <a:latin typeface="Times New Roman"/>
                <a:ea typeface="Calibri"/>
                <a:cs typeface="Times New Roman"/>
              </a:rPr>
              <a:t>trong</a:t>
            </a:r>
            <a:r>
              <a:rPr lang="en-US" sz="2600" i="1" dirty="0">
                <a:latin typeface="Times New Roman"/>
                <a:ea typeface="Calibri"/>
                <a:cs typeface="Times New Roman"/>
              </a:rPr>
              <a:t> </a:t>
            </a:r>
            <a:r>
              <a:rPr lang="en-US" sz="2600" i="1" dirty="0" err="1">
                <a:latin typeface="Times New Roman"/>
                <a:ea typeface="Calibri"/>
                <a:cs typeface="Times New Roman"/>
              </a:rPr>
              <a:t>ca</a:t>
            </a:r>
            <a:r>
              <a:rPr lang="en-US" sz="2600" i="1" dirty="0">
                <a:latin typeface="Times New Roman"/>
                <a:ea typeface="Calibri"/>
                <a:cs typeface="Times New Roman"/>
              </a:rPr>
              <a:t> </a:t>
            </a:r>
            <a:r>
              <a:rPr lang="en-US" sz="2600" i="1" dirty="0" err="1">
                <a:latin typeface="Times New Roman"/>
                <a:ea typeface="Calibri"/>
                <a:cs typeface="Times New Roman"/>
              </a:rPr>
              <a:t>dao</a:t>
            </a:r>
            <a:r>
              <a:rPr lang="en-US" sz="2600" i="1" dirty="0">
                <a:latin typeface="Times New Roman"/>
                <a:ea typeface="Calibri"/>
                <a:cs typeface="Times New Roman"/>
              </a:rPr>
              <a:t> </a:t>
            </a:r>
            <a:r>
              <a:rPr lang="en-US" sz="2600" i="1" dirty="0" err="1">
                <a:latin typeface="Times New Roman"/>
                <a:ea typeface="Calibri"/>
                <a:cs typeface="Times New Roman"/>
              </a:rPr>
              <a:t>xưa</a:t>
            </a:r>
            <a:r>
              <a:rPr lang="en-US" sz="2600" i="1" dirty="0">
                <a:latin typeface="Times New Roman"/>
                <a:ea typeface="Calibri"/>
                <a:cs typeface="Times New Roman"/>
              </a:rPr>
              <a:t>, </a:t>
            </a:r>
            <a:r>
              <a:rPr lang="en-US" sz="2600" i="1" dirty="0" err="1">
                <a:latin typeface="Times New Roman"/>
                <a:ea typeface="Calibri"/>
                <a:cs typeface="Times New Roman"/>
              </a:rPr>
              <a:t>nhưng</a:t>
            </a:r>
            <a:r>
              <a:rPr lang="en-US" sz="2600" i="1" dirty="0">
                <a:latin typeface="Times New Roman"/>
                <a:ea typeface="Calibri"/>
                <a:cs typeface="Times New Roman"/>
              </a:rPr>
              <a:t> </a:t>
            </a:r>
            <a:r>
              <a:rPr lang="en-US" sz="2600" i="1" dirty="0" err="1">
                <a:latin typeface="Times New Roman"/>
                <a:ea typeface="Calibri"/>
                <a:cs typeface="Times New Roman"/>
              </a:rPr>
              <a:t>cảm</a:t>
            </a:r>
            <a:r>
              <a:rPr lang="en-US" sz="2600" i="1" dirty="0">
                <a:latin typeface="Times New Roman"/>
                <a:ea typeface="Calibri"/>
                <a:cs typeface="Times New Roman"/>
              </a:rPr>
              <a:t> </a:t>
            </a:r>
            <a:r>
              <a:rPr lang="en-US" sz="2600" i="1" dirty="0" err="1">
                <a:latin typeface="Times New Roman"/>
                <a:ea typeface="Calibri"/>
                <a:cs typeface="Times New Roman"/>
              </a:rPr>
              <a:t>xúc</a:t>
            </a:r>
            <a:r>
              <a:rPr lang="en-US" sz="2600" i="1" dirty="0">
                <a:latin typeface="Times New Roman"/>
                <a:ea typeface="Calibri"/>
                <a:cs typeface="Times New Roman"/>
              </a:rPr>
              <a:t> </a:t>
            </a:r>
            <a:r>
              <a:rPr lang="en-US" sz="2600" i="1" dirty="0" err="1">
                <a:latin typeface="Times New Roman"/>
                <a:ea typeface="Calibri"/>
                <a:cs typeface="Times New Roman"/>
              </a:rPr>
              <a:t>chứa</a:t>
            </a:r>
            <a:r>
              <a:rPr lang="en-US" sz="2600" i="1" dirty="0">
                <a:latin typeface="Times New Roman"/>
                <a:ea typeface="Calibri"/>
                <a:cs typeface="Times New Roman"/>
              </a:rPr>
              <a:t> </a:t>
            </a:r>
            <a:r>
              <a:rPr lang="en-US" sz="2600" i="1" dirty="0" err="1">
                <a:latin typeface="Times New Roman"/>
                <a:ea typeface="Calibri"/>
                <a:cs typeface="Times New Roman"/>
              </a:rPr>
              <a:t>đựng</a:t>
            </a:r>
            <a:r>
              <a:rPr lang="en-US" sz="2600" i="1" dirty="0">
                <a:latin typeface="Times New Roman"/>
                <a:ea typeface="Calibri"/>
                <a:cs typeface="Times New Roman"/>
              </a:rPr>
              <a:t> </a:t>
            </a:r>
            <a:r>
              <a:rPr lang="en-US" sz="2600" i="1" dirty="0" err="1">
                <a:latin typeface="Times New Roman"/>
                <a:ea typeface="Calibri"/>
                <a:cs typeface="Times New Roman"/>
              </a:rPr>
              <a:t>trong</a:t>
            </a:r>
            <a:r>
              <a:rPr lang="en-US" sz="2600" i="1" dirty="0">
                <a:latin typeface="Times New Roman"/>
                <a:ea typeface="Calibri"/>
                <a:cs typeface="Times New Roman"/>
              </a:rPr>
              <a:t> </a:t>
            </a:r>
            <a:r>
              <a:rPr lang="en-US" sz="2600" i="1" dirty="0" err="1">
                <a:latin typeface="Times New Roman"/>
                <a:ea typeface="Calibri"/>
                <a:cs typeface="Times New Roman"/>
              </a:rPr>
              <a:t>đó</a:t>
            </a:r>
            <a:r>
              <a:rPr lang="en-US" sz="2600" i="1" dirty="0">
                <a:latin typeface="Times New Roman"/>
                <a:ea typeface="Calibri"/>
                <a:cs typeface="Times New Roman"/>
              </a:rPr>
              <a:t> </a:t>
            </a:r>
            <a:r>
              <a:rPr lang="en-US" sz="2600" i="1" dirty="0" err="1">
                <a:latin typeface="Times New Roman"/>
                <a:ea typeface="Calibri"/>
                <a:cs typeface="Times New Roman"/>
              </a:rPr>
              <a:t>lại</a:t>
            </a:r>
            <a:r>
              <a:rPr lang="en-US" sz="2600" i="1" dirty="0">
                <a:latin typeface="Times New Roman"/>
                <a:ea typeface="Calibri"/>
                <a:cs typeface="Times New Roman"/>
              </a:rPr>
              <a:t> </a:t>
            </a:r>
            <a:r>
              <a:rPr lang="en-US" sz="2600" i="1" dirty="0" err="1">
                <a:latin typeface="Times New Roman"/>
                <a:ea typeface="Calibri"/>
                <a:cs typeface="Times New Roman"/>
              </a:rPr>
              <a:t>là</a:t>
            </a:r>
            <a:r>
              <a:rPr lang="en-US" sz="2600" i="1" dirty="0">
                <a:latin typeface="Times New Roman"/>
                <a:ea typeface="Calibri"/>
                <a:cs typeface="Times New Roman"/>
              </a:rPr>
              <a:t> </a:t>
            </a:r>
            <a:r>
              <a:rPr lang="en-US" sz="2600" i="1" dirty="0" err="1">
                <a:latin typeface="Times New Roman"/>
                <a:ea typeface="Calibri"/>
                <a:cs typeface="Times New Roman"/>
              </a:rPr>
              <a:t>một</a:t>
            </a:r>
            <a:r>
              <a:rPr lang="en-US" sz="2600" i="1" dirty="0">
                <a:latin typeface="Times New Roman"/>
                <a:ea typeface="Calibri"/>
                <a:cs typeface="Times New Roman"/>
              </a:rPr>
              <a:t> </a:t>
            </a:r>
            <a:r>
              <a:rPr lang="en-US" sz="2600" i="1" dirty="0" err="1">
                <a:latin typeface="Times New Roman"/>
                <a:ea typeface="Calibri"/>
                <a:cs typeface="Times New Roman"/>
              </a:rPr>
              <a:t>tình</a:t>
            </a:r>
            <a:r>
              <a:rPr lang="en-US" sz="2600" i="1" dirty="0">
                <a:latin typeface="Times New Roman"/>
                <a:ea typeface="Calibri"/>
                <a:cs typeface="Times New Roman"/>
              </a:rPr>
              <a:t> </a:t>
            </a:r>
            <a:r>
              <a:rPr lang="en-US" sz="2600" i="1" dirty="0" err="1">
                <a:latin typeface="Times New Roman"/>
                <a:ea typeface="Calibri"/>
                <a:cs typeface="Times New Roman"/>
              </a:rPr>
              <a:t>điệu</a:t>
            </a:r>
            <a:r>
              <a:rPr lang="en-US" sz="2600" i="1" dirty="0">
                <a:latin typeface="Times New Roman"/>
                <a:ea typeface="Calibri"/>
                <a:cs typeface="Times New Roman"/>
              </a:rPr>
              <a:t> </a:t>
            </a:r>
            <a:r>
              <a:rPr lang="en-US" sz="2600" i="1" dirty="0" err="1">
                <a:latin typeface="Times New Roman"/>
                <a:ea typeface="Calibri"/>
                <a:cs typeface="Times New Roman"/>
              </a:rPr>
              <a:t>mới</a:t>
            </a:r>
            <a:r>
              <a:rPr lang="en-US" sz="2600" i="1" dirty="0">
                <a:latin typeface="Times New Roman"/>
                <a:ea typeface="Calibri"/>
                <a:cs typeface="Times New Roman"/>
              </a:rPr>
              <a:t>. </a:t>
            </a:r>
            <a:r>
              <a:rPr lang="en-US" sz="2600" i="1" dirty="0" err="1">
                <a:latin typeface="Times New Roman"/>
                <a:ea typeface="Calibri"/>
                <a:cs typeface="Times New Roman"/>
              </a:rPr>
              <a:t>Điệu</a:t>
            </a:r>
            <a:r>
              <a:rPr lang="en-US" sz="2600" i="1" dirty="0">
                <a:latin typeface="Times New Roman"/>
                <a:ea typeface="Calibri"/>
                <a:cs typeface="Times New Roman"/>
              </a:rPr>
              <a:t> </a:t>
            </a:r>
            <a:r>
              <a:rPr lang="en-US" sz="2600" i="1" dirty="0" err="1">
                <a:latin typeface="Times New Roman"/>
                <a:ea typeface="Calibri"/>
                <a:cs typeface="Times New Roman"/>
              </a:rPr>
              <a:t>cảm</a:t>
            </a:r>
            <a:r>
              <a:rPr lang="en-US" sz="2600" i="1" dirty="0">
                <a:latin typeface="Times New Roman"/>
                <a:ea typeface="Calibri"/>
                <a:cs typeface="Times New Roman"/>
              </a:rPr>
              <a:t> </a:t>
            </a:r>
            <a:r>
              <a:rPr lang="en-US" sz="2600" i="1" dirty="0" err="1">
                <a:latin typeface="Times New Roman"/>
                <a:ea typeface="Calibri"/>
                <a:cs typeface="Times New Roman"/>
              </a:rPr>
              <a:t>xúc</a:t>
            </a:r>
            <a:r>
              <a:rPr lang="en-US" sz="2600" i="1" dirty="0">
                <a:latin typeface="Times New Roman"/>
                <a:ea typeface="Calibri"/>
                <a:cs typeface="Times New Roman"/>
              </a:rPr>
              <a:t> </a:t>
            </a:r>
            <a:r>
              <a:rPr lang="en-US" sz="2600" i="1" dirty="0" err="1">
                <a:latin typeface="Times New Roman"/>
                <a:ea typeface="Calibri"/>
                <a:cs typeface="Times New Roman"/>
              </a:rPr>
              <a:t>trong</a:t>
            </a:r>
            <a:r>
              <a:rPr lang="en-US" sz="2600" i="1" dirty="0">
                <a:latin typeface="Times New Roman"/>
                <a:ea typeface="Calibri"/>
                <a:cs typeface="Times New Roman"/>
              </a:rPr>
              <a:t> </a:t>
            </a:r>
            <a:r>
              <a:rPr lang="en-US" sz="2600" i="1" dirty="0" err="1">
                <a:latin typeface="Times New Roman"/>
                <a:ea typeface="Calibri"/>
                <a:cs typeface="Times New Roman"/>
              </a:rPr>
              <a:t>bì</a:t>
            </a:r>
            <a:r>
              <a:rPr lang="en-US" sz="2600" i="1" dirty="0">
                <a:latin typeface="Times New Roman"/>
                <a:ea typeface="Calibri"/>
                <a:cs typeface="Times New Roman"/>
              </a:rPr>
              <a:t> </a:t>
            </a:r>
            <a:r>
              <a:rPr lang="en-US" sz="2600" i="1" dirty="0" err="1">
                <a:latin typeface="Times New Roman"/>
                <a:ea typeface="Calibri"/>
                <a:cs typeface="Times New Roman"/>
              </a:rPr>
              <a:t>thơ</a:t>
            </a:r>
            <a:r>
              <a:rPr lang="en-US" sz="2600" i="1" dirty="0">
                <a:latin typeface="Times New Roman"/>
                <a:ea typeface="Calibri"/>
                <a:cs typeface="Times New Roman"/>
              </a:rPr>
              <a:t> </a:t>
            </a:r>
            <a:r>
              <a:rPr lang="en-US" sz="2600" i="1" dirty="0" err="1">
                <a:latin typeface="Times New Roman"/>
                <a:ea typeface="Calibri"/>
                <a:cs typeface="Times New Roman"/>
              </a:rPr>
              <a:t>chính</a:t>
            </a:r>
            <a:r>
              <a:rPr lang="en-US" sz="2600" i="1" dirty="0">
                <a:latin typeface="Times New Roman"/>
                <a:ea typeface="Calibri"/>
                <a:cs typeface="Times New Roman"/>
              </a:rPr>
              <a:t> </a:t>
            </a:r>
            <a:r>
              <a:rPr lang="en-US" sz="2600" i="1" dirty="0" err="1">
                <a:latin typeface="Times New Roman"/>
                <a:ea typeface="Calibri"/>
                <a:cs typeface="Times New Roman"/>
              </a:rPr>
              <a:t>là</a:t>
            </a:r>
            <a:r>
              <a:rPr lang="en-US" sz="2600" i="1" dirty="0">
                <a:latin typeface="Times New Roman"/>
                <a:ea typeface="Calibri"/>
                <a:cs typeface="Times New Roman"/>
              </a:rPr>
              <a:t> </a:t>
            </a:r>
            <a:r>
              <a:rPr lang="en-US" sz="2600" i="1" dirty="0" err="1">
                <a:latin typeface="Times New Roman"/>
                <a:ea typeface="Calibri"/>
                <a:cs typeface="Times New Roman"/>
              </a:rPr>
              <a:t>một</a:t>
            </a:r>
            <a:r>
              <a:rPr lang="en-US" sz="2600" i="1" dirty="0">
                <a:latin typeface="Times New Roman"/>
                <a:ea typeface="Calibri"/>
                <a:cs typeface="Times New Roman"/>
              </a:rPr>
              <a:t> </a:t>
            </a:r>
            <a:r>
              <a:rPr lang="en-US" sz="2600" i="1" dirty="0" err="1">
                <a:latin typeface="Times New Roman"/>
                <a:ea typeface="Calibri"/>
                <a:cs typeface="Times New Roman"/>
              </a:rPr>
              <a:t>biểu</a:t>
            </a:r>
            <a:r>
              <a:rPr lang="en-US" sz="2600" i="1" dirty="0">
                <a:latin typeface="Times New Roman"/>
                <a:ea typeface="Calibri"/>
                <a:cs typeface="Times New Roman"/>
              </a:rPr>
              <a:t> </a:t>
            </a:r>
            <a:r>
              <a:rPr lang="en-US" sz="2600" i="1" dirty="0" err="1">
                <a:latin typeface="Times New Roman"/>
                <a:ea typeface="Calibri"/>
                <a:cs typeface="Times New Roman"/>
              </a:rPr>
              <a:t>hiện</a:t>
            </a:r>
            <a:r>
              <a:rPr lang="en-US" sz="2600" i="1" dirty="0">
                <a:latin typeface="Times New Roman"/>
                <a:ea typeface="Calibri"/>
                <a:cs typeface="Times New Roman"/>
              </a:rPr>
              <a:t> </a:t>
            </a:r>
            <a:r>
              <a:rPr lang="en-US" sz="2600" i="1" dirty="0" err="1">
                <a:latin typeface="Times New Roman"/>
                <a:ea typeface="Calibri"/>
                <a:cs typeface="Times New Roman"/>
              </a:rPr>
              <a:t>của</a:t>
            </a:r>
            <a:r>
              <a:rPr lang="en-US" sz="2600" i="1" dirty="0">
                <a:latin typeface="Times New Roman"/>
                <a:ea typeface="Calibri"/>
                <a:cs typeface="Times New Roman"/>
              </a:rPr>
              <a:t> </a:t>
            </a:r>
            <a:r>
              <a:rPr lang="en-US" sz="2600" i="1" dirty="0" err="1">
                <a:latin typeface="Times New Roman"/>
                <a:ea typeface="Calibri"/>
                <a:cs typeface="Times New Roman"/>
              </a:rPr>
              <a:t>ái</a:t>
            </a:r>
            <a:r>
              <a:rPr lang="en-US" sz="2600" i="1" dirty="0">
                <a:latin typeface="Times New Roman"/>
                <a:ea typeface="Calibri"/>
                <a:cs typeface="Times New Roman"/>
              </a:rPr>
              <a:t> </a:t>
            </a:r>
            <a:r>
              <a:rPr lang="en-US" sz="2600" i="1" dirty="0" err="1">
                <a:latin typeface="Times New Roman"/>
                <a:ea typeface="Calibri"/>
                <a:cs typeface="Times New Roman"/>
              </a:rPr>
              <a:t>tình</a:t>
            </a:r>
            <a:r>
              <a:rPr lang="en-US" sz="2600" i="1" dirty="0">
                <a:latin typeface="Times New Roman"/>
                <a:ea typeface="Calibri"/>
                <a:cs typeface="Times New Roman"/>
              </a:rPr>
              <a:t> “</a:t>
            </a:r>
            <a:r>
              <a:rPr lang="en-US" sz="2600" i="1" dirty="0" err="1">
                <a:latin typeface="Times New Roman"/>
                <a:ea typeface="Calibri"/>
                <a:cs typeface="Times New Roman"/>
              </a:rPr>
              <a:t>trăm</a:t>
            </a:r>
            <a:r>
              <a:rPr lang="en-US" sz="2600" i="1" dirty="0">
                <a:latin typeface="Times New Roman"/>
                <a:ea typeface="Calibri"/>
                <a:cs typeface="Times New Roman"/>
              </a:rPr>
              <a:t> </a:t>
            </a:r>
            <a:r>
              <a:rPr lang="en-US" sz="2600" i="1" dirty="0" err="1">
                <a:latin typeface="Times New Roman"/>
                <a:ea typeface="Calibri"/>
                <a:cs typeface="Times New Roman"/>
              </a:rPr>
              <a:t>hình</a:t>
            </a:r>
            <a:r>
              <a:rPr lang="en-US" sz="2600" i="1" dirty="0">
                <a:latin typeface="Times New Roman"/>
                <a:ea typeface="Calibri"/>
                <a:cs typeface="Times New Roman"/>
              </a:rPr>
              <a:t> </a:t>
            </a:r>
            <a:r>
              <a:rPr lang="en-US" sz="2600" i="1" dirty="0" err="1">
                <a:latin typeface="Times New Roman"/>
                <a:ea typeface="Calibri"/>
                <a:cs typeface="Times New Roman"/>
              </a:rPr>
              <a:t>muôn</a:t>
            </a:r>
            <a:r>
              <a:rPr lang="en-US" sz="2600" i="1" dirty="0">
                <a:latin typeface="Times New Roman"/>
                <a:ea typeface="Calibri"/>
                <a:cs typeface="Times New Roman"/>
              </a:rPr>
              <a:t> </a:t>
            </a:r>
            <a:r>
              <a:rPr lang="en-US" sz="2600" i="1" dirty="0" err="1">
                <a:latin typeface="Times New Roman"/>
                <a:ea typeface="Calibri"/>
                <a:cs typeface="Times New Roman"/>
              </a:rPr>
              <a:t>trạng</a:t>
            </a:r>
            <a:r>
              <a:rPr lang="en-US" sz="2600" i="1" dirty="0">
                <a:latin typeface="Times New Roman"/>
                <a:ea typeface="Calibri"/>
                <a:cs typeface="Times New Roman"/>
              </a:rPr>
              <a:t>”.</a:t>
            </a:r>
            <a:endParaRPr lang="en-US" sz="2600" dirty="0">
              <a:ea typeface="Calibri"/>
              <a:cs typeface="Times New Roman"/>
            </a:endParaRPr>
          </a:p>
          <a:p>
            <a:pPr algn="just">
              <a:lnSpc>
                <a:spcPct val="107000"/>
              </a:lnSpc>
            </a:pPr>
            <a:endParaRPr lang="en-US" sz="2400" dirty="0">
              <a:solidFill>
                <a:prstClr val="black"/>
              </a:solidFill>
              <a:ea typeface="Calibri"/>
              <a:cs typeface="Times New Roman"/>
            </a:endParaRPr>
          </a:p>
        </p:txBody>
      </p:sp>
    </p:spTree>
    <p:extLst>
      <p:ext uri="{BB962C8B-B14F-4D97-AF65-F5344CB8AC3E}">
        <p14:creationId xmlns:p14="http://schemas.microsoft.com/office/powerpoint/2010/main" val="30762646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circle(in)">
                                      <p:cBhvr>
                                        <p:cTn id="12" dur="20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circle(in)">
                                      <p:cBhvr>
                                        <p:cTn id="1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4"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3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4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2209</TotalTime>
  <Words>1198</Words>
  <Application>Microsoft Office PowerPoint</Application>
  <PresentationFormat>On-screen Show (4:3)</PresentationFormat>
  <Paragraphs>101</Paragraphs>
  <Slides>12</Slides>
  <Notes>3</Notes>
  <HiddenSlides>0</HiddenSlides>
  <MMClips>0</MMClips>
  <ScaleCrop>false</ScaleCrop>
  <HeadingPairs>
    <vt:vector size="4" baseType="variant">
      <vt:variant>
        <vt:lpstr>Theme</vt:lpstr>
      </vt:variant>
      <vt:variant>
        <vt:i4>6</vt:i4>
      </vt:variant>
      <vt:variant>
        <vt:lpstr>Slide Titles</vt:lpstr>
      </vt:variant>
      <vt:variant>
        <vt:i4>12</vt:i4>
      </vt:variant>
    </vt:vector>
  </HeadingPairs>
  <TitlesOfParts>
    <vt:vector size="18" baseType="lpstr">
      <vt:lpstr>Office Theme</vt:lpstr>
      <vt:lpstr>Default Design</vt:lpstr>
      <vt:lpstr>1_Office Theme</vt:lpstr>
      <vt:lpstr>2_Office Theme</vt:lpstr>
      <vt:lpstr>3_Office Theme</vt:lpstr>
      <vt:lpstr>4_Office Theme</vt:lpstr>
      <vt:lpstr>Qua bài bình thơ Tiếng thu của nhà phê bình Chu Văn Sơn mà các em đã học ở văn bản 6, em hãy cho biết việc cảm thụ giá trị của một bài thơ cần phải bắt đầu từ đâu? Và lưu ý những điểm nào?</vt:lpstr>
      <vt:lpstr>PowerPoint Presentation</vt:lpstr>
      <vt:lpstr>PowerPoint Presentation</vt:lpstr>
      <vt:lpstr>PowerPoint Presentation</vt:lpstr>
      <vt:lpstr>I. ĐỌC VÀ PHÂN TÍCH MỘT BÀI VIẾT THAM KHẢO</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VietNam.Com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Chào mừng quý thầy cô về dự giờ thăm lớp 10C10</dc:title>
  <dc:creator>MyPC</dc:creator>
  <cp:lastModifiedBy>THUY HOA</cp:lastModifiedBy>
  <cp:revision>197</cp:revision>
  <dcterms:created xsi:type="dcterms:W3CDTF">2017-02-24T05:14:11Z</dcterms:created>
  <dcterms:modified xsi:type="dcterms:W3CDTF">2022-08-05T03:35:18Z</dcterms:modified>
</cp:coreProperties>
</file>