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64" r:id="rId7"/>
    <p:sldId id="265" r:id="rId8"/>
    <p:sldId id="266" r:id="rId9"/>
    <p:sldId id="267" r:id="rId10"/>
    <p:sldId id="268" r:id="rId11"/>
    <p:sldId id="269" r:id="rId12"/>
    <p:sldId id="270" r:id="rId13"/>
    <p:sldId id="271" r:id="rId14"/>
    <p:sldId id="273" r:id="rId15"/>
    <p:sldId id="274" r:id="rId16"/>
    <p:sldId id="275" r:id="rId17"/>
    <p:sldId id="277" r:id="rId18"/>
    <p:sldId id="279" r:id="rId19"/>
    <p:sldId id="280" r:id="rId20"/>
    <p:sldId id="282" r:id="rId21"/>
    <p:sldId id="281" r:id="rId22"/>
    <p:sldId id="283" r:id="rId23"/>
    <p:sldId id="284" r:id="rId24"/>
    <p:sldId id="285" r:id="rId25"/>
    <p:sldId id="286" r:id="rId26"/>
    <p:sldId id="287" r:id="rId27"/>
    <p:sldId id="288" r:id="rId28"/>
    <p:sldId id="289" r:id="rId29"/>
    <p:sldId id="290" r:id="rId30"/>
    <p:sldId id="291" r:id="rId31"/>
    <p:sldId id="292" r:id="rId32"/>
    <p:sldId id="293" r:id="rId33"/>
    <p:sldId id="295" r:id="rId34"/>
    <p:sldId id="294" r:id="rId35"/>
    <p:sldId id="3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32" userDrawn="1">
          <p15:clr>
            <a:srgbClr val="A4A3A4"/>
          </p15:clr>
        </p15:guide>
        <p15:guide id="2" pos="7256" userDrawn="1">
          <p15:clr>
            <a:srgbClr val="A4A3A4"/>
          </p15:clr>
        </p15:guide>
        <p15:guide id="3" orient="horz" pos="648" userDrawn="1">
          <p15:clr>
            <a:srgbClr val="A4A3A4"/>
          </p15:clr>
        </p15:guide>
        <p15:guide id="4" orient="horz" pos="840" userDrawn="1">
          <p15:clr>
            <a:srgbClr val="A4A3A4"/>
          </p15:clr>
        </p15:guide>
        <p15:guide id="5" orient="horz" pos="3912"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5F3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8" d="100"/>
          <a:sy n="68" d="100"/>
        </p:scale>
        <p:origin x="-588" y="-64"/>
      </p:cViewPr>
      <p:guideLst>
        <p:guide orient="horz" pos="648"/>
        <p:guide orient="horz" pos="840"/>
        <p:guide orient="horz" pos="3912"/>
        <p:guide orient="horz" pos="3864"/>
        <p:guide pos="432"/>
        <p:guide pos="72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76EF74-D7F7-40BC-AE2A-2C6C425A0929}"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3078536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76EF74-D7F7-40BC-AE2A-2C6C425A0929}"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3182822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76EF74-D7F7-40BC-AE2A-2C6C425A0929}"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41510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76EF74-D7F7-40BC-AE2A-2C6C425A0929}"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416078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76EF74-D7F7-40BC-AE2A-2C6C425A0929}" type="datetimeFigureOut">
              <a:rPr lang="en-US" smtClean="0"/>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297700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76EF74-D7F7-40BC-AE2A-2C6C425A0929}"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351934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76EF74-D7F7-40BC-AE2A-2C6C425A0929}" type="datetimeFigureOut">
              <a:rPr lang="en-US" smtClean="0"/>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31686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76EF74-D7F7-40BC-AE2A-2C6C425A0929}" type="datetimeFigureOut">
              <a:rPr lang="en-US" smtClean="0"/>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1940015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6EF74-D7F7-40BC-AE2A-2C6C425A0929}" type="datetimeFigureOut">
              <a:rPr lang="en-US" smtClean="0"/>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BEB5F6-AD05-4801-9977-25D9374299BF}" type="slidenum">
              <a:rPr lang="en-US" smtClean="0"/>
              <a:t>‹#›</a:t>
            </a:fld>
            <a:endParaRPr lang="en-US"/>
          </a:p>
        </p:txBody>
      </p:sp>
      <p:sp>
        <p:nvSpPr>
          <p:cNvPr id="8" name="Picture Placeholder 7"/>
          <p:cNvSpPr>
            <a:spLocks noGrp="1"/>
          </p:cNvSpPr>
          <p:nvPr>
            <p:ph type="pic" sz="quarter" idx="13"/>
          </p:nvPr>
        </p:nvSpPr>
        <p:spPr>
          <a:xfrm>
            <a:off x="2488861" y="764573"/>
            <a:ext cx="6979603" cy="4869311"/>
          </a:xfrm>
          <a:custGeom>
            <a:avLst/>
            <a:gdLst>
              <a:gd name="connsiteX0" fmla="*/ 6331676 w 6979603"/>
              <a:gd name="connsiteY0" fmla="*/ 4766943 h 4869311"/>
              <a:gd name="connsiteX1" fmla="*/ 6366846 w 6979603"/>
              <a:gd name="connsiteY1" fmla="*/ 4773549 h 4869311"/>
              <a:gd name="connsiteX2" fmla="*/ 6396646 w 6979603"/>
              <a:gd name="connsiteY2" fmla="*/ 4779394 h 4869311"/>
              <a:gd name="connsiteX3" fmla="*/ 6391605 w 6979603"/>
              <a:gd name="connsiteY3" fmla="*/ 4778569 h 4869311"/>
              <a:gd name="connsiteX4" fmla="*/ 6331676 w 6979603"/>
              <a:gd name="connsiteY4" fmla="*/ 4766943 h 4869311"/>
              <a:gd name="connsiteX5" fmla="*/ 1646944 w 6979603"/>
              <a:gd name="connsiteY5" fmla="*/ 1415278 h 4869311"/>
              <a:gd name="connsiteX6" fmla="*/ 1630670 w 6979603"/>
              <a:gd name="connsiteY6" fmla="*/ 1427649 h 4869311"/>
              <a:gd name="connsiteX7" fmla="*/ 1628759 w 6979603"/>
              <a:gd name="connsiteY7" fmla="*/ 1428983 h 4869311"/>
              <a:gd name="connsiteX8" fmla="*/ 1632882 w 6979603"/>
              <a:gd name="connsiteY8" fmla="*/ 1424520 h 4869311"/>
              <a:gd name="connsiteX9" fmla="*/ 1646944 w 6979603"/>
              <a:gd name="connsiteY9" fmla="*/ 1415278 h 4869311"/>
              <a:gd name="connsiteX10" fmla="*/ 5380936 w 6979603"/>
              <a:gd name="connsiteY10" fmla="*/ 118 h 4869311"/>
              <a:gd name="connsiteX11" fmla="*/ 5549010 w 6979603"/>
              <a:gd name="connsiteY11" fmla="*/ 17092 h 4869311"/>
              <a:gd name="connsiteX12" fmla="*/ 5578506 w 6979603"/>
              <a:gd name="connsiteY12" fmla="*/ 105582 h 4869311"/>
              <a:gd name="connsiteX13" fmla="*/ 5622752 w 6979603"/>
              <a:gd name="connsiteY13" fmla="*/ 282563 h 4869311"/>
              <a:gd name="connsiteX14" fmla="*/ 5784984 w 6979603"/>
              <a:gd name="connsiteY14" fmla="*/ 194072 h 4869311"/>
              <a:gd name="connsiteX15" fmla="*/ 5888223 w 6979603"/>
              <a:gd name="connsiteY15" fmla="*/ 120330 h 4869311"/>
              <a:gd name="connsiteX16" fmla="*/ 5947216 w 6979603"/>
              <a:gd name="connsiteY16" fmla="*/ 105582 h 4869311"/>
              <a:gd name="connsiteX17" fmla="*/ 6035706 w 6979603"/>
              <a:gd name="connsiteY17" fmla="*/ 76085 h 4869311"/>
              <a:gd name="connsiteX18" fmla="*/ 6478158 w 6979603"/>
              <a:gd name="connsiteY18" fmla="*/ 90834 h 4869311"/>
              <a:gd name="connsiteX19" fmla="*/ 6507655 w 6979603"/>
              <a:gd name="connsiteY19" fmla="*/ 135079 h 4869311"/>
              <a:gd name="connsiteX20" fmla="*/ 6566648 w 6979603"/>
              <a:gd name="connsiteY20" fmla="*/ 208821 h 4869311"/>
              <a:gd name="connsiteX21" fmla="*/ 6655139 w 6979603"/>
              <a:gd name="connsiteY21" fmla="*/ 223569 h 4869311"/>
              <a:gd name="connsiteX22" fmla="*/ 6684636 w 6979603"/>
              <a:gd name="connsiteY22" fmla="*/ 267814 h 4869311"/>
              <a:gd name="connsiteX23" fmla="*/ 6699384 w 6979603"/>
              <a:gd name="connsiteY23" fmla="*/ 312059 h 4869311"/>
              <a:gd name="connsiteX24" fmla="*/ 6728881 w 6979603"/>
              <a:gd name="connsiteY24" fmla="*/ 385801 h 4869311"/>
              <a:gd name="connsiteX25" fmla="*/ 6743629 w 6979603"/>
              <a:gd name="connsiteY25" fmla="*/ 474292 h 4869311"/>
              <a:gd name="connsiteX26" fmla="*/ 6787874 w 6979603"/>
              <a:gd name="connsiteY26" fmla="*/ 621776 h 4869311"/>
              <a:gd name="connsiteX27" fmla="*/ 6743629 w 6979603"/>
              <a:gd name="connsiteY27" fmla="*/ 1403440 h 4869311"/>
              <a:gd name="connsiteX28" fmla="*/ 6743629 w 6979603"/>
              <a:gd name="connsiteY28" fmla="*/ 2568563 h 4869311"/>
              <a:gd name="connsiteX29" fmla="*/ 6787874 w 6979603"/>
              <a:gd name="connsiteY29" fmla="*/ 2657053 h 4869311"/>
              <a:gd name="connsiteX30" fmla="*/ 6817371 w 6979603"/>
              <a:gd name="connsiteY30" fmla="*/ 2848782 h 4869311"/>
              <a:gd name="connsiteX31" fmla="*/ 6950106 w 6979603"/>
              <a:gd name="connsiteY31" fmla="*/ 3571453 h 4869311"/>
              <a:gd name="connsiteX32" fmla="*/ 6979603 w 6979603"/>
              <a:gd name="connsiteY32" fmla="*/ 4013905 h 4869311"/>
              <a:gd name="connsiteX33" fmla="*/ 6950106 w 6979603"/>
              <a:gd name="connsiteY33" fmla="*/ 4264627 h 4869311"/>
              <a:gd name="connsiteX34" fmla="*/ 6802623 w 6979603"/>
              <a:gd name="connsiteY34" fmla="*/ 4471105 h 4869311"/>
              <a:gd name="connsiteX35" fmla="*/ 6758377 w 6979603"/>
              <a:gd name="connsiteY35" fmla="*/ 4603840 h 4869311"/>
              <a:gd name="connsiteX36" fmla="*/ 6714132 w 6979603"/>
              <a:gd name="connsiteY36" fmla="*/ 4677582 h 4869311"/>
              <a:gd name="connsiteX37" fmla="*/ 6610894 w 6979603"/>
              <a:gd name="connsiteY37" fmla="*/ 4721827 h 4869311"/>
              <a:gd name="connsiteX38" fmla="*/ 6478158 w 6979603"/>
              <a:gd name="connsiteY38" fmla="*/ 4795569 h 4869311"/>
              <a:gd name="connsiteX39" fmla="*/ 6411451 w 6979603"/>
              <a:gd name="connsiteY39" fmla="*/ 4782298 h 4869311"/>
              <a:gd name="connsiteX40" fmla="*/ 6396646 w 6979603"/>
              <a:gd name="connsiteY40" fmla="*/ 4779394 h 4869311"/>
              <a:gd name="connsiteX41" fmla="*/ 6437624 w 6979603"/>
              <a:gd name="connsiteY41" fmla="*/ 4786098 h 4869311"/>
              <a:gd name="connsiteX42" fmla="*/ 6345423 w 6979603"/>
              <a:gd name="connsiteY42" fmla="*/ 4751324 h 4869311"/>
              <a:gd name="connsiteX43" fmla="*/ 6183190 w 6979603"/>
              <a:gd name="connsiteY43" fmla="*/ 4721827 h 4869311"/>
              <a:gd name="connsiteX44" fmla="*/ 5902971 w 6979603"/>
              <a:gd name="connsiteY44" fmla="*/ 4677582 h 4869311"/>
              <a:gd name="connsiteX45" fmla="*/ 4811590 w 6979603"/>
              <a:gd name="connsiteY45" fmla="*/ 4603840 h 4869311"/>
              <a:gd name="connsiteX46" fmla="*/ 4236403 w 6979603"/>
              <a:gd name="connsiteY46" fmla="*/ 4618589 h 4869311"/>
              <a:gd name="connsiteX47" fmla="*/ 4192158 w 6979603"/>
              <a:gd name="connsiteY47" fmla="*/ 4662834 h 4869311"/>
              <a:gd name="connsiteX48" fmla="*/ 4074171 w 6979603"/>
              <a:gd name="connsiteY48" fmla="*/ 4736576 h 4869311"/>
              <a:gd name="connsiteX49" fmla="*/ 4015177 w 6979603"/>
              <a:gd name="connsiteY49" fmla="*/ 4810318 h 4869311"/>
              <a:gd name="connsiteX50" fmla="*/ 3926687 w 6979603"/>
              <a:gd name="connsiteY50" fmla="*/ 4839814 h 4869311"/>
              <a:gd name="connsiteX51" fmla="*/ 3793952 w 6979603"/>
              <a:gd name="connsiteY51" fmla="*/ 4854563 h 4869311"/>
              <a:gd name="connsiteX52" fmla="*/ 3720210 w 6979603"/>
              <a:gd name="connsiteY52" fmla="*/ 4869311 h 4869311"/>
              <a:gd name="connsiteX53" fmla="*/ 2628829 w 6979603"/>
              <a:gd name="connsiteY53" fmla="*/ 4854563 h 4869311"/>
              <a:gd name="connsiteX54" fmla="*/ 2569836 w 6979603"/>
              <a:gd name="connsiteY54" fmla="*/ 4839814 h 4869311"/>
              <a:gd name="connsiteX55" fmla="*/ 1847165 w 6979603"/>
              <a:gd name="connsiteY55" fmla="*/ 4825066 h 4869311"/>
              <a:gd name="connsiteX56" fmla="*/ 1802919 w 6979603"/>
              <a:gd name="connsiteY56" fmla="*/ 4810318 h 4869311"/>
              <a:gd name="connsiteX57" fmla="*/ 1699681 w 6979603"/>
              <a:gd name="connsiteY57" fmla="*/ 4766072 h 4869311"/>
              <a:gd name="connsiteX58" fmla="*/ 1507952 w 6979603"/>
              <a:gd name="connsiteY58" fmla="*/ 4721827 h 4869311"/>
              <a:gd name="connsiteX59" fmla="*/ 1198236 w 6979603"/>
              <a:gd name="connsiteY59" fmla="*/ 4662834 h 4869311"/>
              <a:gd name="connsiteX60" fmla="*/ 1153990 w 6979603"/>
              <a:gd name="connsiteY60" fmla="*/ 4618589 h 4869311"/>
              <a:gd name="connsiteX61" fmla="*/ 1065500 w 6979603"/>
              <a:gd name="connsiteY61" fmla="*/ 4500601 h 4869311"/>
              <a:gd name="connsiteX62" fmla="*/ 1021255 w 6979603"/>
              <a:gd name="connsiteY62" fmla="*/ 4397363 h 4869311"/>
              <a:gd name="connsiteX63" fmla="*/ 947513 w 6979603"/>
              <a:gd name="connsiteY63" fmla="*/ 4294124 h 4869311"/>
              <a:gd name="connsiteX64" fmla="*/ 918016 w 6979603"/>
              <a:gd name="connsiteY64" fmla="*/ 4249879 h 4869311"/>
              <a:gd name="connsiteX65" fmla="*/ 873771 w 6979603"/>
              <a:gd name="connsiteY65" fmla="*/ 4235130 h 4869311"/>
              <a:gd name="connsiteX66" fmla="*/ 637797 w 6979603"/>
              <a:gd name="connsiteY66" fmla="*/ 4205634 h 4869311"/>
              <a:gd name="connsiteX67" fmla="*/ 121603 w 6979603"/>
              <a:gd name="connsiteY67" fmla="*/ 4176137 h 4869311"/>
              <a:gd name="connsiteX68" fmla="*/ 18365 w 6979603"/>
              <a:gd name="connsiteY68" fmla="*/ 4161389 h 4869311"/>
              <a:gd name="connsiteX69" fmla="*/ 3616 w 6979603"/>
              <a:gd name="connsiteY69" fmla="*/ 4087647 h 4869311"/>
              <a:gd name="connsiteX70" fmla="*/ 92106 w 6979603"/>
              <a:gd name="connsiteY70" fmla="*/ 3895918 h 4869311"/>
              <a:gd name="connsiteX71" fmla="*/ 151100 w 6979603"/>
              <a:gd name="connsiteY71" fmla="*/ 3836924 h 4869311"/>
              <a:gd name="connsiteX72" fmla="*/ 328081 w 6979603"/>
              <a:gd name="connsiteY72" fmla="*/ 3630447 h 4869311"/>
              <a:gd name="connsiteX73" fmla="*/ 387074 w 6979603"/>
              <a:gd name="connsiteY73" fmla="*/ 3600950 h 4869311"/>
              <a:gd name="connsiteX74" fmla="*/ 490313 w 6979603"/>
              <a:gd name="connsiteY74" fmla="*/ 3527208 h 4869311"/>
              <a:gd name="connsiteX75" fmla="*/ 578803 w 6979603"/>
              <a:gd name="connsiteY75" fmla="*/ 3453466 h 4869311"/>
              <a:gd name="connsiteX76" fmla="*/ 623048 w 6979603"/>
              <a:gd name="connsiteY76" fmla="*/ 3423969 h 4869311"/>
              <a:gd name="connsiteX77" fmla="*/ 682042 w 6979603"/>
              <a:gd name="connsiteY77" fmla="*/ 3364976 h 4869311"/>
              <a:gd name="connsiteX78" fmla="*/ 755784 w 6979603"/>
              <a:gd name="connsiteY78" fmla="*/ 3320730 h 4869311"/>
              <a:gd name="connsiteX79" fmla="*/ 800029 w 6979603"/>
              <a:gd name="connsiteY79" fmla="*/ 3276485 h 4869311"/>
              <a:gd name="connsiteX80" fmla="*/ 903268 w 6979603"/>
              <a:gd name="connsiteY80" fmla="*/ 3202743 h 4869311"/>
              <a:gd name="connsiteX81" fmla="*/ 932765 w 6979603"/>
              <a:gd name="connsiteY81" fmla="*/ 3158498 h 4869311"/>
              <a:gd name="connsiteX82" fmla="*/ 951200 w 6979603"/>
              <a:gd name="connsiteY82" fmla="*/ 3140063 h 4869311"/>
              <a:gd name="connsiteX83" fmla="*/ 962261 w 6979603"/>
              <a:gd name="connsiteY83" fmla="*/ 3173247 h 4869311"/>
              <a:gd name="connsiteX84" fmla="*/ 991758 w 6979603"/>
              <a:gd name="connsiteY84" fmla="*/ 3246989 h 4869311"/>
              <a:gd name="connsiteX85" fmla="*/ 991758 w 6979603"/>
              <a:gd name="connsiteY85" fmla="*/ 3099505 h 4869311"/>
              <a:gd name="connsiteX86" fmla="*/ 951200 w 6979603"/>
              <a:gd name="connsiteY86" fmla="*/ 3140063 h 4869311"/>
              <a:gd name="connsiteX87" fmla="*/ 947513 w 6979603"/>
              <a:gd name="connsiteY87" fmla="*/ 3129001 h 4869311"/>
              <a:gd name="connsiteX88" fmla="*/ 918016 w 6979603"/>
              <a:gd name="connsiteY88" fmla="*/ 3084756 h 4869311"/>
              <a:gd name="connsiteX89" fmla="*/ 873771 w 6979603"/>
              <a:gd name="connsiteY89" fmla="*/ 3011014 h 4869311"/>
              <a:gd name="connsiteX90" fmla="*/ 755784 w 6979603"/>
              <a:gd name="connsiteY90" fmla="*/ 2775040 h 4869311"/>
              <a:gd name="connsiteX91" fmla="*/ 741036 w 6979603"/>
              <a:gd name="connsiteY91" fmla="*/ 2686550 h 4869311"/>
              <a:gd name="connsiteX92" fmla="*/ 696790 w 6979603"/>
              <a:gd name="connsiteY92" fmla="*/ 2568563 h 4869311"/>
              <a:gd name="connsiteX93" fmla="*/ 711539 w 6979603"/>
              <a:gd name="connsiteY93" fmla="*/ 2155608 h 4869311"/>
              <a:gd name="connsiteX94" fmla="*/ 829526 w 6979603"/>
              <a:gd name="connsiteY94" fmla="*/ 2052369 h 4869311"/>
              <a:gd name="connsiteX95" fmla="*/ 918016 w 6979603"/>
              <a:gd name="connsiteY95" fmla="*/ 2067118 h 4869311"/>
              <a:gd name="connsiteX96" fmla="*/ 962261 w 6979603"/>
              <a:gd name="connsiteY96" fmla="*/ 2111363 h 4869311"/>
              <a:gd name="connsiteX97" fmla="*/ 1036003 w 6979603"/>
              <a:gd name="connsiteY97" fmla="*/ 2126111 h 4869311"/>
              <a:gd name="connsiteX98" fmla="*/ 1094997 w 6979603"/>
              <a:gd name="connsiteY98" fmla="*/ 2111363 h 4869311"/>
              <a:gd name="connsiteX99" fmla="*/ 1124494 w 6979603"/>
              <a:gd name="connsiteY99" fmla="*/ 2022872 h 4869311"/>
              <a:gd name="connsiteX100" fmla="*/ 1153990 w 6979603"/>
              <a:gd name="connsiteY100" fmla="*/ 1978627 h 4869311"/>
              <a:gd name="connsiteX101" fmla="*/ 1183487 w 6979603"/>
              <a:gd name="connsiteY101" fmla="*/ 1875389 h 4869311"/>
              <a:gd name="connsiteX102" fmla="*/ 1198236 w 6979603"/>
              <a:gd name="connsiteY102" fmla="*/ 1816395 h 4869311"/>
              <a:gd name="connsiteX103" fmla="*/ 1227732 w 6979603"/>
              <a:gd name="connsiteY103" fmla="*/ 1772150 h 4869311"/>
              <a:gd name="connsiteX104" fmla="*/ 1242481 w 6979603"/>
              <a:gd name="connsiteY104" fmla="*/ 1727905 h 4869311"/>
              <a:gd name="connsiteX105" fmla="*/ 1360468 w 6979603"/>
              <a:gd name="connsiteY105" fmla="*/ 1609918 h 4869311"/>
              <a:gd name="connsiteX106" fmla="*/ 1493203 w 6979603"/>
              <a:gd name="connsiteY106" fmla="*/ 1521427 h 4869311"/>
              <a:gd name="connsiteX107" fmla="*/ 1583310 w 6979603"/>
              <a:gd name="connsiteY107" fmla="*/ 1460696 h 4869311"/>
              <a:gd name="connsiteX108" fmla="*/ 1628759 w 6979603"/>
              <a:gd name="connsiteY108" fmla="*/ 1428983 h 4869311"/>
              <a:gd name="connsiteX109" fmla="*/ 1625868 w 6979603"/>
              <a:gd name="connsiteY109" fmla="*/ 1432112 h 4869311"/>
              <a:gd name="connsiteX110" fmla="*/ 1670184 w 6979603"/>
              <a:gd name="connsiteY110" fmla="*/ 1418189 h 4869311"/>
              <a:gd name="connsiteX111" fmla="*/ 1758674 w 6979603"/>
              <a:gd name="connsiteY111" fmla="*/ 1373943 h 4869311"/>
              <a:gd name="connsiteX112" fmla="*/ 1979900 w 6979603"/>
              <a:gd name="connsiteY112" fmla="*/ 1329698 h 4869311"/>
              <a:gd name="connsiteX113" fmla="*/ 2215874 w 6979603"/>
              <a:gd name="connsiteY113" fmla="*/ 1285453 h 4869311"/>
              <a:gd name="connsiteX114" fmla="*/ 2260119 w 6979603"/>
              <a:gd name="connsiteY114" fmla="*/ 1300201 h 4869311"/>
              <a:gd name="connsiteX115" fmla="*/ 2304365 w 6979603"/>
              <a:gd name="connsiteY115" fmla="*/ 1329698 h 4869311"/>
              <a:gd name="connsiteX116" fmla="*/ 2378106 w 6979603"/>
              <a:gd name="connsiteY116" fmla="*/ 1285453 h 4869311"/>
              <a:gd name="connsiteX117" fmla="*/ 2466597 w 6979603"/>
              <a:gd name="connsiteY117" fmla="*/ 1167466 h 4869311"/>
              <a:gd name="connsiteX118" fmla="*/ 2540339 w 6979603"/>
              <a:gd name="connsiteY118" fmla="*/ 1078976 h 4869311"/>
              <a:gd name="connsiteX119" fmla="*/ 2628829 w 6979603"/>
              <a:gd name="connsiteY119" fmla="*/ 946240 h 4869311"/>
              <a:gd name="connsiteX120" fmla="*/ 2687823 w 6979603"/>
              <a:gd name="connsiteY120" fmla="*/ 931492 h 4869311"/>
              <a:gd name="connsiteX121" fmla="*/ 2761565 w 6979603"/>
              <a:gd name="connsiteY121" fmla="*/ 872498 h 4869311"/>
              <a:gd name="connsiteX122" fmla="*/ 2805810 w 6979603"/>
              <a:gd name="connsiteY122" fmla="*/ 828253 h 4869311"/>
              <a:gd name="connsiteX123" fmla="*/ 2938545 w 6979603"/>
              <a:gd name="connsiteY123" fmla="*/ 784008 h 4869311"/>
              <a:gd name="connsiteX124" fmla="*/ 2997539 w 6979603"/>
              <a:gd name="connsiteY124" fmla="*/ 754511 h 4869311"/>
              <a:gd name="connsiteX125" fmla="*/ 3366248 w 6979603"/>
              <a:gd name="connsiteY125" fmla="*/ 651272 h 4869311"/>
              <a:gd name="connsiteX126" fmla="*/ 3410494 w 6979603"/>
              <a:gd name="connsiteY126" fmla="*/ 636524 h 4869311"/>
              <a:gd name="connsiteX127" fmla="*/ 3498984 w 6979603"/>
              <a:gd name="connsiteY127" fmla="*/ 621776 h 4869311"/>
              <a:gd name="connsiteX128" fmla="*/ 3557977 w 6979603"/>
              <a:gd name="connsiteY128" fmla="*/ 607027 h 4869311"/>
              <a:gd name="connsiteX129" fmla="*/ 3690713 w 6979603"/>
              <a:gd name="connsiteY129" fmla="*/ 666021 h 4869311"/>
              <a:gd name="connsiteX130" fmla="*/ 3705461 w 6979603"/>
              <a:gd name="connsiteY130" fmla="*/ 739763 h 4869311"/>
              <a:gd name="connsiteX131" fmla="*/ 3764455 w 6979603"/>
              <a:gd name="connsiteY131" fmla="*/ 725014 h 4869311"/>
              <a:gd name="connsiteX132" fmla="*/ 3911939 w 6979603"/>
              <a:gd name="connsiteY132" fmla="*/ 592279 h 4869311"/>
              <a:gd name="connsiteX133" fmla="*/ 4192158 w 6979603"/>
              <a:gd name="connsiteY133" fmla="*/ 356305 h 4869311"/>
              <a:gd name="connsiteX134" fmla="*/ 4236403 w 6979603"/>
              <a:gd name="connsiteY134" fmla="*/ 297311 h 4869311"/>
              <a:gd name="connsiteX135" fmla="*/ 4324894 w 6979603"/>
              <a:gd name="connsiteY135" fmla="*/ 208821 h 4869311"/>
              <a:gd name="connsiteX136" fmla="*/ 4383887 w 6979603"/>
              <a:gd name="connsiteY136" fmla="*/ 149827 h 4869311"/>
              <a:gd name="connsiteX137" fmla="*/ 4516623 w 6979603"/>
              <a:gd name="connsiteY137" fmla="*/ 120330 h 4869311"/>
              <a:gd name="connsiteX138" fmla="*/ 4560868 w 6979603"/>
              <a:gd name="connsiteY138" fmla="*/ 105582 h 4869311"/>
              <a:gd name="connsiteX139" fmla="*/ 4678855 w 6979603"/>
              <a:gd name="connsiteY139" fmla="*/ 76085 h 4869311"/>
              <a:gd name="connsiteX140" fmla="*/ 4782094 w 6979603"/>
              <a:gd name="connsiteY140" fmla="*/ 46589 h 4869311"/>
              <a:gd name="connsiteX141" fmla="*/ 5209797 w 6979603"/>
              <a:gd name="connsiteY141" fmla="*/ 2343 h 4869311"/>
              <a:gd name="connsiteX142" fmla="*/ 5380936 w 6979603"/>
              <a:gd name="connsiteY142" fmla="*/ 118 h 486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6979603" h="4869311">
                <a:moveTo>
                  <a:pt x="6331676" y="4766943"/>
                </a:moveTo>
                <a:cubicBezTo>
                  <a:pt x="6333436" y="4767171"/>
                  <a:pt x="6343796" y="4769075"/>
                  <a:pt x="6366846" y="4773549"/>
                </a:cubicBezTo>
                <a:lnTo>
                  <a:pt x="6396646" y="4779394"/>
                </a:lnTo>
                <a:lnTo>
                  <a:pt x="6391605" y="4778569"/>
                </a:lnTo>
                <a:cubicBezTo>
                  <a:pt x="6359040" y="4772742"/>
                  <a:pt x="6328157" y="4766488"/>
                  <a:pt x="6331676" y="4766943"/>
                </a:cubicBezTo>
                <a:close/>
                <a:moveTo>
                  <a:pt x="1646944" y="1415278"/>
                </a:moveTo>
                <a:cubicBezTo>
                  <a:pt x="1645404" y="1416735"/>
                  <a:pt x="1640628" y="1420469"/>
                  <a:pt x="1630670" y="1427649"/>
                </a:cubicBezTo>
                <a:lnTo>
                  <a:pt x="1628759" y="1428983"/>
                </a:lnTo>
                <a:lnTo>
                  <a:pt x="1632882" y="1424520"/>
                </a:lnTo>
                <a:cubicBezTo>
                  <a:pt x="1640153" y="1418561"/>
                  <a:pt x="1650023" y="1412364"/>
                  <a:pt x="1646944" y="1415278"/>
                </a:cubicBezTo>
                <a:close/>
                <a:moveTo>
                  <a:pt x="5380936" y="118"/>
                </a:moveTo>
                <a:cubicBezTo>
                  <a:pt x="5437982" y="-624"/>
                  <a:pt x="5494517" y="1834"/>
                  <a:pt x="5549010" y="17092"/>
                </a:cubicBezTo>
                <a:cubicBezTo>
                  <a:pt x="5578951" y="25475"/>
                  <a:pt x="5570965" y="75418"/>
                  <a:pt x="5578506" y="105582"/>
                </a:cubicBezTo>
                <a:lnTo>
                  <a:pt x="5622752" y="282563"/>
                </a:lnTo>
                <a:cubicBezTo>
                  <a:pt x="5705499" y="254979"/>
                  <a:pt x="5670210" y="270588"/>
                  <a:pt x="5784984" y="194072"/>
                </a:cubicBezTo>
                <a:cubicBezTo>
                  <a:pt x="5820172" y="170614"/>
                  <a:pt x="5851097" y="140581"/>
                  <a:pt x="5888223" y="120330"/>
                </a:cubicBezTo>
                <a:cubicBezTo>
                  <a:pt x="5906018" y="110624"/>
                  <a:pt x="5927801" y="111406"/>
                  <a:pt x="5947216" y="105582"/>
                </a:cubicBezTo>
                <a:cubicBezTo>
                  <a:pt x="5976997" y="96648"/>
                  <a:pt x="6006209" y="85917"/>
                  <a:pt x="6035706" y="76085"/>
                </a:cubicBezTo>
                <a:cubicBezTo>
                  <a:pt x="6183190" y="81001"/>
                  <a:pt x="6331732" y="72531"/>
                  <a:pt x="6478158" y="90834"/>
                </a:cubicBezTo>
                <a:cubicBezTo>
                  <a:pt x="6495746" y="93033"/>
                  <a:pt x="6497020" y="120899"/>
                  <a:pt x="6507655" y="135079"/>
                </a:cubicBezTo>
                <a:cubicBezTo>
                  <a:pt x="6526542" y="160262"/>
                  <a:pt x="6539655" y="192626"/>
                  <a:pt x="6566648" y="208821"/>
                </a:cubicBezTo>
                <a:cubicBezTo>
                  <a:pt x="6592290" y="224206"/>
                  <a:pt x="6625642" y="218653"/>
                  <a:pt x="6655139" y="223569"/>
                </a:cubicBezTo>
                <a:cubicBezTo>
                  <a:pt x="6664971" y="238317"/>
                  <a:pt x="6676709" y="251960"/>
                  <a:pt x="6684636" y="267814"/>
                </a:cubicBezTo>
                <a:cubicBezTo>
                  <a:pt x="6691588" y="281719"/>
                  <a:pt x="6693925" y="297503"/>
                  <a:pt x="6699384" y="312059"/>
                </a:cubicBezTo>
                <a:cubicBezTo>
                  <a:pt x="6708680" y="336848"/>
                  <a:pt x="6719049" y="361220"/>
                  <a:pt x="6728881" y="385801"/>
                </a:cubicBezTo>
                <a:cubicBezTo>
                  <a:pt x="6733797" y="415298"/>
                  <a:pt x="6736376" y="445281"/>
                  <a:pt x="6743629" y="474292"/>
                </a:cubicBezTo>
                <a:cubicBezTo>
                  <a:pt x="6756077" y="524085"/>
                  <a:pt x="6786941" y="570459"/>
                  <a:pt x="6787874" y="621776"/>
                </a:cubicBezTo>
                <a:cubicBezTo>
                  <a:pt x="6795068" y="1017437"/>
                  <a:pt x="6778961" y="1120777"/>
                  <a:pt x="6743629" y="1403440"/>
                </a:cubicBezTo>
                <a:cubicBezTo>
                  <a:pt x="6738378" y="1650242"/>
                  <a:pt x="6712915" y="2276774"/>
                  <a:pt x="6743629" y="2568563"/>
                </a:cubicBezTo>
                <a:cubicBezTo>
                  <a:pt x="6747081" y="2601360"/>
                  <a:pt x="6773126" y="2627556"/>
                  <a:pt x="6787874" y="2657053"/>
                </a:cubicBezTo>
                <a:cubicBezTo>
                  <a:pt x="6797706" y="2720963"/>
                  <a:pt x="6806075" y="2785115"/>
                  <a:pt x="6817371" y="2848782"/>
                </a:cubicBezTo>
                <a:cubicBezTo>
                  <a:pt x="6860156" y="3089936"/>
                  <a:pt x="6950106" y="3571453"/>
                  <a:pt x="6950106" y="3571453"/>
                </a:cubicBezTo>
                <a:cubicBezTo>
                  <a:pt x="6957103" y="3662407"/>
                  <a:pt x="6979603" y="3939839"/>
                  <a:pt x="6979603" y="4013905"/>
                </a:cubicBezTo>
                <a:cubicBezTo>
                  <a:pt x="6979603" y="4041399"/>
                  <a:pt x="6975247" y="4201776"/>
                  <a:pt x="6950106" y="4264627"/>
                </a:cubicBezTo>
                <a:cubicBezTo>
                  <a:pt x="6907400" y="4371392"/>
                  <a:pt x="6888105" y="4373411"/>
                  <a:pt x="6802623" y="4471105"/>
                </a:cubicBezTo>
                <a:cubicBezTo>
                  <a:pt x="6788540" y="4527434"/>
                  <a:pt x="6786145" y="4548304"/>
                  <a:pt x="6758377" y="4603840"/>
                </a:cubicBezTo>
                <a:cubicBezTo>
                  <a:pt x="6745557" y="4629479"/>
                  <a:pt x="6732787" y="4655817"/>
                  <a:pt x="6714132" y="4677582"/>
                </a:cubicBezTo>
                <a:cubicBezTo>
                  <a:pt x="6686354" y="4709990"/>
                  <a:pt x="6648966" y="4712309"/>
                  <a:pt x="6610894" y="4721827"/>
                </a:cubicBezTo>
                <a:cubicBezTo>
                  <a:pt x="6509468" y="4789444"/>
                  <a:pt x="6556035" y="4769611"/>
                  <a:pt x="6478158" y="4795569"/>
                </a:cubicBezTo>
                <a:cubicBezTo>
                  <a:pt x="6451898" y="4790317"/>
                  <a:pt x="6429832" y="4785931"/>
                  <a:pt x="6411451" y="4782298"/>
                </a:cubicBezTo>
                <a:lnTo>
                  <a:pt x="6396646" y="4779394"/>
                </a:lnTo>
                <a:lnTo>
                  <a:pt x="6437624" y="4786098"/>
                </a:lnTo>
                <a:cubicBezTo>
                  <a:pt x="6476725" y="4791522"/>
                  <a:pt x="6482800" y="4787958"/>
                  <a:pt x="6345423" y="4751324"/>
                </a:cubicBezTo>
                <a:cubicBezTo>
                  <a:pt x="6292315" y="4737162"/>
                  <a:pt x="6237406" y="4730863"/>
                  <a:pt x="6183190" y="4721827"/>
                </a:cubicBezTo>
                <a:cubicBezTo>
                  <a:pt x="6089913" y="4706281"/>
                  <a:pt x="5996956" y="4688025"/>
                  <a:pt x="5902971" y="4677582"/>
                </a:cubicBezTo>
                <a:cubicBezTo>
                  <a:pt x="5313813" y="4612120"/>
                  <a:pt x="5330671" y="4621143"/>
                  <a:pt x="4811590" y="4603840"/>
                </a:cubicBezTo>
                <a:cubicBezTo>
                  <a:pt x="4619861" y="4608756"/>
                  <a:pt x="4427331" y="4600405"/>
                  <a:pt x="4236403" y="4618589"/>
                </a:cubicBezTo>
                <a:cubicBezTo>
                  <a:pt x="4215640" y="4620566"/>
                  <a:pt x="4207994" y="4649260"/>
                  <a:pt x="4192158" y="4662834"/>
                </a:cubicBezTo>
                <a:cubicBezTo>
                  <a:pt x="4138550" y="4708784"/>
                  <a:pt x="4134602" y="4706361"/>
                  <a:pt x="4074171" y="4736576"/>
                </a:cubicBezTo>
                <a:cubicBezTo>
                  <a:pt x="4054506" y="4761157"/>
                  <a:pt x="4040965" y="4792266"/>
                  <a:pt x="4015177" y="4810318"/>
                </a:cubicBezTo>
                <a:cubicBezTo>
                  <a:pt x="3989705" y="4828148"/>
                  <a:pt x="3957175" y="4833716"/>
                  <a:pt x="3926687" y="4839814"/>
                </a:cubicBezTo>
                <a:cubicBezTo>
                  <a:pt x="3883034" y="4848545"/>
                  <a:pt x="3838022" y="4848267"/>
                  <a:pt x="3793952" y="4854563"/>
                </a:cubicBezTo>
                <a:cubicBezTo>
                  <a:pt x="3769137" y="4858108"/>
                  <a:pt x="3744791" y="4864395"/>
                  <a:pt x="3720210" y="4869311"/>
                </a:cubicBezTo>
                <a:lnTo>
                  <a:pt x="2628829" y="4854563"/>
                </a:lnTo>
                <a:cubicBezTo>
                  <a:pt x="2608566" y="4854043"/>
                  <a:pt x="2590091" y="4840578"/>
                  <a:pt x="2569836" y="4839814"/>
                </a:cubicBezTo>
                <a:cubicBezTo>
                  <a:pt x="2329067" y="4830728"/>
                  <a:pt x="2088055" y="4829982"/>
                  <a:pt x="1847165" y="4825066"/>
                </a:cubicBezTo>
                <a:cubicBezTo>
                  <a:pt x="1832416" y="4820150"/>
                  <a:pt x="1817353" y="4816092"/>
                  <a:pt x="1802919" y="4810318"/>
                </a:cubicBezTo>
                <a:cubicBezTo>
                  <a:pt x="1768157" y="4796413"/>
                  <a:pt x="1735542" y="4776830"/>
                  <a:pt x="1699681" y="4766072"/>
                </a:cubicBezTo>
                <a:cubicBezTo>
                  <a:pt x="1636858" y="4747225"/>
                  <a:pt x="1572346" y="4734290"/>
                  <a:pt x="1507952" y="4721827"/>
                </a:cubicBezTo>
                <a:cubicBezTo>
                  <a:pt x="1173143" y="4657025"/>
                  <a:pt x="1336947" y="4709070"/>
                  <a:pt x="1198236" y="4662834"/>
                </a:cubicBezTo>
                <a:cubicBezTo>
                  <a:pt x="1183487" y="4648086"/>
                  <a:pt x="1167725" y="4634286"/>
                  <a:pt x="1153990" y="4618589"/>
                </a:cubicBezTo>
                <a:cubicBezTo>
                  <a:pt x="1130625" y="4591886"/>
                  <a:pt x="1086160" y="4536757"/>
                  <a:pt x="1065500" y="4500601"/>
                </a:cubicBezTo>
                <a:cubicBezTo>
                  <a:pt x="942736" y="4285764"/>
                  <a:pt x="1103989" y="4562831"/>
                  <a:pt x="1021255" y="4397363"/>
                </a:cubicBezTo>
                <a:cubicBezTo>
                  <a:pt x="1009671" y="4374196"/>
                  <a:pt x="958643" y="4309706"/>
                  <a:pt x="947513" y="4294124"/>
                </a:cubicBezTo>
                <a:cubicBezTo>
                  <a:pt x="937210" y="4279700"/>
                  <a:pt x="931857" y="4260952"/>
                  <a:pt x="918016" y="4249879"/>
                </a:cubicBezTo>
                <a:cubicBezTo>
                  <a:pt x="905877" y="4240167"/>
                  <a:pt x="888853" y="4238901"/>
                  <a:pt x="873771" y="4235130"/>
                </a:cubicBezTo>
                <a:cubicBezTo>
                  <a:pt x="793164" y="4214978"/>
                  <a:pt x="724526" y="4211290"/>
                  <a:pt x="637797" y="4205634"/>
                </a:cubicBezTo>
                <a:lnTo>
                  <a:pt x="121603" y="4176137"/>
                </a:lnTo>
                <a:cubicBezTo>
                  <a:pt x="87190" y="4171221"/>
                  <a:pt x="46175" y="4182246"/>
                  <a:pt x="18365" y="4161389"/>
                </a:cubicBezTo>
                <a:cubicBezTo>
                  <a:pt x="-1689" y="4146349"/>
                  <a:pt x="-3093" y="4111800"/>
                  <a:pt x="3616" y="4087647"/>
                </a:cubicBezTo>
                <a:cubicBezTo>
                  <a:pt x="22455" y="4019827"/>
                  <a:pt x="56418" y="3956588"/>
                  <a:pt x="92106" y="3895918"/>
                </a:cubicBezTo>
                <a:cubicBezTo>
                  <a:pt x="106206" y="3871948"/>
                  <a:pt x="132624" y="3857709"/>
                  <a:pt x="151100" y="3836924"/>
                </a:cubicBezTo>
                <a:cubicBezTo>
                  <a:pt x="211324" y="3769172"/>
                  <a:pt x="247002" y="3670987"/>
                  <a:pt x="328081" y="3630447"/>
                </a:cubicBezTo>
                <a:cubicBezTo>
                  <a:pt x="347745" y="3620615"/>
                  <a:pt x="369486" y="3614141"/>
                  <a:pt x="387074" y="3600950"/>
                </a:cubicBezTo>
                <a:cubicBezTo>
                  <a:pt x="499050" y="3516967"/>
                  <a:pt x="396212" y="3558574"/>
                  <a:pt x="490313" y="3527208"/>
                </a:cubicBezTo>
                <a:cubicBezTo>
                  <a:pt x="600165" y="3453972"/>
                  <a:pt x="465246" y="3548098"/>
                  <a:pt x="578803" y="3453466"/>
                </a:cubicBezTo>
                <a:cubicBezTo>
                  <a:pt x="592420" y="3442118"/>
                  <a:pt x="609590" y="3435504"/>
                  <a:pt x="623048" y="3423969"/>
                </a:cubicBezTo>
                <a:cubicBezTo>
                  <a:pt x="644163" y="3405871"/>
                  <a:pt x="660090" y="3382050"/>
                  <a:pt x="682042" y="3364976"/>
                </a:cubicBezTo>
                <a:cubicBezTo>
                  <a:pt x="704669" y="3347377"/>
                  <a:pt x="732851" y="3337930"/>
                  <a:pt x="755784" y="3320730"/>
                </a:cubicBezTo>
                <a:cubicBezTo>
                  <a:pt x="772470" y="3308216"/>
                  <a:pt x="784193" y="3290059"/>
                  <a:pt x="800029" y="3276485"/>
                </a:cubicBezTo>
                <a:cubicBezTo>
                  <a:pt x="832039" y="3249048"/>
                  <a:pt x="868255" y="3226085"/>
                  <a:pt x="903268" y="3202743"/>
                </a:cubicBezTo>
                <a:cubicBezTo>
                  <a:pt x="913100" y="3187995"/>
                  <a:pt x="921417" y="3172115"/>
                  <a:pt x="932765" y="3158498"/>
                </a:cubicBezTo>
                <a:lnTo>
                  <a:pt x="951200" y="3140063"/>
                </a:lnTo>
                <a:lnTo>
                  <a:pt x="962261" y="3173247"/>
                </a:lnTo>
                <a:cubicBezTo>
                  <a:pt x="971557" y="3198036"/>
                  <a:pt x="981926" y="3222408"/>
                  <a:pt x="991758" y="3246989"/>
                </a:cubicBezTo>
                <a:lnTo>
                  <a:pt x="991758" y="3099505"/>
                </a:lnTo>
                <a:lnTo>
                  <a:pt x="951200" y="3140063"/>
                </a:lnTo>
                <a:lnTo>
                  <a:pt x="947513" y="3129001"/>
                </a:lnTo>
                <a:cubicBezTo>
                  <a:pt x="939586" y="3113147"/>
                  <a:pt x="927410" y="3099787"/>
                  <a:pt x="918016" y="3084756"/>
                </a:cubicBezTo>
                <a:cubicBezTo>
                  <a:pt x="902823" y="3060448"/>
                  <a:pt x="887072" y="3036407"/>
                  <a:pt x="873771" y="3011014"/>
                </a:cubicBezTo>
                <a:cubicBezTo>
                  <a:pt x="832965" y="2933112"/>
                  <a:pt x="755784" y="2775040"/>
                  <a:pt x="755784" y="2775040"/>
                </a:cubicBezTo>
                <a:cubicBezTo>
                  <a:pt x="750868" y="2745543"/>
                  <a:pt x="749251" y="2715303"/>
                  <a:pt x="741036" y="2686550"/>
                </a:cubicBezTo>
                <a:cubicBezTo>
                  <a:pt x="729497" y="2646163"/>
                  <a:pt x="699120" y="2610502"/>
                  <a:pt x="696790" y="2568563"/>
                </a:cubicBezTo>
                <a:cubicBezTo>
                  <a:pt x="689150" y="2431036"/>
                  <a:pt x="686899" y="2291126"/>
                  <a:pt x="711539" y="2155608"/>
                </a:cubicBezTo>
                <a:cubicBezTo>
                  <a:pt x="717489" y="2122883"/>
                  <a:pt x="797315" y="2073843"/>
                  <a:pt x="829526" y="2052369"/>
                </a:cubicBezTo>
                <a:cubicBezTo>
                  <a:pt x="859023" y="2057285"/>
                  <a:pt x="890690" y="2054973"/>
                  <a:pt x="918016" y="2067118"/>
                </a:cubicBezTo>
                <a:cubicBezTo>
                  <a:pt x="937076" y="2075589"/>
                  <a:pt x="943606" y="2102035"/>
                  <a:pt x="962261" y="2111363"/>
                </a:cubicBezTo>
                <a:cubicBezTo>
                  <a:pt x="984682" y="2122573"/>
                  <a:pt x="1011422" y="2121195"/>
                  <a:pt x="1036003" y="2126111"/>
                </a:cubicBezTo>
                <a:cubicBezTo>
                  <a:pt x="1055668" y="2121195"/>
                  <a:pt x="1081806" y="2126753"/>
                  <a:pt x="1094997" y="2111363"/>
                </a:cubicBezTo>
                <a:cubicBezTo>
                  <a:pt x="1115232" y="2087756"/>
                  <a:pt x="1107247" y="2048743"/>
                  <a:pt x="1124494" y="2022872"/>
                </a:cubicBezTo>
                <a:lnTo>
                  <a:pt x="1153990" y="1978627"/>
                </a:lnTo>
                <a:cubicBezTo>
                  <a:pt x="1163822" y="1944214"/>
                  <a:pt x="1174070" y="1909918"/>
                  <a:pt x="1183487" y="1875389"/>
                </a:cubicBezTo>
                <a:cubicBezTo>
                  <a:pt x="1188820" y="1855833"/>
                  <a:pt x="1190251" y="1835026"/>
                  <a:pt x="1198236" y="1816395"/>
                </a:cubicBezTo>
                <a:cubicBezTo>
                  <a:pt x="1205218" y="1800103"/>
                  <a:pt x="1219805" y="1788004"/>
                  <a:pt x="1227732" y="1772150"/>
                </a:cubicBezTo>
                <a:cubicBezTo>
                  <a:pt x="1234684" y="1758245"/>
                  <a:pt x="1232637" y="1739937"/>
                  <a:pt x="1242481" y="1727905"/>
                </a:cubicBezTo>
                <a:cubicBezTo>
                  <a:pt x="1277702" y="1684858"/>
                  <a:pt x="1321139" y="1649247"/>
                  <a:pt x="1360468" y="1609918"/>
                </a:cubicBezTo>
                <a:cubicBezTo>
                  <a:pt x="1448543" y="1521843"/>
                  <a:pt x="1400486" y="1544608"/>
                  <a:pt x="1493203" y="1521427"/>
                </a:cubicBezTo>
                <a:cubicBezTo>
                  <a:pt x="1531659" y="1495790"/>
                  <a:pt x="1561047" y="1475936"/>
                  <a:pt x="1583310" y="1460696"/>
                </a:cubicBezTo>
                <a:lnTo>
                  <a:pt x="1628759" y="1428983"/>
                </a:lnTo>
                <a:lnTo>
                  <a:pt x="1625868" y="1432112"/>
                </a:lnTo>
                <a:cubicBezTo>
                  <a:pt x="1625084" y="1435498"/>
                  <a:pt x="1634673" y="1433972"/>
                  <a:pt x="1670184" y="1418189"/>
                </a:cubicBezTo>
                <a:cubicBezTo>
                  <a:pt x="1700320" y="1404795"/>
                  <a:pt x="1727388" y="1384372"/>
                  <a:pt x="1758674" y="1373943"/>
                </a:cubicBezTo>
                <a:cubicBezTo>
                  <a:pt x="1850207" y="1343432"/>
                  <a:pt x="1893146" y="1348289"/>
                  <a:pt x="1979900" y="1329698"/>
                </a:cubicBezTo>
                <a:cubicBezTo>
                  <a:pt x="2198905" y="1282767"/>
                  <a:pt x="1996490" y="1312875"/>
                  <a:pt x="2215874" y="1285453"/>
                </a:cubicBezTo>
                <a:cubicBezTo>
                  <a:pt x="2230622" y="1290369"/>
                  <a:pt x="2246214" y="1293249"/>
                  <a:pt x="2260119" y="1300201"/>
                </a:cubicBezTo>
                <a:cubicBezTo>
                  <a:pt x="2275973" y="1308128"/>
                  <a:pt x="2286776" y="1331897"/>
                  <a:pt x="2304365" y="1329698"/>
                </a:cubicBezTo>
                <a:cubicBezTo>
                  <a:pt x="2332809" y="1326143"/>
                  <a:pt x="2355174" y="1302652"/>
                  <a:pt x="2378106" y="1285453"/>
                </a:cubicBezTo>
                <a:cubicBezTo>
                  <a:pt x="2435486" y="1242418"/>
                  <a:pt x="2421429" y="1229572"/>
                  <a:pt x="2466597" y="1167466"/>
                </a:cubicBezTo>
                <a:cubicBezTo>
                  <a:pt x="2489181" y="1136414"/>
                  <a:pt x="2518320" y="1110431"/>
                  <a:pt x="2540339" y="1078976"/>
                </a:cubicBezTo>
                <a:cubicBezTo>
                  <a:pt x="2583179" y="1017776"/>
                  <a:pt x="2557154" y="999996"/>
                  <a:pt x="2628829" y="946240"/>
                </a:cubicBezTo>
                <a:cubicBezTo>
                  <a:pt x="2645045" y="934078"/>
                  <a:pt x="2668158" y="936408"/>
                  <a:pt x="2687823" y="931492"/>
                </a:cubicBezTo>
                <a:cubicBezTo>
                  <a:pt x="2712404" y="911827"/>
                  <a:pt x="2737875" y="893227"/>
                  <a:pt x="2761565" y="872498"/>
                </a:cubicBezTo>
                <a:cubicBezTo>
                  <a:pt x="2777262" y="858763"/>
                  <a:pt x="2787155" y="837581"/>
                  <a:pt x="2805810" y="828253"/>
                </a:cubicBezTo>
                <a:cubicBezTo>
                  <a:pt x="2847525" y="807396"/>
                  <a:pt x="2896830" y="804865"/>
                  <a:pt x="2938545" y="784008"/>
                </a:cubicBezTo>
                <a:cubicBezTo>
                  <a:pt x="2958210" y="774176"/>
                  <a:pt x="2977126" y="762676"/>
                  <a:pt x="2997539" y="754511"/>
                </a:cubicBezTo>
                <a:cubicBezTo>
                  <a:pt x="3090823" y="717197"/>
                  <a:pt x="3325711" y="662328"/>
                  <a:pt x="3366248" y="651272"/>
                </a:cubicBezTo>
                <a:cubicBezTo>
                  <a:pt x="3381247" y="647181"/>
                  <a:pt x="3395318" y="639896"/>
                  <a:pt x="3410494" y="636524"/>
                </a:cubicBezTo>
                <a:cubicBezTo>
                  <a:pt x="3439685" y="630037"/>
                  <a:pt x="3469661" y="627641"/>
                  <a:pt x="3498984" y="621776"/>
                </a:cubicBezTo>
                <a:cubicBezTo>
                  <a:pt x="3518860" y="617801"/>
                  <a:pt x="3538313" y="611943"/>
                  <a:pt x="3557977" y="607027"/>
                </a:cubicBezTo>
                <a:cubicBezTo>
                  <a:pt x="3569232" y="610779"/>
                  <a:pt x="3674215" y="637149"/>
                  <a:pt x="3690713" y="666021"/>
                </a:cubicBezTo>
                <a:cubicBezTo>
                  <a:pt x="3703150" y="687786"/>
                  <a:pt x="3700545" y="715182"/>
                  <a:pt x="3705461" y="739763"/>
                </a:cubicBezTo>
                <a:cubicBezTo>
                  <a:pt x="3725126" y="734847"/>
                  <a:pt x="3745824" y="732999"/>
                  <a:pt x="3764455" y="725014"/>
                </a:cubicBezTo>
                <a:cubicBezTo>
                  <a:pt x="3815666" y="703066"/>
                  <a:pt x="3888221" y="613206"/>
                  <a:pt x="3911939" y="592279"/>
                </a:cubicBezTo>
                <a:cubicBezTo>
                  <a:pt x="4060660" y="461055"/>
                  <a:pt x="4054671" y="493793"/>
                  <a:pt x="4192158" y="356305"/>
                </a:cubicBezTo>
                <a:cubicBezTo>
                  <a:pt x="4209539" y="338924"/>
                  <a:pt x="4219959" y="315582"/>
                  <a:pt x="4236403" y="297311"/>
                </a:cubicBezTo>
                <a:cubicBezTo>
                  <a:pt x="4264309" y="266305"/>
                  <a:pt x="4295397" y="238318"/>
                  <a:pt x="4324894" y="208821"/>
                </a:cubicBezTo>
                <a:cubicBezTo>
                  <a:pt x="4344559" y="189156"/>
                  <a:pt x="4356739" y="155860"/>
                  <a:pt x="4383887" y="149827"/>
                </a:cubicBezTo>
                <a:cubicBezTo>
                  <a:pt x="4428132" y="139995"/>
                  <a:pt x="4472652" y="131323"/>
                  <a:pt x="4516623" y="120330"/>
                </a:cubicBezTo>
                <a:cubicBezTo>
                  <a:pt x="4531705" y="116560"/>
                  <a:pt x="4545870" y="109672"/>
                  <a:pt x="4560868" y="105582"/>
                </a:cubicBezTo>
                <a:cubicBezTo>
                  <a:pt x="4599979" y="94915"/>
                  <a:pt x="4639684" y="86530"/>
                  <a:pt x="4678855" y="76085"/>
                </a:cubicBezTo>
                <a:cubicBezTo>
                  <a:pt x="4713437" y="66863"/>
                  <a:pt x="4746881" y="52991"/>
                  <a:pt x="4782094" y="46589"/>
                </a:cubicBezTo>
                <a:cubicBezTo>
                  <a:pt x="4944512" y="17059"/>
                  <a:pt x="5047096" y="13965"/>
                  <a:pt x="5209797" y="2343"/>
                </a:cubicBezTo>
                <a:cubicBezTo>
                  <a:pt x="5266333" y="4801"/>
                  <a:pt x="5323889" y="859"/>
                  <a:pt x="5380936" y="118"/>
                </a:cubicBezTo>
                <a:close/>
              </a:path>
            </a:pathLst>
          </a:custGeom>
        </p:spPr>
        <p:txBody>
          <a:bodyPr wrap="square">
            <a:noAutofit/>
          </a:bodyPr>
          <a:lstStyle/>
          <a:p>
            <a:endParaRPr lang="en-US"/>
          </a:p>
        </p:txBody>
      </p:sp>
    </p:spTree>
    <p:extLst>
      <p:ext uri="{BB962C8B-B14F-4D97-AF65-F5344CB8AC3E}">
        <p14:creationId xmlns:p14="http://schemas.microsoft.com/office/powerpoint/2010/main" val="10135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76EF74-D7F7-40BC-AE2A-2C6C425A0929}"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79362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76EF74-D7F7-40BC-AE2A-2C6C425A0929}" type="datetimeFigureOut">
              <a:rPr lang="en-US" smtClean="0"/>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BEB5F6-AD05-4801-9977-25D9374299BF}" type="slidenum">
              <a:rPr lang="en-US" smtClean="0"/>
              <a:t>‹#›</a:t>
            </a:fld>
            <a:endParaRPr lang="en-US"/>
          </a:p>
        </p:txBody>
      </p:sp>
    </p:spTree>
    <p:extLst>
      <p:ext uri="{BB962C8B-B14F-4D97-AF65-F5344CB8AC3E}">
        <p14:creationId xmlns:p14="http://schemas.microsoft.com/office/powerpoint/2010/main" val="232201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6EF74-D7F7-40BC-AE2A-2C6C425A0929}" type="datetimeFigureOut">
              <a:rPr lang="en-US" smtClean="0"/>
              <a:t>8/9/2022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EB5F6-AD05-4801-9977-25D9374299BF}" type="slidenum">
              <a:rPr lang="en-US" smtClean="0"/>
              <a:t>‹#›</a:t>
            </a:fld>
            <a:endParaRPr lang="en-US"/>
          </a:p>
        </p:txBody>
      </p:sp>
    </p:spTree>
    <p:extLst>
      <p:ext uri="{BB962C8B-B14F-4D97-AF65-F5344CB8AC3E}">
        <p14:creationId xmlns:p14="http://schemas.microsoft.com/office/powerpoint/2010/main" val="3350135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hình nền hoa ban đẹp nhất, hoa ban trắng Tây bắc | VF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a:srcRect r="32522"/>
          <a:stretch/>
        </p:blipFill>
        <p:spPr>
          <a:xfrm>
            <a:off x="512502" y="436769"/>
            <a:ext cx="6191471" cy="2123769"/>
          </a:xfrm>
          <a:prstGeom prst="rect">
            <a:avLst/>
          </a:prstGeom>
          <a:solidFill>
            <a:srgbClr val="FF0000"/>
          </a:solidFill>
          <a:effectLst>
            <a:glow rad="101600">
              <a:schemeClr val="accent4">
                <a:satMod val="175000"/>
                <a:alpha val="40000"/>
              </a:schemeClr>
            </a:glow>
          </a:effectLst>
        </p:spPr>
      </p:pic>
    </p:spTree>
    <p:extLst>
      <p:ext uri="{BB962C8B-B14F-4D97-AF65-F5344CB8AC3E}">
        <p14:creationId xmlns:p14="http://schemas.microsoft.com/office/powerpoint/2010/main" val="2265956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08337" y="975378"/>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4</a:t>
              </a: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4" name="Rectangle 3"/>
          <p:cNvSpPr/>
          <p:nvPr/>
        </p:nvSpPr>
        <p:spPr>
          <a:xfrm>
            <a:off x="1344763" y="941851"/>
            <a:ext cx="9033242"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Vần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nhịp</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điệu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nhạc</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điệu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đối</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thi</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luật</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thể</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16" name="Rounded Rectangle 15"/>
          <p:cNvSpPr/>
          <p:nvPr/>
        </p:nvSpPr>
        <p:spPr>
          <a:xfrm>
            <a:off x="8177314" y="2233267"/>
            <a:ext cx="3530384" cy="3887349"/>
          </a:xfrm>
          <a:prstGeom prst="roundRect">
            <a:avLst>
              <a:gd name="adj" fmla="val 4414"/>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lvl="0" algn="ctr" defTabSz="2169237"/>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mô</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luật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loại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hình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nội</a:t>
            </a:r>
            <a:r>
              <a:rPr lang="en-US" sz="3600" dirty="0">
                <a:latin typeface="Times New Roman" panose="02020603050405020304" pitchFamily="18" charset="0"/>
                <a:ea typeface="Times New Roman" panose="02020603050405020304" pitchFamily="18" charset="0"/>
              </a:rPr>
              <a:t> dung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rPr>
              <a:t>. </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4324458" y="2227006"/>
            <a:ext cx="3530384" cy="3907094"/>
          </a:xfrm>
          <a:prstGeom prst="roundRect">
            <a:avLst>
              <a:gd name="adj" fmla="val 4486"/>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lvl="0" algn="ctr" defTabSz="2169237"/>
            <a:endParaRPr lang="en-US" sz="2800" dirty="0">
              <a:latin typeface="Times New Roman" panose="02020603050405020304" pitchFamily="18" charset="0"/>
              <a:ea typeface="Times New Roman" panose="02020603050405020304" pitchFamily="18" charset="0"/>
            </a:endParaRPr>
          </a:p>
          <a:p>
            <a:pPr lvl="0" algn="ctr" defTabSz="2169237"/>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tắc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18" name="Rounded Rectangle 17"/>
          <p:cNvSpPr/>
          <p:nvPr/>
        </p:nvSpPr>
        <p:spPr>
          <a:xfrm>
            <a:off x="471602" y="2210338"/>
            <a:ext cx="3530384" cy="3959661"/>
          </a:xfrm>
          <a:prstGeom prst="roundRect">
            <a:avLst>
              <a:gd name="adj" fmla="val 4683"/>
            </a:avLst>
          </a:prstGeom>
          <a:noFill/>
          <a:ln w="50800" cap="flat" cmpd="sng" algn="ctr">
            <a:solidFill>
              <a:srgbClr val="F7964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4" name="Hexagon 13"/>
          <p:cNvSpPr/>
          <p:nvPr/>
        </p:nvSpPr>
        <p:spPr>
          <a:xfrm>
            <a:off x="922549" y="1954993"/>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chemeClr val="bg1"/>
                </a:solidFill>
                <a:latin typeface="Times New Roman" panose="02020603050405020304" pitchFamily="18" charset="0"/>
                <a:ea typeface="MS Mincho"/>
              </a:rPr>
              <a:t>Đối</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
        <p:nvSpPr>
          <p:cNvPr id="23" name="Hexagon 22"/>
          <p:cNvSpPr/>
          <p:nvPr/>
        </p:nvSpPr>
        <p:spPr>
          <a:xfrm>
            <a:off x="4775405" y="1982251"/>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a:solidFill>
                  <a:schemeClr val="bg1"/>
                </a:solidFill>
                <a:latin typeface="Times New Roman" panose="02020603050405020304" pitchFamily="18" charset="0"/>
                <a:ea typeface="MS Mincho"/>
              </a:rPr>
              <a:t>Thi luật</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
        <p:nvSpPr>
          <p:cNvPr id="25" name="Hexagon 24"/>
          <p:cNvSpPr/>
          <p:nvPr/>
        </p:nvSpPr>
        <p:spPr>
          <a:xfrm>
            <a:off x="8685119" y="1982251"/>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chemeClr val="bg1"/>
                </a:solidFill>
                <a:latin typeface="Times New Roman" panose="02020603050405020304" pitchFamily="18" charset="0"/>
                <a:ea typeface="Times New Roman" panose="02020603050405020304" pitchFamily="18" charset="0"/>
              </a:rPr>
              <a:t>Thể</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thơ</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
        <p:nvSpPr>
          <p:cNvPr id="2" name="Rectangle 1"/>
          <p:cNvSpPr/>
          <p:nvPr/>
        </p:nvSpPr>
        <p:spPr>
          <a:xfrm>
            <a:off x="637542" y="2704296"/>
            <a:ext cx="3198504" cy="3416320"/>
          </a:xfrm>
          <a:prstGeom prst="rect">
            <a:avLst/>
          </a:prstGeom>
        </p:spPr>
        <p:txBody>
          <a:bodyPr wrap="square">
            <a:spAutoFit/>
          </a:bodyPr>
          <a:lstStyle/>
          <a:p>
            <a:pPr algn="ctr"/>
            <a:r>
              <a:rPr lang="en-US" sz="3600" dirty="0" err="1">
                <a:latin typeface="Times New Roman" panose="02020603050405020304" pitchFamily="18" charset="0"/>
                <a:ea typeface="Times New Roman" panose="02020603050405020304" pitchFamily="18" charset="0"/>
              </a:rPr>
              <a:t>Cách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tổ</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hai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xứng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song </a:t>
            </a:r>
            <a:r>
              <a:rPr lang="en-US" sz="3600" dirty="0" err="1">
                <a:latin typeface="Times New Roman" panose="02020603050405020304" pitchFamily="18" charset="0"/>
                <a:ea typeface="Times New Roman" panose="02020603050405020304" pitchFamily="18" charset="0"/>
              </a:rPr>
              <a:t>đôi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với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nhau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22131620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4" grpId="0" animBg="1"/>
      <p:bldP spid="23" grpId="0" animBg="1"/>
      <p:bldP spid="2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08337" y="975378"/>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4</a:t>
              </a: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4" name="Rectangle 3"/>
          <p:cNvSpPr/>
          <p:nvPr/>
        </p:nvSpPr>
        <p:spPr>
          <a:xfrm>
            <a:off x="1344763" y="941851"/>
            <a:ext cx="9033242"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120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Vần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nhịp</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điệu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nhạc</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điệu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đối</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thi</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luật</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thể</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16" name="Rounded Rectangle 15"/>
          <p:cNvSpPr/>
          <p:nvPr/>
        </p:nvSpPr>
        <p:spPr>
          <a:xfrm>
            <a:off x="8177314" y="2233267"/>
            <a:ext cx="3530384" cy="3887349"/>
          </a:xfrm>
          <a:prstGeom prst="roundRect">
            <a:avLst>
              <a:gd name="adj" fmla="val 4414"/>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17" name="Rounded Rectangle 16"/>
          <p:cNvSpPr/>
          <p:nvPr/>
        </p:nvSpPr>
        <p:spPr>
          <a:xfrm>
            <a:off x="4324458" y="2227006"/>
            <a:ext cx="3530384" cy="3907094"/>
          </a:xfrm>
          <a:prstGeom prst="roundRect">
            <a:avLst>
              <a:gd name="adj" fmla="val 4486"/>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nhịp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hòa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18" name="Rounded Rectangle 17"/>
          <p:cNvSpPr/>
          <p:nvPr/>
        </p:nvSpPr>
        <p:spPr>
          <a:xfrm>
            <a:off x="471602" y="2210338"/>
            <a:ext cx="3530384" cy="3959661"/>
          </a:xfrm>
          <a:prstGeom prst="roundRect">
            <a:avLst>
              <a:gd name="adj" fmla="val 4683"/>
            </a:avLst>
          </a:prstGeom>
          <a:noFill/>
          <a:ln w="50800" cap="flat" cmpd="sng" algn="ctr">
            <a:solidFill>
              <a:srgbClr val="F7964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4" name="Hexagon 13"/>
          <p:cNvSpPr/>
          <p:nvPr/>
        </p:nvSpPr>
        <p:spPr>
          <a:xfrm>
            <a:off x="922549" y="1954993"/>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S Mincho"/>
                <a:cs typeface="+mn-cs"/>
              </a:rPr>
              <a:t>Đối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Hexagon 22"/>
          <p:cNvSpPr/>
          <p:nvPr/>
        </p:nvSpPr>
        <p:spPr>
          <a:xfrm>
            <a:off x="4775405" y="1982251"/>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S Mincho"/>
                <a:cs typeface="+mn-cs"/>
              </a:rPr>
              <a:t>Thi luật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exagon 24"/>
          <p:cNvSpPr/>
          <p:nvPr/>
        </p:nvSpPr>
        <p:spPr>
          <a:xfrm>
            <a:off x="8685119" y="1982251"/>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thơ</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637542" y="2704296"/>
            <a:ext cx="3198504"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xứng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song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43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4" grpId="0" animBg="1"/>
      <p:bldP spid="23" grpId="0" animBg="1"/>
      <p:bldP spid="25"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496" y="108176"/>
            <a:ext cx="827090" cy="537509"/>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251022" y="35698"/>
            <a:ext cx="384038" cy="584775"/>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imes New Roman" panose="02020603050405020304" pitchFamily="18" charset="0"/>
                <a:ea typeface="Tahoma" pitchFamily="34" charset="0"/>
                <a:cs typeface="Times New Roman" panose="02020603050405020304" pitchFamily="18" charset="0"/>
              </a:rPr>
              <a:t>5</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2" name="Rectangle 1"/>
          <p:cNvSpPr/>
          <p:nvPr/>
        </p:nvSpPr>
        <p:spPr>
          <a:xfrm>
            <a:off x="912885" y="20563"/>
            <a:ext cx="10366551" cy="587853"/>
          </a:xfrm>
          <a:prstGeom prst="rect">
            <a:avLst/>
          </a:prstGeom>
        </p:spPr>
        <p:txBody>
          <a:bodyPr wrap="square">
            <a:spAutoFit/>
          </a:bodyPr>
          <a:lstStyle/>
          <a:p>
            <a:pPr>
              <a:lnSpc>
                <a:spcPct val="115000"/>
              </a:lnSpc>
              <a:spcAft>
                <a:spcPts val="0"/>
              </a:spcAft>
            </a:pPr>
            <a:r>
              <a:rPr lang="en-US" sz="2800" b="1" dirty="0" err="1">
                <a:solidFill>
                  <a:schemeClr val="accent6">
                    <a:lumMod val="50000"/>
                  </a:schemeClr>
                </a:solidFill>
                <a:latin typeface="Times New Roman" panose="02020603050405020304" pitchFamily="18" charset="0"/>
                <a:ea typeface="MS Mincho"/>
              </a:rPr>
              <a:t>Tìm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hiểu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chung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về</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văn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bản</a:t>
            </a:r>
            <a:r>
              <a:rPr lang="en-US" sz="2800" b="1" dirty="0">
                <a:solidFill>
                  <a:schemeClr val="accent6">
                    <a:lumMod val="50000"/>
                  </a:schemeClr>
                </a:solidFill>
                <a:latin typeface="Times New Roman" panose="02020603050405020304" pitchFamily="18" charset="0"/>
                <a:ea typeface="MS Mincho"/>
              </a:rPr>
              <a:t> </a:t>
            </a:r>
            <a:r>
              <a:rPr lang="pt-BR" sz="2800" b="1" dirty="0">
                <a:solidFill>
                  <a:schemeClr val="accent6">
                    <a:lumMod val="50000"/>
                  </a:schemeClr>
                </a:solidFill>
                <a:latin typeface="Times New Roman" panose="02020603050405020304" pitchFamily="18" charset="0"/>
                <a:ea typeface="Times New Roman" panose="02020603050405020304" pitchFamily="18" charset="0"/>
              </a:rPr>
              <a:t>1,2,3</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91359" y="596325"/>
            <a:ext cx="5170005" cy="584775"/>
          </a:xfrm>
          <a:prstGeom prst="rect">
            <a:avLst/>
          </a:prstGeom>
        </p:spPr>
        <p:txBody>
          <a:bodyPr wrap="non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5.1. </a:t>
            </a:r>
            <a:r>
              <a:rPr lang="en-US" sz="3200" b="1" dirty="0" err="1">
                <a:solidFill>
                  <a:srgbClr val="FF0000"/>
                </a:solidFill>
                <a:latin typeface="Times New Roman" panose="02020603050405020304" pitchFamily="18" charset="0"/>
                <a:ea typeface="DengXian"/>
              </a:rPr>
              <a:t>Giới</a:t>
            </a:r>
            <a:r>
              <a:rPr lang="en-US" sz="3200" b="1" dirty="0">
                <a:solidFill>
                  <a:srgbClr val="FF0000"/>
                </a:solidFill>
                <a:latin typeface="Times New Roman" panose="02020603050405020304" pitchFamily="18" charset="0"/>
                <a:ea typeface="DengXian"/>
              </a:rPr>
              <a:t> </a:t>
            </a:r>
            <a:r>
              <a:rPr lang="en-US" sz="3200" b="1" dirty="0" err="1">
                <a:solidFill>
                  <a:srgbClr val="FF0000"/>
                </a:solidFill>
                <a:latin typeface="Times New Roman" panose="02020603050405020304" pitchFamily="18" charset="0"/>
                <a:ea typeface="DengXian"/>
              </a:rPr>
              <a:t>thiệu</a:t>
            </a:r>
            <a:r>
              <a:rPr lang="en-US" sz="3200" b="1" dirty="0">
                <a:solidFill>
                  <a:srgbClr val="FF0000"/>
                </a:solidFill>
                <a:latin typeface="Times New Roman" panose="02020603050405020304" pitchFamily="18" charset="0"/>
                <a:ea typeface="DengXian"/>
              </a:rPr>
              <a:t> </a:t>
            </a:r>
            <a:r>
              <a:rPr lang="en-US" sz="3200" b="1" dirty="0" err="1">
                <a:solidFill>
                  <a:srgbClr val="FF0000"/>
                </a:solidFill>
                <a:latin typeface="Times New Roman" panose="02020603050405020304" pitchFamily="18" charset="0"/>
                <a:ea typeface="DengXian"/>
              </a:rPr>
              <a:t>về</a:t>
            </a:r>
            <a:r>
              <a:rPr lang="en-US" sz="3200" b="1" dirty="0">
                <a:solidFill>
                  <a:srgbClr val="FF0000"/>
                </a:solidFill>
                <a:latin typeface="Times New Roman" panose="02020603050405020304" pitchFamily="18" charset="0"/>
                <a:ea typeface="DengXian"/>
              </a:rPr>
              <a:t> </a:t>
            </a:r>
            <a:r>
              <a:rPr lang="en-US" sz="3200" b="1" dirty="0" err="1">
                <a:solidFill>
                  <a:srgbClr val="FF0000"/>
                </a:solidFill>
                <a:latin typeface="Times New Roman" panose="02020603050405020304" pitchFamily="18" charset="0"/>
                <a:ea typeface="DengXian"/>
              </a:rPr>
              <a:t>thơ</a:t>
            </a:r>
            <a:r>
              <a:rPr lang="en-US" sz="3200" b="1" dirty="0">
                <a:solidFill>
                  <a:srgbClr val="FF0000"/>
                </a:solidFill>
                <a:latin typeface="Times New Roman" panose="02020603050405020304" pitchFamily="18" charset="0"/>
                <a:ea typeface="DengXian"/>
              </a:rPr>
              <a:t> </a:t>
            </a:r>
            <a:r>
              <a:rPr lang="en-US" sz="3200" b="1" dirty="0" err="1">
                <a:solidFill>
                  <a:srgbClr val="FF0000"/>
                </a:solidFill>
                <a:latin typeface="Times New Roman" panose="02020603050405020304" pitchFamily="18" charset="0"/>
                <a:ea typeface="DengXian"/>
              </a:rPr>
              <a:t>hai-cư</a:t>
            </a:r>
            <a:r>
              <a:rPr lang="en-US" sz="3200" b="1" dirty="0">
                <a:solidFill>
                  <a:srgbClr val="FF0000"/>
                </a:solidFill>
                <a:latin typeface="Times New Roman" panose="02020603050405020304" pitchFamily="18" charset="0"/>
                <a:ea typeface="DengXian"/>
              </a:rPr>
              <a:t> </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862053" y="1130300"/>
            <a:ext cx="7329947" cy="5497461"/>
          </a:xfrm>
          <a:prstGeom prst="rect">
            <a:avLst/>
          </a:prstGeom>
        </p:spPr>
      </p:pic>
      <p:sp>
        <p:nvSpPr>
          <p:cNvPr id="3" name="Right Arrow 2"/>
          <p:cNvSpPr/>
          <p:nvPr/>
        </p:nvSpPr>
        <p:spPr>
          <a:xfrm>
            <a:off x="845257" y="2654710"/>
            <a:ext cx="3862898" cy="2168014"/>
          </a:xfrm>
          <a:prstGeom prst="rightArrow">
            <a:avLst>
              <a:gd name="adj1" fmla="val 66410"/>
              <a:gd name="adj2" fmla="val 3615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ea typeface="DengXian"/>
              </a:rPr>
              <a:t>Xứ sở hai-cư</a:t>
            </a:r>
            <a:endParaRPr lang="en-US" sz="4000" b="1"/>
          </a:p>
        </p:txBody>
      </p:sp>
    </p:spTree>
    <p:extLst>
      <p:ext uri="{BB962C8B-B14F-4D97-AF65-F5344CB8AC3E}">
        <p14:creationId xmlns:p14="http://schemas.microsoft.com/office/powerpoint/2010/main" val="2812384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527" b="6262"/>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03239" y="5383161"/>
            <a:ext cx="7786254" cy="1208643"/>
          </a:xfrm>
          <a:prstGeom prst="rect">
            <a:avLst/>
          </a:prstGeom>
        </p:spPr>
      </p:pic>
      <p:sp>
        <p:nvSpPr>
          <p:cNvPr id="6" name="Rectangle 5"/>
          <p:cNvSpPr/>
          <p:nvPr/>
        </p:nvSpPr>
        <p:spPr>
          <a:xfrm>
            <a:off x="660400" y="5387317"/>
            <a:ext cx="6334211" cy="1200329"/>
          </a:xfrm>
          <a:prstGeom prst="rect">
            <a:avLst/>
          </a:prstGeom>
        </p:spPr>
        <p:txBody>
          <a:bodyPr wrap="square">
            <a:spAutoFit/>
          </a:bodyPr>
          <a:lstStyle/>
          <a:p>
            <a:pPr lvl="0" algn="just">
              <a:spcAft>
                <a:spcPts val="0"/>
              </a:spcAft>
              <a:buSzPts val="1400"/>
            </a:pPr>
            <a:r>
              <a:rPr lang="en-US" sz="3600" dirty="0" err="1">
                <a:solidFill>
                  <a:schemeClr val="bg1"/>
                </a:solidFill>
                <a:latin typeface="Times New Roman" panose="02020603050405020304" pitchFamily="18" charset="0"/>
                <a:ea typeface="DengXian"/>
                <a:cs typeface="Times New Roman" panose="02020603050405020304" pitchFamily="18" charset="0"/>
              </a:rPr>
              <a:t>Độ</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dài</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hai-cư</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trong</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tương</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quan</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với</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một</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số</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thể</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thơ</a:t>
            </a:r>
            <a:r>
              <a:rPr lang="en-US" sz="3600" dirty="0">
                <a:solidFill>
                  <a:schemeClr val="bg1"/>
                </a:solidFill>
                <a:latin typeface="Times New Roman" panose="02020603050405020304" pitchFamily="18" charset="0"/>
                <a:ea typeface="DengXian"/>
                <a:cs typeface="Times New Roman" panose="02020603050405020304" pitchFamily="18" charset="0"/>
              </a:rPr>
              <a:t> </a:t>
            </a:r>
            <a:r>
              <a:rPr lang="en-US" sz="3600" dirty="0" err="1">
                <a:solidFill>
                  <a:schemeClr val="bg1"/>
                </a:solidFill>
                <a:latin typeface="Times New Roman" panose="02020603050405020304" pitchFamily="18" charset="0"/>
                <a:ea typeface="DengXian"/>
                <a:cs typeface="Times New Roman" panose="02020603050405020304" pitchFamily="18" charset="0"/>
              </a:rPr>
              <a:t>ngắn</a:t>
            </a:r>
            <a:endParaRPr lang="en-US" sz="3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5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399" y="209918"/>
            <a:ext cx="10858500" cy="6349900"/>
          </a:xfrm>
          <a:prstGeom prst="rect">
            <a:avLst/>
          </a:prstGeom>
        </p:spPr>
      </p:pic>
    </p:spTree>
    <p:extLst>
      <p:ext uri="{BB962C8B-B14F-4D97-AF65-F5344CB8AC3E}">
        <p14:creationId xmlns:p14="http://schemas.microsoft.com/office/powerpoint/2010/main" val="2352052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55250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1728" y="0"/>
            <a:ext cx="12401960" cy="6858000"/>
          </a:xfrm>
          <a:prstGeom prst="rect">
            <a:avLst/>
          </a:prstGeom>
        </p:spPr>
      </p:pic>
    </p:spTree>
    <p:extLst>
      <p:ext uri="{BB962C8B-B14F-4D97-AF65-F5344CB8AC3E}">
        <p14:creationId xmlns:p14="http://schemas.microsoft.com/office/powerpoint/2010/main" val="19590202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5796116"/>
          </a:xfrm>
          <a:prstGeom prst="rect">
            <a:avLst/>
          </a:prstGeom>
        </p:spPr>
      </p:pic>
      <p:sp>
        <p:nvSpPr>
          <p:cNvPr id="4" name="Plaque 3"/>
          <p:cNvSpPr/>
          <p:nvPr/>
        </p:nvSpPr>
        <p:spPr>
          <a:xfrm>
            <a:off x="0" y="5796116"/>
            <a:ext cx="12191999" cy="1061884"/>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0"/>
              </a:spcAft>
              <a:buSzPts val="1400"/>
            </a:pPr>
            <a:r>
              <a:rPr lang="en-US" sz="4800" b="1" dirty="0" err="1">
                <a:latin typeface="Times New Roman" panose="02020603050405020304" pitchFamily="18" charset="0"/>
                <a:ea typeface="DengXian"/>
                <a:cs typeface="Times New Roman" panose="02020603050405020304" pitchFamily="18" charset="0"/>
              </a:rPr>
              <a:t>Một</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số</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đề</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tài</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quen</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thuộc</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của</a:t>
            </a:r>
            <a:r>
              <a:rPr lang="en-US" sz="4800" b="1" dirty="0">
                <a:latin typeface="Times New Roman" panose="02020603050405020304" pitchFamily="18" charset="0"/>
                <a:ea typeface="DengXian"/>
                <a:cs typeface="Times New Roman" panose="02020603050405020304" pitchFamily="18" charset="0"/>
              </a:rPr>
              <a:t> </a:t>
            </a:r>
            <a:r>
              <a:rPr lang="en-US" sz="4800" b="1" dirty="0" err="1">
                <a:latin typeface="Times New Roman" panose="02020603050405020304" pitchFamily="18" charset="0"/>
                <a:ea typeface="DengXian"/>
                <a:cs typeface="Times New Roman" panose="02020603050405020304" pitchFamily="18" charset="0"/>
              </a:rPr>
              <a:t>hai-cư</a:t>
            </a:r>
            <a:endParaRPr lang="en-US" sz="4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1197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1941277" cy="7020231"/>
          </a:xfrm>
          <a:prstGeom prst="rect">
            <a:avLst/>
          </a:prstGeom>
        </p:spPr>
      </p:pic>
      <p:sp>
        <p:nvSpPr>
          <p:cNvPr id="3" name="Rounded Rectangle 2"/>
          <p:cNvSpPr/>
          <p:nvPr/>
        </p:nvSpPr>
        <p:spPr>
          <a:xfrm>
            <a:off x="7388596" y="678426"/>
            <a:ext cx="4660837" cy="5796115"/>
          </a:xfrm>
          <a:prstGeom prst="roundRect">
            <a:avLst>
              <a:gd name="adj" fmla="val 4683"/>
            </a:avLst>
          </a:prstGeom>
          <a:solidFill>
            <a:schemeClr val="accent2">
              <a:lumMod val="40000"/>
              <a:lumOff val="60000"/>
              <a:alpha val="70000"/>
            </a:schemeClr>
          </a:solidFill>
          <a:ln w="50800" cap="flat" cmpd="sng" algn="ctr">
            <a:solidFill>
              <a:srgbClr val="F79646"/>
            </a:solidFill>
            <a:prstDash val="solid"/>
          </a:ln>
          <a:effectLst/>
        </p:spPr>
        <p:txBody>
          <a:bodyPr rtlCol="0" anchor="ctr"/>
          <a:lstStyle/>
          <a:p>
            <a:pPr lvl="0" algn="ctr" defTabSz="2169237">
              <a:defRPr/>
            </a:pPr>
            <a:r>
              <a:rPr lang="en-US" sz="3600" dirty="0">
                <a:latin typeface="Times New Roman" panose="02020603050405020304" pitchFamily="18" charset="0"/>
                <a:ea typeface="Times New Roman" panose="02020603050405020304" pitchFamily="18" charset="0"/>
              </a:rPr>
              <a:t>Hai-</a:t>
            </a:r>
            <a:r>
              <a:rPr lang="en-US" sz="3600" dirty="0" err="1">
                <a:solidFill>
                  <a:srgbClr val="222222"/>
                </a:solidFill>
                <a:latin typeface="Times New Roman" panose="02020603050405020304" pitchFamily="18" charset="0"/>
                <a:ea typeface="Times New Roman" panose="02020603050405020304" pitchFamily="18" charset="0"/>
              </a:rPr>
              <a:t>cư</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là</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thể</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thơ</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truyền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thống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độc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đáo</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có</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vị</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trí</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quan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trọng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trong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văn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học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Nhật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Bản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quốc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là</a:t>
            </a:r>
            <a:r>
              <a:rPr lang="en-US" sz="3600" dirty="0">
                <a:solidFill>
                  <a:srgbClr val="222222"/>
                </a:solidFill>
                <a:latin typeface="Times New Roman" panose="02020603050405020304" pitchFamily="18" charset="0"/>
                <a:ea typeface="Times New Roman" panose="02020603050405020304" pitchFamily="18" charset="0"/>
              </a:rPr>
              <a:t> di </a:t>
            </a:r>
            <a:r>
              <a:rPr lang="en-US" sz="3600" dirty="0" err="1">
                <a:solidFill>
                  <a:srgbClr val="222222"/>
                </a:solidFill>
                <a:latin typeface="Times New Roman" panose="02020603050405020304" pitchFamily="18" charset="0"/>
                <a:ea typeface="Times New Roman" panose="02020603050405020304" pitchFamily="18" charset="0"/>
              </a:rPr>
              <a:t>sản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của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văn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học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nước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Nhật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được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hình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thành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từ</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thế</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kỷ</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thứ</a:t>
            </a:r>
            <a:r>
              <a:rPr lang="en-US" sz="3600" dirty="0">
                <a:solidFill>
                  <a:srgbClr val="222222"/>
                </a:solidFill>
                <a:latin typeface="Times New Roman" panose="02020603050405020304" pitchFamily="18" charset="0"/>
                <a:ea typeface="Times New Roman" panose="02020603050405020304" pitchFamily="18" charset="0"/>
              </a:rPr>
              <a:t> XVI </a:t>
            </a:r>
            <a:r>
              <a:rPr lang="en-US" sz="3600" dirty="0" err="1">
                <a:solidFill>
                  <a:srgbClr val="222222"/>
                </a:solidFill>
                <a:latin typeface="Times New Roman" panose="02020603050405020304" pitchFamily="18" charset="0"/>
                <a:ea typeface="Times New Roman" panose="02020603050405020304" pitchFamily="18" charset="0"/>
              </a:rPr>
              <a:t>đến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thế</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kỷ</a:t>
            </a:r>
            <a:r>
              <a:rPr lang="en-US" sz="3600" dirty="0">
                <a:solidFill>
                  <a:srgbClr val="222222"/>
                </a:solidFill>
                <a:latin typeface="Times New Roman" panose="02020603050405020304" pitchFamily="18" charset="0"/>
                <a:ea typeface="Times New Roman" panose="02020603050405020304" pitchFamily="18" charset="0"/>
              </a:rPr>
              <a:t> XVII </a:t>
            </a:r>
            <a:r>
              <a:rPr lang="en-US" sz="3600" dirty="0" err="1">
                <a:solidFill>
                  <a:srgbClr val="222222"/>
                </a:solidFill>
                <a:latin typeface="Times New Roman" panose="02020603050405020304" pitchFamily="18" charset="0"/>
                <a:ea typeface="Times New Roman" panose="02020603050405020304" pitchFamily="18" charset="0"/>
              </a:rPr>
              <a:t>có</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những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thành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tựu</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nổi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bật</a:t>
            </a:r>
            <a:r>
              <a:rPr lang="en-US" sz="3600" dirty="0">
                <a:solidFill>
                  <a:srgbClr val="222222"/>
                </a:solidFill>
                <a:latin typeface="Times New Roman" panose="02020603050405020304" pitchFamily="18" charset="0"/>
                <a:ea typeface="Times New Roman" panose="02020603050405020304" pitchFamily="18" charset="0"/>
              </a:rPr>
              <a:t>.</a:t>
            </a:r>
            <a:endParaRPr kumimoji="0" lang="en-US" sz="3600" b="0" i="0" u="none" strike="noStrike" kern="0" cap="none" spc="0" normalizeH="0" baseline="0" noProof="0" dirty="0">
              <a:ln>
                <a:noFill/>
              </a:ln>
              <a:solidFill>
                <a:prstClr val="white"/>
              </a:solidFill>
              <a:effectLst/>
              <a:uLnTx/>
              <a:uFillTx/>
              <a:latin typeface="Calibri"/>
            </a:endParaRPr>
          </a:p>
        </p:txBody>
      </p:sp>
      <p:sp>
        <p:nvSpPr>
          <p:cNvPr id="4" name="Hexagon 3"/>
          <p:cNvSpPr/>
          <p:nvPr/>
        </p:nvSpPr>
        <p:spPr>
          <a:xfrm>
            <a:off x="8309637" y="317126"/>
            <a:ext cx="2818754"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bg1"/>
                </a:solidFill>
                <a:latin typeface="Times New Roman" panose="02020603050405020304" pitchFamily="18" charset="0"/>
                <a:ea typeface="Times New Roman" panose="02020603050405020304" pitchFamily="18" charset="0"/>
              </a:rPr>
              <a:t>5.1.1. Vị trí</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31704159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3993" y="252708"/>
            <a:ext cx="10864014" cy="6352583"/>
          </a:xfrm>
          <a:prstGeom prst="rect">
            <a:avLst/>
          </a:prstGeom>
        </p:spPr>
      </p:pic>
      <p:sp>
        <p:nvSpPr>
          <p:cNvPr id="4" name="Rounded Rectangle 3"/>
          <p:cNvSpPr/>
          <p:nvPr/>
        </p:nvSpPr>
        <p:spPr>
          <a:xfrm>
            <a:off x="1061538" y="816802"/>
            <a:ext cx="4660837" cy="1115238"/>
          </a:xfrm>
          <a:prstGeom prst="roundRect">
            <a:avLst>
              <a:gd name="adj" fmla="val 4683"/>
            </a:avLst>
          </a:prstGeom>
          <a:solidFill>
            <a:schemeClr val="accent2">
              <a:lumMod val="40000"/>
              <a:lumOff val="60000"/>
              <a:alpha val="70000"/>
            </a:schemeClr>
          </a:solidFill>
          <a:ln w="50800" cap="flat" cmpd="sng" algn="ctr">
            <a:solidFill>
              <a:srgbClr val="F79646"/>
            </a:solidFill>
            <a:prstDash val="solid"/>
          </a:ln>
          <a:effectLst/>
        </p:spPr>
        <p:txBody>
          <a:bodyPr rtlCol="0" anchor="ctr"/>
          <a:lstStyle/>
          <a:p>
            <a:pPr lvl="0" algn="ctr" defTabSz="2169237">
              <a:defRPr/>
            </a:pPr>
            <a:r>
              <a:rPr lang="en-US" sz="3600" dirty="0" err="1">
                <a:solidFill>
                  <a:srgbClr val="222222"/>
                </a:solidFill>
                <a:latin typeface="Times New Roman" panose="02020603050405020304" pitchFamily="18" charset="0"/>
                <a:ea typeface="Times New Roman" panose="02020603050405020304" pitchFamily="18" charset="0"/>
              </a:rPr>
              <a:t>Thơ</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hai-cư</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thuộc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loại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ngắn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nhất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thế</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giới</a:t>
            </a:r>
            <a:r>
              <a:rPr lang="en-US" sz="3600" dirty="0">
                <a:solidFill>
                  <a:srgbClr val="222222"/>
                </a:solidFill>
                <a:latin typeface="Times New Roman" panose="02020603050405020304" pitchFamily="18" charset="0"/>
                <a:ea typeface="Times New Roman" panose="02020603050405020304" pitchFamily="18" charset="0"/>
              </a:rPr>
              <a:t> </a:t>
            </a:r>
            <a:endParaRPr kumimoji="0" lang="en-US" sz="3600" b="0" i="0" u="none" strike="noStrike" kern="0" cap="none" spc="0" normalizeH="0" baseline="0" noProof="0" dirty="0">
              <a:ln>
                <a:noFill/>
              </a:ln>
              <a:solidFill>
                <a:prstClr val="white"/>
              </a:solidFill>
              <a:effectLst/>
              <a:uLnTx/>
              <a:uFillTx/>
              <a:latin typeface="Calibri"/>
            </a:endParaRPr>
          </a:p>
        </p:txBody>
      </p:sp>
      <p:sp>
        <p:nvSpPr>
          <p:cNvPr id="5" name="Hexagon 4"/>
          <p:cNvSpPr/>
          <p:nvPr/>
        </p:nvSpPr>
        <p:spPr>
          <a:xfrm>
            <a:off x="4799521" y="58992"/>
            <a:ext cx="3769292"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bg1"/>
                </a:solidFill>
                <a:latin typeface="Times New Roman" panose="02020603050405020304" pitchFamily="18" charset="0"/>
                <a:ea typeface="Times New Roman" panose="02020603050405020304" pitchFamily="18" charset="0"/>
              </a:rPr>
              <a:t>5.1.2. Hình thức</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980506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p:cNvPicPr>
            <a:picLocks noChangeAspect="1"/>
          </p:cNvPicPr>
          <p:nvPr/>
        </p:nvPicPr>
        <p:blipFill>
          <a:blip r:embed="rId2"/>
          <a:stretch>
            <a:fillRect/>
          </a:stretch>
        </p:blipFill>
        <p:spPr>
          <a:xfrm>
            <a:off x="660399" y="318625"/>
            <a:ext cx="10858500" cy="6115446"/>
          </a:xfrm>
          <a:prstGeom prst="rect">
            <a:avLst/>
          </a:prstGeom>
        </p:spPr>
      </p:pic>
      <p:sp>
        <p:nvSpPr>
          <p:cNvPr id="77" name="Rectangle 76"/>
          <p:cNvSpPr/>
          <p:nvPr/>
        </p:nvSpPr>
        <p:spPr>
          <a:xfrm>
            <a:off x="3491638" y="492013"/>
            <a:ext cx="5490990" cy="492443"/>
          </a:xfrm>
          <a:prstGeom prst="rect">
            <a:avLst/>
          </a:prstGeom>
        </p:spPr>
        <p:txBody>
          <a:bodyPr wrap="none">
            <a:spAutoFit/>
          </a:bodyPr>
          <a:lstStyle/>
          <a:p>
            <a:r>
              <a:rPr lang="vi-VN" sz="2600" b="1" dirty="0">
                <a:effectLst/>
                <a:latin typeface="Times New Roman" panose="02020603050405020304" pitchFamily="18" charset="0"/>
                <a:ea typeface="Times New Roman" panose="02020603050405020304" pitchFamily="18" charset="0"/>
              </a:rPr>
              <a:t>CÁC NỘI DUNG CẦN THỰC HIỆN</a:t>
            </a:r>
            <a:endParaRPr lang="en-US" sz="2600" dirty="0"/>
          </a:p>
        </p:txBody>
      </p:sp>
      <p:sp>
        <p:nvSpPr>
          <p:cNvPr id="78" name="Rectangle 77"/>
          <p:cNvSpPr/>
          <p:nvPr/>
        </p:nvSpPr>
        <p:spPr>
          <a:xfrm>
            <a:off x="1736903" y="1130300"/>
            <a:ext cx="1005403" cy="584775"/>
          </a:xfrm>
          <a:prstGeom prst="rect">
            <a:avLst/>
          </a:prstGeom>
        </p:spPr>
        <p:txBody>
          <a:bodyPr wrap="none">
            <a:spAutoFit/>
          </a:bodyPr>
          <a:lstStyle/>
          <a:p>
            <a:r>
              <a:rPr lang="vi-VN" sz="3200" b="1" dirty="0">
                <a:solidFill>
                  <a:schemeClr val="bg1"/>
                </a:solidFill>
                <a:effectLst/>
                <a:latin typeface="Times New Roman" panose="02020603050405020304" pitchFamily="18" charset="0"/>
                <a:ea typeface="Times New Roman" panose="02020603050405020304" pitchFamily="18" charset="0"/>
              </a:rPr>
              <a:t>Đọc</a:t>
            </a:r>
            <a:r>
              <a:rPr lang="en-US" sz="3200" b="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ndParaRPr>
          </a:p>
        </p:txBody>
      </p:sp>
      <p:sp>
        <p:nvSpPr>
          <p:cNvPr id="79" name="Rectangle 78"/>
          <p:cNvSpPr/>
          <p:nvPr/>
        </p:nvSpPr>
        <p:spPr>
          <a:xfrm>
            <a:off x="2753536" y="1174544"/>
            <a:ext cx="3749744" cy="523220"/>
          </a:xfrm>
          <a:prstGeom prst="rect">
            <a:avLst/>
          </a:prstGeom>
        </p:spPr>
        <p:txBody>
          <a:bodyPr wrap="none">
            <a:spAutoFit/>
          </a:bodyPr>
          <a:lstStyle/>
          <a:p>
            <a:r>
              <a:rPr lang="en-US" sz="2800" dirty="0" err="1">
                <a:solidFill>
                  <a:schemeClr val="bg1"/>
                </a:solidFill>
                <a:effectLst/>
                <a:latin typeface="Times New Roman" panose="02020603050405020304" pitchFamily="18" charset="0"/>
                <a:ea typeface="Times New Roman" panose="02020603050405020304" pitchFamily="18" charset="0"/>
              </a:rPr>
              <a:t>Đọc</a:t>
            </a:r>
            <a:r>
              <a:rPr lang="en-US" sz="2800" dirty="0">
                <a:solidFill>
                  <a:schemeClr val="bg1"/>
                </a:solidFill>
                <a:effectLst/>
                <a:latin typeface="Times New Roman" panose="02020603050405020304" pitchFamily="18" charset="0"/>
                <a:ea typeface="Times New Roman" panose="02020603050405020304" pitchFamily="18" charset="0"/>
              </a:rPr>
              <a:t> – </a:t>
            </a:r>
            <a:r>
              <a:rPr lang="en-US" sz="2800" dirty="0" err="1">
                <a:solidFill>
                  <a:schemeClr val="bg1"/>
                </a:solidFill>
                <a:effectLst/>
                <a:latin typeface="Times New Roman" panose="02020603050405020304" pitchFamily="18" charset="0"/>
                <a:ea typeface="Times New Roman" panose="02020603050405020304" pitchFamily="18" charset="0"/>
              </a:rPr>
              <a:t>hiểu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văn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bản</a:t>
            </a:r>
            <a:r>
              <a:rPr lang="en-US" sz="2800" i="1" dirty="0">
                <a:solidFill>
                  <a:schemeClr val="bg1"/>
                </a:solidFill>
                <a:effectLst/>
                <a:latin typeface="Times New Roman" panose="02020603050405020304" pitchFamily="18" charset="0"/>
                <a:ea typeface="Times New Roman" panose="02020603050405020304" pitchFamily="18" charset="0"/>
              </a:rPr>
              <a:t>: </a:t>
            </a:r>
            <a:endParaRPr lang="en-US" sz="2800" dirty="0">
              <a:solidFill>
                <a:schemeClr val="bg1"/>
              </a:solidFill>
            </a:endParaRPr>
          </a:p>
        </p:txBody>
      </p:sp>
      <p:sp>
        <p:nvSpPr>
          <p:cNvPr id="80" name="Rectangle 79"/>
          <p:cNvSpPr/>
          <p:nvPr/>
        </p:nvSpPr>
        <p:spPr>
          <a:xfrm>
            <a:off x="962126" y="1796131"/>
            <a:ext cx="10255045" cy="1862048"/>
          </a:xfrm>
          <a:prstGeom prst="rect">
            <a:avLst/>
          </a:prstGeom>
        </p:spPr>
        <p:txBody>
          <a:bodyPr wrap="square">
            <a:spAutoFit/>
          </a:bodyPr>
          <a:lstStyle/>
          <a:p>
            <a:pPr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VB 1,2,3: </a:t>
            </a:r>
            <a:r>
              <a:rPr lang="en-US" sz="2000" dirty="0" err="1">
                <a:effectLst/>
                <a:latin typeface="Times New Roman" panose="02020603050405020304" pitchFamily="18" charset="0"/>
                <a:ea typeface="Times New Roman" panose="02020603050405020304" pitchFamily="18" charset="0"/>
              </a:rPr>
              <a:t>Chùm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hai-cư</a:t>
            </a:r>
            <a:r>
              <a:rPr lang="en-US" sz="2000" dirty="0">
                <a:effectLst/>
                <a:latin typeface="Times New Roman" panose="02020603050405020304" pitchFamily="18" charset="0"/>
                <a:ea typeface="Times New Roman" panose="02020603050405020304" pitchFamily="18" charset="0"/>
              </a:rPr>
              <a:t> (haiku) </a:t>
            </a:r>
            <a:r>
              <a:rPr lang="en-US" sz="2000" dirty="0" err="1">
                <a:effectLst/>
                <a:latin typeface="Times New Roman" panose="02020603050405020304" pitchFamily="18" charset="0"/>
                <a:ea typeface="Times New Roman" panose="02020603050405020304" pitchFamily="18" charset="0"/>
              </a:rPr>
              <a:t>Nhật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VB 4: </a:t>
            </a:r>
            <a:r>
              <a:rPr lang="en-US" sz="2000" dirty="0" err="1">
                <a:effectLst/>
                <a:latin typeface="Times New Roman" panose="02020603050405020304" pitchFamily="18" charset="0"/>
                <a:ea typeface="Times New Roman" panose="02020603050405020304" pitchFamily="18" charset="0"/>
              </a:rPr>
              <a:t>Cảm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a:t>
            </a:r>
            <a:r>
              <a:rPr lang="en-US" sz="2000" dirty="0">
                <a:effectLst/>
                <a:latin typeface="Times New Roman" panose="02020603050405020304" pitchFamily="18" charset="0"/>
                <a:ea typeface="Times New Roman" panose="02020603050405020304" pitchFamily="18" charset="0"/>
              </a:rPr>
              <a:t> (Thu </a:t>
            </a:r>
            <a:r>
              <a:rPr lang="en-US" sz="2000" dirty="0" err="1">
                <a:effectLst/>
                <a:latin typeface="Times New Roman" panose="02020603050405020304" pitchFamily="18" charset="0"/>
                <a:ea typeface="Times New Roman" panose="02020603050405020304" pitchFamily="18" charset="0"/>
              </a:rPr>
              <a:t>hứng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Đỗ</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Phủ</a:t>
            </a:r>
            <a:r>
              <a:rPr lang="en-US" sz="2000" dirty="0">
                <a:effectLst/>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VB 5: </a:t>
            </a:r>
            <a:r>
              <a:rPr lang="en-US" sz="2000" dirty="0" err="1">
                <a:effectLst/>
                <a:latin typeface="Times New Roman" panose="02020603050405020304" pitchFamily="18" charset="0"/>
                <a:ea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chín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Mặc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Tử</a:t>
            </a:r>
            <a:r>
              <a:rPr lang="en-US" sz="2000" dirty="0">
                <a:effectLst/>
                <a:latin typeface="Times New Roman" panose="02020603050405020304" pitchFamily="18" charset="0"/>
                <a:ea typeface="Times New Roman" panose="02020603050405020304" pitchFamily="18" charset="0"/>
              </a:rPr>
              <a:t>)</a:t>
            </a:r>
          </a:p>
          <a:p>
            <a:pPr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VB 6: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hòa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âm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ngôn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Tiếng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Trọng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a:t>
            </a:r>
            <a:r>
              <a:rPr lang="en-US" sz="2000" dirty="0">
                <a:effectLst/>
                <a:latin typeface="Times New Roman" panose="02020603050405020304" pitchFamily="18" charset="0"/>
                <a:ea typeface="Times New Roman" panose="02020603050405020304" pitchFamily="18" charset="0"/>
              </a:rPr>
              <a:t> (Chu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Sơn</a:t>
            </a:r>
            <a:r>
              <a:rPr lang="en-US" sz="2000" dirty="0">
                <a:effectLst/>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Thực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đọc</a:t>
            </a:r>
            <a:r>
              <a:rPr lang="en-US" sz="2000" dirty="0">
                <a:effectLst/>
                <a:latin typeface="Times New Roman" panose="02020603050405020304" pitchFamily="18" charset="0"/>
                <a:ea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Hoa</a:t>
            </a:r>
            <a:r>
              <a:rPr lang="en-US" sz="2000" dirty="0">
                <a:effectLst/>
                <a:latin typeface="Times New Roman" panose="02020603050405020304" pitchFamily="18" charset="0"/>
                <a:ea typeface="Times New Roman" panose="02020603050405020304" pitchFamily="18" charset="0"/>
              </a:rPr>
              <a:t>)</a:t>
            </a:r>
          </a:p>
        </p:txBody>
      </p:sp>
      <p:sp>
        <p:nvSpPr>
          <p:cNvPr id="81" name="Rectangle 80"/>
          <p:cNvSpPr/>
          <p:nvPr/>
        </p:nvSpPr>
        <p:spPr>
          <a:xfrm>
            <a:off x="1476051" y="3694991"/>
            <a:ext cx="3423758" cy="523220"/>
          </a:xfrm>
          <a:prstGeom prst="rect">
            <a:avLst/>
          </a:prstGeom>
        </p:spPr>
        <p:txBody>
          <a:bodyPr wrap="non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Thực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hành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tiếng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Việt</a:t>
            </a:r>
            <a:endParaRPr lang="en-US" sz="2800" dirty="0">
              <a:solidFill>
                <a:schemeClr val="bg1"/>
              </a:solidFill>
            </a:endParaRPr>
          </a:p>
        </p:txBody>
      </p:sp>
      <p:sp>
        <p:nvSpPr>
          <p:cNvPr id="82" name="Rectangle 81"/>
          <p:cNvSpPr/>
          <p:nvPr/>
        </p:nvSpPr>
        <p:spPr>
          <a:xfrm>
            <a:off x="1430280" y="4459062"/>
            <a:ext cx="809324" cy="523220"/>
          </a:xfrm>
          <a:prstGeom prst="rect">
            <a:avLst/>
          </a:prstGeom>
        </p:spPr>
        <p:txBody>
          <a:bodyPr wrap="none">
            <a:spAutoFit/>
          </a:bodyPr>
          <a:lstStyle/>
          <a:p>
            <a:r>
              <a:rPr lang="vi-VN" sz="2800" b="1" dirty="0">
                <a:solidFill>
                  <a:schemeClr val="bg1"/>
                </a:solidFill>
                <a:effectLst/>
                <a:latin typeface="Times New Roman" panose="02020603050405020304" pitchFamily="18" charset="0"/>
                <a:ea typeface="Times New Roman" panose="02020603050405020304" pitchFamily="18" charset="0"/>
              </a:rPr>
              <a:t>Viết</a:t>
            </a:r>
            <a:endParaRPr lang="en-US" sz="2800" dirty="0">
              <a:solidFill>
                <a:schemeClr val="bg1"/>
              </a:solidFill>
            </a:endParaRPr>
          </a:p>
        </p:txBody>
      </p:sp>
      <p:sp>
        <p:nvSpPr>
          <p:cNvPr id="83" name="Rectangle 82"/>
          <p:cNvSpPr/>
          <p:nvPr/>
        </p:nvSpPr>
        <p:spPr>
          <a:xfrm>
            <a:off x="1552041" y="5151595"/>
            <a:ext cx="2000869" cy="523220"/>
          </a:xfrm>
          <a:prstGeom prst="rect">
            <a:avLst/>
          </a:prstGeom>
        </p:spPr>
        <p:txBody>
          <a:bodyPr wrap="none">
            <a:spAutoFit/>
          </a:bodyPr>
          <a:lstStyle/>
          <a:p>
            <a:r>
              <a:rPr lang="vi-VN" sz="2800" b="1" dirty="0">
                <a:solidFill>
                  <a:schemeClr val="bg1"/>
                </a:solidFill>
                <a:effectLst/>
                <a:latin typeface="Times New Roman" panose="02020603050405020304" pitchFamily="18" charset="0"/>
                <a:ea typeface="Times New Roman" panose="02020603050405020304" pitchFamily="18" charset="0"/>
              </a:rPr>
              <a:t>Nói và nghe</a:t>
            </a:r>
            <a:endParaRPr lang="en-US" sz="2800" dirty="0">
              <a:solidFill>
                <a:schemeClr val="bg1"/>
              </a:solidFill>
            </a:endParaRPr>
          </a:p>
        </p:txBody>
      </p:sp>
    </p:spTree>
    <p:extLst>
      <p:ext uri="{BB962C8B-B14F-4D97-AF65-F5344CB8AC3E}">
        <p14:creationId xmlns:p14="http://schemas.microsoft.com/office/powerpoint/2010/main" val="2158668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61" t="5446" r="50"/>
          <a:stretch/>
        </p:blipFill>
        <p:spPr>
          <a:xfrm>
            <a:off x="-41564" y="0"/>
            <a:ext cx="12202218" cy="6858000"/>
          </a:xfrm>
          <a:prstGeom prst="rect">
            <a:avLst/>
          </a:prstGeom>
        </p:spPr>
      </p:pic>
      <p:sp>
        <p:nvSpPr>
          <p:cNvPr id="4" name="Heart 3"/>
          <p:cNvSpPr/>
          <p:nvPr/>
        </p:nvSpPr>
        <p:spPr>
          <a:xfrm>
            <a:off x="7176423" y="2223655"/>
            <a:ext cx="4904508" cy="4384963"/>
          </a:xfrm>
          <a:prstGeom prst="hear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uble Wave 4"/>
          <p:cNvSpPr/>
          <p:nvPr/>
        </p:nvSpPr>
        <p:spPr>
          <a:xfrm>
            <a:off x="1628022" y="1507687"/>
            <a:ext cx="5014451" cy="2402758"/>
          </a:xfrm>
          <a:prstGeom prst="doubleWave">
            <a:avLst>
              <a:gd name="adj1" fmla="val 5636"/>
              <a:gd name="adj2" fmla="val 0"/>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2">
                    <a:lumMod val="50000"/>
                  </a:schemeClr>
                </a:solidFill>
                <a:latin typeface="Viner Hand ITC" panose="03070502030502020203" pitchFamily="66" charset="0"/>
                <a:ea typeface="Times New Roman" panose="02020603050405020304" pitchFamily="18" charset="0"/>
              </a:rPr>
              <a:t>Nguyên bản tiếng Nhật chỉ có một câu thơ</a:t>
            </a:r>
            <a:endParaRPr lang="en-US" sz="3600" b="1">
              <a:solidFill>
                <a:schemeClr val="accent2">
                  <a:lumMod val="50000"/>
                </a:schemeClr>
              </a:solidFill>
              <a:latin typeface="Viner Hand ITC" panose="03070502030502020203" pitchFamily="66" charset="0"/>
            </a:endParaRPr>
          </a:p>
        </p:txBody>
      </p:sp>
    </p:spTree>
    <p:extLst>
      <p:ext uri="{BB962C8B-B14F-4D97-AF65-F5344CB8AC3E}">
        <p14:creationId xmlns:p14="http://schemas.microsoft.com/office/powerpoint/2010/main" val="911285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9" name="Double Wave 8"/>
          <p:cNvSpPr/>
          <p:nvPr/>
        </p:nvSpPr>
        <p:spPr>
          <a:xfrm>
            <a:off x="6504449" y="3601958"/>
            <a:ext cx="5014451" cy="2402758"/>
          </a:xfrm>
          <a:prstGeom prst="doubleWave">
            <a:avLst>
              <a:gd name="adj1" fmla="val 5636"/>
              <a:gd name="adj2" fmla="val 0"/>
            </a:avLst>
          </a:prstGeom>
          <a:solidFill>
            <a:schemeClr val="accent4">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err="1">
                <a:solidFill>
                  <a:srgbClr val="0070C0"/>
                </a:solidFill>
                <a:latin typeface="Segoe Print" panose="02000600000000000000" pitchFamily="2" charset="0"/>
                <a:ea typeface="Times New Roman" panose="02020603050405020304" pitchFamily="18" charset="0"/>
              </a:rPr>
              <a:t>Hình</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ảnh</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trong</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sáng</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nhẹ</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nhàng</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đậm</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tính</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tượng</a:t>
            </a:r>
            <a:r>
              <a:rPr lang="en-US" sz="3600" b="1" i="1" dirty="0">
                <a:solidFill>
                  <a:srgbClr val="0070C0"/>
                </a:solidFill>
                <a:latin typeface="Segoe Print" panose="02000600000000000000" pitchFamily="2" charset="0"/>
                <a:ea typeface="Times New Roman" panose="02020603050405020304" pitchFamily="18" charset="0"/>
              </a:rPr>
              <a:t> </a:t>
            </a:r>
            <a:r>
              <a:rPr lang="en-US" sz="3600" b="1" i="1" dirty="0" err="1">
                <a:solidFill>
                  <a:srgbClr val="0070C0"/>
                </a:solidFill>
                <a:latin typeface="Segoe Print" panose="02000600000000000000" pitchFamily="2" charset="0"/>
                <a:ea typeface="Times New Roman" panose="02020603050405020304" pitchFamily="18" charset="0"/>
              </a:rPr>
              <a:t>trưng</a:t>
            </a:r>
            <a:r>
              <a:rPr lang="en-US" sz="3600" b="1" i="1" dirty="0">
                <a:solidFill>
                  <a:srgbClr val="0070C0"/>
                </a:solidFill>
                <a:latin typeface="Segoe Print" panose="02000600000000000000" pitchFamily="2" charset="0"/>
                <a:ea typeface="Times New Roman" panose="02020603050405020304" pitchFamily="18" charset="0"/>
              </a:rPr>
              <a:t>.</a:t>
            </a:r>
            <a:endParaRPr lang="en-US" sz="3600" b="1" i="1" dirty="0">
              <a:solidFill>
                <a:srgbClr val="0070C0"/>
              </a:solidFill>
              <a:latin typeface="Segoe Print" panose="02000600000000000000" pitchFamily="2" charset="0"/>
            </a:endParaRPr>
          </a:p>
        </p:txBody>
      </p:sp>
    </p:spTree>
    <p:extLst>
      <p:ext uri="{BB962C8B-B14F-4D97-AF65-F5344CB8AC3E}">
        <p14:creationId xmlns:p14="http://schemas.microsoft.com/office/powerpoint/2010/main" val="2236505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7453"/>
          <a:stretch/>
        </p:blipFill>
        <p:spPr>
          <a:xfrm>
            <a:off x="-58584" y="1"/>
            <a:ext cx="12250584" cy="6858000"/>
          </a:xfrm>
          <a:prstGeom prst="rect">
            <a:avLst/>
          </a:prstGeom>
        </p:spPr>
      </p:pic>
      <p:sp>
        <p:nvSpPr>
          <p:cNvPr id="4" name="Oval 3"/>
          <p:cNvSpPr/>
          <p:nvPr/>
        </p:nvSpPr>
        <p:spPr>
          <a:xfrm>
            <a:off x="453923" y="2182761"/>
            <a:ext cx="4162323" cy="3477752"/>
          </a:xfrm>
          <a:prstGeom prst="ellipse">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Cấu</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tứ</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quanh</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một</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phát</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hiện</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mang</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tính</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chất</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bừng</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ngộ</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về</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mối</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quan</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hệ</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giữa</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các</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sự</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vật</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hiện</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 </a:t>
            </a:r>
            <a:r>
              <a:rPr lang="en-US" sz="3600" b="1" dirty="0" err="1">
                <a:solidFill>
                  <a:schemeClr val="accent2">
                    <a:lumMod val="50000"/>
                  </a:schemeClr>
                </a:solidFill>
                <a:latin typeface="UTM Wedding K&amp;T" panose="02040603050506020204" pitchFamily="18" charset="0"/>
                <a:ea typeface="Times New Roman" panose="02020603050405020304" pitchFamily="18" charset="0"/>
              </a:rPr>
              <a:t>tượng</a:t>
            </a:r>
            <a:r>
              <a:rPr lang="en-US" sz="3600" b="1" dirty="0">
                <a:solidFill>
                  <a:schemeClr val="accent2">
                    <a:lumMod val="50000"/>
                  </a:schemeClr>
                </a:solidFill>
                <a:latin typeface="UTM Wedding K&amp;T" panose="02040603050506020204" pitchFamily="18" charset="0"/>
                <a:ea typeface="Times New Roman" panose="02020603050405020304" pitchFamily="18" charset="0"/>
              </a:rPr>
              <a:t>.</a:t>
            </a:r>
            <a:endParaRPr lang="en-US" sz="3600" b="1" dirty="0">
              <a:solidFill>
                <a:schemeClr val="accent2">
                  <a:lumMod val="50000"/>
                </a:schemeClr>
              </a:solidFill>
              <a:latin typeface="UTM Wedding K&amp;T" panose="02040603050506020204" pitchFamily="18" charset="0"/>
            </a:endParaRPr>
          </a:p>
        </p:txBody>
      </p:sp>
    </p:spTree>
    <p:extLst>
      <p:ext uri="{BB962C8B-B14F-4D97-AF65-F5344CB8AC3E}">
        <p14:creationId xmlns:p14="http://schemas.microsoft.com/office/powerpoint/2010/main" val="35796763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6000" cy="6858000"/>
          </a:xfrm>
          <a:prstGeom prst="rect">
            <a:avLst/>
          </a:prstGeom>
        </p:spPr>
      </p:pic>
      <p:sp>
        <p:nvSpPr>
          <p:cNvPr id="4" name="Horizontal Scroll 3"/>
          <p:cNvSpPr/>
          <p:nvPr/>
        </p:nvSpPr>
        <p:spPr>
          <a:xfrm>
            <a:off x="6622026" y="16797"/>
            <a:ext cx="5309418" cy="2227005"/>
          </a:xfrm>
          <a:prstGeom prst="horizontalScroll">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4400" b="1" dirty="0" err="1">
                <a:solidFill>
                  <a:srgbClr val="222222"/>
                </a:solidFill>
                <a:latin typeface="UTM Wedding K&amp;T" panose="02040603050506020204" pitchFamily="18" charset="0"/>
                <a:ea typeface="Times New Roman" panose="02020603050405020304" pitchFamily="18" charset="0"/>
              </a:rPr>
              <a:t>Gợi</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nhiều</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cảm</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xúc</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và</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suy</a:t>
            </a:r>
            <a:r>
              <a:rPr lang="en-US" sz="4400" b="1" dirty="0">
                <a:solidFill>
                  <a:srgbClr val="222222"/>
                </a:solidFill>
                <a:latin typeface="UTM Wedding K&amp;T" panose="02040603050506020204" pitchFamily="18" charset="0"/>
                <a:ea typeface="Times New Roman" panose="02020603050405020304" pitchFamily="18" charset="0"/>
              </a:rPr>
              <a:t> </a:t>
            </a:r>
            <a:r>
              <a:rPr lang="en-US" sz="4400" b="1" dirty="0" err="1">
                <a:solidFill>
                  <a:srgbClr val="222222"/>
                </a:solidFill>
                <a:latin typeface="UTM Wedding K&amp;T" panose="02040603050506020204" pitchFamily="18" charset="0"/>
                <a:ea typeface="Times New Roman" panose="02020603050405020304" pitchFamily="18" charset="0"/>
              </a:rPr>
              <a:t>tưởng</a:t>
            </a:r>
            <a:r>
              <a:rPr lang="en-US" sz="4400" b="1" dirty="0">
                <a:solidFill>
                  <a:srgbClr val="222222"/>
                </a:solidFill>
                <a:latin typeface="UTM Wedding K&amp;T" panose="02040603050506020204" pitchFamily="18" charset="0"/>
                <a:ea typeface="Times New Roman" panose="02020603050405020304" pitchFamily="18" charset="0"/>
              </a:rPr>
              <a:t>.</a:t>
            </a:r>
            <a:endParaRPr lang="en-US" sz="4400" b="1" dirty="0">
              <a:effectLst/>
              <a:latin typeface="UTM Wedding K&amp;T"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273236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4618" y="0"/>
            <a:ext cx="7815563" cy="6858000"/>
          </a:xfrm>
          <a:prstGeom prst="rect">
            <a:avLst/>
          </a:prstGeom>
        </p:spPr>
      </p:pic>
      <p:sp>
        <p:nvSpPr>
          <p:cNvPr id="4" name="Rounded Rectangle 3"/>
          <p:cNvSpPr/>
          <p:nvPr/>
        </p:nvSpPr>
        <p:spPr>
          <a:xfrm>
            <a:off x="7388596" y="0"/>
            <a:ext cx="4803404" cy="6858000"/>
          </a:xfrm>
          <a:prstGeom prst="roundRect">
            <a:avLst>
              <a:gd name="adj" fmla="val 4683"/>
            </a:avLst>
          </a:prstGeom>
          <a:solidFill>
            <a:schemeClr val="accent2">
              <a:lumMod val="40000"/>
              <a:lumOff val="60000"/>
              <a:alpha val="70000"/>
            </a:schemeClr>
          </a:solidFill>
          <a:ln w="50800" cap="flat" cmpd="sng" algn="ctr">
            <a:solidFill>
              <a:srgbClr val="F79646"/>
            </a:solidFill>
            <a:prstDash val="solid"/>
          </a:ln>
          <a:effectLst/>
        </p:spPr>
        <p:txBody>
          <a:bodyPr rtlCol="0" anchor="ctr"/>
          <a:lstStyle/>
          <a:p>
            <a:pPr algn="just">
              <a:spcAft>
                <a:spcPts val="0"/>
              </a:spcAft>
            </a:pPr>
            <a:r>
              <a:rPr lang="en-US" sz="3600" b="1" dirty="0">
                <a:solidFill>
                  <a:srgbClr val="7030A0"/>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Phản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ánh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tâm</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hồn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người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Nhật</a:t>
            </a:r>
            <a:r>
              <a:rPr lang="en-US" sz="3600" dirty="0">
                <a:solidFill>
                  <a:srgbClr val="222222"/>
                </a:solidFill>
                <a:latin typeface="Times New Roman" panose="02020603050405020304" pitchFamily="18" charset="0"/>
                <a:ea typeface="Times New Roman" panose="02020603050405020304" pitchFamily="18" charset="0"/>
              </a:rPr>
              <a:t> – </a:t>
            </a:r>
            <a:r>
              <a:rPr lang="en-US" sz="3600" dirty="0" err="1">
                <a:solidFill>
                  <a:srgbClr val="222222"/>
                </a:solidFill>
                <a:latin typeface="Times New Roman" panose="02020603050405020304" pitchFamily="18" charset="0"/>
                <a:ea typeface="Times New Roman" panose="02020603050405020304" pitchFamily="18" charset="0"/>
              </a:rPr>
              <a:t>tâm</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hồn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ưa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thích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hòa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nhập</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với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thiên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nhiên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vì</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vậy</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nội</a:t>
            </a:r>
            <a:r>
              <a:rPr lang="en-US" sz="3600" dirty="0">
                <a:solidFill>
                  <a:srgbClr val="222222"/>
                </a:solidFill>
                <a:latin typeface="Times New Roman" panose="02020603050405020304" pitchFamily="18" charset="0"/>
                <a:ea typeface="Times New Roman" panose="02020603050405020304" pitchFamily="18" charset="0"/>
              </a:rPr>
              <a:t> dung </a:t>
            </a:r>
            <a:r>
              <a:rPr lang="en-US" sz="3600" dirty="0" err="1">
                <a:solidFill>
                  <a:srgbClr val="222222"/>
                </a:solidFill>
                <a:latin typeface="Times New Roman" panose="02020603050405020304" pitchFamily="18" charset="0"/>
                <a:ea typeface="Times New Roman" panose="02020603050405020304" pitchFamily="18" charset="0"/>
              </a:rPr>
              <a:t>thường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hướng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đến</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phong</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cảnh</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vài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sự</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vật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cụ</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thể</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tứ</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thơ</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cảm</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xúc</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một</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suy</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tư</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của</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người</a:t>
            </a:r>
            <a:r>
              <a:rPr lang="en-US" sz="3600" dirty="0">
                <a:solidFill>
                  <a:srgbClr val="222222"/>
                </a:solidFill>
                <a:latin typeface="Times New Roman" panose="02020603050405020304" pitchFamily="18" charset="0"/>
                <a:ea typeface="Times New Roman" panose="02020603050405020304" pitchFamily="18" charset="0"/>
              </a:rPr>
              <a:t> </a:t>
            </a:r>
            <a:r>
              <a:rPr lang="en-US" sz="3600" dirty="0" err="1">
                <a:solidFill>
                  <a:srgbClr val="222222"/>
                </a:solidFill>
                <a:latin typeface="Times New Roman" panose="02020603050405020304" pitchFamily="18" charset="0"/>
                <a:ea typeface="Times New Roman" panose="02020603050405020304" pitchFamily="18" charset="0"/>
              </a:rPr>
              <a:t>viết</a:t>
            </a:r>
            <a:r>
              <a:rPr lang="en-US" sz="3600" dirty="0">
                <a:solidFill>
                  <a:srgbClr val="222222"/>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5" name="Hexagon 4"/>
          <p:cNvSpPr/>
          <p:nvPr/>
        </p:nvSpPr>
        <p:spPr>
          <a:xfrm>
            <a:off x="8030181" y="110648"/>
            <a:ext cx="3798025"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bg1"/>
                </a:solidFill>
                <a:latin typeface="Times New Roman" panose="02020603050405020304" pitchFamily="18" charset="0"/>
                <a:ea typeface="Times New Roman" panose="02020603050405020304" pitchFamily="18" charset="0"/>
              </a:rPr>
              <a:t>5.1.3. Nội dung</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19106854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t="3625"/>
          <a:stretch>
            <a:fillRect/>
          </a:stretch>
        </p:blipFill>
        <p:spPr>
          <a:xfrm>
            <a:off x="1" y="119587"/>
            <a:ext cx="12192000" cy="6738413"/>
          </a:xfrm>
          <a:custGeom>
            <a:avLst/>
            <a:gdLst>
              <a:gd name="connsiteX0" fmla="*/ 24581 w 6508955"/>
              <a:gd name="connsiteY0" fmla="*/ 2359741 h 4704736"/>
              <a:gd name="connsiteX1" fmla="*/ 25564 w 6508955"/>
              <a:gd name="connsiteY1" fmla="*/ 2513125 h 4704736"/>
              <a:gd name="connsiteX2" fmla="*/ 9832 w 6508955"/>
              <a:gd name="connsiteY2" fmla="*/ 2536722 h 4704736"/>
              <a:gd name="connsiteX3" fmla="*/ 0 w 6508955"/>
              <a:gd name="connsiteY3" fmla="*/ 2556387 h 4704736"/>
              <a:gd name="connsiteX4" fmla="*/ 0 w 6508955"/>
              <a:gd name="connsiteY4" fmla="*/ 2428021 h 4704736"/>
              <a:gd name="connsiteX5" fmla="*/ 3524642 w 6508955"/>
              <a:gd name="connsiteY5" fmla="*/ 271893 h 4704736"/>
              <a:gd name="connsiteX6" fmla="*/ 3522768 w 6508955"/>
              <a:gd name="connsiteY6" fmla="*/ 272788 h 4704736"/>
              <a:gd name="connsiteX7" fmla="*/ 3512315 w 6508955"/>
              <a:gd name="connsiteY7" fmla="*/ 277071 h 4704736"/>
              <a:gd name="connsiteX8" fmla="*/ 3512929 w 6508955"/>
              <a:gd name="connsiteY8" fmla="*/ 276789 h 4704736"/>
              <a:gd name="connsiteX9" fmla="*/ 3524642 w 6508955"/>
              <a:gd name="connsiteY9" fmla="*/ 271893 h 4704736"/>
              <a:gd name="connsiteX10" fmla="*/ 5879690 w 6508955"/>
              <a:gd name="connsiteY10" fmla="*/ 0 h 4704736"/>
              <a:gd name="connsiteX11" fmla="*/ 6322142 w 6508955"/>
              <a:gd name="connsiteY11" fmla="*/ 14748 h 4704736"/>
              <a:gd name="connsiteX12" fmla="*/ 6484374 w 6508955"/>
              <a:gd name="connsiteY12" fmla="*/ 29496 h 4704736"/>
              <a:gd name="connsiteX13" fmla="*/ 6469626 w 6508955"/>
              <a:gd name="connsiteY13" fmla="*/ 575187 h 4704736"/>
              <a:gd name="connsiteX14" fmla="*/ 6454878 w 6508955"/>
              <a:gd name="connsiteY14" fmla="*/ 619432 h 4704736"/>
              <a:gd name="connsiteX15" fmla="*/ 6440129 w 6508955"/>
              <a:gd name="connsiteY15" fmla="*/ 693174 h 4704736"/>
              <a:gd name="connsiteX16" fmla="*/ 6425381 w 6508955"/>
              <a:gd name="connsiteY16" fmla="*/ 825909 h 4704736"/>
              <a:gd name="connsiteX17" fmla="*/ 6440129 w 6508955"/>
              <a:gd name="connsiteY17" fmla="*/ 1253612 h 4704736"/>
              <a:gd name="connsiteX18" fmla="*/ 6469626 w 6508955"/>
              <a:gd name="connsiteY18" fmla="*/ 1578077 h 4704736"/>
              <a:gd name="connsiteX19" fmla="*/ 6484374 w 6508955"/>
              <a:gd name="connsiteY19" fmla="*/ 2536722 h 4704736"/>
              <a:gd name="connsiteX20" fmla="*/ 6505388 w 6508955"/>
              <a:gd name="connsiteY20" fmla="*/ 2906053 h 4704736"/>
              <a:gd name="connsiteX21" fmla="*/ 6508955 w 6508955"/>
              <a:gd name="connsiteY21" fmla="*/ 2955401 h 4704736"/>
              <a:gd name="connsiteX22" fmla="*/ 6508955 w 6508955"/>
              <a:gd name="connsiteY22" fmla="*/ 3116823 h 4704736"/>
              <a:gd name="connsiteX23" fmla="*/ 6484374 w 6508955"/>
              <a:gd name="connsiteY23" fmla="*/ 3583858 h 4704736"/>
              <a:gd name="connsiteX24" fmla="*/ 6440129 w 6508955"/>
              <a:gd name="connsiteY24" fmla="*/ 3790335 h 4704736"/>
              <a:gd name="connsiteX25" fmla="*/ 6425381 w 6508955"/>
              <a:gd name="connsiteY25" fmla="*/ 3849329 h 4704736"/>
              <a:gd name="connsiteX26" fmla="*/ 6395884 w 6508955"/>
              <a:gd name="connsiteY26" fmla="*/ 3996812 h 4704736"/>
              <a:gd name="connsiteX27" fmla="*/ 6366387 w 6508955"/>
              <a:gd name="connsiteY27" fmla="*/ 4114800 h 4704736"/>
              <a:gd name="connsiteX28" fmla="*/ 6351639 w 6508955"/>
              <a:gd name="connsiteY28" fmla="*/ 4542503 h 4704736"/>
              <a:gd name="connsiteX29" fmla="*/ 6336890 w 6508955"/>
              <a:gd name="connsiteY29" fmla="*/ 4660490 h 4704736"/>
              <a:gd name="connsiteX30" fmla="*/ 6336903 w 6508955"/>
              <a:gd name="connsiteY30" fmla="*/ 4685879 h 4704736"/>
              <a:gd name="connsiteX31" fmla="*/ 6338252 w 6508955"/>
              <a:gd name="connsiteY31" fmla="*/ 4704736 h 4704736"/>
              <a:gd name="connsiteX32" fmla="*/ 621892 w 6508955"/>
              <a:gd name="connsiteY32" fmla="*/ 4704736 h 4704736"/>
              <a:gd name="connsiteX33" fmla="*/ 621891 w 6508955"/>
              <a:gd name="connsiteY33" fmla="*/ 4704735 h 4704736"/>
              <a:gd name="connsiteX34" fmla="*/ 599768 w 6508955"/>
              <a:gd name="connsiteY34" fmla="*/ 4689987 h 4704736"/>
              <a:gd name="connsiteX35" fmla="*/ 481781 w 6508955"/>
              <a:gd name="connsiteY35" fmla="*/ 4630993 h 4704736"/>
              <a:gd name="connsiteX36" fmla="*/ 422787 w 6508955"/>
              <a:gd name="connsiteY36" fmla="*/ 4513006 h 4704736"/>
              <a:gd name="connsiteX37" fmla="*/ 378542 w 6508955"/>
              <a:gd name="connsiteY37" fmla="*/ 4409767 h 4704736"/>
              <a:gd name="connsiteX38" fmla="*/ 334297 w 6508955"/>
              <a:gd name="connsiteY38" fmla="*/ 4365522 h 4704736"/>
              <a:gd name="connsiteX39" fmla="*/ 304800 w 6508955"/>
              <a:gd name="connsiteY39" fmla="*/ 4321277 h 4704736"/>
              <a:gd name="connsiteX40" fmla="*/ 290052 w 6508955"/>
              <a:gd name="connsiteY40" fmla="*/ 4277032 h 4704736"/>
              <a:gd name="connsiteX41" fmla="*/ 231058 w 6508955"/>
              <a:gd name="connsiteY41" fmla="*/ 4159045 h 4704736"/>
              <a:gd name="connsiteX42" fmla="*/ 201561 w 6508955"/>
              <a:gd name="connsiteY42" fmla="*/ 3982064 h 4704736"/>
              <a:gd name="connsiteX43" fmla="*/ 186813 w 6508955"/>
              <a:gd name="connsiteY43" fmla="*/ 3775587 h 4704736"/>
              <a:gd name="connsiteX44" fmla="*/ 98323 w 6508955"/>
              <a:gd name="connsiteY44" fmla="*/ 3672348 h 4704736"/>
              <a:gd name="connsiteX45" fmla="*/ 83574 w 6508955"/>
              <a:gd name="connsiteY45" fmla="*/ 3628103 h 4704736"/>
              <a:gd name="connsiteX46" fmla="*/ 54078 w 6508955"/>
              <a:gd name="connsiteY46" fmla="*/ 3583858 h 4704736"/>
              <a:gd name="connsiteX47" fmla="*/ 39329 w 6508955"/>
              <a:gd name="connsiteY47" fmla="*/ 3495367 h 4704736"/>
              <a:gd name="connsiteX48" fmla="*/ 3608 w 6508955"/>
              <a:gd name="connsiteY48" fmla="*/ 3398215 h 4704736"/>
              <a:gd name="connsiteX49" fmla="*/ 0 w 6508955"/>
              <a:gd name="connsiteY49" fmla="*/ 3389397 h 4704736"/>
              <a:gd name="connsiteX50" fmla="*/ 0 w 6508955"/>
              <a:gd name="connsiteY50" fmla="*/ 3229896 h 4704736"/>
              <a:gd name="connsiteX51" fmla="*/ 9832 w 6508955"/>
              <a:gd name="connsiteY51" fmla="*/ 2934929 h 4704736"/>
              <a:gd name="connsiteX52" fmla="*/ 24581 w 6508955"/>
              <a:gd name="connsiteY52" fmla="*/ 2831690 h 4704736"/>
              <a:gd name="connsiteX53" fmla="*/ 26094 w 6508955"/>
              <a:gd name="connsiteY53" fmla="*/ 2595735 h 4704736"/>
              <a:gd name="connsiteX54" fmla="*/ 25564 w 6508955"/>
              <a:gd name="connsiteY54" fmla="*/ 2513125 h 4704736"/>
              <a:gd name="connsiteX55" fmla="*/ 39329 w 6508955"/>
              <a:gd name="connsiteY55" fmla="*/ 2492477 h 4704736"/>
              <a:gd name="connsiteX56" fmla="*/ 68826 w 6508955"/>
              <a:gd name="connsiteY56" fmla="*/ 2433483 h 4704736"/>
              <a:gd name="connsiteX57" fmla="*/ 127820 w 6508955"/>
              <a:gd name="connsiteY57" fmla="*/ 2344993 h 4704736"/>
              <a:gd name="connsiteX58" fmla="*/ 172065 w 6508955"/>
              <a:gd name="connsiteY58" fmla="*/ 2212258 h 4704736"/>
              <a:gd name="connsiteX59" fmla="*/ 186813 w 6508955"/>
              <a:gd name="connsiteY59" fmla="*/ 2168012 h 4704736"/>
              <a:gd name="connsiteX60" fmla="*/ 245807 w 6508955"/>
              <a:gd name="connsiteY60" fmla="*/ 2064774 h 4704736"/>
              <a:gd name="connsiteX61" fmla="*/ 290052 w 6508955"/>
              <a:gd name="connsiteY61" fmla="*/ 1946787 h 4704736"/>
              <a:gd name="connsiteX62" fmla="*/ 319549 w 6508955"/>
              <a:gd name="connsiteY62" fmla="*/ 1858296 h 4704736"/>
              <a:gd name="connsiteX63" fmla="*/ 334297 w 6508955"/>
              <a:gd name="connsiteY63" fmla="*/ 1814051 h 4704736"/>
              <a:gd name="connsiteX64" fmla="*/ 349045 w 6508955"/>
              <a:gd name="connsiteY64" fmla="*/ 1769806 h 4704736"/>
              <a:gd name="connsiteX65" fmla="*/ 378542 w 6508955"/>
              <a:gd name="connsiteY65" fmla="*/ 1696064 h 4704736"/>
              <a:gd name="connsiteX66" fmla="*/ 481781 w 6508955"/>
              <a:gd name="connsiteY66" fmla="*/ 1592825 h 4704736"/>
              <a:gd name="connsiteX67" fmla="*/ 511278 w 6508955"/>
              <a:gd name="connsiteY67" fmla="*/ 1548580 h 4704736"/>
              <a:gd name="connsiteX68" fmla="*/ 555523 w 6508955"/>
              <a:gd name="connsiteY68" fmla="*/ 1504335 h 4704736"/>
              <a:gd name="connsiteX69" fmla="*/ 673510 w 6508955"/>
              <a:gd name="connsiteY69" fmla="*/ 1401096 h 4704736"/>
              <a:gd name="connsiteX70" fmla="*/ 762000 w 6508955"/>
              <a:gd name="connsiteY70" fmla="*/ 1371600 h 4704736"/>
              <a:gd name="connsiteX71" fmla="*/ 791497 w 6508955"/>
              <a:gd name="connsiteY71" fmla="*/ 1327354 h 4704736"/>
              <a:gd name="connsiteX72" fmla="*/ 835742 w 6508955"/>
              <a:gd name="connsiteY72" fmla="*/ 1312606 h 4704736"/>
              <a:gd name="connsiteX73" fmla="*/ 894736 w 6508955"/>
              <a:gd name="connsiteY73" fmla="*/ 1283109 h 4704736"/>
              <a:gd name="connsiteX74" fmla="*/ 1307690 w 6508955"/>
              <a:gd name="connsiteY74" fmla="*/ 1238864 h 4704736"/>
              <a:gd name="connsiteX75" fmla="*/ 1410929 w 6508955"/>
              <a:gd name="connsiteY75" fmla="*/ 1179870 h 4704736"/>
              <a:gd name="connsiteX76" fmla="*/ 1425678 w 6508955"/>
              <a:gd name="connsiteY76" fmla="*/ 1135625 h 4704736"/>
              <a:gd name="connsiteX77" fmla="*/ 1514168 w 6508955"/>
              <a:gd name="connsiteY77" fmla="*/ 1047135 h 4704736"/>
              <a:gd name="connsiteX78" fmla="*/ 1632155 w 6508955"/>
              <a:gd name="connsiteY78" fmla="*/ 899651 h 4704736"/>
              <a:gd name="connsiteX79" fmla="*/ 1779639 w 6508955"/>
              <a:gd name="connsiteY79" fmla="*/ 752167 h 4704736"/>
              <a:gd name="connsiteX80" fmla="*/ 1868129 w 6508955"/>
              <a:gd name="connsiteY80" fmla="*/ 678425 h 4704736"/>
              <a:gd name="connsiteX81" fmla="*/ 2000865 w 6508955"/>
              <a:gd name="connsiteY81" fmla="*/ 604683 h 4704736"/>
              <a:gd name="connsiteX82" fmla="*/ 2561303 w 6508955"/>
              <a:gd name="connsiteY82" fmla="*/ 589935 h 4704736"/>
              <a:gd name="connsiteX83" fmla="*/ 2679290 w 6508955"/>
              <a:gd name="connsiteY83" fmla="*/ 501445 h 4704736"/>
              <a:gd name="connsiteX84" fmla="*/ 2767781 w 6508955"/>
              <a:gd name="connsiteY84" fmla="*/ 442451 h 4704736"/>
              <a:gd name="connsiteX85" fmla="*/ 2826774 w 6508955"/>
              <a:gd name="connsiteY85" fmla="*/ 427703 h 4704736"/>
              <a:gd name="connsiteX86" fmla="*/ 2871020 w 6508955"/>
              <a:gd name="connsiteY86" fmla="*/ 398206 h 4704736"/>
              <a:gd name="connsiteX87" fmla="*/ 2944761 w 6508955"/>
              <a:gd name="connsiteY87" fmla="*/ 368709 h 4704736"/>
              <a:gd name="connsiteX88" fmla="*/ 3431458 w 6508955"/>
              <a:gd name="connsiteY88" fmla="*/ 309716 h 4704736"/>
              <a:gd name="connsiteX89" fmla="*/ 3495606 w 6508955"/>
              <a:gd name="connsiteY89" fmla="*/ 283916 h 4704736"/>
              <a:gd name="connsiteX90" fmla="*/ 3512315 w 6508955"/>
              <a:gd name="connsiteY90" fmla="*/ 277071 h 4704736"/>
              <a:gd name="connsiteX91" fmla="*/ 3499328 w 6508955"/>
              <a:gd name="connsiteY91" fmla="*/ 283035 h 4704736"/>
              <a:gd name="connsiteX92" fmla="*/ 3564194 w 6508955"/>
              <a:gd name="connsiteY92" fmla="*/ 265470 h 4704736"/>
              <a:gd name="connsiteX93" fmla="*/ 3711678 w 6508955"/>
              <a:gd name="connsiteY93" fmla="*/ 221225 h 4704736"/>
              <a:gd name="connsiteX94" fmla="*/ 3873910 w 6508955"/>
              <a:gd name="connsiteY94" fmla="*/ 176980 h 4704736"/>
              <a:gd name="connsiteX95" fmla="*/ 3932903 w 6508955"/>
              <a:gd name="connsiteY95" fmla="*/ 162232 h 4704736"/>
              <a:gd name="connsiteX96" fmla="*/ 4301613 w 6508955"/>
              <a:gd name="connsiteY96" fmla="*/ 117987 h 4704736"/>
              <a:gd name="connsiteX97" fmla="*/ 4404852 w 6508955"/>
              <a:gd name="connsiteY97" fmla="*/ 88490 h 4704736"/>
              <a:gd name="connsiteX98" fmla="*/ 4493342 w 6508955"/>
              <a:gd name="connsiteY98" fmla="*/ 73741 h 4704736"/>
              <a:gd name="connsiteX99" fmla="*/ 4567084 w 6508955"/>
              <a:gd name="connsiteY99" fmla="*/ 58993 h 4704736"/>
              <a:gd name="connsiteX100" fmla="*/ 4906297 w 6508955"/>
              <a:gd name="connsiteY100" fmla="*/ 29496 h 4704736"/>
              <a:gd name="connsiteX101" fmla="*/ 5879690 w 6508955"/>
              <a:gd name="connsiteY101" fmla="*/ 0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508955" h="4704736">
                <a:moveTo>
                  <a:pt x="24581" y="2359741"/>
                </a:moveTo>
                <a:lnTo>
                  <a:pt x="25564" y="2513125"/>
                </a:lnTo>
                <a:lnTo>
                  <a:pt x="9832" y="2536722"/>
                </a:lnTo>
                <a:lnTo>
                  <a:pt x="0" y="2556387"/>
                </a:lnTo>
                <a:lnTo>
                  <a:pt x="0" y="2428021"/>
                </a:lnTo>
                <a:close/>
                <a:moveTo>
                  <a:pt x="3524642" y="271893"/>
                </a:moveTo>
                <a:cubicBezTo>
                  <a:pt x="3526932" y="270979"/>
                  <a:pt x="3526957" y="271031"/>
                  <a:pt x="3522768" y="272788"/>
                </a:cubicBezTo>
                <a:lnTo>
                  <a:pt x="3512315" y="277071"/>
                </a:lnTo>
                <a:lnTo>
                  <a:pt x="3512929" y="276789"/>
                </a:lnTo>
                <a:cubicBezTo>
                  <a:pt x="3517798" y="274685"/>
                  <a:pt x="3522353" y="272806"/>
                  <a:pt x="3524642" y="271893"/>
                </a:cubicBezTo>
                <a:close/>
                <a:moveTo>
                  <a:pt x="5879690" y="0"/>
                </a:moveTo>
                <a:lnTo>
                  <a:pt x="6322142" y="14748"/>
                </a:lnTo>
                <a:cubicBezTo>
                  <a:pt x="6376378" y="17394"/>
                  <a:pt x="6470555" y="-23016"/>
                  <a:pt x="6484374" y="29496"/>
                </a:cubicBezTo>
                <a:cubicBezTo>
                  <a:pt x="6530682" y="205468"/>
                  <a:pt x="6478713" y="393451"/>
                  <a:pt x="6469626" y="575187"/>
                </a:cubicBezTo>
                <a:cubicBezTo>
                  <a:pt x="6468850" y="590714"/>
                  <a:pt x="6458649" y="604350"/>
                  <a:pt x="6454878" y="619432"/>
                </a:cubicBezTo>
                <a:cubicBezTo>
                  <a:pt x="6448798" y="643751"/>
                  <a:pt x="6443674" y="668358"/>
                  <a:pt x="6440129" y="693174"/>
                </a:cubicBezTo>
                <a:cubicBezTo>
                  <a:pt x="6433833" y="737244"/>
                  <a:pt x="6430297" y="781664"/>
                  <a:pt x="6425381" y="825909"/>
                </a:cubicBezTo>
                <a:cubicBezTo>
                  <a:pt x="6430297" y="968477"/>
                  <a:pt x="6431752" y="1111206"/>
                  <a:pt x="6440129" y="1253612"/>
                </a:cubicBezTo>
                <a:cubicBezTo>
                  <a:pt x="6446506" y="1362026"/>
                  <a:pt x="6469626" y="1578077"/>
                  <a:pt x="6469626" y="1578077"/>
                </a:cubicBezTo>
                <a:cubicBezTo>
                  <a:pt x="6474542" y="1897625"/>
                  <a:pt x="6476767" y="2217226"/>
                  <a:pt x="6484374" y="2536722"/>
                </a:cubicBezTo>
                <a:cubicBezTo>
                  <a:pt x="6486835" y="2640062"/>
                  <a:pt x="6496416" y="2781231"/>
                  <a:pt x="6505388" y="2906053"/>
                </a:cubicBezTo>
                <a:lnTo>
                  <a:pt x="6508955" y="2955401"/>
                </a:lnTo>
                <a:lnTo>
                  <a:pt x="6508955" y="3116823"/>
                </a:lnTo>
                <a:lnTo>
                  <a:pt x="6484374" y="3583858"/>
                </a:lnTo>
                <a:cubicBezTo>
                  <a:pt x="6473901" y="3754924"/>
                  <a:pt x="6497827" y="3703788"/>
                  <a:pt x="6440129" y="3790335"/>
                </a:cubicBezTo>
                <a:cubicBezTo>
                  <a:pt x="6435213" y="3810000"/>
                  <a:pt x="6429628" y="3829509"/>
                  <a:pt x="6425381" y="3849329"/>
                </a:cubicBezTo>
                <a:cubicBezTo>
                  <a:pt x="6414876" y="3898351"/>
                  <a:pt x="6408043" y="3948174"/>
                  <a:pt x="6395884" y="3996812"/>
                </a:cubicBezTo>
                <a:lnTo>
                  <a:pt x="6366387" y="4114800"/>
                </a:lnTo>
                <a:cubicBezTo>
                  <a:pt x="6361471" y="4257368"/>
                  <a:pt x="6359339" y="4400059"/>
                  <a:pt x="6351639" y="4542503"/>
                </a:cubicBezTo>
                <a:cubicBezTo>
                  <a:pt x="6349500" y="4582080"/>
                  <a:pt x="6342495" y="4621253"/>
                  <a:pt x="6336890" y="4660490"/>
                </a:cubicBezTo>
                <a:cubicBezTo>
                  <a:pt x="6335833" y="4667891"/>
                  <a:pt x="6336205" y="4676710"/>
                  <a:pt x="6336903" y="4685879"/>
                </a:cubicBezTo>
                <a:lnTo>
                  <a:pt x="6338252" y="4704736"/>
                </a:lnTo>
                <a:lnTo>
                  <a:pt x="621892" y="4704736"/>
                </a:lnTo>
                <a:lnTo>
                  <a:pt x="621891" y="4704735"/>
                </a:lnTo>
                <a:cubicBezTo>
                  <a:pt x="614793" y="4699343"/>
                  <a:pt x="607695" y="4693951"/>
                  <a:pt x="599768" y="4689987"/>
                </a:cubicBezTo>
                <a:cubicBezTo>
                  <a:pt x="455456" y="4617832"/>
                  <a:pt x="584284" y="4699329"/>
                  <a:pt x="481781" y="4630993"/>
                </a:cubicBezTo>
                <a:cubicBezTo>
                  <a:pt x="448521" y="4531217"/>
                  <a:pt x="492448" y="4652329"/>
                  <a:pt x="422787" y="4513006"/>
                </a:cubicBezTo>
                <a:cubicBezTo>
                  <a:pt x="390691" y="4448813"/>
                  <a:pt x="429693" y="4481379"/>
                  <a:pt x="378542" y="4409767"/>
                </a:cubicBezTo>
                <a:cubicBezTo>
                  <a:pt x="366419" y="4392795"/>
                  <a:pt x="347650" y="4381545"/>
                  <a:pt x="334297" y="4365522"/>
                </a:cubicBezTo>
                <a:cubicBezTo>
                  <a:pt x="322949" y="4351905"/>
                  <a:pt x="314632" y="4336025"/>
                  <a:pt x="304800" y="4321277"/>
                </a:cubicBezTo>
                <a:cubicBezTo>
                  <a:pt x="299884" y="4306529"/>
                  <a:pt x="296485" y="4291185"/>
                  <a:pt x="290052" y="4277032"/>
                </a:cubicBezTo>
                <a:cubicBezTo>
                  <a:pt x="271857" y="4237002"/>
                  <a:pt x="231058" y="4159045"/>
                  <a:pt x="231058" y="4159045"/>
                </a:cubicBezTo>
                <a:cubicBezTo>
                  <a:pt x="221226" y="4100051"/>
                  <a:pt x="208416" y="4041477"/>
                  <a:pt x="201561" y="3982064"/>
                </a:cubicBezTo>
                <a:cubicBezTo>
                  <a:pt x="193652" y="3913518"/>
                  <a:pt x="201781" y="3842945"/>
                  <a:pt x="186813" y="3775587"/>
                </a:cubicBezTo>
                <a:cubicBezTo>
                  <a:pt x="181407" y="3751261"/>
                  <a:pt x="116375" y="3690400"/>
                  <a:pt x="98323" y="3672348"/>
                </a:cubicBezTo>
                <a:cubicBezTo>
                  <a:pt x="93407" y="3657600"/>
                  <a:pt x="90526" y="3642008"/>
                  <a:pt x="83574" y="3628103"/>
                </a:cubicBezTo>
                <a:cubicBezTo>
                  <a:pt x="75647" y="3612249"/>
                  <a:pt x="59683" y="3600674"/>
                  <a:pt x="54078" y="3583858"/>
                </a:cubicBezTo>
                <a:cubicBezTo>
                  <a:pt x="44622" y="3555489"/>
                  <a:pt x="45816" y="3524559"/>
                  <a:pt x="39329" y="3495367"/>
                </a:cubicBezTo>
                <a:cubicBezTo>
                  <a:pt x="34994" y="3475857"/>
                  <a:pt x="15505" y="3427321"/>
                  <a:pt x="3608" y="3398215"/>
                </a:cubicBezTo>
                <a:lnTo>
                  <a:pt x="0" y="3389397"/>
                </a:lnTo>
                <a:lnTo>
                  <a:pt x="0" y="3229896"/>
                </a:lnTo>
                <a:lnTo>
                  <a:pt x="9832" y="2934929"/>
                </a:lnTo>
                <a:cubicBezTo>
                  <a:pt x="11708" y="2900217"/>
                  <a:pt x="23690" y="2866441"/>
                  <a:pt x="24581" y="2831690"/>
                </a:cubicBezTo>
                <a:cubicBezTo>
                  <a:pt x="26598" y="2753058"/>
                  <a:pt x="26598" y="2674400"/>
                  <a:pt x="26094" y="2595735"/>
                </a:cubicBezTo>
                <a:lnTo>
                  <a:pt x="25564" y="2513125"/>
                </a:lnTo>
                <a:lnTo>
                  <a:pt x="39329" y="2492477"/>
                </a:lnTo>
                <a:cubicBezTo>
                  <a:pt x="50237" y="2473388"/>
                  <a:pt x="57514" y="2452336"/>
                  <a:pt x="68826" y="2433483"/>
                </a:cubicBezTo>
                <a:cubicBezTo>
                  <a:pt x="87065" y="2403084"/>
                  <a:pt x="127820" y="2344993"/>
                  <a:pt x="127820" y="2344993"/>
                </a:cubicBezTo>
                <a:lnTo>
                  <a:pt x="172065" y="2212258"/>
                </a:lnTo>
                <a:cubicBezTo>
                  <a:pt x="176981" y="2197509"/>
                  <a:pt x="178189" y="2180947"/>
                  <a:pt x="186813" y="2168012"/>
                </a:cubicBezTo>
                <a:cubicBezTo>
                  <a:pt x="228505" y="2105474"/>
                  <a:pt x="208383" y="2139621"/>
                  <a:pt x="245807" y="2064774"/>
                </a:cubicBezTo>
                <a:cubicBezTo>
                  <a:pt x="277737" y="1937049"/>
                  <a:pt x="238637" y="2075324"/>
                  <a:pt x="290052" y="1946787"/>
                </a:cubicBezTo>
                <a:cubicBezTo>
                  <a:pt x="301600" y="1917918"/>
                  <a:pt x="309717" y="1887793"/>
                  <a:pt x="319549" y="1858296"/>
                </a:cubicBezTo>
                <a:lnTo>
                  <a:pt x="334297" y="1814051"/>
                </a:lnTo>
                <a:cubicBezTo>
                  <a:pt x="339213" y="1799303"/>
                  <a:pt x="343271" y="1784240"/>
                  <a:pt x="349045" y="1769806"/>
                </a:cubicBezTo>
                <a:cubicBezTo>
                  <a:pt x="358877" y="1745225"/>
                  <a:pt x="362657" y="1717243"/>
                  <a:pt x="378542" y="1696064"/>
                </a:cubicBezTo>
                <a:cubicBezTo>
                  <a:pt x="407742" y="1657130"/>
                  <a:pt x="454785" y="1633319"/>
                  <a:pt x="481781" y="1592825"/>
                </a:cubicBezTo>
                <a:cubicBezTo>
                  <a:pt x="491613" y="1578077"/>
                  <a:pt x="499930" y="1562197"/>
                  <a:pt x="511278" y="1548580"/>
                </a:cubicBezTo>
                <a:cubicBezTo>
                  <a:pt x="524631" y="1532557"/>
                  <a:pt x="541788" y="1520032"/>
                  <a:pt x="555523" y="1504335"/>
                </a:cubicBezTo>
                <a:cubicBezTo>
                  <a:pt x="621943" y="1428426"/>
                  <a:pt x="590766" y="1434193"/>
                  <a:pt x="673510" y="1401096"/>
                </a:cubicBezTo>
                <a:cubicBezTo>
                  <a:pt x="702378" y="1389549"/>
                  <a:pt x="762000" y="1371600"/>
                  <a:pt x="762000" y="1371600"/>
                </a:cubicBezTo>
                <a:cubicBezTo>
                  <a:pt x="771832" y="1356851"/>
                  <a:pt x="777656" y="1338427"/>
                  <a:pt x="791497" y="1327354"/>
                </a:cubicBezTo>
                <a:cubicBezTo>
                  <a:pt x="803636" y="1317642"/>
                  <a:pt x="821453" y="1318730"/>
                  <a:pt x="835742" y="1312606"/>
                </a:cubicBezTo>
                <a:cubicBezTo>
                  <a:pt x="855950" y="1303945"/>
                  <a:pt x="874528" y="1291770"/>
                  <a:pt x="894736" y="1283109"/>
                </a:cubicBezTo>
                <a:cubicBezTo>
                  <a:pt x="1011900" y="1232896"/>
                  <a:pt x="1272845" y="1241652"/>
                  <a:pt x="1307690" y="1238864"/>
                </a:cubicBezTo>
                <a:cubicBezTo>
                  <a:pt x="1322207" y="1231605"/>
                  <a:pt x="1397031" y="1197243"/>
                  <a:pt x="1410929" y="1179870"/>
                </a:cubicBezTo>
                <a:cubicBezTo>
                  <a:pt x="1420641" y="1167731"/>
                  <a:pt x="1416134" y="1147896"/>
                  <a:pt x="1425678" y="1135625"/>
                </a:cubicBezTo>
                <a:cubicBezTo>
                  <a:pt x="1451288" y="1102698"/>
                  <a:pt x="1488109" y="1079709"/>
                  <a:pt x="1514168" y="1047135"/>
                </a:cubicBezTo>
                <a:cubicBezTo>
                  <a:pt x="1553497" y="997974"/>
                  <a:pt x="1590039" y="946447"/>
                  <a:pt x="1632155" y="899651"/>
                </a:cubicBezTo>
                <a:cubicBezTo>
                  <a:pt x="1678665" y="847974"/>
                  <a:pt x="1741073" y="810015"/>
                  <a:pt x="1779639" y="752167"/>
                </a:cubicBezTo>
                <a:cubicBezTo>
                  <a:pt x="1828036" y="679573"/>
                  <a:pt x="1784966" y="728322"/>
                  <a:pt x="1868129" y="678425"/>
                </a:cubicBezTo>
                <a:cubicBezTo>
                  <a:pt x="1890141" y="665218"/>
                  <a:pt x="1957814" y="606783"/>
                  <a:pt x="2000865" y="604683"/>
                </a:cubicBezTo>
                <a:cubicBezTo>
                  <a:pt x="2187520" y="595578"/>
                  <a:pt x="2374490" y="594851"/>
                  <a:pt x="2561303" y="589935"/>
                </a:cubicBezTo>
                <a:cubicBezTo>
                  <a:pt x="2600632" y="560438"/>
                  <a:pt x="2638385" y="528715"/>
                  <a:pt x="2679290" y="501445"/>
                </a:cubicBezTo>
                <a:cubicBezTo>
                  <a:pt x="2708787" y="481780"/>
                  <a:pt x="2733388" y="451049"/>
                  <a:pt x="2767781" y="442451"/>
                </a:cubicBezTo>
                <a:lnTo>
                  <a:pt x="2826774" y="427703"/>
                </a:lnTo>
                <a:cubicBezTo>
                  <a:pt x="2841523" y="417871"/>
                  <a:pt x="2855166" y="406133"/>
                  <a:pt x="2871020" y="398206"/>
                </a:cubicBezTo>
                <a:cubicBezTo>
                  <a:pt x="2894699" y="386366"/>
                  <a:pt x="2919973" y="378005"/>
                  <a:pt x="2944761" y="368709"/>
                </a:cubicBezTo>
                <a:cubicBezTo>
                  <a:pt x="3101517" y="309926"/>
                  <a:pt x="3260603" y="322858"/>
                  <a:pt x="3431458" y="309716"/>
                </a:cubicBezTo>
                <a:cubicBezTo>
                  <a:pt x="3460305" y="298177"/>
                  <a:pt x="3481038" y="289824"/>
                  <a:pt x="3495606" y="283916"/>
                </a:cubicBezTo>
                <a:lnTo>
                  <a:pt x="3512315" y="277071"/>
                </a:lnTo>
                <a:lnTo>
                  <a:pt x="3499328" y="283035"/>
                </a:lnTo>
                <a:cubicBezTo>
                  <a:pt x="3488683" y="288477"/>
                  <a:pt x="3492755" y="289283"/>
                  <a:pt x="3564194" y="265470"/>
                </a:cubicBezTo>
                <a:cubicBezTo>
                  <a:pt x="3709717" y="216963"/>
                  <a:pt x="3566047" y="250352"/>
                  <a:pt x="3711678" y="221225"/>
                </a:cubicBezTo>
                <a:cubicBezTo>
                  <a:pt x="3793954" y="166376"/>
                  <a:pt x="3727037" y="201459"/>
                  <a:pt x="3873910" y="176980"/>
                </a:cubicBezTo>
                <a:cubicBezTo>
                  <a:pt x="3893904" y="173648"/>
                  <a:pt x="3912909" y="165564"/>
                  <a:pt x="3932903" y="162232"/>
                </a:cubicBezTo>
                <a:cubicBezTo>
                  <a:pt x="4111354" y="132490"/>
                  <a:pt x="4134015" y="133223"/>
                  <a:pt x="4301613" y="117987"/>
                </a:cubicBezTo>
                <a:cubicBezTo>
                  <a:pt x="4343789" y="103928"/>
                  <a:pt x="4358546" y="97751"/>
                  <a:pt x="4404852" y="88490"/>
                </a:cubicBezTo>
                <a:cubicBezTo>
                  <a:pt x="4434175" y="82625"/>
                  <a:pt x="4463921" y="79090"/>
                  <a:pt x="4493342" y="73741"/>
                </a:cubicBezTo>
                <a:cubicBezTo>
                  <a:pt x="4518005" y="69257"/>
                  <a:pt x="4542236" y="62306"/>
                  <a:pt x="4567084" y="58993"/>
                </a:cubicBezTo>
                <a:cubicBezTo>
                  <a:pt x="4645966" y="48476"/>
                  <a:pt x="4837055" y="34271"/>
                  <a:pt x="4906297" y="29496"/>
                </a:cubicBezTo>
                <a:cubicBezTo>
                  <a:pt x="5324069" y="684"/>
                  <a:pt x="5261811" y="12357"/>
                  <a:pt x="5879690" y="0"/>
                </a:cubicBezTo>
                <a:close/>
              </a:path>
            </a:pathLst>
          </a:custGeom>
          <a:effectLst>
            <a:softEdge rad="635000"/>
          </a:effectLst>
        </p:spPr>
      </p:pic>
      <p:sp>
        <p:nvSpPr>
          <p:cNvPr id="6" name="Rounded Rectangle 5"/>
          <p:cNvSpPr/>
          <p:nvPr/>
        </p:nvSpPr>
        <p:spPr>
          <a:xfrm>
            <a:off x="685800" y="1245010"/>
            <a:ext cx="10833100" cy="4889090"/>
          </a:xfrm>
          <a:prstGeom prst="roundRect">
            <a:avLst>
              <a:gd name="adj" fmla="val 4683"/>
            </a:avLst>
          </a:prstGeom>
          <a:solidFill>
            <a:schemeClr val="bg1">
              <a:alpha val="70000"/>
            </a:schemeClr>
          </a:solidFill>
          <a:ln w="50800" cap="flat" cmpd="sng" algn="ctr">
            <a:solidFill>
              <a:srgbClr val="F79646"/>
            </a:solidFill>
            <a:prstDash val="solid"/>
          </a:ln>
          <a:effectLst/>
        </p:spPr>
        <p:txBody>
          <a:bodyPr rtlCol="0" anchor="ctr"/>
          <a:lstStyle/>
          <a:p>
            <a:pPr algn="just">
              <a:spcAft>
                <a:spcPts val="0"/>
              </a:spcAft>
            </a:pPr>
            <a:r>
              <a:rPr lang="en-US" sz="3600" dirty="0" err="1">
                <a:latin typeface="Times New Roman" panose="02020603050405020304" pitchFamily="18" charset="0"/>
                <a:ea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hai-cư</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thường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hiện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mùa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ve</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mùa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hè</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trăng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mùa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anh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đào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mùa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xuân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tuyết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đông</a:t>
            </a:r>
            <a:r>
              <a:rPr lang="en-US" sz="36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gọi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quý</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ngữ</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7" name="Hexagon 6"/>
          <p:cNvSpPr/>
          <p:nvPr/>
        </p:nvSpPr>
        <p:spPr>
          <a:xfrm>
            <a:off x="4203337" y="962963"/>
            <a:ext cx="3798025"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bg1"/>
                </a:solidFill>
                <a:latin typeface="Times New Roman" panose="02020603050405020304" pitchFamily="18" charset="0"/>
                <a:ea typeface="Times New Roman" panose="02020603050405020304" pitchFamily="18" charset="0"/>
              </a:rPr>
              <a:t>5.1.4. Thời gian</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25868730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2191999" cy="6858000"/>
          </a:xfrm>
          <a:prstGeom prst="rect">
            <a:avLst/>
          </a:prstGeom>
        </p:spPr>
      </p:pic>
      <p:pic>
        <p:nvPicPr>
          <p:cNvPr id="9" name="Picture 8"/>
          <p:cNvPicPr>
            <a:picLocks noChangeAspect="1"/>
          </p:cNvPicPr>
          <p:nvPr/>
        </p:nvPicPr>
        <p:blipFill>
          <a:blip r:embed="rId3"/>
          <a:srcRect r="1281"/>
          <a:stretch>
            <a:fillRect/>
          </a:stretch>
        </p:blipFill>
        <p:spPr>
          <a:xfrm>
            <a:off x="-103239" y="2872810"/>
            <a:ext cx="7005484" cy="4163500"/>
          </a:xfrm>
          <a:custGeom>
            <a:avLst/>
            <a:gdLst>
              <a:gd name="connsiteX0" fmla="*/ 0 w 5840361"/>
              <a:gd name="connsiteY0" fmla="*/ 0 h 4163500"/>
              <a:gd name="connsiteX1" fmla="*/ 155043 w 5840361"/>
              <a:gd name="connsiteY1" fmla="*/ 0 h 4163500"/>
              <a:gd name="connsiteX2" fmla="*/ 221226 w 5840361"/>
              <a:gd name="connsiteY2" fmla="*/ 3126 h 4163500"/>
              <a:gd name="connsiteX3" fmla="*/ 280220 w 5840361"/>
              <a:gd name="connsiteY3" fmla="*/ 17875 h 4163500"/>
              <a:gd name="connsiteX4" fmla="*/ 457200 w 5840361"/>
              <a:gd name="connsiteY4" fmla="*/ 91617 h 4163500"/>
              <a:gd name="connsiteX5" fmla="*/ 575187 w 5840361"/>
              <a:gd name="connsiteY5" fmla="*/ 121113 h 4163500"/>
              <a:gd name="connsiteX6" fmla="*/ 722671 w 5840361"/>
              <a:gd name="connsiteY6" fmla="*/ 209604 h 4163500"/>
              <a:gd name="connsiteX7" fmla="*/ 766916 w 5840361"/>
              <a:gd name="connsiteY7" fmla="*/ 224352 h 4163500"/>
              <a:gd name="connsiteX8" fmla="*/ 1401097 w 5840361"/>
              <a:gd name="connsiteY8" fmla="*/ 253849 h 4163500"/>
              <a:gd name="connsiteX9" fmla="*/ 1533832 w 5840361"/>
              <a:gd name="connsiteY9" fmla="*/ 283346 h 4163500"/>
              <a:gd name="connsiteX10" fmla="*/ 1607574 w 5840361"/>
              <a:gd name="connsiteY10" fmla="*/ 327591 h 4163500"/>
              <a:gd name="connsiteX11" fmla="*/ 1651820 w 5840361"/>
              <a:gd name="connsiteY11" fmla="*/ 342339 h 4163500"/>
              <a:gd name="connsiteX12" fmla="*/ 1710813 w 5840361"/>
              <a:gd name="connsiteY12" fmla="*/ 371836 h 4163500"/>
              <a:gd name="connsiteX13" fmla="*/ 1902542 w 5840361"/>
              <a:gd name="connsiteY13" fmla="*/ 401333 h 4163500"/>
              <a:gd name="connsiteX14" fmla="*/ 1976284 w 5840361"/>
              <a:gd name="connsiteY14" fmla="*/ 416081 h 4163500"/>
              <a:gd name="connsiteX15" fmla="*/ 2094271 w 5840361"/>
              <a:gd name="connsiteY15" fmla="*/ 445578 h 4163500"/>
              <a:gd name="connsiteX16" fmla="*/ 2403987 w 5840361"/>
              <a:gd name="connsiteY16" fmla="*/ 475075 h 4163500"/>
              <a:gd name="connsiteX17" fmla="*/ 2448232 w 5840361"/>
              <a:gd name="connsiteY17" fmla="*/ 489823 h 4163500"/>
              <a:gd name="connsiteX18" fmla="*/ 2831690 w 5840361"/>
              <a:gd name="connsiteY18" fmla="*/ 534068 h 4163500"/>
              <a:gd name="connsiteX19" fmla="*/ 3067665 w 5840361"/>
              <a:gd name="connsiteY19" fmla="*/ 563565 h 4163500"/>
              <a:gd name="connsiteX20" fmla="*/ 3170903 w 5840361"/>
              <a:gd name="connsiteY20" fmla="*/ 578313 h 4163500"/>
              <a:gd name="connsiteX21" fmla="*/ 3421626 w 5840361"/>
              <a:gd name="connsiteY21" fmla="*/ 725797 h 4163500"/>
              <a:gd name="connsiteX22" fmla="*/ 3465871 w 5840361"/>
              <a:gd name="connsiteY22" fmla="*/ 770043 h 4163500"/>
              <a:gd name="connsiteX23" fmla="*/ 3510116 w 5840361"/>
              <a:gd name="connsiteY23" fmla="*/ 799539 h 4163500"/>
              <a:gd name="connsiteX24" fmla="*/ 3642852 w 5840361"/>
              <a:gd name="connsiteY24" fmla="*/ 873281 h 4163500"/>
              <a:gd name="connsiteX25" fmla="*/ 3805084 w 5840361"/>
              <a:gd name="connsiteY25" fmla="*/ 947023 h 4163500"/>
              <a:gd name="connsiteX26" fmla="*/ 3849329 w 5840361"/>
              <a:gd name="connsiteY26" fmla="*/ 976520 h 4163500"/>
              <a:gd name="connsiteX27" fmla="*/ 4011561 w 5840361"/>
              <a:gd name="connsiteY27" fmla="*/ 1065010 h 4163500"/>
              <a:gd name="connsiteX28" fmla="*/ 4114800 w 5840361"/>
              <a:gd name="connsiteY28" fmla="*/ 1124004 h 4163500"/>
              <a:gd name="connsiteX29" fmla="*/ 4409768 w 5840361"/>
              <a:gd name="connsiteY29" fmla="*/ 1256739 h 4163500"/>
              <a:gd name="connsiteX30" fmla="*/ 4453777 w 5840361"/>
              <a:gd name="connsiteY30" fmla="*/ 1286263 h 4163500"/>
              <a:gd name="connsiteX31" fmla="*/ 4445956 w 5840361"/>
              <a:gd name="connsiteY31" fmla="*/ 1286173 h 4163500"/>
              <a:gd name="connsiteX32" fmla="*/ 4441658 w 5840361"/>
              <a:gd name="connsiteY32" fmla="*/ 1285581 h 4163500"/>
              <a:gd name="connsiteX33" fmla="*/ 4441963 w 5840361"/>
              <a:gd name="connsiteY33" fmla="*/ 1286128 h 4163500"/>
              <a:gd name="connsiteX34" fmla="*/ 4445956 w 5840361"/>
              <a:gd name="connsiteY34" fmla="*/ 1286173 h 4163500"/>
              <a:gd name="connsiteX35" fmla="*/ 4474183 w 5840361"/>
              <a:gd name="connsiteY35" fmla="*/ 1290065 h 4163500"/>
              <a:gd name="connsiteX36" fmla="*/ 4542503 w 5840361"/>
              <a:gd name="connsiteY36" fmla="*/ 1300984 h 4163500"/>
              <a:gd name="connsiteX37" fmla="*/ 4704736 w 5840361"/>
              <a:gd name="connsiteY37" fmla="*/ 1389475 h 4163500"/>
              <a:gd name="connsiteX38" fmla="*/ 4763729 w 5840361"/>
              <a:gd name="connsiteY38" fmla="*/ 1477965 h 4163500"/>
              <a:gd name="connsiteX39" fmla="*/ 4778478 w 5840361"/>
              <a:gd name="connsiteY39" fmla="*/ 1536959 h 4163500"/>
              <a:gd name="connsiteX40" fmla="*/ 4793226 w 5840361"/>
              <a:gd name="connsiteY40" fmla="*/ 1581204 h 4163500"/>
              <a:gd name="connsiteX41" fmla="*/ 4807974 w 5840361"/>
              <a:gd name="connsiteY41" fmla="*/ 1654946 h 4163500"/>
              <a:gd name="connsiteX42" fmla="*/ 4822723 w 5840361"/>
              <a:gd name="connsiteY42" fmla="*/ 1699191 h 4163500"/>
              <a:gd name="connsiteX43" fmla="*/ 4837471 w 5840361"/>
              <a:gd name="connsiteY43" fmla="*/ 1758184 h 4163500"/>
              <a:gd name="connsiteX44" fmla="*/ 4896465 w 5840361"/>
              <a:gd name="connsiteY44" fmla="*/ 1935165 h 4163500"/>
              <a:gd name="connsiteX45" fmla="*/ 4925961 w 5840361"/>
              <a:gd name="connsiteY45" fmla="*/ 1979410 h 4163500"/>
              <a:gd name="connsiteX46" fmla="*/ 4984955 w 5840361"/>
              <a:gd name="connsiteY46" fmla="*/ 2156391 h 4163500"/>
              <a:gd name="connsiteX47" fmla="*/ 4999703 w 5840361"/>
              <a:gd name="connsiteY47" fmla="*/ 2215384 h 4163500"/>
              <a:gd name="connsiteX48" fmla="*/ 5058697 w 5840361"/>
              <a:gd name="connsiteY48" fmla="*/ 2303875 h 4163500"/>
              <a:gd name="connsiteX49" fmla="*/ 5088194 w 5840361"/>
              <a:gd name="connsiteY49" fmla="*/ 2377617 h 4163500"/>
              <a:gd name="connsiteX50" fmla="*/ 5235678 w 5840361"/>
              <a:gd name="connsiteY50" fmla="*/ 2554597 h 4163500"/>
              <a:gd name="connsiteX51" fmla="*/ 5309420 w 5840361"/>
              <a:gd name="connsiteY51" fmla="*/ 2643088 h 4163500"/>
              <a:gd name="connsiteX52" fmla="*/ 5442155 w 5840361"/>
              <a:gd name="connsiteY52" fmla="*/ 2834817 h 4163500"/>
              <a:gd name="connsiteX53" fmla="*/ 5486400 w 5840361"/>
              <a:gd name="connsiteY53" fmla="*/ 2879062 h 4163500"/>
              <a:gd name="connsiteX54" fmla="*/ 5648632 w 5840361"/>
              <a:gd name="connsiteY54" fmla="*/ 3218275 h 4163500"/>
              <a:gd name="connsiteX55" fmla="*/ 5692878 w 5840361"/>
              <a:gd name="connsiteY55" fmla="*/ 3262520 h 4163500"/>
              <a:gd name="connsiteX56" fmla="*/ 5751871 w 5840361"/>
              <a:gd name="connsiteY56" fmla="*/ 3380507 h 4163500"/>
              <a:gd name="connsiteX57" fmla="*/ 5781368 w 5840361"/>
              <a:gd name="connsiteY57" fmla="*/ 3660726 h 4163500"/>
              <a:gd name="connsiteX58" fmla="*/ 5825613 w 5840361"/>
              <a:gd name="connsiteY58" fmla="*/ 3763965 h 4163500"/>
              <a:gd name="connsiteX59" fmla="*/ 5840361 w 5840361"/>
              <a:gd name="connsiteY59" fmla="*/ 3808210 h 4163500"/>
              <a:gd name="connsiteX60" fmla="*/ 5810865 w 5840361"/>
              <a:gd name="connsiteY60" fmla="*/ 4058933 h 4163500"/>
              <a:gd name="connsiteX61" fmla="*/ 5766620 w 5840361"/>
              <a:gd name="connsiteY61" fmla="*/ 4073681 h 4163500"/>
              <a:gd name="connsiteX62" fmla="*/ 5663381 w 5840361"/>
              <a:gd name="connsiteY62" fmla="*/ 4088430 h 4163500"/>
              <a:gd name="connsiteX63" fmla="*/ 5501149 w 5840361"/>
              <a:gd name="connsiteY63" fmla="*/ 4103178 h 4163500"/>
              <a:gd name="connsiteX64" fmla="*/ 5176684 w 5840361"/>
              <a:gd name="connsiteY64" fmla="*/ 4117926 h 4163500"/>
              <a:gd name="connsiteX65" fmla="*/ 4881716 w 5840361"/>
              <a:gd name="connsiteY65" fmla="*/ 4132675 h 4163500"/>
              <a:gd name="connsiteX66" fmla="*/ 4630994 w 5840361"/>
              <a:gd name="connsiteY66" fmla="*/ 4147423 h 4163500"/>
              <a:gd name="connsiteX67" fmla="*/ 4247536 w 5840361"/>
              <a:gd name="connsiteY67" fmla="*/ 4162172 h 4163500"/>
              <a:gd name="connsiteX68" fmla="*/ 4219647 w 5840361"/>
              <a:gd name="connsiteY68" fmla="*/ 4163500 h 4163500"/>
              <a:gd name="connsiteX69" fmla="*/ 2273758 w 5840361"/>
              <a:gd name="connsiteY69" fmla="*/ 4163500 h 4163500"/>
              <a:gd name="connsiteX70" fmla="*/ 280220 w 5840361"/>
              <a:gd name="connsiteY70" fmla="*/ 4147423 h 4163500"/>
              <a:gd name="connsiteX71" fmla="*/ 73491 w 5840361"/>
              <a:gd name="connsiteY71" fmla="*/ 4137074 h 4163500"/>
              <a:gd name="connsiteX72" fmla="*/ 0 w 5840361"/>
              <a:gd name="connsiteY72" fmla="*/ 4130251 h 41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840361" h="4163500">
                <a:moveTo>
                  <a:pt x="0" y="0"/>
                </a:moveTo>
                <a:lnTo>
                  <a:pt x="155043" y="0"/>
                </a:lnTo>
                <a:lnTo>
                  <a:pt x="221226" y="3126"/>
                </a:lnTo>
                <a:cubicBezTo>
                  <a:pt x="241448" y="4521"/>
                  <a:pt x="261301" y="10599"/>
                  <a:pt x="280220" y="17875"/>
                </a:cubicBezTo>
                <a:cubicBezTo>
                  <a:pt x="353561" y="46083"/>
                  <a:pt x="390654" y="73468"/>
                  <a:pt x="457200" y="91617"/>
                </a:cubicBezTo>
                <a:cubicBezTo>
                  <a:pt x="496311" y="102284"/>
                  <a:pt x="575187" y="121113"/>
                  <a:pt x="575187" y="121113"/>
                </a:cubicBezTo>
                <a:cubicBezTo>
                  <a:pt x="638090" y="163049"/>
                  <a:pt x="659183" y="182395"/>
                  <a:pt x="722671" y="209604"/>
                </a:cubicBezTo>
                <a:cubicBezTo>
                  <a:pt x="736960" y="215728"/>
                  <a:pt x="751465" y="222635"/>
                  <a:pt x="766916" y="224352"/>
                </a:cubicBezTo>
                <a:cubicBezTo>
                  <a:pt x="914169" y="240714"/>
                  <a:pt x="1308286" y="250534"/>
                  <a:pt x="1401097" y="253849"/>
                </a:cubicBezTo>
                <a:cubicBezTo>
                  <a:pt x="1435090" y="259514"/>
                  <a:pt x="1497522" y="265191"/>
                  <a:pt x="1533832" y="283346"/>
                </a:cubicBezTo>
                <a:cubicBezTo>
                  <a:pt x="1559471" y="296166"/>
                  <a:pt x="1581935" y="314771"/>
                  <a:pt x="1607574" y="327591"/>
                </a:cubicBezTo>
                <a:cubicBezTo>
                  <a:pt x="1621479" y="334543"/>
                  <a:pt x="1637531" y="336215"/>
                  <a:pt x="1651820" y="342339"/>
                </a:cubicBezTo>
                <a:cubicBezTo>
                  <a:pt x="1672028" y="350999"/>
                  <a:pt x="1690227" y="364116"/>
                  <a:pt x="1710813" y="371836"/>
                </a:cubicBezTo>
                <a:cubicBezTo>
                  <a:pt x="1767489" y="393089"/>
                  <a:pt x="1849604" y="393770"/>
                  <a:pt x="1902542" y="401333"/>
                </a:cubicBezTo>
                <a:cubicBezTo>
                  <a:pt x="1927357" y="404878"/>
                  <a:pt x="1951859" y="410444"/>
                  <a:pt x="1976284" y="416081"/>
                </a:cubicBezTo>
                <a:cubicBezTo>
                  <a:pt x="2015785" y="425197"/>
                  <a:pt x="2054112" y="440039"/>
                  <a:pt x="2094271" y="445578"/>
                </a:cubicBezTo>
                <a:cubicBezTo>
                  <a:pt x="2197004" y="459748"/>
                  <a:pt x="2300748" y="465243"/>
                  <a:pt x="2403987" y="475075"/>
                </a:cubicBezTo>
                <a:cubicBezTo>
                  <a:pt x="2418735" y="479991"/>
                  <a:pt x="2433150" y="486052"/>
                  <a:pt x="2448232" y="489823"/>
                </a:cubicBezTo>
                <a:cubicBezTo>
                  <a:pt x="2566996" y="519514"/>
                  <a:pt x="2731467" y="524523"/>
                  <a:pt x="2831690" y="534068"/>
                </a:cubicBezTo>
                <a:cubicBezTo>
                  <a:pt x="2978316" y="563394"/>
                  <a:pt x="2837928" y="538039"/>
                  <a:pt x="3067665" y="563565"/>
                </a:cubicBezTo>
                <a:cubicBezTo>
                  <a:pt x="3102214" y="567404"/>
                  <a:pt x="3136490" y="573397"/>
                  <a:pt x="3170903" y="578313"/>
                </a:cubicBezTo>
                <a:cubicBezTo>
                  <a:pt x="3270421" y="611486"/>
                  <a:pt x="3319695" y="623864"/>
                  <a:pt x="3421626" y="725797"/>
                </a:cubicBezTo>
                <a:cubicBezTo>
                  <a:pt x="3436374" y="740546"/>
                  <a:pt x="3449848" y="756690"/>
                  <a:pt x="3465871" y="770043"/>
                </a:cubicBezTo>
                <a:cubicBezTo>
                  <a:pt x="3479488" y="781390"/>
                  <a:pt x="3494805" y="790608"/>
                  <a:pt x="3510116" y="799539"/>
                </a:cubicBezTo>
                <a:cubicBezTo>
                  <a:pt x="3553836" y="825042"/>
                  <a:pt x="3597581" y="850645"/>
                  <a:pt x="3642852" y="873281"/>
                </a:cubicBezTo>
                <a:cubicBezTo>
                  <a:pt x="3732249" y="917980"/>
                  <a:pt x="3732597" y="905602"/>
                  <a:pt x="3805084" y="947023"/>
                </a:cubicBezTo>
                <a:cubicBezTo>
                  <a:pt x="3820474" y="955817"/>
                  <a:pt x="3833939" y="967726"/>
                  <a:pt x="3849329" y="976520"/>
                </a:cubicBezTo>
                <a:cubicBezTo>
                  <a:pt x="3902812" y="1007082"/>
                  <a:pt x="3958740" y="1033318"/>
                  <a:pt x="4011561" y="1065010"/>
                </a:cubicBezTo>
                <a:cubicBezTo>
                  <a:pt x="4123173" y="1131977"/>
                  <a:pt x="4021823" y="1093010"/>
                  <a:pt x="4114800" y="1124004"/>
                </a:cubicBezTo>
                <a:cubicBezTo>
                  <a:pt x="4226705" y="1235909"/>
                  <a:pt x="4118169" y="1140100"/>
                  <a:pt x="4409768" y="1256739"/>
                </a:cubicBezTo>
                <a:cubicBezTo>
                  <a:pt x="4465317" y="1278958"/>
                  <a:pt x="4464224" y="1285128"/>
                  <a:pt x="4453777" y="1286263"/>
                </a:cubicBezTo>
                <a:lnTo>
                  <a:pt x="4445956" y="1286173"/>
                </a:lnTo>
                <a:lnTo>
                  <a:pt x="4441658" y="1285581"/>
                </a:lnTo>
                <a:cubicBezTo>
                  <a:pt x="4429571" y="1284193"/>
                  <a:pt x="4434343" y="1285463"/>
                  <a:pt x="4441963" y="1286128"/>
                </a:cubicBezTo>
                <a:lnTo>
                  <a:pt x="4445956" y="1286173"/>
                </a:lnTo>
                <a:lnTo>
                  <a:pt x="4474183" y="1290065"/>
                </a:lnTo>
                <a:cubicBezTo>
                  <a:pt x="4490407" y="1292496"/>
                  <a:pt x="4512596" y="1296000"/>
                  <a:pt x="4542503" y="1300984"/>
                </a:cubicBezTo>
                <a:cubicBezTo>
                  <a:pt x="4595383" y="1323647"/>
                  <a:pt x="4663685" y="1343293"/>
                  <a:pt x="4704736" y="1389475"/>
                </a:cubicBezTo>
                <a:cubicBezTo>
                  <a:pt x="4728288" y="1415971"/>
                  <a:pt x="4763729" y="1477965"/>
                  <a:pt x="4763729" y="1477965"/>
                </a:cubicBezTo>
                <a:cubicBezTo>
                  <a:pt x="4768645" y="1497630"/>
                  <a:pt x="4772909" y="1517469"/>
                  <a:pt x="4778478" y="1536959"/>
                </a:cubicBezTo>
                <a:cubicBezTo>
                  <a:pt x="4782749" y="1551907"/>
                  <a:pt x="4789456" y="1566122"/>
                  <a:pt x="4793226" y="1581204"/>
                </a:cubicBezTo>
                <a:cubicBezTo>
                  <a:pt x="4799306" y="1605523"/>
                  <a:pt x="4801894" y="1630627"/>
                  <a:pt x="4807974" y="1654946"/>
                </a:cubicBezTo>
                <a:cubicBezTo>
                  <a:pt x="4811745" y="1670028"/>
                  <a:pt x="4818452" y="1684243"/>
                  <a:pt x="4822723" y="1699191"/>
                </a:cubicBezTo>
                <a:cubicBezTo>
                  <a:pt x="4828292" y="1718681"/>
                  <a:pt x="4831425" y="1738837"/>
                  <a:pt x="4837471" y="1758184"/>
                </a:cubicBezTo>
                <a:cubicBezTo>
                  <a:pt x="4856019" y="1817538"/>
                  <a:pt x="4861972" y="1883424"/>
                  <a:pt x="4896465" y="1935165"/>
                </a:cubicBezTo>
                <a:cubicBezTo>
                  <a:pt x="4906297" y="1949913"/>
                  <a:pt x="4919378" y="1962953"/>
                  <a:pt x="4925961" y="1979410"/>
                </a:cubicBezTo>
                <a:cubicBezTo>
                  <a:pt x="4949056" y="2037147"/>
                  <a:pt x="4966407" y="2097037"/>
                  <a:pt x="4984955" y="2156391"/>
                </a:cubicBezTo>
                <a:cubicBezTo>
                  <a:pt x="4991001" y="2175738"/>
                  <a:pt x="4990638" y="2197254"/>
                  <a:pt x="4999703" y="2215384"/>
                </a:cubicBezTo>
                <a:cubicBezTo>
                  <a:pt x="5015557" y="2247092"/>
                  <a:pt x="5041721" y="2272753"/>
                  <a:pt x="5058697" y="2303875"/>
                </a:cubicBezTo>
                <a:cubicBezTo>
                  <a:pt x="5071374" y="2327117"/>
                  <a:pt x="5075517" y="2354375"/>
                  <a:pt x="5088194" y="2377617"/>
                </a:cubicBezTo>
                <a:cubicBezTo>
                  <a:pt x="5145269" y="2482255"/>
                  <a:pt x="5151604" y="2462880"/>
                  <a:pt x="5235678" y="2554597"/>
                </a:cubicBezTo>
                <a:cubicBezTo>
                  <a:pt x="5261623" y="2582901"/>
                  <a:pt x="5286382" y="2612371"/>
                  <a:pt x="5309420" y="2643088"/>
                </a:cubicBezTo>
                <a:cubicBezTo>
                  <a:pt x="5338192" y="2681451"/>
                  <a:pt x="5411844" y="2804506"/>
                  <a:pt x="5442155" y="2834817"/>
                </a:cubicBezTo>
                <a:lnTo>
                  <a:pt x="5486400" y="2879062"/>
                </a:lnTo>
                <a:cubicBezTo>
                  <a:pt x="5540477" y="2992133"/>
                  <a:pt x="5589210" y="3107919"/>
                  <a:pt x="5648632" y="3218275"/>
                </a:cubicBezTo>
                <a:cubicBezTo>
                  <a:pt x="5658521" y="3236639"/>
                  <a:pt x="5681680" y="3244923"/>
                  <a:pt x="5692878" y="3262520"/>
                </a:cubicBezTo>
                <a:cubicBezTo>
                  <a:pt x="5716485" y="3299617"/>
                  <a:pt x="5751871" y="3380507"/>
                  <a:pt x="5751871" y="3380507"/>
                </a:cubicBezTo>
                <a:cubicBezTo>
                  <a:pt x="5752954" y="3392414"/>
                  <a:pt x="5772480" y="3627395"/>
                  <a:pt x="5781368" y="3660726"/>
                </a:cubicBezTo>
                <a:cubicBezTo>
                  <a:pt x="5791015" y="3696902"/>
                  <a:pt x="5811708" y="3729203"/>
                  <a:pt x="5825613" y="3763965"/>
                </a:cubicBezTo>
                <a:cubicBezTo>
                  <a:pt x="5831387" y="3778399"/>
                  <a:pt x="5835445" y="3793462"/>
                  <a:pt x="5840361" y="3808210"/>
                </a:cubicBezTo>
                <a:cubicBezTo>
                  <a:pt x="5830529" y="3891784"/>
                  <a:pt x="5833387" y="3977852"/>
                  <a:pt x="5810865" y="4058933"/>
                </a:cubicBezTo>
                <a:cubicBezTo>
                  <a:pt x="5806704" y="4073912"/>
                  <a:pt x="5781864" y="4070632"/>
                  <a:pt x="5766620" y="4073681"/>
                </a:cubicBezTo>
                <a:cubicBezTo>
                  <a:pt x="5732533" y="4080499"/>
                  <a:pt x="5697931" y="4084591"/>
                  <a:pt x="5663381" y="4088430"/>
                </a:cubicBezTo>
                <a:cubicBezTo>
                  <a:pt x="5609413" y="4094427"/>
                  <a:pt x="5555350" y="4099893"/>
                  <a:pt x="5501149" y="4103178"/>
                </a:cubicBezTo>
                <a:cubicBezTo>
                  <a:pt x="5393081" y="4109727"/>
                  <a:pt x="5284828" y="4112776"/>
                  <a:pt x="5176684" y="4117926"/>
                </a:cubicBezTo>
                <a:lnTo>
                  <a:pt x="4881716" y="4132675"/>
                </a:lnTo>
                <a:lnTo>
                  <a:pt x="4630994" y="4147423"/>
                </a:lnTo>
                <a:lnTo>
                  <a:pt x="4247536" y="4162172"/>
                </a:lnTo>
                <a:lnTo>
                  <a:pt x="4219647" y="4163500"/>
                </a:lnTo>
                <a:lnTo>
                  <a:pt x="2273758" y="4163500"/>
                </a:lnTo>
                <a:lnTo>
                  <a:pt x="280220" y="4147423"/>
                </a:lnTo>
                <a:cubicBezTo>
                  <a:pt x="211226" y="4146423"/>
                  <a:pt x="142317" y="4142482"/>
                  <a:pt x="73491" y="4137074"/>
                </a:cubicBezTo>
                <a:lnTo>
                  <a:pt x="0" y="4130251"/>
                </a:lnTo>
                <a:close/>
              </a:path>
            </a:pathLst>
          </a:custGeom>
          <a:effectLst>
            <a:softEdge rad="317500"/>
          </a:effectLst>
        </p:spPr>
      </p:pic>
      <p:pic>
        <p:nvPicPr>
          <p:cNvPr id="12" name="Picture 11"/>
          <p:cNvPicPr>
            <a:picLocks noChangeAspect="1"/>
          </p:cNvPicPr>
          <p:nvPr/>
        </p:nvPicPr>
        <p:blipFill>
          <a:blip r:embed="rId4"/>
          <a:srcRect t="2802"/>
          <a:stretch>
            <a:fillRect/>
          </a:stretch>
        </p:blipFill>
        <p:spPr>
          <a:xfrm>
            <a:off x="6102349" y="2615900"/>
            <a:ext cx="6661355" cy="4677319"/>
          </a:xfrm>
          <a:custGeom>
            <a:avLst/>
            <a:gdLst>
              <a:gd name="connsiteX0" fmla="*/ 0 w 6143932"/>
              <a:gd name="connsiteY0" fmla="*/ 3267543 h 4562458"/>
              <a:gd name="connsiteX1" fmla="*/ 9786 w 6143932"/>
              <a:gd name="connsiteY1" fmla="*/ 3272608 h 4562458"/>
              <a:gd name="connsiteX2" fmla="*/ 52438 w 6143932"/>
              <a:gd name="connsiteY2" fmla="*/ 3318388 h 4562458"/>
              <a:gd name="connsiteX3" fmla="*/ 111432 w 6143932"/>
              <a:gd name="connsiteY3" fmla="*/ 3333136 h 4562458"/>
              <a:gd name="connsiteX4" fmla="*/ 128213 w 6143932"/>
              <a:gd name="connsiteY4" fmla="*/ 3334079 h 4562458"/>
              <a:gd name="connsiteX5" fmla="*/ 63337 w 6143932"/>
              <a:gd name="connsiteY5" fmla="*/ 3368747 h 4562458"/>
              <a:gd name="connsiteX6" fmla="*/ 0 w 6143932"/>
              <a:gd name="connsiteY6" fmla="*/ 3394733 h 4562458"/>
              <a:gd name="connsiteX7" fmla="*/ 6055032 w 6143932"/>
              <a:gd name="connsiteY7" fmla="*/ 0 h 4562458"/>
              <a:gd name="connsiteX8" fmla="*/ 6136232 w 6143932"/>
              <a:gd name="connsiteY8" fmla="*/ 5531 h 4562458"/>
              <a:gd name="connsiteX9" fmla="*/ 6143932 w 6143932"/>
              <a:gd name="connsiteY9" fmla="*/ 6407 h 4562458"/>
              <a:gd name="connsiteX10" fmla="*/ 6143932 w 6143932"/>
              <a:gd name="connsiteY10" fmla="*/ 2594492 h 4562458"/>
              <a:gd name="connsiteX11" fmla="*/ 6143522 w 6143932"/>
              <a:gd name="connsiteY11" fmla="*/ 2595717 h 4562458"/>
              <a:gd name="connsiteX12" fmla="*/ 6128774 w 6143932"/>
              <a:gd name="connsiteY12" fmla="*/ 2698955 h 4562458"/>
              <a:gd name="connsiteX13" fmla="*/ 6099277 w 6143932"/>
              <a:gd name="connsiteY13" fmla="*/ 3347884 h 4562458"/>
              <a:gd name="connsiteX14" fmla="*/ 6084529 w 6143932"/>
              <a:gd name="connsiteY14" fmla="*/ 4232788 h 4562458"/>
              <a:gd name="connsiteX15" fmla="*/ 6078448 w 6143932"/>
              <a:gd name="connsiteY15" fmla="*/ 4462338 h 4562458"/>
              <a:gd name="connsiteX16" fmla="*/ 6071758 w 6143932"/>
              <a:gd name="connsiteY16" fmla="*/ 4562458 h 4562458"/>
              <a:gd name="connsiteX17" fmla="*/ 264555 w 6143932"/>
              <a:gd name="connsiteY17" fmla="*/ 4562458 h 4562458"/>
              <a:gd name="connsiteX18" fmla="*/ 273664 w 6143932"/>
              <a:gd name="connsiteY18" fmla="*/ 4380271 h 4562458"/>
              <a:gd name="connsiteX19" fmla="*/ 273664 w 6143932"/>
              <a:gd name="connsiteY19" fmla="*/ 3996813 h 4562458"/>
              <a:gd name="connsiteX20" fmla="*/ 258916 w 6143932"/>
              <a:gd name="connsiteY20" fmla="*/ 3937820 h 4562458"/>
              <a:gd name="connsiteX21" fmla="*/ 229419 w 6143932"/>
              <a:gd name="connsiteY21" fmla="*/ 3893575 h 4562458"/>
              <a:gd name="connsiteX22" fmla="*/ 199922 w 6143932"/>
              <a:gd name="connsiteY22" fmla="*/ 3687097 h 4562458"/>
              <a:gd name="connsiteX23" fmla="*/ 185174 w 6143932"/>
              <a:gd name="connsiteY23" fmla="*/ 3347884 h 4562458"/>
              <a:gd name="connsiteX24" fmla="*/ 132423 w 6143932"/>
              <a:gd name="connsiteY24" fmla="*/ 3334315 h 4562458"/>
              <a:gd name="connsiteX25" fmla="*/ 128213 w 6143932"/>
              <a:gd name="connsiteY25" fmla="*/ 3334079 h 4562458"/>
              <a:gd name="connsiteX26" fmla="*/ 185174 w 6143932"/>
              <a:gd name="connsiteY26" fmla="*/ 3303639 h 4562458"/>
              <a:gd name="connsiteX27" fmla="*/ 229419 w 6143932"/>
              <a:gd name="connsiteY27" fmla="*/ 3274142 h 4562458"/>
              <a:gd name="connsiteX28" fmla="*/ 332658 w 6143932"/>
              <a:gd name="connsiteY28" fmla="*/ 3229897 h 4562458"/>
              <a:gd name="connsiteX29" fmla="*/ 465393 w 6143932"/>
              <a:gd name="connsiteY29" fmla="*/ 3052917 h 4562458"/>
              <a:gd name="connsiteX30" fmla="*/ 524387 w 6143932"/>
              <a:gd name="connsiteY30" fmla="*/ 2964426 h 4562458"/>
              <a:gd name="connsiteX31" fmla="*/ 553884 w 6143932"/>
              <a:gd name="connsiteY31" fmla="*/ 2920181 h 4562458"/>
              <a:gd name="connsiteX32" fmla="*/ 568632 w 6143932"/>
              <a:gd name="connsiteY32" fmla="*/ 2875936 h 4562458"/>
              <a:gd name="connsiteX33" fmla="*/ 598129 w 6143932"/>
              <a:gd name="connsiteY33" fmla="*/ 2816942 h 4562458"/>
              <a:gd name="connsiteX34" fmla="*/ 671871 w 6143932"/>
              <a:gd name="connsiteY34" fmla="*/ 2448233 h 4562458"/>
              <a:gd name="connsiteX35" fmla="*/ 686619 w 6143932"/>
              <a:gd name="connsiteY35" fmla="*/ 2403988 h 4562458"/>
              <a:gd name="connsiteX36" fmla="*/ 701367 w 6143932"/>
              <a:gd name="connsiteY36" fmla="*/ 2344994 h 4562458"/>
              <a:gd name="connsiteX37" fmla="*/ 730864 w 6143932"/>
              <a:gd name="connsiteY37" fmla="*/ 2300749 h 4562458"/>
              <a:gd name="connsiteX38" fmla="*/ 745613 w 6143932"/>
              <a:gd name="connsiteY38" fmla="*/ 2241755 h 4562458"/>
              <a:gd name="connsiteX39" fmla="*/ 834103 w 6143932"/>
              <a:gd name="connsiteY39" fmla="*/ 2123768 h 4562458"/>
              <a:gd name="connsiteX40" fmla="*/ 863600 w 6143932"/>
              <a:gd name="connsiteY40" fmla="*/ 2064775 h 4562458"/>
              <a:gd name="connsiteX41" fmla="*/ 981587 w 6143932"/>
              <a:gd name="connsiteY41" fmla="*/ 2109020 h 4562458"/>
              <a:gd name="connsiteX42" fmla="*/ 1084826 w 6143932"/>
              <a:gd name="connsiteY42" fmla="*/ 2064775 h 4562458"/>
              <a:gd name="connsiteX43" fmla="*/ 1143819 w 6143932"/>
              <a:gd name="connsiteY43" fmla="*/ 2005781 h 4562458"/>
              <a:gd name="connsiteX44" fmla="*/ 1232309 w 6143932"/>
              <a:gd name="connsiteY44" fmla="*/ 1917291 h 4562458"/>
              <a:gd name="connsiteX45" fmla="*/ 1350297 w 6143932"/>
              <a:gd name="connsiteY45" fmla="*/ 1637071 h 4562458"/>
              <a:gd name="connsiteX46" fmla="*/ 1394542 w 6143932"/>
              <a:gd name="connsiteY46" fmla="*/ 1578078 h 4562458"/>
              <a:gd name="connsiteX47" fmla="*/ 1483032 w 6143932"/>
              <a:gd name="connsiteY47" fmla="*/ 1430594 h 4562458"/>
              <a:gd name="connsiteX48" fmla="*/ 1512529 w 6143932"/>
              <a:gd name="connsiteY48" fmla="*/ 1386349 h 4562458"/>
              <a:gd name="connsiteX49" fmla="*/ 1601019 w 6143932"/>
              <a:gd name="connsiteY49" fmla="*/ 1445342 h 4562458"/>
              <a:gd name="connsiteX50" fmla="*/ 1719006 w 6143932"/>
              <a:gd name="connsiteY50" fmla="*/ 1504336 h 4562458"/>
              <a:gd name="connsiteX51" fmla="*/ 1807497 w 6143932"/>
              <a:gd name="connsiteY51" fmla="*/ 1489588 h 4562458"/>
              <a:gd name="connsiteX52" fmla="*/ 1851742 w 6143932"/>
              <a:gd name="connsiteY52" fmla="*/ 1430594 h 4562458"/>
              <a:gd name="connsiteX53" fmla="*/ 1895987 w 6143932"/>
              <a:gd name="connsiteY53" fmla="*/ 1386349 h 4562458"/>
              <a:gd name="connsiteX54" fmla="*/ 1910735 w 6143932"/>
              <a:gd name="connsiteY54" fmla="*/ 1342104 h 4562458"/>
              <a:gd name="connsiteX55" fmla="*/ 1954980 w 6143932"/>
              <a:gd name="connsiteY55" fmla="*/ 1283110 h 4562458"/>
              <a:gd name="connsiteX56" fmla="*/ 1984477 w 6143932"/>
              <a:gd name="connsiteY56" fmla="*/ 1238865 h 4562458"/>
              <a:gd name="connsiteX57" fmla="*/ 2058219 w 6143932"/>
              <a:gd name="connsiteY57" fmla="*/ 1106129 h 4562458"/>
              <a:gd name="connsiteX58" fmla="*/ 2176206 w 6143932"/>
              <a:gd name="connsiteY58" fmla="*/ 929149 h 4562458"/>
              <a:gd name="connsiteX59" fmla="*/ 2220451 w 6143932"/>
              <a:gd name="connsiteY59" fmla="*/ 855407 h 4562458"/>
              <a:gd name="connsiteX60" fmla="*/ 2235200 w 6143932"/>
              <a:gd name="connsiteY60" fmla="*/ 811162 h 4562458"/>
              <a:gd name="connsiteX61" fmla="*/ 2294193 w 6143932"/>
              <a:gd name="connsiteY61" fmla="*/ 737420 h 4562458"/>
              <a:gd name="connsiteX62" fmla="*/ 2367935 w 6143932"/>
              <a:gd name="connsiteY62" fmla="*/ 634181 h 4562458"/>
              <a:gd name="connsiteX63" fmla="*/ 2426929 w 6143932"/>
              <a:gd name="connsiteY63" fmla="*/ 560439 h 4562458"/>
              <a:gd name="connsiteX64" fmla="*/ 2441677 w 6143932"/>
              <a:gd name="connsiteY64" fmla="*/ 516194 h 4562458"/>
              <a:gd name="connsiteX65" fmla="*/ 2589161 w 6143932"/>
              <a:gd name="connsiteY65" fmla="*/ 368710 h 4562458"/>
              <a:gd name="connsiteX66" fmla="*/ 2633406 w 6143932"/>
              <a:gd name="connsiteY66" fmla="*/ 309717 h 4562458"/>
              <a:gd name="connsiteX67" fmla="*/ 2766142 w 6143932"/>
              <a:gd name="connsiteY67" fmla="*/ 265471 h 4562458"/>
              <a:gd name="connsiteX68" fmla="*/ 2810387 w 6143932"/>
              <a:gd name="connsiteY68" fmla="*/ 250723 h 4562458"/>
              <a:gd name="connsiteX69" fmla="*/ 3474064 w 6143932"/>
              <a:gd name="connsiteY69" fmla="*/ 265471 h 4562458"/>
              <a:gd name="connsiteX70" fmla="*/ 3547806 w 6143932"/>
              <a:gd name="connsiteY70" fmla="*/ 221226 h 4562458"/>
              <a:gd name="connsiteX71" fmla="*/ 3769032 w 6143932"/>
              <a:gd name="connsiteY71" fmla="*/ 162233 h 4562458"/>
              <a:gd name="connsiteX72" fmla="*/ 4299974 w 6143932"/>
              <a:gd name="connsiteY72" fmla="*/ 206478 h 4562458"/>
              <a:gd name="connsiteX73" fmla="*/ 4447458 w 6143932"/>
              <a:gd name="connsiteY73" fmla="*/ 235975 h 4562458"/>
              <a:gd name="connsiteX74" fmla="*/ 5184877 w 6143932"/>
              <a:gd name="connsiteY74" fmla="*/ 206478 h 4562458"/>
              <a:gd name="connsiteX75" fmla="*/ 5524090 w 6143932"/>
              <a:gd name="connsiteY75" fmla="*/ 103239 h 4562458"/>
              <a:gd name="connsiteX76" fmla="*/ 5597832 w 6143932"/>
              <a:gd name="connsiteY76" fmla="*/ 88491 h 4562458"/>
              <a:gd name="connsiteX77" fmla="*/ 5686322 w 6143932"/>
              <a:gd name="connsiteY77" fmla="*/ 58994 h 4562458"/>
              <a:gd name="connsiteX78" fmla="*/ 5907548 w 6143932"/>
              <a:gd name="connsiteY78" fmla="*/ 29497 h 4562458"/>
              <a:gd name="connsiteX79" fmla="*/ 6055032 w 6143932"/>
              <a:gd name="connsiteY79" fmla="*/ 0 h 45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43932" h="4562458">
                <a:moveTo>
                  <a:pt x="0" y="3267543"/>
                </a:moveTo>
                <a:lnTo>
                  <a:pt x="9786" y="3272608"/>
                </a:lnTo>
                <a:cubicBezTo>
                  <a:pt x="34441" y="3282473"/>
                  <a:pt x="8827" y="3252969"/>
                  <a:pt x="52438" y="3318388"/>
                </a:cubicBezTo>
                <a:cubicBezTo>
                  <a:pt x="72103" y="3323304"/>
                  <a:pt x="91645" y="3328739"/>
                  <a:pt x="111432" y="3333136"/>
                </a:cubicBezTo>
                <a:lnTo>
                  <a:pt x="128213" y="3334079"/>
                </a:lnTo>
                <a:lnTo>
                  <a:pt x="63337" y="3368747"/>
                </a:lnTo>
                <a:lnTo>
                  <a:pt x="0" y="3394733"/>
                </a:lnTo>
                <a:close/>
                <a:moveTo>
                  <a:pt x="6055032" y="0"/>
                </a:moveTo>
                <a:cubicBezTo>
                  <a:pt x="6082182" y="0"/>
                  <a:pt x="6109221" y="2458"/>
                  <a:pt x="6136232" y="5531"/>
                </a:cubicBezTo>
                <a:lnTo>
                  <a:pt x="6143932" y="6407"/>
                </a:lnTo>
                <a:lnTo>
                  <a:pt x="6143932" y="2594492"/>
                </a:lnTo>
                <a:lnTo>
                  <a:pt x="6143522" y="2595717"/>
                </a:lnTo>
                <a:cubicBezTo>
                  <a:pt x="6138606" y="2630130"/>
                  <a:pt x="6131921" y="2664336"/>
                  <a:pt x="6128774" y="2698955"/>
                </a:cubicBezTo>
                <a:cubicBezTo>
                  <a:pt x="6109924" y="2906313"/>
                  <a:pt x="6106176" y="3147825"/>
                  <a:pt x="6099277" y="3347884"/>
                </a:cubicBezTo>
                <a:cubicBezTo>
                  <a:pt x="6094361" y="3642852"/>
                  <a:pt x="6094249" y="3937939"/>
                  <a:pt x="6084529" y="4232788"/>
                </a:cubicBezTo>
                <a:cubicBezTo>
                  <a:pt x="6082013" y="4309105"/>
                  <a:pt x="6081675" y="4385880"/>
                  <a:pt x="6078448" y="4462338"/>
                </a:cubicBezTo>
                <a:lnTo>
                  <a:pt x="6071758" y="4562458"/>
                </a:lnTo>
                <a:lnTo>
                  <a:pt x="264555" y="4562458"/>
                </a:lnTo>
                <a:lnTo>
                  <a:pt x="273664" y="4380271"/>
                </a:lnTo>
                <a:cubicBezTo>
                  <a:pt x="289054" y="4149419"/>
                  <a:pt x="302982" y="4289992"/>
                  <a:pt x="273664" y="3996813"/>
                </a:cubicBezTo>
                <a:cubicBezTo>
                  <a:pt x="271647" y="3976644"/>
                  <a:pt x="266901" y="3956451"/>
                  <a:pt x="258916" y="3937820"/>
                </a:cubicBezTo>
                <a:cubicBezTo>
                  <a:pt x="251934" y="3921528"/>
                  <a:pt x="239251" y="3908323"/>
                  <a:pt x="229419" y="3893575"/>
                </a:cubicBezTo>
                <a:cubicBezTo>
                  <a:pt x="219150" y="3831962"/>
                  <a:pt x="203807" y="3747314"/>
                  <a:pt x="199922" y="3687097"/>
                </a:cubicBezTo>
                <a:cubicBezTo>
                  <a:pt x="192635" y="3574154"/>
                  <a:pt x="212624" y="3457683"/>
                  <a:pt x="185174" y="3347884"/>
                </a:cubicBezTo>
                <a:cubicBezTo>
                  <a:pt x="180614" y="3329645"/>
                  <a:pt x="155179" y="3333528"/>
                  <a:pt x="132423" y="3334315"/>
                </a:cubicBezTo>
                <a:lnTo>
                  <a:pt x="128213" y="3334079"/>
                </a:lnTo>
                <a:lnTo>
                  <a:pt x="185174" y="3303639"/>
                </a:lnTo>
                <a:cubicBezTo>
                  <a:pt x="199922" y="3293807"/>
                  <a:pt x="213565" y="3282069"/>
                  <a:pt x="229419" y="3274142"/>
                </a:cubicBezTo>
                <a:cubicBezTo>
                  <a:pt x="262907" y="3257398"/>
                  <a:pt x="298245" y="3244645"/>
                  <a:pt x="332658" y="3229897"/>
                </a:cubicBezTo>
                <a:cubicBezTo>
                  <a:pt x="376903" y="3170904"/>
                  <a:pt x="424488" y="3114274"/>
                  <a:pt x="465393" y="3052917"/>
                </a:cubicBezTo>
                <a:lnTo>
                  <a:pt x="524387" y="2964426"/>
                </a:lnTo>
                <a:lnTo>
                  <a:pt x="553884" y="2920181"/>
                </a:lnTo>
                <a:cubicBezTo>
                  <a:pt x="558800" y="2905433"/>
                  <a:pt x="562508" y="2890225"/>
                  <a:pt x="568632" y="2875936"/>
                </a:cubicBezTo>
                <a:cubicBezTo>
                  <a:pt x="577293" y="2855728"/>
                  <a:pt x="592970" y="2838314"/>
                  <a:pt x="598129" y="2816942"/>
                </a:cubicBezTo>
                <a:cubicBezTo>
                  <a:pt x="627538" y="2695104"/>
                  <a:pt x="645609" y="2570788"/>
                  <a:pt x="671871" y="2448233"/>
                </a:cubicBezTo>
                <a:cubicBezTo>
                  <a:pt x="675128" y="2433032"/>
                  <a:pt x="682348" y="2418936"/>
                  <a:pt x="686619" y="2403988"/>
                </a:cubicBezTo>
                <a:cubicBezTo>
                  <a:pt x="692187" y="2384498"/>
                  <a:pt x="693382" y="2363625"/>
                  <a:pt x="701367" y="2344994"/>
                </a:cubicBezTo>
                <a:cubicBezTo>
                  <a:pt x="708349" y="2328702"/>
                  <a:pt x="721032" y="2315497"/>
                  <a:pt x="730864" y="2300749"/>
                </a:cubicBezTo>
                <a:cubicBezTo>
                  <a:pt x="735780" y="2281084"/>
                  <a:pt x="737628" y="2260386"/>
                  <a:pt x="745613" y="2241755"/>
                </a:cubicBezTo>
                <a:cubicBezTo>
                  <a:pt x="757451" y="2214133"/>
                  <a:pt x="826405" y="2135315"/>
                  <a:pt x="834103" y="2123768"/>
                </a:cubicBezTo>
                <a:cubicBezTo>
                  <a:pt x="846298" y="2105475"/>
                  <a:pt x="853768" y="2084439"/>
                  <a:pt x="863600" y="2064775"/>
                </a:cubicBezTo>
                <a:cubicBezTo>
                  <a:pt x="897161" y="2081555"/>
                  <a:pt x="941428" y="2109020"/>
                  <a:pt x="981587" y="2109020"/>
                </a:cubicBezTo>
                <a:cubicBezTo>
                  <a:pt x="1003284" y="2109020"/>
                  <a:pt x="1073311" y="2070532"/>
                  <a:pt x="1084826" y="2064775"/>
                </a:cubicBezTo>
                <a:cubicBezTo>
                  <a:pt x="1104490" y="2045110"/>
                  <a:pt x="1122704" y="2023880"/>
                  <a:pt x="1143819" y="2005781"/>
                </a:cubicBezTo>
                <a:cubicBezTo>
                  <a:pt x="1205305" y="1953078"/>
                  <a:pt x="1181882" y="2003737"/>
                  <a:pt x="1232309" y="1917291"/>
                </a:cubicBezTo>
                <a:cubicBezTo>
                  <a:pt x="1340684" y="1731507"/>
                  <a:pt x="1245331" y="1861997"/>
                  <a:pt x="1350297" y="1637071"/>
                </a:cubicBezTo>
                <a:cubicBezTo>
                  <a:pt x="1360692" y="1614797"/>
                  <a:pt x="1379794" y="1597742"/>
                  <a:pt x="1394542" y="1578078"/>
                </a:cubicBezTo>
                <a:cubicBezTo>
                  <a:pt x="1443703" y="1430594"/>
                  <a:pt x="1394542" y="1460090"/>
                  <a:pt x="1483032" y="1430594"/>
                </a:cubicBezTo>
                <a:cubicBezTo>
                  <a:pt x="1492864" y="1415846"/>
                  <a:pt x="1496071" y="1392932"/>
                  <a:pt x="1512529" y="1386349"/>
                </a:cubicBezTo>
                <a:cubicBezTo>
                  <a:pt x="1545698" y="1373081"/>
                  <a:pt x="1587188" y="1436540"/>
                  <a:pt x="1601019" y="1445342"/>
                </a:cubicBezTo>
                <a:cubicBezTo>
                  <a:pt x="1638116" y="1468949"/>
                  <a:pt x="1719006" y="1504336"/>
                  <a:pt x="1719006" y="1504336"/>
                </a:cubicBezTo>
                <a:cubicBezTo>
                  <a:pt x="1748503" y="1499420"/>
                  <a:pt x="1781356" y="1504111"/>
                  <a:pt x="1807497" y="1489588"/>
                </a:cubicBezTo>
                <a:cubicBezTo>
                  <a:pt x="1828984" y="1477651"/>
                  <a:pt x="1835745" y="1449257"/>
                  <a:pt x="1851742" y="1430594"/>
                </a:cubicBezTo>
                <a:cubicBezTo>
                  <a:pt x="1865316" y="1414758"/>
                  <a:pt x="1881239" y="1401097"/>
                  <a:pt x="1895987" y="1386349"/>
                </a:cubicBezTo>
                <a:cubicBezTo>
                  <a:pt x="1900903" y="1371601"/>
                  <a:pt x="1903022" y="1355602"/>
                  <a:pt x="1910735" y="1342104"/>
                </a:cubicBezTo>
                <a:cubicBezTo>
                  <a:pt x="1922930" y="1320762"/>
                  <a:pt x="1940693" y="1303112"/>
                  <a:pt x="1954980" y="1283110"/>
                </a:cubicBezTo>
                <a:cubicBezTo>
                  <a:pt x="1965283" y="1268686"/>
                  <a:pt x="1975546" y="1254176"/>
                  <a:pt x="1984477" y="1238865"/>
                </a:cubicBezTo>
                <a:cubicBezTo>
                  <a:pt x="2009980" y="1195145"/>
                  <a:pt x="2031578" y="1149165"/>
                  <a:pt x="2058219" y="1106129"/>
                </a:cubicBezTo>
                <a:cubicBezTo>
                  <a:pt x="2095538" y="1045844"/>
                  <a:pt x="2139728" y="989946"/>
                  <a:pt x="2176206" y="929149"/>
                </a:cubicBezTo>
                <a:cubicBezTo>
                  <a:pt x="2190954" y="904568"/>
                  <a:pt x="2207631" y="881046"/>
                  <a:pt x="2220451" y="855407"/>
                </a:cubicBezTo>
                <a:cubicBezTo>
                  <a:pt x="2227404" y="841502"/>
                  <a:pt x="2226961" y="824345"/>
                  <a:pt x="2235200" y="811162"/>
                </a:cubicBezTo>
                <a:cubicBezTo>
                  <a:pt x="2251884" y="784468"/>
                  <a:pt x="2275306" y="762603"/>
                  <a:pt x="2294193" y="737420"/>
                </a:cubicBezTo>
                <a:cubicBezTo>
                  <a:pt x="2319567" y="703588"/>
                  <a:pt x="2343354" y="668594"/>
                  <a:pt x="2367935" y="634181"/>
                </a:cubicBezTo>
                <a:cubicBezTo>
                  <a:pt x="2405008" y="522968"/>
                  <a:pt x="2350687" y="655742"/>
                  <a:pt x="2426929" y="560439"/>
                </a:cubicBezTo>
                <a:cubicBezTo>
                  <a:pt x="2436640" y="548300"/>
                  <a:pt x="2431635" y="528062"/>
                  <a:pt x="2441677" y="516194"/>
                </a:cubicBezTo>
                <a:cubicBezTo>
                  <a:pt x="2486586" y="463120"/>
                  <a:pt x="2547446" y="424330"/>
                  <a:pt x="2589161" y="368710"/>
                </a:cubicBezTo>
                <a:cubicBezTo>
                  <a:pt x="2603909" y="349046"/>
                  <a:pt x="2612174" y="322102"/>
                  <a:pt x="2633406" y="309717"/>
                </a:cubicBezTo>
                <a:cubicBezTo>
                  <a:pt x="2673692" y="286217"/>
                  <a:pt x="2721897" y="280220"/>
                  <a:pt x="2766142" y="265471"/>
                </a:cubicBezTo>
                <a:lnTo>
                  <a:pt x="2810387" y="250723"/>
                </a:lnTo>
                <a:cubicBezTo>
                  <a:pt x="3237660" y="291416"/>
                  <a:pt x="3016487" y="284538"/>
                  <a:pt x="3474064" y="265471"/>
                </a:cubicBezTo>
                <a:cubicBezTo>
                  <a:pt x="3498645" y="250723"/>
                  <a:pt x="3520445" y="229776"/>
                  <a:pt x="3547806" y="221226"/>
                </a:cubicBezTo>
                <a:cubicBezTo>
                  <a:pt x="3859827" y="123719"/>
                  <a:pt x="3609613" y="241940"/>
                  <a:pt x="3769032" y="162233"/>
                </a:cubicBezTo>
                <a:lnTo>
                  <a:pt x="4299974" y="206478"/>
                </a:lnTo>
                <a:cubicBezTo>
                  <a:pt x="4394006" y="215225"/>
                  <a:pt x="4381235" y="213900"/>
                  <a:pt x="4447458" y="235975"/>
                </a:cubicBezTo>
                <a:cubicBezTo>
                  <a:pt x="4484064" y="235036"/>
                  <a:pt x="4999493" y="234286"/>
                  <a:pt x="5184877" y="206478"/>
                </a:cubicBezTo>
                <a:cubicBezTo>
                  <a:pt x="5579854" y="147232"/>
                  <a:pt x="4967117" y="214631"/>
                  <a:pt x="5524090" y="103239"/>
                </a:cubicBezTo>
                <a:cubicBezTo>
                  <a:pt x="5548671" y="98323"/>
                  <a:pt x="5573648" y="95087"/>
                  <a:pt x="5597832" y="88491"/>
                </a:cubicBezTo>
                <a:cubicBezTo>
                  <a:pt x="5627829" y="80310"/>
                  <a:pt x="5655502" y="63103"/>
                  <a:pt x="5686322" y="58994"/>
                </a:cubicBezTo>
                <a:lnTo>
                  <a:pt x="5907548" y="29497"/>
                </a:lnTo>
                <a:cubicBezTo>
                  <a:pt x="5962034" y="11336"/>
                  <a:pt x="5987247" y="0"/>
                  <a:pt x="6055032" y="0"/>
                </a:cubicBezTo>
                <a:close/>
              </a:path>
            </a:pathLst>
          </a:custGeom>
          <a:effectLst>
            <a:softEdge rad="635000"/>
          </a:effectLst>
        </p:spPr>
      </p:pic>
      <p:sp>
        <p:nvSpPr>
          <p:cNvPr id="16" name="Rounded Rectangle 15"/>
          <p:cNvSpPr/>
          <p:nvPr/>
        </p:nvSpPr>
        <p:spPr>
          <a:xfrm>
            <a:off x="3882717" y="2615900"/>
            <a:ext cx="5206181" cy="2070745"/>
          </a:xfrm>
          <a:prstGeom prst="roundRect">
            <a:avLst>
              <a:gd name="adj" fmla="val 4683"/>
            </a:avLst>
          </a:prstGeom>
          <a:solidFill>
            <a:schemeClr val="bg1">
              <a:alpha val="70000"/>
            </a:schemeClr>
          </a:solidFill>
          <a:ln w="50800" cap="flat" cmpd="sng" algn="ctr">
            <a:solidFill>
              <a:srgbClr val="F79646"/>
            </a:solidFill>
            <a:prstDash val="solid"/>
          </a:ln>
          <a:effectLst/>
        </p:spPr>
        <p:txBody>
          <a:bodyPr rtlCol="0" anchor="ctr"/>
          <a:lstStyle/>
          <a:p>
            <a:pPr algn="just">
              <a:spcAft>
                <a:spcPts val="0"/>
              </a:spcAft>
            </a:pPr>
            <a:r>
              <a:rPr lang="en-US" sz="3200" dirty="0" err="1">
                <a:latin typeface="Times New Roman" panose="02020603050405020304" pitchFamily="18" charset="0"/>
                <a:ea typeface="Times New Roman" panose="02020603050405020304" pitchFamily="18" charset="0"/>
              </a:rPr>
              <a:t>Nhỏ</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hẹp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gũi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dưới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chiếc</a:t>
            </a:r>
            <a:r>
              <a:rPr lang="en-US" sz="3200" dirty="0">
                <a:latin typeface="Times New Roman" panose="02020603050405020304" pitchFamily="18" charset="0"/>
                <a:ea typeface="Times New Roman" panose="02020603050405020304" pitchFamily="18" charset="0"/>
              </a:rPr>
              <a:t> ô.</a:t>
            </a:r>
            <a:endParaRPr lang="en-US" sz="2800" dirty="0">
              <a:effectLst/>
              <a:latin typeface="Times New Roman" panose="02020603050405020304" pitchFamily="18" charset="0"/>
              <a:ea typeface="Times New Roman" panose="02020603050405020304" pitchFamily="18" charset="0"/>
            </a:endParaRPr>
          </a:p>
        </p:txBody>
      </p:sp>
      <p:sp>
        <p:nvSpPr>
          <p:cNvPr id="17" name="Hexagon 16"/>
          <p:cNvSpPr/>
          <p:nvPr/>
        </p:nvSpPr>
        <p:spPr>
          <a:xfrm>
            <a:off x="4371486" y="2327398"/>
            <a:ext cx="4228644"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bg1"/>
                </a:solidFill>
                <a:latin typeface="Times New Roman" panose="02020603050405020304" pitchFamily="18" charset="0"/>
                <a:ea typeface="Times New Roman" panose="02020603050405020304" pitchFamily="18" charset="0"/>
              </a:rPr>
              <a:t>5.1.5. </a:t>
            </a:r>
            <a:r>
              <a:rPr lang="en-US" sz="3200" b="1" dirty="0" err="1">
                <a:solidFill>
                  <a:schemeClr val="bg1"/>
                </a:solidFill>
                <a:latin typeface="Times New Roman" panose="02020603050405020304" pitchFamily="18" charset="0"/>
                <a:ea typeface="Times New Roman" panose="02020603050405020304" pitchFamily="18" charset="0"/>
              </a:rPr>
              <a:t>Không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gian</a:t>
            </a:r>
            <a:endParaRPr kumimoji="0" lang="en-US" sz="32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542066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59445" y="0"/>
            <a:ext cx="4832555" cy="6858000"/>
          </a:xfrm>
          <a:prstGeom prst="rect">
            <a:avLst/>
          </a:prstGeom>
        </p:spPr>
      </p:pic>
      <p:sp>
        <p:nvSpPr>
          <p:cNvPr id="4" name="Vertical Scroll 3"/>
          <p:cNvSpPr/>
          <p:nvPr/>
        </p:nvSpPr>
        <p:spPr>
          <a:xfrm>
            <a:off x="660400" y="810752"/>
            <a:ext cx="6415548" cy="5811274"/>
          </a:xfrm>
          <a:prstGeom prst="verticalScroll">
            <a:avLst>
              <a:gd name="adj" fmla="val 9672"/>
            </a:avLst>
          </a:prstGeom>
          <a:solidFill>
            <a:sysClr val="window" lastClr="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368323" y="1453459"/>
            <a:ext cx="5102942" cy="4832092"/>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Nhà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thơ</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hàng</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đầu</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Nhật</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Bản</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Quê</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ở I-</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ga</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sinh</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ra</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trong</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gia</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đình</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võ</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sĩ</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cấp</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thấp</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Cuộc</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đời</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của</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Ba-</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sô</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một</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cuộc</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đời</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phiêu</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lưu</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lãng</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du.</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Năm</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28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tuổi</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chuyển</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đến</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Ê-</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đô</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làm</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thơ</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hai-cư</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với</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bút</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hiệu</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Ba-</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sô</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(Ba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Tiêu</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Sự</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nghiệp</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viết</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du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kí</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và</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làm</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thơ</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 </a:t>
            </a:r>
            <a:r>
              <a:rPr kumimoji="0" lang="en-US" sz="2800" b="0" i="0" u="none" strike="noStrike" kern="0" cap="none" spc="0" normalizeH="0" baseline="0" noProof="0" dirty="0" err="1">
                <a:ln>
                  <a:noFill/>
                </a:ln>
                <a:solidFill>
                  <a:prstClr val="black"/>
                </a:solidFill>
                <a:effectLst>
                  <a:outerShdw blurRad="38100" dist="38100" dir="2700000" algn="tl">
                    <a:srgbClr val="C0C0C0"/>
                  </a:outerShdw>
                </a:effectLst>
                <a:uLnTx/>
                <a:uFillTx/>
                <a:latin typeface="Times New Roman" pitchFamily="18" charset="0"/>
              </a:rPr>
              <a:t>hai-cư</a:t>
            </a:r>
            <a:r>
              <a:rPr kumimoji="0" lang="en-US" sz="28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p:txBody>
      </p:sp>
      <p:sp>
        <p:nvSpPr>
          <p:cNvPr id="7" name="Rectangle 6"/>
          <p:cNvSpPr/>
          <p:nvPr/>
        </p:nvSpPr>
        <p:spPr>
          <a:xfrm>
            <a:off x="1943255" y="810752"/>
            <a:ext cx="4411785" cy="584775"/>
          </a:xfrm>
          <a:prstGeom prst="rect">
            <a:avLst/>
          </a:prstGeom>
        </p:spPr>
        <p:txBody>
          <a:bodyPr wrap="none">
            <a:spAutoFit/>
          </a:bodyPr>
          <a:lstStyle/>
          <a:p>
            <a:r>
              <a:rPr lang="en-US" sz="3200" b="1" dirty="0">
                <a:solidFill>
                  <a:srgbClr val="7030A0"/>
                </a:solidFill>
                <a:latin typeface="Times New Roman" panose="02020603050405020304" pitchFamily="18" charset="0"/>
                <a:ea typeface="Times New Roman" panose="02020603050405020304" pitchFamily="18" charset="0"/>
              </a:rPr>
              <a:t>5.2. </a:t>
            </a:r>
            <a:r>
              <a:rPr lang="en-US" sz="3200" b="1" dirty="0" err="1">
                <a:solidFill>
                  <a:srgbClr val="7030A0"/>
                </a:solidFill>
                <a:latin typeface="Times New Roman" panose="02020603050405020304" pitchFamily="18" charset="0"/>
                <a:ea typeface="DengXian"/>
              </a:rPr>
              <a:t>Giới</a:t>
            </a:r>
            <a:r>
              <a:rPr lang="en-US" sz="3200" b="1" dirty="0">
                <a:solidFill>
                  <a:srgbClr val="7030A0"/>
                </a:solidFill>
                <a:latin typeface="Times New Roman" panose="02020603050405020304" pitchFamily="18" charset="0"/>
                <a:ea typeface="DengXian"/>
              </a:rPr>
              <a:t> </a:t>
            </a:r>
            <a:r>
              <a:rPr lang="en-US" sz="3200" b="1" dirty="0" err="1">
                <a:solidFill>
                  <a:srgbClr val="7030A0"/>
                </a:solidFill>
                <a:latin typeface="Times New Roman" panose="02020603050405020304" pitchFamily="18" charset="0"/>
                <a:ea typeface="DengXian"/>
              </a:rPr>
              <a:t>thiệu</a:t>
            </a:r>
            <a:r>
              <a:rPr lang="en-US" sz="3200" b="1" dirty="0">
                <a:solidFill>
                  <a:srgbClr val="7030A0"/>
                </a:solidFill>
                <a:latin typeface="Times New Roman" panose="02020603050405020304" pitchFamily="18" charset="0"/>
                <a:ea typeface="DengXian"/>
              </a:rPr>
              <a:t> </a:t>
            </a:r>
            <a:r>
              <a:rPr lang="en-US" sz="3200" b="1" dirty="0" err="1">
                <a:solidFill>
                  <a:srgbClr val="7030A0"/>
                </a:solidFill>
                <a:latin typeface="Times New Roman" panose="02020603050405020304" pitchFamily="18" charset="0"/>
                <a:ea typeface="DengXian"/>
              </a:rPr>
              <a:t>về</a:t>
            </a:r>
            <a:r>
              <a:rPr lang="en-US" sz="3200" b="1" dirty="0">
                <a:solidFill>
                  <a:srgbClr val="7030A0"/>
                </a:solidFill>
                <a:latin typeface="Times New Roman" panose="02020603050405020304" pitchFamily="18" charset="0"/>
                <a:ea typeface="DengXian"/>
              </a:rPr>
              <a:t> </a:t>
            </a:r>
            <a:r>
              <a:rPr lang="en-US" sz="3200" b="1" dirty="0" err="1">
                <a:solidFill>
                  <a:srgbClr val="7030A0"/>
                </a:solidFill>
                <a:latin typeface="Times New Roman" panose="02020603050405020304" pitchFamily="18" charset="0"/>
                <a:ea typeface="DengXian"/>
              </a:rPr>
              <a:t>tác</a:t>
            </a:r>
            <a:r>
              <a:rPr lang="en-US" sz="3200" b="1" dirty="0">
                <a:solidFill>
                  <a:srgbClr val="7030A0"/>
                </a:solidFill>
                <a:latin typeface="Times New Roman" panose="02020603050405020304" pitchFamily="18" charset="0"/>
                <a:ea typeface="DengXian"/>
              </a:rPr>
              <a:t> </a:t>
            </a:r>
            <a:r>
              <a:rPr lang="en-US" sz="3200" b="1" dirty="0" err="1">
                <a:solidFill>
                  <a:srgbClr val="7030A0"/>
                </a:solidFill>
                <a:latin typeface="Times New Roman" panose="02020603050405020304" pitchFamily="18" charset="0"/>
                <a:ea typeface="DengXian"/>
              </a:rPr>
              <a:t>giả</a:t>
            </a:r>
            <a:endParaRPr lang="en-US" sz="3200" dirty="0"/>
          </a:p>
        </p:txBody>
      </p:sp>
    </p:spTree>
    <p:extLst>
      <p:ext uri="{BB962C8B-B14F-4D97-AF65-F5344CB8AC3E}">
        <p14:creationId xmlns:p14="http://schemas.microsoft.com/office/powerpoint/2010/main" val="7058020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501445" y="132735"/>
            <a:ext cx="109633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II</a:t>
            </a:r>
          </a:p>
        </p:txBody>
      </p:sp>
      <p:sp>
        <p:nvSpPr>
          <p:cNvPr id="6" name="TextBox 5"/>
          <p:cNvSpPr txBox="1"/>
          <p:nvPr/>
        </p:nvSpPr>
        <p:spPr>
          <a:xfrm>
            <a:off x="1669800" y="176980"/>
            <a:ext cx="42039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33CC"/>
                </a:solidFill>
                <a:latin typeface="Times New Roman" panose="02020603050405020304" pitchFamily="18" charset="0"/>
                <a:cs typeface="Times New Roman" panose="02020603050405020304" pitchFamily="18" charset="0"/>
              </a:rPr>
              <a:t>ĐỌC HIỂU VĂN BẢN</a:t>
            </a:r>
            <a:endPar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itchFamily="34" charset="0"/>
                  <a:ea typeface="Tahoma" pitchFamily="34" charset="0"/>
                  <a:cs typeface="Tahoma" pitchFamily="34" charset="0"/>
                </a:rPr>
                <a:t>1</a:t>
              </a:r>
              <a:endPar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sp>
        <p:nvSpPr>
          <p:cNvPr id="11" name="Rectangle 10"/>
          <p:cNvSpPr/>
          <p:nvPr/>
        </p:nvSpPr>
        <p:spPr>
          <a:xfrm>
            <a:off x="1408374" y="819086"/>
            <a:ext cx="4661854" cy="584775"/>
          </a:xfrm>
          <a:prstGeom prst="rect">
            <a:avLst/>
          </a:prstGeom>
        </p:spPr>
        <p:txBody>
          <a:bodyPr wrap="none">
            <a:spAutoFit/>
          </a:bodyPr>
          <a:lstStyle/>
          <a:p>
            <a:r>
              <a:rPr lang="en-US" sz="3200" b="1" dirty="0" err="1">
                <a:solidFill>
                  <a:schemeClr val="accent5">
                    <a:lumMod val="75000"/>
                  </a:schemeClr>
                </a:solidFill>
                <a:latin typeface="Times New Roman" panose="02020603050405020304" pitchFamily="18" charset="0"/>
                <a:ea typeface="Times New Roman" panose="02020603050405020304" pitchFamily="18" charset="0"/>
              </a:rPr>
              <a:t>Đọc</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và</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tìm</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hiểu</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chú</a:t>
            </a:r>
            <a:r>
              <a:rPr lang="en-US" sz="3200" b="1" dirty="0">
                <a:solidFill>
                  <a:schemeClr val="accent5">
                    <a:lumMod val="75000"/>
                  </a:schemeClr>
                </a:solidFill>
                <a:latin typeface="Times New Roman" panose="02020603050405020304" pitchFamily="18" charset="0"/>
                <a:ea typeface="Times New Roman" panose="02020603050405020304" pitchFamily="18" charset="0"/>
              </a:rPr>
              <a:t> </a:t>
            </a:r>
            <a:r>
              <a:rPr lang="en-US" sz="3200" b="1" dirty="0" err="1">
                <a:solidFill>
                  <a:schemeClr val="accent5">
                    <a:lumMod val="75000"/>
                  </a:schemeClr>
                </a:solidFill>
                <a:latin typeface="Times New Roman" panose="02020603050405020304" pitchFamily="18" charset="0"/>
                <a:ea typeface="Times New Roman" panose="02020603050405020304" pitchFamily="18" charset="0"/>
              </a:rPr>
              <a:t>thích</a:t>
            </a:r>
            <a:endParaRPr lang="en-US" sz="3200" dirty="0">
              <a:solidFill>
                <a:schemeClr val="accent5">
                  <a:lumMod val="75000"/>
                </a:schemeClr>
              </a:solidFill>
            </a:endParaRPr>
          </a:p>
        </p:txBody>
      </p:sp>
      <p:sp>
        <p:nvSpPr>
          <p:cNvPr id="12" name="Rectangle 11"/>
          <p:cNvSpPr/>
          <p:nvPr/>
        </p:nvSpPr>
        <p:spPr>
          <a:xfrm>
            <a:off x="833261" y="1542178"/>
            <a:ext cx="6096000" cy="3046988"/>
          </a:xfrm>
          <a:prstGeom prst="rect">
            <a:avLst/>
          </a:prstGeom>
        </p:spPr>
        <p:txBody>
          <a:bodyPr>
            <a:spAutoFit/>
          </a:bodyPr>
          <a:lstStyle/>
          <a:p>
            <a:pPr marL="457200" indent="-457200" algn="just">
              <a:lnSpc>
                <a:spcPct val="150000"/>
              </a:lnSpc>
              <a:spcAft>
                <a:spcPts val="0"/>
              </a:spcAft>
              <a:buFont typeface="Wingdings" panose="05000000000000000000" pitchFamily="2" charset="2"/>
              <a:buChar char="§"/>
            </a:pPr>
            <a:r>
              <a:rPr lang="en-US" sz="3200" b="1" dirty="0" err="1">
                <a:solidFill>
                  <a:schemeClr val="accent6">
                    <a:lumMod val="50000"/>
                  </a:schemeClr>
                </a:solidFill>
                <a:latin typeface="Times New Roman" panose="02020603050405020304" pitchFamily="18" charset="0"/>
                <a:ea typeface="Calibri" panose="020F0502020204030204" pitchFamily="34" charset="0"/>
              </a:rPr>
              <a:t>Nghe</a:t>
            </a:r>
            <a:r>
              <a:rPr lang="en-US" sz="3200" b="1" dirty="0">
                <a:solidFill>
                  <a:schemeClr val="accent6">
                    <a:lumMod val="50000"/>
                  </a:schemeClr>
                </a:solidFill>
                <a:latin typeface="Times New Roman" panose="02020603050405020304" pitchFamily="18" charset="0"/>
                <a:ea typeface="Calibri" panose="020F0502020204030204" pitchFamily="34" charset="0"/>
              </a:rPr>
              <a:t> đ</a:t>
            </a:r>
            <a:r>
              <a:rPr lang="vi-VN" sz="3200" b="1" dirty="0">
                <a:solidFill>
                  <a:schemeClr val="accent6">
                    <a:lumMod val="50000"/>
                  </a:schemeClr>
                </a:solidFill>
                <a:latin typeface="Times New Roman" panose="02020603050405020304" pitchFamily="18" charset="0"/>
                <a:ea typeface="Calibri" panose="020F0502020204030204" pitchFamily="34" charset="0"/>
              </a:rPr>
              <a:t>ọc</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mẫu</a:t>
            </a:r>
            <a:endParaRPr lang="en-US" sz="3200" b="1" dirty="0">
              <a:solidFill>
                <a:schemeClr val="accent6">
                  <a:lumMod val="50000"/>
                </a:schemeClr>
              </a:solidFill>
              <a:latin typeface="Times New Roman" panose="02020603050405020304" pitchFamily="18" charset="0"/>
              <a:ea typeface="Calibri" panose="020F0502020204030204" pitchFamily="34" charset="0"/>
            </a:endParaRPr>
          </a:p>
          <a:p>
            <a:pPr marL="457200" indent="-457200" algn="just">
              <a:lnSpc>
                <a:spcPct val="150000"/>
              </a:lnSpc>
              <a:spcAft>
                <a:spcPts val="0"/>
              </a:spcAft>
              <a:buFont typeface="Wingdings" panose="05000000000000000000" pitchFamily="2" charset="2"/>
              <a:buChar char="§"/>
            </a:pPr>
            <a:r>
              <a:rPr lang="en-US" sz="3200" b="1" dirty="0" err="1">
                <a:solidFill>
                  <a:schemeClr val="accent6">
                    <a:lumMod val="50000"/>
                  </a:schemeClr>
                </a:solidFill>
                <a:latin typeface="Times New Roman" panose="02020603050405020304" pitchFamily="18" charset="0"/>
                <a:ea typeface="Calibri" panose="020F0502020204030204" pitchFamily="34" charset="0"/>
              </a:rPr>
              <a:t>Học</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sinh</a:t>
            </a:r>
            <a:r>
              <a:rPr lang="en-US" sz="3200" b="1" dirty="0">
                <a:solidFill>
                  <a:schemeClr val="accent6">
                    <a:lumMod val="50000"/>
                  </a:schemeClr>
                </a:solidFill>
                <a:latin typeface="Times New Roman" panose="02020603050405020304" pitchFamily="18" charset="0"/>
                <a:ea typeface="Calibri" panose="020F0502020204030204" pitchFamily="34" charset="0"/>
              </a:rPr>
              <a:t> đ</a:t>
            </a:r>
            <a:r>
              <a:rPr lang="vi-VN" sz="3200" b="1" dirty="0">
                <a:solidFill>
                  <a:schemeClr val="accent6">
                    <a:lumMod val="50000"/>
                  </a:schemeClr>
                </a:solidFill>
                <a:latin typeface="Times New Roman" panose="02020603050405020304" pitchFamily="18" charset="0"/>
                <a:ea typeface="Calibri" panose="020F0502020204030204" pitchFamily="34" charset="0"/>
              </a:rPr>
              <a:t>ọc </a:t>
            </a:r>
            <a:endParaRPr lang="en-US" sz="3200" b="1" dirty="0">
              <a:solidFill>
                <a:schemeClr val="accent6">
                  <a:lumMod val="50000"/>
                </a:schemeClr>
              </a:solidFill>
              <a:latin typeface="Times New Roman" panose="02020603050405020304" pitchFamily="18" charset="0"/>
              <a:ea typeface="Calibri" panose="020F0502020204030204" pitchFamily="34" charset="0"/>
            </a:endParaRPr>
          </a:p>
          <a:p>
            <a:pPr marL="457200" indent="-457200" algn="just">
              <a:lnSpc>
                <a:spcPct val="150000"/>
              </a:lnSpc>
              <a:spcAft>
                <a:spcPts val="0"/>
              </a:spcAft>
              <a:buFont typeface="Wingdings" panose="05000000000000000000" pitchFamily="2" charset="2"/>
              <a:buChar char="§"/>
            </a:pPr>
            <a:r>
              <a:rPr lang="vi-VN" sz="3200" b="1" dirty="0">
                <a:solidFill>
                  <a:schemeClr val="accent6">
                    <a:lumMod val="50000"/>
                  </a:schemeClr>
                </a:solidFill>
                <a:latin typeface="Times New Roman" panose="02020603050405020304" pitchFamily="18" charset="0"/>
                <a:ea typeface="Calibri" panose="020F0502020204030204" pitchFamily="34" charset="0"/>
              </a:rPr>
              <a:t>Tìm hiểu chú thích</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và</a:t>
            </a:r>
            <a:r>
              <a:rPr lang="en-US" sz="3200" b="1" dirty="0">
                <a:solidFill>
                  <a:schemeClr val="accent6">
                    <a:lumMod val="50000"/>
                  </a:schemeClr>
                </a:solidFill>
                <a:latin typeface="Times New Roman" panose="02020603050405020304" pitchFamily="18" charset="0"/>
                <a:ea typeface="Calibri" panose="020F0502020204030204" pitchFamily="34" charset="0"/>
              </a:rPr>
              <a:t> g</a:t>
            </a:r>
            <a:r>
              <a:rPr lang="vi-VN" sz="3200" b="1" dirty="0">
                <a:solidFill>
                  <a:schemeClr val="accent6">
                    <a:lumMod val="50000"/>
                  </a:schemeClr>
                </a:solidFill>
                <a:latin typeface="Times New Roman" panose="02020603050405020304" pitchFamily="18" charset="0"/>
                <a:ea typeface="Calibri" panose="020F0502020204030204" pitchFamily="34" charset="0"/>
              </a:rPr>
              <a:t>iải thích từ khó</a:t>
            </a:r>
            <a:r>
              <a:rPr lang="en-US" sz="3200" b="1" dirty="0">
                <a:solidFill>
                  <a:schemeClr val="accent6">
                    <a:lumMod val="50000"/>
                  </a:schemeClr>
                </a:solidFill>
                <a:latin typeface="Times New Roman" panose="02020603050405020304" pitchFamily="18" charset="0"/>
                <a:ea typeface="Calibri" panose="020F0502020204030204" pitchFamily="34" charset="0"/>
              </a:rPr>
              <a:t> SGK</a:t>
            </a:r>
            <a:endParaRPr lang="en-US" sz="3200" b="1" dirty="0">
              <a:solidFill>
                <a:schemeClr val="accent6">
                  <a:lumMod val="50000"/>
                </a:schemeClr>
              </a:solidFill>
              <a:effectLst/>
              <a:latin typeface="Times New Roman" panose="02020603050405020304" pitchFamily="18" charset="0"/>
              <a:ea typeface="Calibri" panose="020F0502020204030204" pitchFamily="34" charset="0"/>
            </a:endParaRPr>
          </a:p>
        </p:txBody>
      </p:sp>
      <p:pic>
        <p:nvPicPr>
          <p:cNvPr id="16" name="Picture 15"/>
          <p:cNvPicPr>
            <a:picLocks noChangeAspect="1"/>
          </p:cNvPicPr>
          <p:nvPr/>
        </p:nvPicPr>
        <p:blipFill>
          <a:blip r:embed="rId2"/>
          <a:srcRect t="602"/>
          <a:stretch>
            <a:fillRect/>
          </a:stretch>
        </p:blipFill>
        <p:spPr>
          <a:xfrm>
            <a:off x="3185651" y="2117830"/>
            <a:ext cx="9006349" cy="4569808"/>
          </a:xfrm>
          <a:custGeom>
            <a:avLst/>
            <a:gdLst>
              <a:gd name="connsiteX0" fmla="*/ 781265 w 7042969"/>
              <a:gd name="connsiteY0" fmla="*/ 2478375 h 3920310"/>
              <a:gd name="connsiteX1" fmla="*/ 775189 w 7042969"/>
              <a:gd name="connsiteY1" fmla="*/ 2479571 h 3920310"/>
              <a:gd name="connsiteX2" fmla="*/ 773086 w 7042969"/>
              <a:gd name="connsiteY2" fmla="*/ 2479952 h 3920310"/>
              <a:gd name="connsiteX3" fmla="*/ 6432003 w 7042969"/>
              <a:gd name="connsiteY3" fmla="*/ 103125 h 3920310"/>
              <a:gd name="connsiteX4" fmla="*/ 6411053 w 7042969"/>
              <a:gd name="connsiteY4" fmla="*/ 110766 h 3920310"/>
              <a:gd name="connsiteX5" fmla="*/ 6406219 w 7042969"/>
              <a:gd name="connsiteY5" fmla="*/ 112423 h 3920310"/>
              <a:gd name="connsiteX6" fmla="*/ 6410017 w 7042969"/>
              <a:gd name="connsiteY6" fmla="*/ 110896 h 3920310"/>
              <a:gd name="connsiteX7" fmla="*/ 6432003 w 7042969"/>
              <a:gd name="connsiteY7" fmla="*/ 103125 h 3920310"/>
              <a:gd name="connsiteX8" fmla="*/ 7037964 w 7042969"/>
              <a:gd name="connsiteY8" fmla="*/ 0 h 3920310"/>
              <a:gd name="connsiteX9" fmla="*/ 7042969 w 7042969"/>
              <a:gd name="connsiteY9" fmla="*/ 104 h 3920310"/>
              <a:gd name="connsiteX10" fmla="*/ 7042969 w 7042969"/>
              <a:gd name="connsiteY10" fmla="*/ 1079026 h 3920310"/>
              <a:gd name="connsiteX11" fmla="*/ 7041358 w 7042969"/>
              <a:gd name="connsiteY11" fmla="*/ 1087739 h 3920310"/>
              <a:gd name="connsiteX12" fmla="*/ 7028222 w 7042969"/>
              <a:gd name="connsiteY12" fmla="*/ 1164197 h 3920310"/>
              <a:gd name="connsiteX13" fmla="*/ 6969228 w 7042969"/>
              <a:gd name="connsiteY13" fmla="*/ 1518158 h 3920310"/>
              <a:gd name="connsiteX14" fmla="*/ 6983976 w 7042969"/>
              <a:gd name="connsiteY14" fmla="*/ 3110984 h 3920310"/>
              <a:gd name="connsiteX15" fmla="*/ 7013473 w 7042969"/>
              <a:gd name="connsiteY15" fmla="*/ 3243719 h 3920310"/>
              <a:gd name="connsiteX16" fmla="*/ 7028222 w 7042969"/>
              <a:gd name="connsiteY16" fmla="*/ 3627178 h 3920310"/>
              <a:gd name="connsiteX17" fmla="*/ 7013473 w 7042969"/>
              <a:gd name="connsiteY17" fmla="*/ 3833655 h 3920310"/>
              <a:gd name="connsiteX18" fmla="*/ 6998725 w 7042969"/>
              <a:gd name="connsiteY18" fmla="*/ 3877900 h 3920310"/>
              <a:gd name="connsiteX19" fmla="*/ 6956315 w 7042969"/>
              <a:gd name="connsiteY19" fmla="*/ 3920310 h 3920310"/>
              <a:gd name="connsiteX20" fmla="*/ 2938367 w 7042969"/>
              <a:gd name="connsiteY20" fmla="*/ 3920310 h 3920310"/>
              <a:gd name="connsiteX21" fmla="*/ 2861998 w 7042969"/>
              <a:gd name="connsiteY21" fmla="*/ 3913049 h 3920310"/>
              <a:gd name="connsiteX22" fmla="*/ 2765938 w 7042969"/>
              <a:gd name="connsiteY22" fmla="*/ 3907397 h 3920310"/>
              <a:gd name="connsiteX23" fmla="*/ 2338235 w 7042969"/>
              <a:gd name="connsiteY23" fmla="*/ 3877900 h 3920310"/>
              <a:gd name="connsiteX24" fmla="*/ 2176002 w 7042969"/>
              <a:gd name="connsiteY24" fmla="*/ 3848403 h 3920310"/>
              <a:gd name="connsiteX25" fmla="*/ 1586067 w 7042969"/>
              <a:gd name="connsiteY25" fmla="*/ 3863152 h 3920310"/>
              <a:gd name="connsiteX26" fmla="*/ 1482828 w 7042969"/>
              <a:gd name="connsiteY26" fmla="*/ 3892648 h 3920310"/>
              <a:gd name="connsiteX27" fmla="*/ 1423835 w 7042969"/>
              <a:gd name="connsiteY27" fmla="*/ 3907397 h 3920310"/>
              <a:gd name="connsiteX28" fmla="*/ 1385095 w 7042969"/>
              <a:gd name="connsiteY28" fmla="*/ 3920310 h 3920310"/>
              <a:gd name="connsiteX29" fmla="*/ 665469 w 7042969"/>
              <a:gd name="connsiteY29" fmla="*/ 3920310 h 3920310"/>
              <a:gd name="connsiteX30" fmla="*/ 642652 w 7042969"/>
              <a:gd name="connsiteY30" fmla="*/ 3913556 h 3920310"/>
              <a:gd name="connsiteX31" fmla="*/ 612673 w 7042969"/>
              <a:gd name="connsiteY31" fmla="*/ 3907397 h 3920310"/>
              <a:gd name="connsiteX32" fmla="*/ 524183 w 7042969"/>
              <a:gd name="connsiteY32" fmla="*/ 3877900 h 3920310"/>
              <a:gd name="connsiteX33" fmla="*/ 376699 w 7042969"/>
              <a:gd name="connsiteY33" fmla="*/ 3833655 h 3920310"/>
              <a:gd name="connsiteX34" fmla="*/ 125976 w 7042969"/>
              <a:gd name="connsiteY34" fmla="*/ 3774661 h 3920310"/>
              <a:gd name="connsiteX35" fmla="*/ 66983 w 7042969"/>
              <a:gd name="connsiteY35" fmla="*/ 3715668 h 3920310"/>
              <a:gd name="connsiteX36" fmla="*/ 22738 w 7042969"/>
              <a:gd name="connsiteY36" fmla="*/ 3686171 h 3920310"/>
              <a:gd name="connsiteX37" fmla="*/ 0 w 7042969"/>
              <a:gd name="connsiteY37" fmla="*/ 3652065 h 3920310"/>
              <a:gd name="connsiteX38" fmla="*/ 0 w 7042969"/>
              <a:gd name="connsiteY38" fmla="*/ 3220679 h 3920310"/>
              <a:gd name="connsiteX39" fmla="*/ 6983 w 7042969"/>
              <a:gd name="connsiteY39" fmla="*/ 3213401 h 3920310"/>
              <a:gd name="connsiteX40" fmla="*/ 52235 w 7042969"/>
              <a:gd name="connsiteY40" fmla="*/ 3169978 h 3920310"/>
              <a:gd name="connsiteX41" fmla="*/ 81731 w 7042969"/>
              <a:gd name="connsiteY41" fmla="*/ 3125732 h 3920310"/>
              <a:gd name="connsiteX42" fmla="*/ 361951 w 7042969"/>
              <a:gd name="connsiteY42" fmla="*/ 2830765 h 3920310"/>
              <a:gd name="connsiteX43" fmla="*/ 420944 w 7042969"/>
              <a:gd name="connsiteY43" fmla="*/ 2742274 h 3920310"/>
              <a:gd name="connsiteX44" fmla="*/ 509435 w 7042969"/>
              <a:gd name="connsiteY44" fmla="*/ 2639036 h 3920310"/>
              <a:gd name="connsiteX45" fmla="*/ 627422 w 7042969"/>
              <a:gd name="connsiteY45" fmla="*/ 2550545 h 3920310"/>
              <a:gd name="connsiteX46" fmla="*/ 656918 w 7042969"/>
              <a:gd name="connsiteY46" fmla="*/ 2506300 h 3920310"/>
              <a:gd name="connsiteX47" fmla="*/ 730660 w 7042969"/>
              <a:gd name="connsiteY47" fmla="*/ 2491552 h 3920310"/>
              <a:gd name="connsiteX48" fmla="*/ 783921 w 7042969"/>
              <a:gd name="connsiteY48" fmla="*/ 2477863 h 3920310"/>
              <a:gd name="connsiteX49" fmla="*/ 781265 w 7042969"/>
              <a:gd name="connsiteY49" fmla="*/ 2478375 h 3920310"/>
              <a:gd name="connsiteX50" fmla="*/ 801526 w 7042969"/>
              <a:gd name="connsiteY50" fmla="*/ 2474385 h 3920310"/>
              <a:gd name="connsiteX51" fmla="*/ 863396 w 7042969"/>
              <a:gd name="connsiteY51" fmla="*/ 2462055 h 3920310"/>
              <a:gd name="connsiteX52" fmla="*/ 1217357 w 7042969"/>
              <a:gd name="connsiteY52" fmla="*/ 2491552 h 3920310"/>
              <a:gd name="connsiteX53" fmla="*/ 1320596 w 7042969"/>
              <a:gd name="connsiteY53" fmla="*/ 2476803 h 3920310"/>
              <a:gd name="connsiteX54" fmla="*/ 1350093 w 7042969"/>
              <a:gd name="connsiteY54" fmla="*/ 2004855 h 3920310"/>
              <a:gd name="connsiteX55" fmla="*/ 1394338 w 7042969"/>
              <a:gd name="connsiteY55" fmla="*/ 1931113 h 3920310"/>
              <a:gd name="connsiteX56" fmla="*/ 1453331 w 7042969"/>
              <a:gd name="connsiteY56" fmla="*/ 1724636 h 3920310"/>
              <a:gd name="connsiteX57" fmla="*/ 1600815 w 7042969"/>
              <a:gd name="connsiteY57" fmla="*/ 1547655 h 3920310"/>
              <a:gd name="connsiteX58" fmla="*/ 1645060 w 7042969"/>
              <a:gd name="connsiteY58" fmla="*/ 1518158 h 3920310"/>
              <a:gd name="connsiteX59" fmla="*/ 1689305 w 7042969"/>
              <a:gd name="connsiteY59" fmla="*/ 1503410 h 3920310"/>
              <a:gd name="connsiteX60" fmla="*/ 1969525 w 7042969"/>
              <a:gd name="connsiteY60" fmla="*/ 1459165 h 3920310"/>
              <a:gd name="connsiteX61" fmla="*/ 2013770 w 7042969"/>
              <a:gd name="connsiteY61" fmla="*/ 1444416 h 3920310"/>
              <a:gd name="connsiteX62" fmla="*/ 2117009 w 7042969"/>
              <a:gd name="connsiteY62" fmla="*/ 1223190 h 3920310"/>
              <a:gd name="connsiteX63" fmla="*/ 2146505 w 7042969"/>
              <a:gd name="connsiteY63" fmla="*/ 1164197 h 3920310"/>
              <a:gd name="connsiteX64" fmla="*/ 2176002 w 7042969"/>
              <a:gd name="connsiteY64" fmla="*/ 1075707 h 3920310"/>
              <a:gd name="connsiteX65" fmla="*/ 2264493 w 7042969"/>
              <a:gd name="connsiteY65" fmla="*/ 972468 h 3920310"/>
              <a:gd name="connsiteX66" fmla="*/ 2677447 w 7042969"/>
              <a:gd name="connsiteY66" fmla="*/ 942971 h 3920310"/>
              <a:gd name="connsiteX67" fmla="*/ 2721693 w 7042969"/>
              <a:gd name="connsiteY67" fmla="*/ 913474 h 3920310"/>
              <a:gd name="connsiteX68" fmla="*/ 2780686 w 7042969"/>
              <a:gd name="connsiteY68" fmla="*/ 883978 h 3920310"/>
              <a:gd name="connsiteX69" fmla="*/ 2869176 w 7042969"/>
              <a:gd name="connsiteY69" fmla="*/ 810236 h 3920310"/>
              <a:gd name="connsiteX70" fmla="*/ 2957667 w 7042969"/>
              <a:gd name="connsiteY70" fmla="*/ 780739 h 3920310"/>
              <a:gd name="connsiteX71" fmla="*/ 3060905 w 7042969"/>
              <a:gd name="connsiteY71" fmla="*/ 736494 h 3920310"/>
              <a:gd name="connsiteX72" fmla="*/ 3754080 w 7042969"/>
              <a:gd name="connsiteY72" fmla="*/ 721745 h 3920310"/>
              <a:gd name="connsiteX73" fmla="*/ 3945809 w 7042969"/>
              <a:gd name="connsiteY73" fmla="*/ 692248 h 3920310"/>
              <a:gd name="connsiteX74" fmla="*/ 4049047 w 7042969"/>
              <a:gd name="connsiteY74" fmla="*/ 648003 h 3920310"/>
              <a:gd name="connsiteX75" fmla="*/ 4093293 w 7042969"/>
              <a:gd name="connsiteY75" fmla="*/ 618507 h 3920310"/>
              <a:gd name="connsiteX76" fmla="*/ 4181783 w 7042969"/>
              <a:gd name="connsiteY76" fmla="*/ 589010 h 3920310"/>
              <a:gd name="connsiteX77" fmla="*/ 4285022 w 7042969"/>
              <a:gd name="connsiteY77" fmla="*/ 515268 h 3920310"/>
              <a:gd name="connsiteX78" fmla="*/ 4403009 w 7042969"/>
              <a:gd name="connsiteY78" fmla="*/ 485771 h 3920310"/>
              <a:gd name="connsiteX79" fmla="*/ 4447254 w 7042969"/>
              <a:gd name="connsiteY79" fmla="*/ 471023 h 3920310"/>
              <a:gd name="connsiteX80" fmla="*/ 5214170 w 7042969"/>
              <a:gd name="connsiteY80" fmla="*/ 471023 h 3920310"/>
              <a:gd name="connsiteX81" fmla="*/ 5273164 w 7042969"/>
              <a:gd name="connsiteY81" fmla="*/ 441526 h 3920310"/>
              <a:gd name="connsiteX82" fmla="*/ 5450144 w 7042969"/>
              <a:gd name="connsiteY82" fmla="*/ 382532 h 3920310"/>
              <a:gd name="connsiteX83" fmla="*/ 5509138 w 7042969"/>
              <a:gd name="connsiteY83" fmla="*/ 353036 h 3920310"/>
              <a:gd name="connsiteX84" fmla="*/ 5759860 w 7042969"/>
              <a:gd name="connsiteY84" fmla="*/ 294042 h 3920310"/>
              <a:gd name="connsiteX85" fmla="*/ 5907344 w 7042969"/>
              <a:gd name="connsiteY85" fmla="*/ 235048 h 3920310"/>
              <a:gd name="connsiteX86" fmla="*/ 6261305 w 7042969"/>
              <a:gd name="connsiteY86" fmla="*/ 161307 h 3920310"/>
              <a:gd name="connsiteX87" fmla="*/ 6379008 w 7042969"/>
              <a:gd name="connsiteY87" fmla="*/ 121750 h 3920310"/>
              <a:gd name="connsiteX88" fmla="*/ 6406219 w 7042969"/>
              <a:gd name="connsiteY88" fmla="*/ 112423 h 3920310"/>
              <a:gd name="connsiteX89" fmla="*/ 6384191 w 7042969"/>
              <a:gd name="connsiteY89" fmla="*/ 121281 h 3920310"/>
              <a:gd name="connsiteX90" fmla="*/ 6497280 w 7042969"/>
              <a:gd name="connsiteY90" fmla="*/ 102313 h 3920310"/>
              <a:gd name="connsiteX91" fmla="*/ 6659512 w 7042969"/>
              <a:gd name="connsiteY91" fmla="*/ 43319 h 3920310"/>
              <a:gd name="connsiteX92" fmla="*/ 6924983 w 7042969"/>
              <a:gd name="connsiteY92" fmla="*/ 13823 h 3920310"/>
              <a:gd name="connsiteX93" fmla="*/ 7037964 w 7042969"/>
              <a:gd name="connsiteY93" fmla="*/ 0 h 39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042969" h="3920310">
                <a:moveTo>
                  <a:pt x="781265" y="2478375"/>
                </a:moveTo>
                <a:lnTo>
                  <a:pt x="775189" y="2479571"/>
                </a:lnTo>
                <a:cubicBezTo>
                  <a:pt x="771077" y="2480369"/>
                  <a:pt x="771004" y="2480366"/>
                  <a:pt x="773086" y="2479952"/>
                </a:cubicBezTo>
                <a:close/>
                <a:moveTo>
                  <a:pt x="6432003" y="103125"/>
                </a:moveTo>
                <a:cubicBezTo>
                  <a:pt x="6438475" y="100990"/>
                  <a:pt x="6435497" y="102303"/>
                  <a:pt x="6411053" y="110766"/>
                </a:cubicBezTo>
                <a:lnTo>
                  <a:pt x="6406219" y="112423"/>
                </a:lnTo>
                <a:lnTo>
                  <a:pt x="6410017" y="110896"/>
                </a:lnTo>
                <a:cubicBezTo>
                  <a:pt x="6419172" y="107504"/>
                  <a:pt x="6427688" y="104549"/>
                  <a:pt x="6432003" y="103125"/>
                </a:cubicBezTo>
                <a:close/>
                <a:moveTo>
                  <a:pt x="7037964" y="0"/>
                </a:moveTo>
                <a:lnTo>
                  <a:pt x="7042969" y="104"/>
                </a:lnTo>
                <a:lnTo>
                  <a:pt x="7042969" y="1079026"/>
                </a:lnTo>
                <a:lnTo>
                  <a:pt x="7041358" y="1087739"/>
                </a:lnTo>
                <a:cubicBezTo>
                  <a:pt x="7037448" y="1109703"/>
                  <a:pt x="7033086" y="1135012"/>
                  <a:pt x="7028222" y="1164197"/>
                </a:cubicBezTo>
                <a:lnTo>
                  <a:pt x="6969228" y="1518158"/>
                </a:lnTo>
                <a:cubicBezTo>
                  <a:pt x="6974144" y="2049100"/>
                  <a:pt x="6970366" y="2580194"/>
                  <a:pt x="6983976" y="3110984"/>
                </a:cubicBezTo>
                <a:cubicBezTo>
                  <a:pt x="6985138" y="3156293"/>
                  <a:pt x="7009602" y="3198560"/>
                  <a:pt x="7013473" y="3243719"/>
                </a:cubicBezTo>
                <a:cubicBezTo>
                  <a:pt x="7024397" y="3371166"/>
                  <a:pt x="7023306" y="3499358"/>
                  <a:pt x="7028222" y="3627178"/>
                </a:cubicBezTo>
                <a:cubicBezTo>
                  <a:pt x="7023306" y="3696004"/>
                  <a:pt x="7021535" y="3765127"/>
                  <a:pt x="7013473" y="3833655"/>
                </a:cubicBezTo>
                <a:cubicBezTo>
                  <a:pt x="7011657" y="3849095"/>
                  <a:pt x="7007348" y="3864965"/>
                  <a:pt x="6998725" y="3877900"/>
                </a:cubicBezTo>
                <a:lnTo>
                  <a:pt x="6956315" y="3920310"/>
                </a:lnTo>
                <a:lnTo>
                  <a:pt x="2938367" y="3920310"/>
                </a:lnTo>
                <a:lnTo>
                  <a:pt x="2861998" y="3913049"/>
                </a:lnTo>
                <a:cubicBezTo>
                  <a:pt x="2829978" y="3911165"/>
                  <a:pt x="2797893" y="3909855"/>
                  <a:pt x="2765938" y="3907397"/>
                </a:cubicBezTo>
                <a:cubicBezTo>
                  <a:pt x="2510162" y="3864766"/>
                  <a:pt x="2917931" y="3929049"/>
                  <a:pt x="2338235" y="3877900"/>
                </a:cubicBezTo>
                <a:cubicBezTo>
                  <a:pt x="2283483" y="3873069"/>
                  <a:pt x="2230080" y="3858235"/>
                  <a:pt x="2176002" y="3848403"/>
                </a:cubicBezTo>
                <a:cubicBezTo>
                  <a:pt x="1979357" y="3853319"/>
                  <a:pt x="1782374" y="3850622"/>
                  <a:pt x="1586067" y="3863152"/>
                </a:cubicBezTo>
                <a:cubicBezTo>
                  <a:pt x="1550350" y="3865432"/>
                  <a:pt x="1517357" y="3883231"/>
                  <a:pt x="1482828" y="3892648"/>
                </a:cubicBezTo>
                <a:cubicBezTo>
                  <a:pt x="1463273" y="3897981"/>
                  <a:pt x="1443325" y="3901828"/>
                  <a:pt x="1423835" y="3907397"/>
                </a:cubicBezTo>
                <a:lnTo>
                  <a:pt x="1385095" y="3920310"/>
                </a:lnTo>
                <a:lnTo>
                  <a:pt x="665469" y="3920310"/>
                </a:lnTo>
                <a:lnTo>
                  <a:pt x="642652" y="3913556"/>
                </a:lnTo>
                <a:cubicBezTo>
                  <a:pt x="632597" y="3911730"/>
                  <a:pt x="622381" y="3910309"/>
                  <a:pt x="612673" y="3907397"/>
                </a:cubicBezTo>
                <a:cubicBezTo>
                  <a:pt x="582892" y="3898463"/>
                  <a:pt x="553860" y="3887174"/>
                  <a:pt x="524183" y="3877900"/>
                </a:cubicBezTo>
                <a:cubicBezTo>
                  <a:pt x="475193" y="3862591"/>
                  <a:pt x="426492" y="3846103"/>
                  <a:pt x="376699" y="3833655"/>
                </a:cubicBezTo>
                <a:cubicBezTo>
                  <a:pt x="-61474" y="3724112"/>
                  <a:pt x="459883" y="3870063"/>
                  <a:pt x="125976" y="3774661"/>
                </a:cubicBezTo>
                <a:cubicBezTo>
                  <a:pt x="106312" y="3754997"/>
                  <a:pt x="88098" y="3733766"/>
                  <a:pt x="66983" y="3715668"/>
                </a:cubicBezTo>
                <a:cubicBezTo>
                  <a:pt x="53525" y="3704132"/>
                  <a:pt x="35272" y="3698705"/>
                  <a:pt x="22738" y="3686171"/>
                </a:cubicBezTo>
                <a:lnTo>
                  <a:pt x="0" y="3652065"/>
                </a:lnTo>
                <a:lnTo>
                  <a:pt x="0" y="3220679"/>
                </a:lnTo>
                <a:lnTo>
                  <a:pt x="6983" y="3213401"/>
                </a:lnTo>
                <a:cubicBezTo>
                  <a:pt x="22513" y="3199347"/>
                  <a:pt x="38378" y="3185567"/>
                  <a:pt x="52235" y="3169978"/>
                </a:cubicBezTo>
                <a:cubicBezTo>
                  <a:pt x="64011" y="3156730"/>
                  <a:pt x="69779" y="3138822"/>
                  <a:pt x="81731" y="3125732"/>
                </a:cubicBezTo>
                <a:cubicBezTo>
                  <a:pt x="173174" y="3025580"/>
                  <a:pt x="286725" y="2943606"/>
                  <a:pt x="361951" y="2830765"/>
                </a:cubicBezTo>
                <a:cubicBezTo>
                  <a:pt x="381615" y="2801268"/>
                  <a:pt x="400614" y="2771316"/>
                  <a:pt x="420944" y="2742274"/>
                </a:cubicBezTo>
                <a:cubicBezTo>
                  <a:pt x="447215" y="2704743"/>
                  <a:pt x="473678" y="2668291"/>
                  <a:pt x="509435" y="2639036"/>
                </a:cubicBezTo>
                <a:cubicBezTo>
                  <a:pt x="547484" y="2607905"/>
                  <a:pt x="588093" y="2580042"/>
                  <a:pt x="627422" y="2550545"/>
                </a:cubicBezTo>
                <a:cubicBezTo>
                  <a:pt x="637254" y="2535797"/>
                  <a:pt x="641528" y="2515094"/>
                  <a:pt x="656918" y="2506300"/>
                </a:cubicBezTo>
                <a:cubicBezTo>
                  <a:pt x="678683" y="2493863"/>
                  <a:pt x="706189" y="2496990"/>
                  <a:pt x="730660" y="2491552"/>
                </a:cubicBezTo>
                <a:cubicBezTo>
                  <a:pt x="824387" y="2470724"/>
                  <a:pt x="801969" y="2474470"/>
                  <a:pt x="783921" y="2477863"/>
                </a:cubicBezTo>
                <a:lnTo>
                  <a:pt x="781265" y="2478375"/>
                </a:lnTo>
                <a:lnTo>
                  <a:pt x="801526" y="2474385"/>
                </a:lnTo>
                <a:cubicBezTo>
                  <a:pt x="815600" y="2471595"/>
                  <a:pt x="835595" y="2467615"/>
                  <a:pt x="863396" y="2462055"/>
                </a:cubicBezTo>
                <a:cubicBezTo>
                  <a:pt x="981383" y="2471887"/>
                  <a:pt x="1099023" y="2487735"/>
                  <a:pt x="1217357" y="2491552"/>
                </a:cubicBezTo>
                <a:cubicBezTo>
                  <a:pt x="1252101" y="2492673"/>
                  <a:pt x="1311449" y="2510341"/>
                  <a:pt x="1320596" y="2476803"/>
                </a:cubicBezTo>
                <a:cubicBezTo>
                  <a:pt x="1362069" y="2324734"/>
                  <a:pt x="1328984" y="2161058"/>
                  <a:pt x="1350093" y="2004855"/>
                </a:cubicBezTo>
                <a:cubicBezTo>
                  <a:pt x="1353932" y="1976448"/>
                  <a:pt x="1379590" y="1955694"/>
                  <a:pt x="1394338" y="1931113"/>
                </a:cubicBezTo>
                <a:cubicBezTo>
                  <a:pt x="1414002" y="1862287"/>
                  <a:pt x="1423711" y="1789800"/>
                  <a:pt x="1453331" y="1724636"/>
                </a:cubicBezTo>
                <a:cubicBezTo>
                  <a:pt x="1472996" y="1681373"/>
                  <a:pt x="1555431" y="1586555"/>
                  <a:pt x="1600815" y="1547655"/>
                </a:cubicBezTo>
                <a:cubicBezTo>
                  <a:pt x="1614273" y="1536119"/>
                  <a:pt x="1629206" y="1526085"/>
                  <a:pt x="1645060" y="1518158"/>
                </a:cubicBezTo>
                <a:cubicBezTo>
                  <a:pt x="1658965" y="1511206"/>
                  <a:pt x="1674010" y="1506191"/>
                  <a:pt x="1689305" y="1503410"/>
                </a:cubicBezTo>
                <a:cubicBezTo>
                  <a:pt x="1782344" y="1486494"/>
                  <a:pt x="1876118" y="1473913"/>
                  <a:pt x="1969525" y="1459165"/>
                </a:cubicBezTo>
                <a:cubicBezTo>
                  <a:pt x="1984273" y="1454249"/>
                  <a:pt x="2003926" y="1456448"/>
                  <a:pt x="2013770" y="1444416"/>
                </a:cubicBezTo>
                <a:cubicBezTo>
                  <a:pt x="2156683" y="1269743"/>
                  <a:pt x="2072859" y="1355640"/>
                  <a:pt x="2117009" y="1223190"/>
                </a:cubicBezTo>
                <a:cubicBezTo>
                  <a:pt x="2123961" y="1202333"/>
                  <a:pt x="2138340" y="1184610"/>
                  <a:pt x="2146505" y="1164197"/>
                </a:cubicBezTo>
                <a:cubicBezTo>
                  <a:pt x="2158052" y="1135329"/>
                  <a:pt x="2160005" y="1102368"/>
                  <a:pt x="2176002" y="1075707"/>
                </a:cubicBezTo>
                <a:cubicBezTo>
                  <a:pt x="2190862" y="1050941"/>
                  <a:pt x="2220205" y="978183"/>
                  <a:pt x="2264493" y="972468"/>
                </a:cubicBezTo>
                <a:cubicBezTo>
                  <a:pt x="2401360" y="954808"/>
                  <a:pt x="2539796" y="952803"/>
                  <a:pt x="2677447" y="942971"/>
                </a:cubicBezTo>
                <a:cubicBezTo>
                  <a:pt x="2692196" y="933139"/>
                  <a:pt x="2706303" y="922268"/>
                  <a:pt x="2721693" y="913474"/>
                </a:cubicBezTo>
                <a:cubicBezTo>
                  <a:pt x="2740782" y="902566"/>
                  <a:pt x="2762796" y="896757"/>
                  <a:pt x="2780686" y="883978"/>
                </a:cubicBezTo>
                <a:cubicBezTo>
                  <a:pt x="2837895" y="843114"/>
                  <a:pt x="2807210" y="837776"/>
                  <a:pt x="2869176" y="810236"/>
                </a:cubicBezTo>
                <a:cubicBezTo>
                  <a:pt x="2897589" y="797608"/>
                  <a:pt x="2928798" y="792287"/>
                  <a:pt x="2957667" y="780739"/>
                </a:cubicBezTo>
                <a:cubicBezTo>
                  <a:pt x="2975799" y="773486"/>
                  <a:pt x="3034528" y="737549"/>
                  <a:pt x="3060905" y="736494"/>
                </a:cubicBezTo>
                <a:cubicBezTo>
                  <a:pt x="3291831" y="727257"/>
                  <a:pt x="3523022" y="726661"/>
                  <a:pt x="3754080" y="721745"/>
                </a:cubicBezTo>
                <a:cubicBezTo>
                  <a:pt x="3902668" y="684599"/>
                  <a:pt x="3691006" y="734715"/>
                  <a:pt x="3945809" y="692248"/>
                </a:cubicBezTo>
                <a:cubicBezTo>
                  <a:pt x="3975011" y="687381"/>
                  <a:pt x="4026920" y="660647"/>
                  <a:pt x="4049047" y="648003"/>
                </a:cubicBezTo>
                <a:cubicBezTo>
                  <a:pt x="4064437" y="639209"/>
                  <a:pt x="4077095" y="625706"/>
                  <a:pt x="4093293" y="618507"/>
                </a:cubicBezTo>
                <a:cubicBezTo>
                  <a:pt x="4121706" y="605879"/>
                  <a:pt x="4152286" y="598842"/>
                  <a:pt x="4181783" y="589010"/>
                </a:cubicBezTo>
                <a:cubicBezTo>
                  <a:pt x="4216196" y="564429"/>
                  <a:pt x="4246699" y="533152"/>
                  <a:pt x="4285022" y="515268"/>
                </a:cubicBezTo>
                <a:cubicBezTo>
                  <a:pt x="4321758" y="498124"/>
                  <a:pt x="4363898" y="496438"/>
                  <a:pt x="4403009" y="485771"/>
                </a:cubicBezTo>
                <a:cubicBezTo>
                  <a:pt x="4418007" y="481681"/>
                  <a:pt x="4432506" y="475939"/>
                  <a:pt x="4447254" y="471023"/>
                </a:cubicBezTo>
                <a:cubicBezTo>
                  <a:pt x="4670595" y="478002"/>
                  <a:pt x="4979048" y="500413"/>
                  <a:pt x="5214170" y="471023"/>
                </a:cubicBezTo>
                <a:cubicBezTo>
                  <a:pt x="5235986" y="468296"/>
                  <a:pt x="5253073" y="450455"/>
                  <a:pt x="5273164" y="441526"/>
                </a:cubicBezTo>
                <a:cubicBezTo>
                  <a:pt x="5413089" y="379337"/>
                  <a:pt x="5276900" y="445529"/>
                  <a:pt x="5450144" y="382532"/>
                </a:cubicBezTo>
                <a:cubicBezTo>
                  <a:pt x="5470806" y="375019"/>
                  <a:pt x="5488476" y="360549"/>
                  <a:pt x="5509138" y="353036"/>
                </a:cubicBezTo>
                <a:cubicBezTo>
                  <a:pt x="5679975" y="290914"/>
                  <a:pt x="5550114" y="356966"/>
                  <a:pt x="5759860" y="294042"/>
                </a:cubicBezTo>
                <a:cubicBezTo>
                  <a:pt x="5810575" y="278827"/>
                  <a:pt x="5856888" y="251102"/>
                  <a:pt x="5907344" y="235048"/>
                </a:cubicBezTo>
                <a:cubicBezTo>
                  <a:pt x="6036595" y="193923"/>
                  <a:pt x="6128351" y="183465"/>
                  <a:pt x="6261305" y="161307"/>
                </a:cubicBezTo>
                <a:cubicBezTo>
                  <a:pt x="6314233" y="143664"/>
                  <a:pt x="6352281" y="130844"/>
                  <a:pt x="6379008" y="121750"/>
                </a:cubicBezTo>
                <a:lnTo>
                  <a:pt x="6406219" y="112423"/>
                </a:lnTo>
                <a:lnTo>
                  <a:pt x="6384191" y="121281"/>
                </a:lnTo>
                <a:cubicBezTo>
                  <a:pt x="6363564" y="130780"/>
                  <a:pt x="6369219" y="134328"/>
                  <a:pt x="6497280" y="102313"/>
                </a:cubicBezTo>
                <a:cubicBezTo>
                  <a:pt x="6708418" y="49529"/>
                  <a:pt x="6418448" y="94975"/>
                  <a:pt x="6659512" y="43319"/>
                </a:cubicBezTo>
                <a:cubicBezTo>
                  <a:pt x="6696044" y="35491"/>
                  <a:pt x="6900708" y="16250"/>
                  <a:pt x="6924983" y="13823"/>
                </a:cubicBezTo>
                <a:cubicBezTo>
                  <a:pt x="6956938" y="16281"/>
                  <a:pt x="7000304" y="4608"/>
                  <a:pt x="7037964" y="0"/>
                </a:cubicBezTo>
                <a:close/>
              </a:path>
            </a:pathLst>
          </a:custGeom>
          <a:effectLst>
            <a:softEdge rad="635000"/>
          </a:effectLst>
        </p:spPr>
      </p:pic>
    </p:spTree>
    <p:extLst>
      <p:ext uri="{BB962C8B-B14F-4D97-AF65-F5344CB8AC3E}">
        <p14:creationId xmlns:p14="http://schemas.microsoft.com/office/powerpoint/2010/main" val="2873414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501445" y="132735"/>
            <a:ext cx="109633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II</a:t>
            </a:r>
          </a:p>
        </p:txBody>
      </p:sp>
      <p:sp>
        <p:nvSpPr>
          <p:cNvPr id="6" name="TextBox 5"/>
          <p:cNvSpPr txBox="1"/>
          <p:nvPr/>
        </p:nvSpPr>
        <p:spPr>
          <a:xfrm>
            <a:off x="1669800" y="176980"/>
            <a:ext cx="42039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ĐỌC HIỂU VĂN BẢN</a:t>
            </a: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itchFamily="34" charset="0"/>
                  <a:ea typeface="Tahoma" pitchFamily="34" charset="0"/>
                  <a:cs typeface="Tahoma" pitchFamily="34" charset="0"/>
                </a:rPr>
                <a:t>2</a:t>
              </a:r>
              <a:endPar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pic>
        <p:nvPicPr>
          <p:cNvPr id="16" name="Picture 15"/>
          <p:cNvPicPr>
            <a:picLocks noChangeAspect="1"/>
          </p:cNvPicPr>
          <p:nvPr/>
        </p:nvPicPr>
        <p:blipFill>
          <a:blip r:embed="rId2"/>
          <a:srcRect t="602"/>
          <a:stretch>
            <a:fillRect/>
          </a:stretch>
        </p:blipFill>
        <p:spPr>
          <a:xfrm>
            <a:off x="5144822" y="3111910"/>
            <a:ext cx="7047178" cy="3575727"/>
          </a:xfrm>
          <a:custGeom>
            <a:avLst/>
            <a:gdLst>
              <a:gd name="connsiteX0" fmla="*/ 781265 w 7042969"/>
              <a:gd name="connsiteY0" fmla="*/ 2478375 h 3920310"/>
              <a:gd name="connsiteX1" fmla="*/ 775189 w 7042969"/>
              <a:gd name="connsiteY1" fmla="*/ 2479571 h 3920310"/>
              <a:gd name="connsiteX2" fmla="*/ 773086 w 7042969"/>
              <a:gd name="connsiteY2" fmla="*/ 2479952 h 3920310"/>
              <a:gd name="connsiteX3" fmla="*/ 6432003 w 7042969"/>
              <a:gd name="connsiteY3" fmla="*/ 103125 h 3920310"/>
              <a:gd name="connsiteX4" fmla="*/ 6411053 w 7042969"/>
              <a:gd name="connsiteY4" fmla="*/ 110766 h 3920310"/>
              <a:gd name="connsiteX5" fmla="*/ 6406219 w 7042969"/>
              <a:gd name="connsiteY5" fmla="*/ 112423 h 3920310"/>
              <a:gd name="connsiteX6" fmla="*/ 6410017 w 7042969"/>
              <a:gd name="connsiteY6" fmla="*/ 110896 h 3920310"/>
              <a:gd name="connsiteX7" fmla="*/ 6432003 w 7042969"/>
              <a:gd name="connsiteY7" fmla="*/ 103125 h 3920310"/>
              <a:gd name="connsiteX8" fmla="*/ 7037964 w 7042969"/>
              <a:gd name="connsiteY8" fmla="*/ 0 h 3920310"/>
              <a:gd name="connsiteX9" fmla="*/ 7042969 w 7042969"/>
              <a:gd name="connsiteY9" fmla="*/ 104 h 3920310"/>
              <a:gd name="connsiteX10" fmla="*/ 7042969 w 7042969"/>
              <a:gd name="connsiteY10" fmla="*/ 1079026 h 3920310"/>
              <a:gd name="connsiteX11" fmla="*/ 7041358 w 7042969"/>
              <a:gd name="connsiteY11" fmla="*/ 1087739 h 3920310"/>
              <a:gd name="connsiteX12" fmla="*/ 7028222 w 7042969"/>
              <a:gd name="connsiteY12" fmla="*/ 1164197 h 3920310"/>
              <a:gd name="connsiteX13" fmla="*/ 6969228 w 7042969"/>
              <a:gd name="connsiteY13" fmla="*/ 1518158 h 3920310"/>
              <a:gd name="connsiteX14" fmla="*/ 6983976 w 7042969"/>
              <a:gd name="connsiteY14" fmla="*/ 3110984 h 3920310"/>
              <a:gd name="connsiteX15" fmla="*/ 7013473 w 7042969"/>
              <a:gd name="connsiteY15" fmla="*/ 3243719 h 3920310"/>
              <a:gd name="connsiteX16" fmla="*/ 7028222 w 7042969"/>
              <a:gd name="connsiteY16" fmla="*/ 3627178 h 3920310"/>
              <a:gd name="connsiteX17" fmla="*/ 7013473 w 7042969"/>
              <a:gd name="connsiteY17" fmla="*/ 3833655 h 3920310"/>
              <a:gd name="connsiteX18" fmla="*/ 6998725 w 7042969"/>
              <a:gd name="connsiteY18" fmla="*/ 3877900 h 3920310"/>
              <a:gd name="connsiteX19" fmla="*/ 6956315 w 7042969"/>
              <a:gd name="connsiteY19" fmla="*/ 3920310 h 3920310"/>
              <a:gd name="connsiteX20" fmla="*/ 2938367 w 7042969"/>
              <a:gd name="connsiteY20" fmla="*/ 3920310 h 3920310"/>
              <a:gd name="connsiteX21" fmla="*/ 2861998 w 7042969"/>
              <a:gd name="connsiteY21" fmla="*/ 3913049 h 3920310"/>
              <a:gd name="connsiteX22" fmla="*/ 2765938 w 7042969"/>
              <a:gd name="connsiteY22" fmla="*/ 3907397 h 3920310"/>
              <a:gd name="connsiteX23" fmla="*/ 2338235 w 7042969"/>
              <a:gd name="connsiteY23" fmla="*/ 3877900 h 3920310"/>
              <a:gd name="connsiteX24" fmla="*/ 2176002 w 7042969"/>
              <a:gd name="connsiteY24" fmla="*/ 3848403 h 3920310"/>
              <a:gd name="connsiteX25" fmla="*/ 1586067 w 7042969"/>
              <a:gd name="connsiteY25" fmla="*/ 3863152 h 3920310"/>
              <a:gd name="connsiteX26" fmla="*/ 1482828 w 7042969"/>
              <a:gd name="connsiteY26" fmla="*/ 3892648 h 3920310"/>
              <a:gd name="connsiteX27" fmla="*/ 1423835 w 7042969"/>
              <a:gd name="connsiteY27" fmla="*/ 3907397 h 3920310"/>
              <a:gd name="connsiteX28" fmla="*/ 1385095 w 7042969"/>
              <a:gd name="connsiteY28" fmla="*/ 3920310 h 3920310"/>
              <a:gd name="connsiteX29" fmla="*/ 665469 w 7042969"/>
              <a:gd name="connsiteY29" fmla="*/ 3920310 h 3920310"/>
              <a:gd name="connsiteX30" fmla="*/ 642652 w 7042969"/>
              <a:gd name="connsiteY30" fmla="*/ 3913556 h 3920310"/>
              <a:gd name="connsiteX31" fmla="*/ 612673 w 7042969"/>
              <a:gd name="connsiteY31" fmla="*/ 3907397 h 3920310"/>
              <a:gd name="connsiteX32" fmla="*/ 524183 w 7042969"/>
              <a:gd name="connsiteY32" fmla="*/ 3877900 h 3920310"/>
              <a:gd name="connsiteX33" fmla="*/ 376699 w 7042969"/>
              <a:gd name="connsiteY33" fmla="*/ 3833655 h 3920310"/>
              <a:gd name="connsiteX34" fmla="*/ 125976 w 7042969"/>
              <a:gd name="connsiteY34" fmla="*/ 3774661 h 3920310"/>
              <a:gd name="connsiteX35" fmla="*/ 66983 w 7042969"/>
              <a:gd name="connsiteY35" fmla="*/ 3715668 h 3920310"/>
              <a:gd name="connsiteX36" fmla="*/ 22738 w 7042969"/>
              <a:gd name="connsiteY36" fmla="*/ 3686171 h 3920310"/>
              <a:gd name="connsiteX37" fmla="*/ 0 w 7042969"/>
              <a:gd name="connsiteY37" fmla="*/ 3652065 h 3920310"/>
              <a:gd name="connsiteX38" fmla="*/ 0 w 7042969"/>
              <a:gd name="connsiteY38" fmla="*/ 3220679 h 3920310"/>
              <a:gd name="connsiteX39" fmla="*/ 6983 w 7042969"/>
              <a:gd name="connsiteY39" fmla="*/ 3213401 h 3920310"/>
              <a:gd name="connsiteX40" fmla="*/ 52235 w 7042969"/>
              <a:gd name="connsiteY40" fmla="*/ 3169978 h 3920310"/>
              <a:gd name="connsiteX41" fmla="*/ 81731 w 7042969"/>
              <a:gd name="connsiteY41" fmla="*/ 3125732 h 3920310"/>
              <a:gd name="connsiteX42" fmla="*/ 361951 w 7042969"/>
              <a:gd name="connsiteY42" fmla="*/ 2830765 h 3920310"/>
              <a:gd name="connsiteX43" fmla="*/ 420944 w 7042969"/>
              <a:gd name="connsiteY43" fmla="*/ 2742274 h 3920310"/>
              <a:gd name="connsiteX44" fmla="*/ 509435 w 7042969"/>
              <a:gd name="connsiteY44" fmla="*/ 2639036 h 3920310"/>
              <a:gd name="connsiteX45" fmla="*/ 627422 w 7042969"/>
              <a:gd name="connsiteY45" fmla="*/ 2550545 h 3920310"/>
              <a:gd name="connsiteX46" fmla="*/ 656918 w 7042969"/>
              <a:gd name="connsiteY46" fmla="*/ 2506300 h 3920310"/>
              <a:gd name="connsiteX47" fmla="*/ 730660 w 7042969"/>
              <a:gd name="connsiteY47" fmla="*/ 2491552 h 3920310"/>
              <a:gd name="connsiteX48" fmla="*/ 783921 w 7042969"/>
              <a:gd name="connsiteY48" fmla="*/ 2477863 h 3920310"/>
              <a:gd name="connsiteX49" fmla="*/ 781265 w 7042969"/>
              <a:gd name="connsiteY49" fmla="*/ 2478375 h 3920310"/>
              <a:gd name="connsiteX50" fmla="*/ 801526 w 7042969"/>
              <a:gd name="connsiteY50" fmla="*/ 2474385 h 3920310"/>
              <a:gd name="connsiteX51" fmla="*/ 863396 w 7042969"/>
              <a:gd name="connsiteY51" fmla="*/ 2462055 h 3920310"/>
              <a:gd name="connsiteX52" fmla="*/ 1217357 w 7042969"/>
              <a:gd name="connsiteY52" fmla="*/ 2491552 h 3920310"/>
              <a:gd name="connsiteX53" fmla="*/ 1320596 w 7042969"/>
              <a:gd name="connsiteY53" fmla="*/ 2476803 h 3920310"/>
              <a:gd name="connsiteX54" fmla="*/ 1350093 w 7042969"/>
              <a:gd name="connsiteY54" fmla="*/ 2004855 h 3920310"/>
              <a:gd name="connsiteX55" fmla="*/ 1394338 w 7042969"/>
              <a:gd name="connsiteY55" fmla="*/ 1931113 h 3920310"/>
              <a:gd name="connsiteX56" fmla="*/ 1453331 w 7042969"/>
              <a:gd name="connsiteY56" fmla="*/ 1724636 h 3920310"/>
              <a:gd name="connsiteX57" fmla="*/ 1600815 w 7042969"/>
              <a:gd name="connsiteY57" fmla="*/ 1547655 h 3920310"/>
              <a:gd name="connsiteX58" fmla="*/ 1645060 w 7042969"/>
              <a:gd name="connsiteY58" fmla="*/ 1518158 h 3920310"/>
              <a:gd name="connsiteX59" fmla="*/ 1689305 w 7042969"/>
              <a:gd name="connsiteY59" fmla="*/ 1503410 h 3920310"/>
              <a:gd name="connsiteX60" fmla="*/ 1969525 w 7042969"/>
              <a:gd name="connsiteY60" fmla="*/ 1459165 h 3920310"/>
              <a:gd name="connsiteX61" fmla="*/ 2013770 w 7042969"/>
              <a:gd name="connsiteY61" fmla="*/ 1444416 h 3920310"/>
              <a:gd name="connsiteX62" fmla="*/ 2117009 w 7042969"/>
              <a:gd name="connsiteY62" fmla="*/ 1223190 h 3920310"/>
              <a:gd name="connsiteX63" fmla="*/ 2146505 w 7042969"/>
              <a:gd name="connsiteY63" fmla="*/ 1164197 h 3920310"/>
              <a:gd name="connsiteX64" fmla="*/ 2176002 w 7042969"/>
              <a:gd name="connsiteY64" fmla="*/ 1075707 h 3920310"/>
              <a:gd name="connsiteX65" fmla="*/ 2264493 w 7042969"/>
              <a:gd name="connsiteY65" fmla="*/ 972468 h 3920310"/>
              <a:gd name="connsiteX66" fmla="*/ 2677447 w 7042969"/>
              <a:gd name="connsiteY66" fmla="*/ 942971 h 3920310"/>
              <a:gd name="connsiteX67" fmla="*/ 2721693 w 7042969"/>
              <a:gd name="connsiteY67" fmla="*/ 913474 h 3920310"/>
              <a:gd name="connsiteX68" fmla="*/ 2780686 w 7042969"/>
              <a:gd name="connsiteY68" fmla="*/ 883978 h 3920310"/>
              <a:gd name="connsiteX69" fmla="*/ 2869176 w 7042969"/>
              <a:gd name="connsiteY69" fmla="*/ 810236 h 3920310"/>
              <a:gd name="connsiteX70" fmla="*/ 2957667 w 7042969"/>
              <a:gd name="connsiteY70" fmla="*/ 780739 h 3920310"/>
              <a:gd name="connsiteX71" fmla="*/ 3060905 w 7042969"/>
              <a:gd name="connsiteY71" fmla="*/ 736494 h 3920310"/>
              <a:gd name="connsiteX72" fmla="*/ 3754080 w 7042969"/>
              <a:gd name="connsiteY72" fmla="*/ 721745 h 3920310"/>
              <a:gd name="connsiteX73" fmla="*/ 3945809 w 7042969"/>
              <a:gd name="connsiteY73" fmla="*/ 692248 h 3920310"/>
              <a:gd name="connsiteX74" fmla="*/ 4049047 w 7042969"/>
              <a:gd name="connsiteY74" fmla="*/ 648003 h 3920310"/>
              <a:gd name="connsiteX75" fmla="*/ 4093293 w 7042969"/>
              <a:gd name="connsiteY75" fmla="*/ 618507 h 3920310"/>
              <a:gd name="connsiteX76" fmla="*/ 4181783 w 7042969"/>
              <a:gd name="connsiteY76" fmla="*/ 589010 h 3920310"/>
              <a:gd name="connsiteX77" fmla="*/ 4285022 w 7042969"/>
              <a:gd name="connsiteY77" fmla="*/ 515268 h 3920310"/>
              <a:gd name="connsiteX78" fmla="*/ 4403009 w 7042969"/>
              <a:gd name="connsiteY78" fmla="*/ 485771 h 3920310"/>
              <a:gd name="connsiteX79" fmla="*/ 4447254 w 7042969"/>
              <a:gd name="connsiteY79" fmla="*/ 471023 h 3920310"/>
              <a:gd name="connsiteX80" fmla="*/ 5214170 w 7042969"/>
              <a:gd name="connsiteY80" fmla="*/ 471023 h 3920310"/>
              <a:gd name="connsiteX81" fmla="*/ 5273164 w 7042969"/>
              <a:gd name="connsiteY81" fmla="*/ 441526 h 3920310"/>
              <a:gd name="connsiteX82" fmla="*/ 5450144 w 7042969"/>
              <a:gd name="connsiteY82" fmla="*/ 382532 h 3920310"/>
              <a:gd name="connsiteX83" fmla="*/ 5509138 w 7042969"/>
              <a:gd name="connsiteY83" fmla="*/ 353036 h 3920310"/>
              <a:gd name="connsiteX84" fmla="*/ 5759860 w 7042969"/>
              <a:gd name="connsiteY84" fmla="*/ 294042 h 3920310"/>
              <a:gd name="connsiteX85" fmla="*/ 5907344 w 7042969"/>
              <a:gd name="connsiteY85" fmla="*/ 235048 h 3920310"/>
              <a:gd name="connsiteX86" fmla="*/ 6261305 w 7042969"/>
              <a:gd name="connsiteY86" fmla="*/ 161307 h 3920310"/>
              <a:gd name="connsiteX87" fmla="*/ 6379008 w 7042969"/>
              <a:gd name="connsiteY87" fmla="*/ 121750 h 3920310"/>
              <a:gd name="connsiteX88" fmla="*/ 6406219 w 7042969"/>
              <a:gd name="connsiteY88" fmla="*/ 112423 h 3920310"/>
              <a:gd name="connsiteX89" fmla="*/ 6384191 w 7042969"/>
              <a:gd name="connsiteY89" fmla="*/ 121281 h 3920310"/>
              <a:gd name="connsiteX90" fmla="*/ 6497280 w 7042969"/>
              <a:gd name="connsiteY90" fmla="*/ 102313 h 3920310"/>
              <a:gd name="connsiteX91" fmla="*/ 6659512 w 7042969"/>
              <a:gd name="connsiteY91" fmla="*/ 43319 h 3920310"/>
              <a:gd name="connsiteX92" fmla="*/ 6924983 w 7042969"/>
              <a:gd name="connsiteY92" fmla="*/ 13823 h 3920310"/>
              <a:gd name="connsiteX93" fmla="*/ 7037964 w 7042969"/>
              <a:gd name="connsiteY93" fmla="*/ 0 h 392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042969" h="3920310">
                <a:moveTo>
                  <a:pt x="781265" y="2478375"/>
                </a:moveTo>
                <a:lnTo>
                  <a:pt x="775189" y="2479571"/>
                </a:lnTo>
                <a:cubicBezTo>
                  <a:pt x="771077" y="2480369"/>
                  <a:pt x="771004" y="2480366"/>
                  <a:pt x="773086" y="2479952"/>
                </a:cubicBezTo>
                <a:close/>
                <a:moveTo>
                  <a:pt x="6432003" y="103125"/>
                </a:moveTo>
                <a:cubicBezTo>
                  <a:pt x="6438475" y="100990"/>
                  <a:pt x="6435497" y="102303"/>
                  <a:pt x="6411053" y="110766"/>
                </a:cubicBezTo>
                <a:lnTo>
                  <a:pt x="6406219" y="112423"/>
                </a:lnTo>
                <a:lnTo>
                  <a:pt x="6410017" y="110896"/>
                </a:lnTo>
                <a:cubicBezTo>
                  <a:pt x="6419172" y="107504"/>
                  <a:pt x="6427688" y="104549"/>
                  <a:pt x="6432003" y="103125"/>
                </a:cubicBezTo>
                <a:close/>
                <a:moveTo>
                  <a:pt x="7037964" y="0"/>
                </a:moveTo>
                <a:lnTo>
                  <a:pt x="7042969" y="104"/>
                </a:lnTo>
                <a:lnTo>
                  <a:pt x="7042969" y="1079026"/>
                </a:lnTo>
                <a:lnTo>
                  <a:pt x="7041358" y="1087739"/>
                </a:lnTo>
                <a:cubicBezTo>
                  <a:pt x="7037448" y="1109703"/>
                  <a:pt x="7033086" y="1135012"/>
                  <a:pt x="7028222" y="1164197"/>
                </a:cubicBezTo>
                <a:lnTo>
                  <a:pt x="6969228" y="1518158"/>
                </a:lnTo>
                <a:cubicBezTo>
                  <a:pt x="6974144" y="2049100"/>
                  <a:pt x="6970366" y="2580194"/>
                  <a:pt x="6983976" y="3110984"/>
                </a:cubicBezTo>
                <a:cubicBezTo>
                  <a:pt x="6985138" y="3156293"/>
                  <a:pt x="7009602" y="3198560"/>
                  <a:pt x="7013473" y="3243719"/>
                </a:cubicBezTo>
                <a:cubicBezTo>
                  <a:pt x="7024397" y="3371166"/>
                  <a:pt x="7023306" y="3499358"/>
                  <a:pt x="7028222" y="3627178"/>
                </a:cubicBezTo>
                <a:cubicBezTo>
                  <a:pt x="7023306" y="3696004"/>
                  <a:pt x="7021535" y="3765127"/>
                  <a:pt x="7013473" y="3833655"/>
                </a:cubicBezTo>
                <a:cubicBezTo>
                  <a:pt x="7011657" y="3849095"/>
                  <a:pt x="7007348" y="3864965"/>
                  <a:pt x="6998725" y="3877900"/>
                </a:cubicBezTo>
                <a:lnTo>
                  <a:pt x="6956315" y="3920310"/>
                </a:lnTo>
                <a:lnTo>
                  <a:pt x="2938367" y="3920310"/>
                </a:lnTo>
                <a:lnTo>
                  <a:pt x="2861998" y="3913049"/>
                </a:lnTo>
                <a:cubicBezTo>
                  <a:pt x="2829978" y="3911165"/>
                  <a:pt x="2797893" y="3909855"/>
                  <a:pt x="2765938" y="3907397"/>
                </a:cubicBezTo>
                <a:cubicBezTo>
                  <a:pt x="2510162" y="3864766"/>
                  <a:pt x="2917931" y="3929049"/>
                  <a:pt x="2338235" y="3877900"/>
                </a:cubicBezTo>
                <a:cubicBezTo>
                  <a:pt x="2283483" y="3873069"/>
                  <a:pt x="2230080" y="3858235"/>
                  <a:pt x="2176002" y="3848403"/>
                </a:cubicBezTo>
                <a:cubicBezTo>
                  <a:pt x="1979357" y="3853319"/>
                  <a:pt x="1782374" y="3850622"/>
                  <a:pt x="1586067" y="3863152"/>
                </a:cubicBezTo>
                <a:cubicBezTo>
                  <a:pt x="1550350" y="3865432"/>
                  <a:pt x="1517357" y="3883231"/>
                  <a:pt x="1482828" y="3892648"/>
                </a:cubicBezTo>
                <a:cubicBezTo>
                  <a:pt x="1463273" y="3897981"/>
                  <a:pt x="1443325" y="3901828"/>
                  <a:pt x="1423835" y="3907397"/>
                </a:cubicBezTo>
                <a:lnTo>
                  <a:pt x="1385095" y="3920310"/>
                </a:lnTo>
                <a:lnTo>
                  <a:pt x="665469" y="3920310"/>
                </a:lnTo>
                <a:lnTo>
                  <a:pt x="642652" y="3913556"/>
                </a:lnTo>
                <a:cubicBezTo>
                  <a:pt x="632597" y="3911730"/>
                  <a:pt x="622381" y="3910309"/>
                  <a:pt x="612673" y="3907397"/>
                </a:cubicBezTo>
                <a:cubicBezTo>
                  <a:pt x="582892" y="3898463"/>
                  <a:pt x="553860" y="3887174"/>
                  <a:pt x="524183" y="3877900"/>
                </a:cubicBezTo>
                <a:cubicBezTo>
                  <a:pt x="475193" y="3862591"/>
                  <a:pt x="426492" y="3846103"/>
                  <a:pt x="376699" y="3833655"/>
                </a:cubicBezTo>
                <a:cubicBezTo>
                  <a:pt x="-61474" y="3724112"/>
                  <a:pt x="459883" y="3870063"/>
                  <a:pt x="125976" y="3774661"/>
                </a:cubicBezTo>
                <a:cubicBezTo>
                  <a:pt x="106312" y="3754997"/>
                  <a:pt x="88098" y="3733766"/>
                  <a:pt x="66983" y="3715668"/>
                </a:cubicBezTo>
                <a:cubicBezTo>
                  <a:pt x="53525" y="3704132"/>
                  <a:pt x="35272" y="3698705"/>
                  <a:pt x="22738" y="3686171"/>
                </a:cubicBezTo>
                <a:lnTo>
                  <a:pt x="0" y="3652065"/>
                </a:lnTo>
                <a:lnTo>
                  <a:pt x="0" y="3220679"/>
                </a:lnTo>
                <a:lnTo>
                  <a:pt x="6983" y="3213401"/>
                </a:lnTo>
                <a:cubicBezTo>
                  <a:pt x="22513" y="3199347"/>
                  <a:pt x="38378" y="3185567"/>
                  <a:pt x="52235" y="3169978"/>
                </a:cubicBezTo>
                <a:cubicBezTo>
                  <a:pt x="64011" y="3156730"/>
                  <a:pt x="69779" y="3138822"/>
                  <a:pt x="81731" y="3125732"/>
                </a:cubicBezTo>
                <a:cubicBezTo>
                  <a:pt x="173174" y="3025580"/>
                  <a:pt x="286725" y="2943606"/>
                  <a:pt x="361951" y="2830765"/>
                </a:cubicBezTo>
                <a:cubicBezTo>
                  <a:pt x="381615" y="2801268"/>
                  <a:pt x="400614" y="2771316"/>
                  <a:pt x="420944" y="2742274"/>
                </a:cubicBezTo>
                <a:cubicBezTo>
                  <a:pt x="447215" y="2704743"/>
                  <a:pt x="473678" y="2668291"/>
                  <a:pt x="509435" y="2639036"/>
                </a:cubicBezTo>
                <a:cubicBezTo>
                  <a:pt x="547484" y="2607905"/>
                  <a:pt x="588093" y="2580042"/>
                  <a:pt x="627422" y="2550545"/>
                </a:cubicBezTo>
                <a:cubicBezTo>
                  <a:pt x="637254" y="2535797"/>
                  <a:pt x="641528" y="2515094"/>
                  <a:pt x="656918" y="2506300"/>
                </a:cubicBezTo>
                <a:cubicBezTo>
                  <a:pt x="678683" y="2493863"/>
                  <a:pt x="706189" y="2496990"/>
                  <a:pt x="730660" y="2491552"/>
                </a:cubicBezTo>
                <a:cubicBezTo>
                  <a:pt x="824387" y="2470724"/>
                  <a:pt x="801969" y="2474470"/>
                  <a:pt x="783921" y="2477863"/>
                </a:cubicBezTo>
                <a:lnTo>
                  <a:pt x="781265" y="2478375"/>
                </a:lnTo>
                <a:lnTo>
                  <a:pt x="801526" y="2474385"/>
                </a:lnTo>
                <a:cubicBezTo>
                  <a:pt x="815600" y="2471595"/>
                  <a:pt x="835595" y="2467615"/>
                  <a:pt x="863396" y="2462055"/>
                </a:cubicBezTo>
                <a:cubicBezTo>
                  <a:pt x="981383" y="2471887"/>
                  <a:pt x="1099023" y="2487735"/>
                  <a:pt x="1217357" y="2491552"/>
                </a:cubicBezTo>
                <a:cubicBezTo>
                  <a:pt x="1252101" y="2492673"/>
                  <a:pt x="1311449" y="2510341"/>
                  <a:pt x="1320596" y="2476803"/>
                </a:cubicBezTo>
                <a:cubicBezTo>
                  <a:pt x="1362069" y="2324734"/>
                  <a:pt x="1328984" y="2161058"/>
                  <a:pt x="1350093" y="2004855"/>
                </a:cubicBezTo>
                <a:cubicBezTo>
                  <a:pt x="1353932" y="1976448"/>
                  <a:pt x="1379590" y="1955694"/>
                  <a:pt x="1394338" y="1931113"/>
                </a:cubicBezTo>
                <a:cubicBezTo>
                  <a:pt x="1414002" y="1862287"/>
                  <a:pt x="1423711" y="1789800"/>
                  <a:pt x="1453331" y="1724636"/>
                </a:cubicBezTo>
                <a:cubicBezTo>
                  <a:pt x="1472996" y="1681373"/>
                  <a:pt x="1555431" y="1586555"/>
                  <a:pt x="1600815" y="1547655"/>
                </a:cubicBezTo>
                <a:cubicBezTo>
                  <a:pt x="1614273" y="1536119"/>
                  <a:pt x="1629206" y="1526085"/>
                  <a:pt x="1645060" y="1518158"/>
                </a:cubicBezTo>
                <a:cubicBezTo>
                  <a:pt x="1658965" y="1511206"/>
                  <a:pt x="1674010" y="1506191"/>
                  <a:pt x="1689305" y="1503410"/>
                </a:cubicBezTo>
                <a:cubicBezTo>
                  <a:pt x="1782344" y="1486494"/>
                  <a:pt x="1876118" y="1473913"/>
                  <a:pt x="1969525" y="1459165"/>
                </a:cubicBezTo>
                <a:cubicBezTo>
                  <a:pt x="1984273" y="1454249"/>
                  <a:pt x="2003926" y="1456448"/>
                  <a:pt x="2013770" y="1444416"/>
                </a:cubicBezTo>
                <a:cubicBezTo>
                  <a:pt x="2156683" y="1269743"/>
                  <a:pt x="2072859" y="1355640"/>
                  <a:pt x="2117009" y="1223190"/>
                </a:cubicBezTo>
                <a:cubicBezTo>
                  <a:pt x="2123961" y="1202333"/>
                  <a:pt x="2138340" y="1184610"/>
                  <a:pt x="2146505" y="1164197"/>
                </a:cubicBezTo>
                <a:cubicBezTo>
                  <a:pt x="2158052" y="1135329"/>
                  <a:pt x="2160005" y="1102368"/>
                  <a:pt x="2176002" y="1075707"/>
                </a:cubicBezTo>
                <a:cubicBezTo>
                  <a:pt x="2190862" y="1050941"/>
                  <a:pt x="2220205" y="978183"/>
                  <a:pt x="2264493" y="972468"/>
                </a:cubicBezTo>
                <a:cubicBezTo>
                  <a:pt x="2401360" y="954808"/>
                  <a:pt x="2539796" y="952803"/>
                  <a:pt x="2677447" y="942971"/>
                </a:cubicBezTo>
                <a:cubicBezTo>
                  <a:pt x="2692196" y="933139"/>
                  <a:pt x="2706303" y="922268"/>
                  <a:pt x="2721693" y="913474"/>
                </a:cubicBezTo>
                <a:cubicBezTo>
                  <a:pt x="2740782" y="902566"/>
                  <a:pt x="2762796" y="896757"/>
                  <a:pt x="2780686" y="883978"/>
                </a:cubicBezTo>
                <a:cubicBezTo>
                  <a:pt x="2837895" y="843114"/>
                  <a:pt x="2807210" y="837776"/>
                  <a:pt x="2869176" y="810236"/>
                </a:cubicBezTo>
                <a:cubicBezTo>
                  <a:pt x="2897589" y="797608"/>
                  <a:pt x="2928798" y="792287"/>
                  <a:pt x="2957667" y="780739"/>
                </a:cubicBezTo>
                <a:cubicBezTo>
                  <a:pt x="2975799" y="773486"/>
                  <a:pt x="3034528" y="737549"/>
                  <a:pt x="3060905" y="736494"/>
                </a:cubicBezTo>
                <a:cubicBezTo>
                  <a:pt x="3291831" y="727257"/>
                  <a:pt x="3523022" y="726661"/>
                  <a:pt x="3754080" y="721745"/>
                </a:cubicBezTo>
                <a:cubicBezTo>
                  <a:pt x="3902668" y="684599"/>
                  <a:pt x="3691006" y="734715"/>
                  <a:pt x="3945809" y="692248"/>
                </a:cubicBezTo>
                <a:cubicBezTo>
                  <a:pt x="3975011" y="687381"/>
                  <a:pt x="4026920" y="660647"/>
                  <a:pt x="4049047" y="648003"/>
                </a:cubicBezTo>
                <a:cubicBezTo>
                  <a:pt x="4064437" y="639209"/>
                  <a:pt x="4077095" y="625706"/>
                  <a:pt x="4093293" y="618507"/>
                </a:cubicBezTo>
                <a:cubicBezTo>
                  <a:pt x="4121706" y="605879"/>
                  <a:pt x="4152286" y="598842"/>
                  <a:pt x="4181783" y="589010"/>
                </a:cubicBezTo>
                <a:cubicBezTo>
                  <a:pt x="4216196" y="564429"/>
                  <a:pt x="4246699" y="533152"/>
                  <a:pt x="4285022" y="515268"/>
                </a:cubicBezTo>
                <a:cubicBezTo>
                  <a:pt x="4321758" y="498124"/>
                  <a:pt x="4363898" y="496438"/>
                  <a:pt x="4403009" y="485771"/>
                </a:cubicBezTo>
                <a:cubicBezTo>
                  <a:pt x="4418007" y="481681"/>
                  <a:pt x="4432506" y="475939"/>
                  <a:pt x="4447254" y="471023"/>
                </a:cubicBezTo>
                <a:cubicBezTo>
                  <a:pt x="4670595" y="478002"/>
                  <a:pt x="4979048" y="500413"/>
                  <a:pt x="5214170" y="471023"/>
                </a:cubicBezTo>
                <a:cubicBezTo>
                  <a:pt x="5235986" y="468296"/>
                  <a:pt x="5253073" y="450455"/>
                  <a:pt x="5273164" y="441526"/>
                </a:cubicBezTo>
                <a:cubicBezTo>
                  <a:pt x="5413089" y="379337"/>
                  <a:pt x="5276900" y="445529"/>
                  <a:pt x="5450144" y="382532"/>
                </a:cubicBezTo>
                <a:cubicBezTo>
                  <a:pt x="5470806" y="375019"/>
                  <a:pt x="5488476" y="360549"/>
                  <a:pt x="5509138" y="353036"/>
                </a:cubicBezTo>
                <a:cubicBezTo>
                  <a:pt x="5679975" y="290914"/>
                  <a:pt x="5550114" y="356966"/>
                  <a:pt x="5759860" y="294042"/>
                </a:cubicBezTo>
                <a:cubicBezTo>
                  <a:pt x="5810575" y="278827"/>
                  <a:pt x="5856888" y="251102"/>
                  <a:pt x="5907344" y="235048"/>
                </a:cubicBezTo>
                <a:cubicBezTo>
                  <a:pt x="6036595" y="193923"/>
                  <a:pt x="6128351" y="183465"/>
                  <a:pt x="6261305" y="161307"/>
                </a:cubicBezTo>
                <a:cubicBezTo>
                  <a:pt x="6314233" y="143664"/>
                  <a:pt x="6352281" y="130844"/>
                  <a:pt x="6379008" y="121750"/>
                </a:cubicBezTo>
                <a:lnTo>
                  <a:pt x="6406219" y="112423"/>
                </a:lnTo>
                <a:lnTo>
                  <a:pt x="6384191" y="121281"/>
                </a:lnTo>
                <a:cubicBezTo>
                  <a:pt x="6363564" y="130780"/>
                  <a:pt x="6369219" y="134328"/>
                  <a:pt x="6497280" y="102313"/>
                </a:cubicBezTo>
                <a:cubicBezTo>
                  <a:pt x="6708418" y="49529"/>
                  <a:pt x="6418448" y="94975"/>
                  <a:pt x="6659512" y="43319"/>
                </a:cubicBezTo>
                <a:cubicBezTo>
                  <a:pt x="6696044" y="35491"/>
                  <a:pt x="6900708" y="16250"/>
                  <a:pt x="6924983" y="13823"/>
                </a:cubicBezTo>
                <a:cubicBezTo>
                  <a:pt x="6956938" y="16281"/>
                  <a:pt x="7000304" y="4608"/>
                  <a:pt x="7037964" y="0"/>
                </a:cubicBezTo>
                <a:close/>
              </a:path>
            </a:pathLst>
          </a:custGeom>
          <a:effectLst>
            <a:softEdge rad="635000"/>
          </a:effectLst>
        </p:spPr>
      </p:pic>
      <p:sp>
        <p:nvSpPr>
          <p:cNvPr id="2" name="Rectangle 1"/>
          <p:cNvSpPr/>
          <p:nvPr/>
        </p:nvSpPr>
        <p:spPr>
          <a:xfrm>
            <a:off x="1549626" y="719607"/>
            <a:ext cx="3272050" cy="830997"/>
          </a:xfrm>
          <a:prstGeom prst="rect">
            <a:avLst/>
          </a:prstGeom>
        </p:spPr>
        <p:txBody>
          <a:bodyPr wrap="none">
            <a:spAutoFit/>
          </a:bodyPr>
          <a:lstStyle/>
          <a:p>
            <a:pPr algn="just">
              <a:lnSpc>
                <a:spcPct val="150000"/>
              </a:lnSpc>
              <a:spcAft>
                <a:spcPts val="0"/>
              </a:spcAft>
            </a:pPr>
            <a:r>
              <a:rPr lang="en-US" sz="3200" b="1">
                <a:solidFill>
                  <a:schemeClr val="accent6">
                    <a:lumMod val="50000"/>
                  </a:schemeClr>
                </a:solidFill>
                <a:latin typeface="Times New Roman" panose="02020603050405020304" pitchFamily="18" charset="0"/>
                <a:ea typeface="Calibri" panose="020F0502020204030204" pitchFamily="34" charset="0"/>
              </a:rPr>
              <a:t>Tìm</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hiểu</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văn</a:t>
            </a:r>
            <a:r>
              <a:rPr lang="en-US" sz="3200" b="1" dirty="0">
                <a:solidFill>
                  <a:schemeClr val="accent6">
                    <a:lumMod val="50000"/>
                  </a:schemeClr>
                </a:solidFill>
                <a:latin typeface="Times New Roman" panose="02020603050405020304" pitchFamily="18" charset="0"/>
                <a:ea typeface="Calibri" panose="020F0502020204030204" pitchFamily="34" charset="0"/>
              </a:rPr>
              <a:t> </a:t>
            </a:r>
            <a:r>
              <a:rPr lang="en-US" sz="3200" b="1" dirty="0" err="1">
                <a:solidFill>
                  <a:schemeClr val="accent6">
                    <a:lumMod val="50000"/>
                  </a:schemeClr>
                </a:solidFill>
                <a:latin typeface="Times New Roman" panose="02020603050405020304" pitchFamily="18" charset="0"/>
                <a:ea typeface="Calibri" panose="020F0502020204030204" pitchFamily="34" charset="0"/>
              </a:rPr>
              <a:t>bản</a:t>
            </a:r>
            <a:endParaRPr lang="en-US" sz="3200" dirty="0">
              <a:solidFill>
                <a:schemeClr val="accent6">
                  <a:lumMod val="50000"/>
                </a:schemeClr>
              </a:solidFill>
              <a:effectLst/>
              <a:latin typeface="Times New Roman" panose="02020603050405020304" pitchFamily="18" charset="0"/>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01326154"/>
              </p:ext>
            </p:extLst>
          </p:nvPr>
        </p:nvGraphicFramePr>
        <p:xfrm>
          <a:off x="660400" y="2240715"/>
          <a:ext cx="10833100" cy="3840480"/>
        </p:xfrm>
        <a:graphic>
          <a:graphicData uri="http://schemas.openxmlformats.org/drawingml/2006/table">
            <a:tbl>
              <a:tblPr firstRow="1" firstCol="1" bandRow="1"/>
              <a:tblGrid>
                <a:gridCol w="4048433">
                  <a:extLst>
                    <a:ext uri="{9D8B030D-6E8A-4147-A177-3AD203B41FA5}">
                      <a16:colId xmlns:a16="http://schemas.microsoft.com/office/drawing/2014/main" xmlns="" val="736104987"/>
                    </a:ext>
                  </a:extLst>
                </a:gridCol>
                <a:gridCol w="6784667">
                  <a:extLst>
                    <a:ext uri="{9D8B030D-6E8A-4147-A177-3AD203B41FA5}">
                      <a16:colId xmlns:a16="http://schemas.microsoft.com/office/drawing/2014/main" xmlns="" val="3828205731"/>
                    </a:ext>
                  </a:extLst>
                </a:gridCol>
              </a:tblGrid>
              <a:tr h="0">
                <a:tc gridSpan="2">
                  <a:txBody>
                    <a:bodyPr/>
                    <a:lstStyle/>
                    <a:p>
                      <a:pPr algn="just">
                        <a:lnSpc>
                          <a:spcPct val="150000"/>
                        </a:lnSpc>
                        <a:spcAft>
                          <a:spcPts val="0"/>
                        </a:spcAft>
                      </a:pPr>
                      <a:r>
                        <a:rPr lang="vi-VN" sz="2800" b="1" dirty="0">
                          <a:effectLst/>
                          <a:highlight>
                            <a:srgbClr val="FFFF00"/>
                          </a:highlight>
                          <a:latin typeface="Times New Roman" panose="02020603050405020304" pitchFamily="18" charset="0"/>
                          <a:ea typeface="Times New Roman" panose="02020603050405020304" pitchFamily="18" charset="0"/>
                        </a:rPr>
                        <a:t>Tác giả Ba-sô</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xmlns="" val="500702029"/>
                  </a:ext>
                </a:extLst>
              </a:tr>
              <a:tr h="0">
                <a:tc>
                  <a:txBody>
                    <a:bodyPr/>
                    <a:lstStyle/>
                    <a:p>
                      <a:pPr algn="just">
                        <a:lnSpc>
                          <a:spcPct val="150000"/>
                        </a:lnSpc>
                        <a:spcAft>
                          <a:spcPts val="0"/>
                        </a:spcAft>
                      </a:pPr>
                      <a:r>
                        <a:rPr lang="vi-VN" sz="2800" b="1">
                          <a:effectLst/>
                          <a:latin typeface="Times New Roman" panose="02020603050405020304" pitchFamily="18" charset="0"/>
                          <a:ea typeface="Times New Roman" panose="02020603050405020304" pitchFamily="18" charset="0"/>
                        </a:rPr>
                        <a:t>Thời gian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0041402"/>
                  </a:ext>
                </a:extLst>
              </a:tr>
              <a:tr h="0">
                <a:tc>
                  <a:txBody>
                    <a:bodyPr/>
                    <a:lstStyle/>
                    <a:p>
                      <a:pPr algn="just">
                        <a:lnSpc>
                          <a:spcPct val="150000"/>
                        </a:lnSpc>
                        <a:spcAft>
                          <a:spcPts val="0"/>
                        </a:spcAft>
                      </a:pPr>
                      <a:r>
                        <a:rPr lang="vi-VN" sz="2800" b="1">
                          <a:effectLst/>
                          <a:latin typeface="Times New Roman" panose="02020603050405020304" pitchFamily="18" charset="0"/>
                          <a:ea typeface="Times New Roman" panose="02020603050405020304" pitchFamily="18" charset="0"/>
                        </a:rPr>
                        <a:t>Không gian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39691718"/>
                  </a:ext>
                </a:extLst>
              </a:tr>
              <a:tr h="0">
                <a:tc>
                  <a:txBody>
                    <a:bodyPr/>
                    <a:lstStyle/>
                    <a:p>
                      <a:pPr algn="just">
                        <a:lnSpc>
                          <a:spcPct val="150000"/>
                        </a:lnSpc>
                        <a:spcAft>
                          <a:spcPts val="0"/>
                        </a:spcAft>
                      </a:pPr>
                      <a:r>
                        <a:rPr lang="vi-VN" sz="2800" b="1">
                          <a:effectLst/>
                          <a:latin typeface="Times New Roman" panose="02020603050405020304" pitchFamily="18" charset="0"/>
                          <a:ea typeface="Times New Roman" panose="02020603050405020304" pitchFamily="18" charset="0"/>
                        </a:rPr>
                        <a:t>Hình ảnh thơ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7876442"/>
                  </a:ext>
                </a:extLst>
              </a:tr>
              <a:tr h="0">
                <a:tc>
                  <a:txBody>
                    <a:bodyPr/>
                    <a:lstStyle/>
                    <a:p>
                      <a:pPr algn="just">
                        <a:lnSpc>
                          <a:spcPct val="150000"/>
                        </a:lnSpc>
                        <a:spcAft>
                          <a:spcPts val="0"/>
                        </a:spcAft>
                      </a:pPr>
                      <a:r>
                        <a:rPr lang="vi-VN" sz="2800" b="1">
                          <a:effectLst/>
                          <a:latin typeface="Times New Roman" panose="02020603050405020304" pitchFamily="18" charset="0"/>
                          <a:ea typeface="Times New Roman" panose="02020603050405020304" pitchFamily="18" charset="0"/>
                        </a:rPr>
                        <a:t>Xúc cảm</a:t>
                      </a:r>
                      <a:r>
                        <a:rPr lang="en-US" sz="2800" b="1">
                          <a:effectLst/>
                          <a:latin typeface="Times New Roman" panose="02020603050405020304" pitchFamily="18" charset="0"/>
                          <a:ea typeface="Times New Roman" panose="02020603050405020304" pitchFamily="18" charset="0"/>
                        </a:rPr>
                        <a:t> của</a:t>
                      </a:r>
                      <a:r>
                        <a:rPr lang="vi-VN" sz="2800" b="1">
                          <a:effectLst/>
                          <a:latin typeface="Times New Roman" panose="02020603050405020304" pitchFamily="18" charset="0"/>
                          <a:ea typeface="Times New Roman" panose="02020603050405020304" pitchFamily="18" charset="0"/>
                        </a:rPr>
                        <a:t> thi nhân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a:solidFill>
                            <a:srgbClr val="FF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22174263"/>
                  </a:ext>
                </a:extLst>
              </a:tr>
              <a:tr h="0">
                <a:tc>
                  <a:txBody>
                    <a:bodyPr/>
                    <a:lstStyle/>
                    <a:p>
                      <a:pPr algn="just">
                        <a:lnSpc>
                          <a:spcPct val="150000"/>
                        </a:lnSpc>
                        <a:spcAft>
                          <a:spcPts val="0"/>
                        </a:spcAft>
                      </a:pPr>
                      <a:r>
                        <a:rPr lang="vi-VN" sz="2800" b="1">
                          <a:effectLst/>
                          <a:latin typeface="Times New Roman" panose="02020603050405020304" pitchFamily="18" charset="0"/>
                          <a:ea typeface="Times New Roman" panose="02020603050405020304" pitchFamily="18" charset="0"/>
                        </a:rPr>
                        <a:t>Nhận xét vẻ đẹp bài thơ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71453820"/>
                  </a:ext>
                </a:extLst>
              </a:tr>
            </a:tbl>
          </a:graphicData>
        </a:graphic>
      </p:graphicFrame>
      <p:sp>
        <p:nvSpPr>
          <p:cNvPr id="13" name="Rectangle 12"/>
          <p:cNvSpPr/>
          <p:nvPr/>
        </p:nvSpPr>
        <p:spPr>
          <a:xfrm>
            <a:off x="1117741" y="1429124"/>
            <a:ext cx="1803699" cy="584775"/>
          </a:xfrm>
          <a:prstGeom prst="rect">
            <a:avLst/>
          </a:prstGeom>
        </p:spPr>
        <p:txBody>
          <a:bodyPr wrap="none">
            <a:spAutoFit/>
          </a:bodyPr>
          <a:lstStyle/>
          <a:p>
            <a:pPr algn="just">
              <a:spcAft>
                <a:spcPts val="0"/>
              </a:spcAft>
            </a:pPr>
            <a:r>
              <a:rPr lang="en-US" sz="3200" b="1" dirty="0">
                <a:solidFill>
                  <a:srgbClr val="FF0000"/>
                </a:solidFill>
                <a:latin typeface="Times New Roman" panose="02020603050405020304" pitchFamily="18" charset="0"/>
                <a:ea typeface="Calibri" panose="020F0502020204030204" pitchFamily="34" charset="0"/>
              </a:rPr>
              <a:t>2.1. </a:t>
            </a:r>
            <a:r>
              <a:rPr lang="vi-VN" sz="3200" b="1" dirty="0">
                <a:solidFill>
                  <a:srgbClr val="FF0000"/>
                </a:solidFill>
                <a:latin typeface="Times New Roman" panose="02020603050405020304" pitchFamily="18" charset="0"/>
                <a:ea typeface="Calibri" panose="020F0502020204030204" pitchFamily="34" charset="0"/>
              </a:rPr>
              <a:t>Bài 1</a:t>
            </a:r>
            <a:endParaRPr lang="en-US" sz="3200" dirty="0">
              <a:solidFill>
                <a:srgbClr val="FF0000"/>
              </a:solidFill>
              <a:effectLst/>
              <a:latin typeface="Times New Roman" panose="02020603050405020304" pitchFamily="18" charset="0"/>
              <a:ea typeface="Calibri" panose="020F0502020204030204" pitchFamily="34" charset="0"/>
            </a:endParaRPr>
          </a:p>
        </p:txBody>
      </p:sp>
      <p:sp>
        <p:nvSpPr>
          <p:cNvPr id="14" name="Rectangle 13"/>
          <p:cNvSpPr/>
          <p:nvPr/>
        </p:nvSpPr>
        <p:spPr>
          <a:xfrm>
            <a:off x="4932799" y="1337420"/>
            <a:ext cx="2339102" cy="742511"/>
          </a:xfrm>
          <a:prstGeom prst="rect">
            <a:avLst/>
          </a:prstGeom>
        </p:spPr>
        <p:txBody>
          <a:bodyPr wrap="none">
            <a:spAutoFit/>
          </a:bodyPr>
          <a:lstStyle/>
          <a:p>
            <a:pPr lvl="0" algn="just">
              <a:lnSpc>
                <a:spcPct val="150000"/>
              </a:lnSpc>
            </a:pPr>
            <a:r>
              <a:rPr lang="en-US" sz="3200" b="1" dirty="0" err="1">
                <a:solidFill>
                  <a:prstClr val="black"/>
                </a:solidFill>
                <a:highlight>
                  <a:srgbClr val="FFFF00"/>
                </a:highlight>
                <a:latin typeface="Times New Roman" panose="02020603050405020304" pitchFamily="18" charset="0"/>
                <a:ea typeface="Times New Roman" panose="02020603050405020304" pitchFamily="18" charset="0"/>
              </a:rPr>
              <a:t>Nhóm</a:t>
            </a:r>
            <a:r>
              <a:rPr lang="en-US" sz="3200" b="1" dirty="0">
                <a:solidFill>
                  <a:prstClr val="black"/>
                </a:solidFill>
                <a:highlight>
                  <a:srgbClr val="FFFF00"/>
                </a:highlight>
                <a:latin typeface="Times New Roman" panose="02020603050405020304" pitchFamily="18" charset="0"/>
                <a:ea typeface="Times New Roman" panose="02020603050405020304" pitchFamily="18" charset="0"/>
              </a:rPr>
              <a:t> </a:t>
            </a:r>
            <a:r>
              <a:rPr lang="vi-VN" sz="3200" b="1" dirty="0">
                <a:solidFill>
                  <a:prstClr val="black"/>
                </a:solidFill>
                <a:highlight>
                  <a:srgbClr val="FFFF00"/>
                </a:highlight>
                <a:latin typeface="Times New Roman" panose="02020603050405020304" pitchFamily="18" charset="0"/>
                <a:ea typeface="Times New Roman" panose="02020603050405020304" pitchFamily="18" charset="0"/>
              </a:rPr>
              <a:t>Ba-sô</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4484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4782" b="8010"/>
          <a:stretch/>
        </p:blipFill>
        <p:spPr>
          <a:xfrm>
            <a:off x="4386211" y="176980"/>
            <a:ext cx="3406877" cy="953320"/>
          </a:xfrm>
          <a:prstGeom prst="rect">
            <a:avLst/>
          </a:prstGeom>
        </p:spPr>
      </p:pic>
      <p:grpSp>
        <p:nvGrpSpPr>
          <p:cNvPr id="13" name="Group 12"/>
          <p:cNvGrpSpPr/>
          <p:nvPr/>
        </p:nvGrpSpPr>
        <p:grpSpPr>
          <a:xfrm>
            <a:off x="452455" y="1061269"/>
            <a:ext cx="9089751" cy="5538495"/>
            <a:chOff x="1484843" y="836122"/>
            <a:chExt cx="8390821" cy="5538495"/>
          </a:xfrm>
        </p:grpSpPr>
        <p:sp>
          <p:nvSpPr>
            <p:cNvPr id="14" name="Rectangle 13"/>
            <p:cNvSpPr/>
            <p:nvPr/>
          </p:nvSpPr>
          <p:spPr>
            <a:xfrm>
              <a:off x="1484843" y="836122"/>
              <a:ext cx="5150801" cy="5150801"/>
            </a:xfrm>
            <a:prstGeom prst="rect">
              <a:avLst/>
            </a:prstGeom>
            <a:blipFill>
              <a:blip r:embed="rId3"/>
              <a:srcRect/>
              <a:stretch>
                <a:fillRect l="-6000" r="-6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Oval 14"/>
            <p:cNvSpPr/>
            <p:nvPr/>
          </p:nvSpPr>
          <p:spPr>
            <a:xfrm>
              <a:off x="6458412" y="5809691"/>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Rectangle 15"/>
            <p:cNvSpPr/>
            <p:nvPr/>
          </p:nvSpPr>
          <p:spPr>
            <a:xfrm>
              <a:off x="6743977" y="836122"/>
              <a:ext cx="3131687" cy="3131687"/>
            </a:xfrm>
            <a:prstGeom prst="rect">
              <a:avLst/>
            </a:prstGeom>
            <a:blipFill>
              <a:blip r:embed="rId4"/>
              <a:srcRect/>
              <a:stretch>
                <a:fillRect l="-9000" r="-9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16"/>
            <p:cNvSpPr/>
            <p:nvPr/>
          </p:nvSpPr>
          <p:spPr>
            <a:xfrm>
              <a:off x="9565508" y="3790577"/>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Oval 17"/>
            <p:cNvSpPr/>
            <p:nvPr/>
          </p:nvSpPr>
          <p:spPr>
            <a:xfrm>
              <a:off x="9698432" y="3790577"/>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ctangle 18"/>
            <p:cNvSpPr/>
            <p:nvPr/>
          </p:nvSpPr>
          <p:spPr>
            <a:xfrm>
              <a:off x="7964717" y="4075976"/>
              <a:ext cx="1910947" cy="1910947"/>
            </a:xfrm>
            <a:prstGeom prst="rect">
              <a:avLst/>
            </a:prstGeom>
            <a:blipFill>
              <a:blip r:embed="rId5"/>
              <a:srcRect/>
              <a:stretch>
                <a:fillRect l="-29000" r="-29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Oval 19"/>
            <p:cNvSpPr/>
            <p:nvPr/>
          </p:nvSpPr>
          <p:spPr>
            <a:xfrm>
              <a:off x="9499046" y="5809691"/>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Oval 20"/>
            <p:cNvSpPr/>
            <p:nvPr/>
          </p:nvSpPr>
          <p:spPr>
            <a:xfrm>
              <a:off x="9598739" y="5709998"/>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9698432" y="5610305"/>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Rectangle 22"/>
            <p:cNvSpPr/>
            <p:nvPr/>
          </p:nvSpPr>
          <p:spPr>
            <a:xfrm>
              <a:off x="6743977" y="4874350"/>
              <a:ext cx="1112573" cy="1112573"/>
            </a:xfrm>
            <a:prstGeom prst="rect">
              <a:avLst/>
            </a:prstGeom>
            <a:blipFill>
              <a:blip r:embed="rId6"/>
              <a:srcRect/>
              <a:stretch>
                <a:fillRect t="-15000" b="-15000"/>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Oval 23"/>
            <p:cNvSpPr/>
            <p:nvPr/>
          </p:nvSpPr>
          <p:spPr>
            <a:xfrm>
              <a:off x="7546394" y="5676767"/>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Oval 24"/>
            <p:cNvSpPr/>
            <p:nvPr/>
          </p:nvSpPr>
          <p:spPr>
            <a:xfrm>
              <a:off x="7679318" y="5676767"/>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7546394" y="5809691"/>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Oval 26"/>
            <p:cNvSpPr/>
            <p:nvPr/>
          </p:nvSpPr>
          <p:spPr>
            <a:xfrm>
              <a:off x="7679318" y="5809691"/>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Oval 28"/>
            <p:cNvSpPr/>
            <p:nvPr/>
          </p:nvSpPr>
          <p:spPr>
            <a:xfrm>
              <a:off x="7479932" y="4583800"/>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7579625" y="4484107"/>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2" name="Oval 31"/>
            <p:cNvSpPr/>
            <p:nvPr/>
          </p:nvSpPr>
          <p:spPr>
            <a:xfrm>
              <a:off x="7479932" y="4384414"/>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Oval 32"/>
            <p:cNvSpPr/>
            <p:nvPr/>
          </p:nvSpPr>
          <p:spPr>
            <a:xfrm>
              <a:off x="7679318" y="4583800"/>
              <a:ext cx="88615"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Oval 33"/>
            <p:cNvSpPr/>
            <p:nvPr/>
          </p:nvSpPr>
          <p:spPr>
            <a:xfrm>
              <a:off x="8324041" y="6136462"/>
              <a:ext cx="8827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Freeform 34"/>
            <p:cNvSpPr/>
            <p:nvPr/>
          </p:nvSpPr>
          <p:spPr>
            <a:xfrm>
              <a:off x="8412311" y="5986923"/>
              <a:ext cx="89648" cy="387694"/>
            </a:xfrm>
            <a:custGeom>
              <a:avLst/>
              <a:gdLst>
                <a:gd name="connsiteX0" fmla="*/ 0 w 89648"/>
                <a:gd name="connsiteY0" fmla="*/ 0 h 387694"/>
                <a:gd name="connsiteX1" fmla="*/ 89648 w 89648"/>
                <a:gd name="connsiteY1" fmla="*/ 0 h 387694"/>
                <a:gd name="connsiteX2" fmla="*/ 89648 w 89648"/>
                <a:gd name="connsiteY2" fmla="*/ 387694 h 387694"/>
                <a:gd name="connsiteX3" fmla="*/ 0 w 89648"/>
                <a:gd name="connsiteY3" fmla="*/ 387694 h 387694"/>
                <a:gd name="connsiteX4" fmla="*/ 0 w 89648"/>
                <a:gd name="connsiteY4" fmla="*/ 0 h 3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7694">
                  <a:moveTo>
                    <a:pt x="0" y="0"/>
                  </a:moveTo>
                  <a:lnTo>
                    <a:pt x="89648" y="0"/>
                  </a:lnTo>
                  <a:lnTo>
                    <a:pt x="89648" y="387694"/>
                  </a:lnTo>
                  <a:lnTo>
                    <a:pt x="0" y="3876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36" name="Oval 35"/>
            <p:cNvSpPr/>
            <p:nvPr/>
          </p:nvSpPr>
          <p:spPr>
            <a:xfrm>
              <a:off x="8501960" y="6136462"/>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Oval 36"/>
            <p:cNvSpPr/>
            <p:nvPr/>
          </p:nvSpPr>
          <p:spPr>
            <a:xfrm>
              <a:off x="8634469" y="6136462"/>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Freeform 37"/>
            <p:cNvSpPr/>
            <p:nvPr/>
          </p:nvSpPr>
          <p:spPr>
            <a:xfrm>
              <a:off x="8722636" y="5986923"/>
              <a:ext cx="89648" cy="387694"/>
            </a:xfrm>
            <a:custGeom>
              <a:avLst/>
              <a:gdLst>
                <a:gd name="connsiteX0" fmla="*/ 0 w 89648"/>
                <a:gd name="connsiteY0" fmla="*/ 0 h 387694"/>
                <a:gd name="connsiteX1" fmla="*/ 89648 w 89648"/>
                <a:gd name="connsiteY1" fmla="*/ 0 h 387694"/>
                <a:gd name="connsiteX2" fmla="*/ 89648 w 89648"/>
                <a:gd name="connsiteY2" fmla="*/ 387694 h 387694"/>
                <a:gd name="connsiteX3" fmla="*/ 0 w 89648"/>
                <a:gd name="connsiteY3" fmla="*/ 387694 h 387694"/>
                <a:gd name="connsiteX4" fmla="*/ 0 w 89648"/>
                <a:gd name="connsiteY4" fmla="*/ 0 h 3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7694">
                  <a:moveTo>
                    <a:pt x="0" y="0"/>
                  </a:moveTo>
                  <a:lnTo>
                    <a:pt x="89648" y="0"/>
                  </a:lnTo>
                  <a:lnTo>
                    <a:pt x="89648" y="387694"/>
                  </a:lnTo>
                  <a:lnTo>
                    <a:pt x="0" y="3876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39" name="Oval 38"/>
            <p:cNvSpPr/>
            <p:nvPr/>
          </p:nvSpPr>
          <p:spPr>
            <a:xfrm>
              <a:off x="8812285" y="6236155"/>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Oval 39"/>
            <p:cNvSpPr/>
            <p:nvPr/>
          </p:nvSpPr>
          <p:spPr>
            <a:xfrm>
              <a:off x="8911649" y="6136462"/>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 name="Oval 40"/>
            <p:cNvSpPr/>
            <p:nvPr/>
          </p:nvSpPr>
          <p:spPr>
            <a:xfrm>
              <a:off x="9011012" y="6036769"/>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Freeform 41"/>
            <p:cNvSpPr/>
            <p:nvPr/>
          </p:nvSpPr>
          <p:spPr>
            <a:xfrm>
              <a:off x="9099163" y="5986923"/>
              <a:ext cx="89648" cy="387694"/>
            </a:xfrm>
            <a:custGeom>
              <a:avLst/>
              <a:gdLst>
                <a:gd name="connsiteX0" fmla="*/ 0 w 89648"/>
                <a:gd name="connsiteY0" fmla="*/ 0 h 387694"/>
                <a:gd name="connsiteX1" fmla="*/ 89648 w 89648"/>
                <a:gd name="connsiteY1" fmla="*/ 0 h 387694"/>
                <a:gd name="connsiteX2" fmla="*/ 89648 w 89648"/>
                <a:gd name="connsiteY2" fmla="*/ 387694 h 387694"/>
                <a:gd name="connsiteX3" fmla="*/ 0 w 89648"/>
                <a:gd name="connsiteY3" fmla="*/ 387694 h 387694"/>
                <a:gd name="connsiteX4" fmla="*/ 0 w 89648"/>
                <a:gd name="connsiteY4" fmla="*/ 0 h 3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7694">
                  <a:moveTo>
                    <a:pt x="0" y="0"/>
                  </a:moveTo>
                  <a:lnTo>
                    <a:pt x="89648" y="0"/>
                  </a:lnTo>
                  <a:lnTo>
                    <a:pt x="89648" y="387694"/>
                  </a:lnTo>
                  <a:lnTo>
                    <a:pt x="0" y="3876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43" name="Oval 42"/>
            <p:cNvSpPr/>
            <p:nvPr/>
          </p:nvSpPr>
          <p:spPr>
            <a:xfrm>
              <a:off x="9188812" y="6070000"/>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Oval 43"/>
            <p:cNvSpPr/>
            <p:nvPr/>
          </p:nvSpPr>
          <p:spPr>
            <a:xfrm>
              <a:off x="9321321" y="6070000"/>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Oval 44"/>
            <p:cNvSpPr/>
            <p:nvPr/>
          </p:nvSpPr>
          <p:spPr>
            <a:xfrm>
              <a:off x="9188812" y="6202924"/>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Oval 45"/>
            <p:cNvSpPr/>
            <p:nvPr/>
          </p:nvSpPr>
          <p:spPr>
            <a:xfrm>
              <a:off x="9321321" y="6202924"/>
              <a:ext cx="88166"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Freeform 46"/>
            <p:cNvSpPr/>
            <p:nvPr/>
          </p:nvSpPr>
          <p:spPr>
            <a:xfrm>
              <a:off x="9409488" y="5986923"/>
              <a:ext cx="89648" cy="387694"/>
            </a:xfrm>
            <a:custGeom>
              <a:avLst/>
              <a:gdLst>
                <a:gd name="connsiteX0" fmla="*/ 0 w 89648"/>
                <a:gd name="connsiteY0" fmla="*/ 0 h 387694"/>
                <a:gd name="connsiteX1" fmla="*/ 89648 w 89648"/>
                <a:gd name="connsiteY1" fmla="*/ 0 h 387694"/>
                <a:gd name="connsiteX2" fmla="*/ 89648 w 89648"/>
                <a:gd name="connsiteY2" fmla="*/ 387694 h 387694"/>
                <a:gd name="connsiteX3" fmla="*/ 0 w 89648"/>
                <a:gd name="connsiteY3" fmla="*/ 387694 h 387694"/>
                <a:gd name="connsiteX4" fmla="*/ 0 w 89648"/>
                <a:gd name="connsiteY4" fmla="*/ 0 h 3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7694">
                  <a:moveTo>
                    <a:pt x="0" y="0"/>
                  </a:moveTo>
                  <a:lnTo>
                    <a:pt x="89648" y="0"/>
                  </a:lnTo>
                  <a:lnTo>
                    <a:pt x="89648" y="387694"/>
                  </a:lnTo>
                  <a:lnTo>
                    <a:pt x="0" y="3876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sp>
          <p:nvSpPr>
            <p:cNvPr id="48" name="Oval 47"/>
            <p:cNvSpPr/>
            <p:nvPr/>
          </p:nvSpPr>
          <p:spPr>
            <a:xfrm>
              <a:off x="9499137" y="6236155"/>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9" name="Oval 48"/>
            <p:cNvSpPr/>
            <p:nvPr/>
          </p:nvSpPr>
          <p:spPr>
            <a:xfrm>
              <a:off x="9598501" y="6136462"/>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0" name="Oval 49"/>
            <p:cNvSpPr/>
            <p:nvPr/>
          </p:nvSpPr>
          <p:spPr>
            <a:xfrm>
              <a:off x="9697864" y="6036769"/>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1" name="Oval 50"/>
            <p:cNvSpPr/>
            <p:nvPr/>
          </p:nvSpPr>
          <p:spPr>
            <a:xfrm>
              <a:off x="9499137" y="6036769"/>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2" name="Oval 51"/>
            <p:cNvSpPr/>
            <p:nvPr/>
          </p:nvSpPr>
          <p:spPr>
            <a:xfrm>
              <a:off x="9697864" y="6236155"/>
              <a:ext cx="88150" cy="88615"/>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Freeform 52"/>
            <p:cNvSpPr/>
            <p:nvPr/>
          </p:nvSpPr>
          <p:spPr>
            <a:xfrm>
              <a:off x="9786015" y="5986923"/>
              <a:ext cx="89648" cy="387694"/>
            </a:xfrm>
            <a:custGeom>
              <a:avLst/>
              <a:gdLst>
                <a:gd name="connsiteX0" fmla="*/ 0 w 89648"/>
                <a:gd name="connsiteY0" fmla="*/ 0 h 387694"/>
                <a:gd name="connsiteX1" fmla="*/ 89648 w 89648"/>
                <a:gd name="connsiteY1" fmla="*/ 0 h 387694"/>
                <a:gd name="connsiteX2" fmla="*/ 89648 w 89648"/>
                <a:gd name="connsiteY2" fmla="*/ 387694 h 387694"/>
                <a:gd name="connsiteX3" fmla="*/ 0 w 89648"/>
                <a:gd name="connsiteY3" fmla="*/ 387694 h 387694"/>
                <a:gd name="connsiteX4" fmla="*/ 0 w 89648"/>
                <a:gd name="connsiteY4" fmla="*/ 0 h 387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8" h="387694">
                  <a:moveTo>
                    <a:pt x="0" y="0"/>
                  </a:moveTo>
                  <a:lnTo>
                    <a:pt x="89648" y="0"/>
                  </a:lnTo>
                  <a:lnTo>
                    <a:pt x="89648" y="387694"/>
                  </a:lnTo>
                  <a:lnTo>
                    <a:pt x="0" y="3876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12700" rIns="35560" bIns="0" numCol="1" spcCol="1270" anchor="ctr" anchorCtr="0">
              <a:noAutofit/>
            </a:bodyPr>
            <a:lstStyle/>
            <a:p>
              <a:pPr lvl="0" algn="ctr" defTabSz="222250">
                <a:lnSpc>
                  <a:spcPct val="90000"/>
                </a:lnSpc>
                <a:spcBef>
                  <a:spcPct val="0"/>
                </a:spcBef>
                <a:spcAft>
                  <a:spcPct val="35000"/>
                </a:spcAft>
              </a:pPr>
              <a:endParaRPr lang="en-US" sz="500" kern="1200"/>
            </a:p>
          </p:txBody>
        </p:sp>
      </p:grpSp>
      <p:pic>
        <p:nvPicPr>
          <p:cNvPr id="54" name="Picture 53"/>
          <p:cNvPicPr>
            <a:picLocks noChangeAspect="1"/>
          </p:cNvPicPr>
          <p:nvPr/>
        </p:nvPicPr>
        <p:blipFill>
          <a:blip r:embed="rId7"/>
          <a:stretch>
            <a:fillRect/>
          </a:stretch>
        </p:blipFill>
        <p:spPr>
          <a:xfrm>
            <a:off x="6149478" y="4247537"/>
            <a:ext cx="1205427" cy="807716"/>
          </a:xfrm>
          <a:prstGeom prst="rect">
            <a:avLst/>
          </a:prstGeom>
        </p:spPr>
      </p:pic>
      <p:sp>
        <p:nvSpPr>
          <p:cNvPr id="55" name="Rectangle 54"/>
          <p:cNvSpPr/>
          <p:nvPr/>
        </p:nvSpPr>
        <p:spPr>
          <a:xfrm>
            <a:off x="9816003" y="1227933"/>
            <a:ext cx="2067281" cy="4577407"/>
          </a:xfrm>
          <a:prstGeom prst="rect">
            <a:avLst/>
          </a:prstGeom>
        </p:spPr>
        <p:txBody>
          <a:bodyPr wrap="square">
            <a:spAutoFit/>
          </a:bodyPr>
          <a:lstStyle/>
          <a:p>
            <a:pPr algn="ctr">
              <a:lnSpc>
                <a:spcPct val="115000"/>
              </a:lnSpc>
              <a:spcAft>
                <a:spcPts val="0"/>
              </a:spcAft>
              <a:tabLst>
                <a:tab pos="1386840" algn="l"/>
              </a:tabLst>
            </a:pPr>
            <a:r>
              <a:rPr lang="en-US" sz="3200" dirty="0" err="1">
                <a:solidFill>
                  <a:srgbClr val="262626"/>
                </a:solidFill>
                <a:effectLst/>
                <a:latin typeface="Times New Roman" panose="02020603050405020304" pitchFamily="18" charset="0"/>
                <a:ea typeface="Times New Roman" panose="02020603050405020304" pitchFamily="18" charset="0"/>
              </a:rPr>
              <a:t>Em</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cảm</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nhận</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như</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thế</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nào</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về</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đất</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nước</a:t>
            </a:r>
            <a:r>
              <a:rPr lang="en-US" sz="3200" dirty="0">
                <a:solidFill>
                  <a:srgbClr val="262626"/>
                </a:solidFill>
                <a:effectLst/>
                <a:latin typeface="Times New Roman" panose="02020603050405020304" pitchFamily="18" charset="0"/>
                <a:ea typeface="Times New Roman" panose="02020603050405020304" pitchFamily="18" charset="0"/>
              </a:rPr>
              <a:t>, con </a:t>
            </a:r>
            <a:r>
              <a:rPr lang="en-US" sz="3200" dirty="0" err="1">
                <a:solidFill>
                  <a:srgbClr val="262626"/>
                </a:solidFill>
                <a:effectLst/>
                <a:latin typeface="Times New Roman" panose="02020603050405020304" pitchFamily="18" charset="0"/>
                <a:ea typeface="Times New Roman" panose="02020603050405020304" pitchFamily="18" charset="0"/>
              </a:rPr>
              <a:t>người</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sắc</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cảnh</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văn</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hóa</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Nhật</a:t>
            </a:r>
            <a:r>
              <a:rPr lang="en-US" sz="3200" dirty="0">
                <a:solidFill>
                  <a:srgbClr val="262626"/>
                </a:solidFill>
                <a:effectLst/>
                <a:latin typeface="Times New Roman" panose="02020603050405020304" pitchFamily="18" charset="0"/>
                <a:ea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rPr>
              <a:t>Bản</a:t>
            </a:r>
            <a:r>
              <a:rPr lang="en-US" sz="3200" dirty="0">
                <a:solidFill>
                  <a:srgbClr val="262626"/>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89601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5471" y="-54366"/>
            <a:ext cx="7470829" cy="975534"/>
            <a:chOff x="471948" y="683672"/>
            <a:chExt cx="7470829" cy="975534"/>
          </a:xfrm>
        </p:grpSpPr>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2</a:t>
                </a:r>
              </a:p>
            </p:txBody>
          </p:sp>
        </p:grpSp>
        <p:sp>
          <p:nvSpPr>
            <p:cNvPr id="2" name="Rectangle 1"/>
            <p:cNvSpPr/>
            <p:nvPr/>
          </p:nvSpPr>
          <p:spPr>
            <a:xfrm>
              <a:off x="1393626" y="683672"/>
              <a:ext cx="3272050"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Tìm</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bản</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grpSp>
      <p:sp>
        <p:nvSpPr>
          <p:cNvPr id="13" name="Rectangle 12"/>
          <p:cNvSpPr/>
          <p:nvPr/>
        </p:nvSpPr>
        <p:spPr>
          <a:xfrm>
            <a:off x="303037" y="700477"/>
            <a:ext cx="180369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2.1.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Bài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21" name="Picture 20"/>
          <p:cNvPicPr>
            <a:picLocks noChangeAspect="1"/>
          </p:cNvPicPr>
          <p:nvPr/>
        </p:nvPicPr>
        <p:blipFill>
          <a:blip r:embed="rId2"/>
          <a:srcRect t="13598" r="2581"/>
          <a:stretch>
            <a:fillRect/>
          </a:stretch>
        </p:blipFill>
        <p:spPr>
          <a:xfrm>
            <a:off x="-103239" y="2234112"/>
            <a:ext cx="5656055" cy="4699663"/>
          </a:xfrm>
          <a:custGeom>
            <a:avLst/>
            <a:gdLst>
              <a:gd name="connsiteX0" fmla="*/ 0 w 4337067"/>
              <a:gd name="connsiteY0" fmla="*/ 0 h 2546100"/>
              <a:gd name="connsiteX1" fmla="*/ 111814 w 4337067"/>
              <a:gd name="connsiteY1" fmla="*/ 1590 h 2546100"/>
              <a:gd name="connsiteX2" fmla="*/ 399248 w 4337067"/>
              <a:gd name="connsiteY2" fmla="*/ 12245 h 2546100"/>
              <a:gd name="connsiteX3" fmla="*/ 443493 w 4337067"/>
              <a:gd name="connsiteY3" fmla="*/ 41742 h 2546100"/>
              <a:gd name="connsiteX4" fmla="*/ 561480 w 4337067"/>
              <a:gd name="connsiteY4" fmla="*/ 56490 h 2546100"/>
              <a:gd name="connsiteX5" fmla="*/ 694216 w 4337067"/>
              <a:gd name="connsiteY5" fmla="*/ 115484 h 2546100"/>
              <a:gd name="connsiteX6" fmla="*/ 753209 w 4337067"/>
              <a:gd name="connsiteY6" fmla="*/ 144981 h 2546100"/>
              <a:gd name="connsiteX7" fmla="*/ 797455 w 4337067"/>
              <a:gd name="connsiteY7" fmla="*/ 159729 h 2546100"/>
              <a:gd name="connsiteX8" fmla="*/ 1018680 w 4337067"/>
              <a:gd name="connsiteY8" fmla="*/ 203974 h 2546100"/>
              <a:gd name="connsiteX9" fmla="*/ 1151416 w 4337067"/>
              <a:gd name="connsiteY9" fmla="*/ 277716 h 2546100"/>
              <a:gd name="connsiteX10" fmla="*/ 1195661 w 4337067"/>
              <a:gd name="connsiteY10" fmla="*/ 292465 h 2546100"/>
              <a:gd name="connsiteX11" fmla="*/ 1269403 w 4337067"/>
              <a:gd name="connsiteY11" fmla="*/ 380955 h 2546100"/>
              <a:gd name="connsiteX12" fmla="*/ 1593867 w 4337067"/>
              <a:gd name="connsiteY12" fmla="*/ 572684 h 2546100"/>
              <a:gd name="connsiteX13" fmla="*/ 1682358 w 4337067"/>
              <a:gd name="connsiteY13" fmla="*/ 705419 h 2546100"/>
              <a:gd name="connsiteX14" fmla="*/ 1726603 w 4337067"/>
              <a:gd name="connsiteY14" fmla="*/ 734916 h 2546100"/>
              <a:gd name="connsiteX15" fmla="*/ 1756100 w 4337067"/>
              <a:gd name="connsiteY15" fmla="*/ 823406 h 2546100"/>
              <a:gd name="connsiteX16" fmla="*/ 1770848 w 4337067"/>
              <a:gd name="connsiteY16" fmla="*/ 882400 h 2546100"/>
              <a:gd name="connsiteX17" fmla="*/ 1829842 w 4337067"/>
              <a:gd name="connsiteY17" fmla="*/ 970890 h 2546100"/>
              <a:gd name="connsiteX18" fmla="*/ 1918332 w 4337067"/>
              <a:gd name="connsiteY18" fmla="*/ 1088877 h 2546100"/>
              <a:gd name="connsiteX19" fmla="*/ 1977326 w 4337067"/>
              <a:gd name="connsiteY19" fmla="*/ 1177368 h 2546100"/>
              <a:gd name="connsiteX20" fmla="*/ 2051067 w 4337067"/>
              <a:gd name="connsiteY20" fmla="*/ 1192116 h 2546100"/>
              <a:gd name="connsiteX21" fmla="*/ 2095313 w 4337067"/>
              <a:gd name="connsiteY21" fmla="*/ 1221613 h 2546100"/>
              <a:gd name="connsiteX22" fmla="*/ 2272293 w 4337067"/>
              <a:gd name="connsiteY22" fmla="*/ 1265858 h 2546100"/>
              <a:gd name="connsiteX23" fmla="*/ 2508267 w 4337067"/>
              <a:gd name="connsiteY23" fmla="*/ 1354348 h 2546100"/>
              <a:gd name="connsiteX24" fmla="*/ 2596758 w 4337067"/>
              <a:gd name="connsiteY24" fmla="*/ 1413342 h 2546100"/>
              <a:gd name="connsiteX25" fmla="*/ 2670500 w 4337067"/>
              <a:gd name="connsiteY25" fmla="*/ 1501832 h 2546100"/>
              <a:gd name="connsiteX26" fmla="*/ 2994964 w 4337067"/>
              <a:gd name="connsiteY26" fmla="*/ 1605071 h 2546100"/>
              <a:gd name="connsiteX27" fmla="*/ 3098203 w 4337067"/>
              <a:gd name="connsiteY27" fmla="*/ 1649316 h 2546100"/>
              <a:gd name="connsiteX28" fmla="*/ 3466913 w 4337067"/>
              <a:gd name="connsiteY28" fmla="*/ 1752555 h 2546100"/>
              <a:gd name="connsiteX29" fmla="*/ 3570151 w 4337067"/>
              <a:gd name="connsiteY29" fmla="*/ 1826297 h 2546100"/>
              <a:gd name="connsiteX30" fmla="*/ 3629145 w 4337067"/>
              <a:gd name="connsiteY30" fmla="*/ 1841045 h 2546100"/>
              <a:gd name="connsiteX31" fmla="*/ 3673390 w 4337067"/>
              <a:gd name="connsiteY31" fmla="*/ 1855794 h 2546100"/>
              <a:gd name="connsiteX32" fmla="*/ 3761880 w 4337067"/>
              <a:gd name="connsiteY32" fmla="*/ 1914787 h 2546100"/>
              <a:gd name="connsiteX33" fmla="*/ 3806126 w 4337067"/>
              <a:gd name="connsiteY33" fmla="*/ 1944284 h 2546100"/>
              <a:gd name="connsiteX34" fmla="*/ 3938861 w 4337067"/>
              <a:gd name="connsiteY34" fmla="*/ 2003277 h 2546100"/>
              <a:gd name="connsiteX35" fmla="*/ 4056848 w 4337067"/>
              <a:gd name="connsiteY35" fmla="*/ 2018026 h 2546100"/>
              <a:gd name="connsiteX36" fmla="*/ 4145338 w 4337067"/>
              <a:gd name="connsiteY36" fmla="*/ 2062271 h 2546100"/>
              <a:gd name="connsiteX37" fmla="*/ 4174835 w 4337067"/>
              <a:gd name="connsiteY37" fmla="*/ 2150761 h 2546100"/>
              <a:gd name="connsiteX38" fmla="*/ 4248577 w 4337067"/>
              <a:gd name="connsiteY38" fmla="*/ 2239252 h 2546100"/>
              <a:gd name="connsiteX39" fmla="*/ 4307571 w 4337067"/>
              <a:gd name="connsiteY39" fmla="*/ 2416232 h 2546100"/>
              <a:gd name="connsiteX40" fmla="*/ 4322319 w 4337067"/>
              <a:gd name="connsiteY40" fmla="*/ 2460477 h 2546100"/>
              <a:gd name="connsiteX41" fmla="*/ 4337067 w 4337067"/>
              <a:gd name="connsiteY41" fmla="*/ 2504723 h 2546100"/>
              <a:gd name="connsiteX42" fmla="*/ 4334416 w 4337067"/>
              <a:gd name="connsiteY42" fmla="*/ 2546100 h 2546100"/>
              <a:gd name="connsiteX43" fmla="*/ 0 w 4337067"/>
              <a:gd name="connsiteY43" fmla="*/ 2546100 h 2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337067" h="2546100">
                <a:moveTo>
                  <a:pt x="0" y="0"/>
                </a:moveTo>
                <a:lnTo>
                  <a:pt x="111814" y="1590"/>
                </a:lnTo>
                <a:cubicBezTo>
                  <a:pt x="207731" y="2955"/>
                  <a:pt x="303596" y="5413"/>
                  <a:pt x="399248" y="12245"/>
                </a:cubicBezTo>
                <a:cubicBezTo>
                  <a:pt x="416928" y="13508"/>
                  <a:pt x="426392" y="37078"/>
                  <a:pt x="443493" y="41742"/>
                </a:cubicBezTo>
                <a:cubicBezTo>
                  <a:pt x="481731" y="52171"/>
                  <a:pt x="522151" y="51574"/>
                  <a:pt x="561480" y="56490"/>
                </a:cubicBezTo>
                <a:cubicBezTo>
                  <a:pt x="646606" y="113240"/>
                  <a:pt x="562582" y="62830"/>
                  <a:pt x="694216" y="115484"/>
                </a:cubicBezTo>
                <a:cubicBezTo>
                  <a:pt x="714629" y="123649"/>
                  <a:pt x="733001" y="136321"/>
                  <a:pt x="753209" y="144981"/>
                </a:cubicBezTo>
                <a:cubicBezTo>
                  <a:pt x="767498" y="151105"/>
                  <a:pt x="782456" y="155639"/>
                  <a:pt x="797455" y="159729"/>
                </a:cubicBezTo>
                <a:cubicBezTo>
                  <a:pt x="922622" y="193865"/>
                  <a:pt x="898071" y="186745"/>
                  <a:pt x="1018680" y="203974"/>
                </a:cubicBezTo>
                <a:cubicBezTo>
                  <a:pt x="1062925" y="228555"/>
                  <a:pt x="1106145" y="255080"/>
                  <a:pt x="1151416" y="277716"/>
                </a:cubicBezTo>
                <a:cubicBezTo>
                  <a:pt x="1165321" y="284668"/>
                  <a:pt x="1183522" y="282753"/>
                  <a:pt x="1195661" y="292465"/>
                </a:cubicBezTo>
                <a:cubicBezTo>
                  <a:pt x="1283948" y="363095"/>
                  <a:pt x="1157060" y="313550"/>
                  <a:pt x="1269403" y="380955"/>
                </a:cubicBezTo>
                <a:cubicBezTo>
                  <a:pt x="1375441" y="444577"/>
                  <a:pt x="1503709" y="482525"/>
                  <a:pt x="1593867" y="572684"/>
                </a:cubicBezTo>
                <a:cubicBezTo>
                  <a:pt x="1825254" y="804072"/>
                  <a:pt x="1527972" y="520157"/>
                  <a:pt x="1682358" y="705419"/>
                </a:cubicBezTo>
                <a:cubicBezTo>
                  <a:pt x="1693706" y="719036"/>
                  <a:pt x="1711855" y="725084"/>
                  <a:pt x="1726603" y="734916"/>
                </a:cubicBezTo>
                <a:cubicBezTo>
                  <a:pt x="1736435" y="764413"/>
                  <a:pt x="1748559" y="793242"/>
                  <a:pt x="1756100" y="823406"/>
                </a:cubicBezTo>
                <a:cubicBezTo>
                  <a:pt x="1761016" y="843071"/>
                  <a:pt x="1761783" y="864270"/>
                  <a:pt x="1770848" y="882400"/>
                </a:cubicBezTo>
                <a:cubicBezTo>
                  <a:pt x="1786702" y="914108"/>
                  <a:pt x="1813988" y="939182"/>
                  <a:pt x="1829842" y="970890"/>
                </a:cubicBezTo>
                <a:cubicBezTo>
                  <a:pt x="1882014" y="1075235"/>
                  <a:pt x="1846647" y="1041088"/>
                  <a:pt x="1918332" y="1088877"/>
                </a:cubicBezTo>
                <a:cubicBezTo>
                  <a:pt x="1931442" y="1128208"/>
                  <a:pt x="1933134" y="1155272"/>
                  <a:pt x="1977326" y="1177368"/>
                </a:cubicBezTo>
                <a:cubicBezTo>
                  <a:pt x="1999747" y="1188578"/>
                  <a:pt x="2026487" y="1187200"/>
                  <a:pt x="2051067" y="1192116"/>
                </a:cubicBezTo>
                <a:cubicBezTo>
                  <a:pt x="2065816" y="1201948"/>
                  <a:pt x="2078855" y="1215030"/>
                  <a:pt x="2095313" y="1221613"/>
                </a:cubicBezTo>
                <a:cubicBezTo>
                  <a:pt x="2149892" y="1243445"/>
                  <a:pt x="2214420" y="1254284"/>
                  <a:pt x="2272293" y="1265858"/>
                </a:cubicBezTo>
                <a:cubicBezTo>
                  <a:pt x="2402498" y="1352662"/>
                  <a:pt x="2326021" y="1317900"/>
                  <a:pt x="2508267" y="1354348"/>
                </a:cubicBezTo>
                <a:cubicBezTo>
                  <a:pt x="2537764" y="1374013"/>
                  <a:pt x="2577093" y="1383845"/>
                  <a:pt x="2596758" y="1413342"/>
                </a:cubicBezTo>
                <a:cubicBezTo>
                  <a:pt x="2612920" y="1437584"/>
                  <a:pt x="2643027" y="1489011"/>
                  <a:pt x="2670500" y="1501832"/>
                </a:cubicBezTo>
                <a:cubicBezTo>
                  <a:pt x="2748372" y="1538173"/>
                  <a:pt x="2909909" y="1575052"/>
                  <a:pt x="2994964" y="1605071"/>
                </a:cubicBezTo>
                <a:cubicBezTo>
                  <a:pt x="3030270" y="1617532"/>
                  <a:pt x="3062467" y="1638149"/>
                  <a:pt x="3098203" y="1649316"/>
                </a:cubicBezTo>
                <a:cubicBezTo>
                  <a:pt x="3220024" y="1687385"/>
                  <a:pt x="3466913" y="1752555"/>
                  <a:pt x="3466913" y="1752555"/>
                </a:cubicBezTo>
                <a:cubicBezTo>
                  <a:pt x="3473627" y="1757590"/>
                  <a:pt x="3553379" y="1819109"/>
                  <a:pt x="3570151" y="1826297"/>
                </a:cubicBezTo>
                <a:cubicBezTo>
                  <a:pt x="3588782" y="1834282"/>
                  <a:pt x="3609655" y="1835476"/>
                  <a:pt x="3629145" y="1841045"/>
                </a:cubicBezTo>
                <a:cubicBezTo>
                  <a:pt x="3644093" y="1845316"/>
                  <a:pt x="3658642" y="1850878"/>
                  <a:pt x="3673390" y="1855794"/>
                </a:cubicBezTo>
                <a:cubicBezTo>
                  <a:pt x="3757264" y="1939668"/>
                  <a:pt x="3676504" y="1872099"/>
                  <a:pt x="3761880" y="1914787"/>
                </a:cubicBezTo>
                <a:cubicBezTo>
                  <a:pt x="3777734" y="1922714"/>
                  <a:pt x="3790631" y="1935676"/>
                  <a:pt x="3806126" y="1944284"/>
                </a:cubicBezTo>
                <a:cubicBezTo>
                  <a:pt x="3828347" y="1956629"/>
                  <a:pt x="3901124" y="1996416"/>
                  <a:pt x="3938861" y="2003277"/>
                </a:cubicBezTo>
                <a:cubicBezTo>
                  <a:pt x="3977857" y="2010367"/>
                  <a:pt x="4017519" y="2013110"/>
                  <a:pt x="4056848" y="2018026"/>
                </a:cubicBezTo>
                <a:cubicBezTo>
                  <a:pt x="4080957" y="2026062"/>
                  <a:pt x="4130290" y="2038194"/>
                  <a:pt x="4145338" y="2062271"/>
                </a:cubicBezTo>
                <a:cubicBezTo>
                  <a:pt x="4161817" y="2088637"/>
                  <a:pt x="4157588" y="2124891"/>
                  <a:pt x="4174835" y="2150761"/>
                </a:cubicBezTo>
                <a:cubicBezTo>
                  <a:pt x="4215902" y="2212360"/>
                  <a:pt x="4191798" y="2182472"/>
                  <a:pt x="4248577" y="2239252"/>
                </a:cubicBezTo>
                <a:lnTo>
                  <a:pt x="4307571" y="2416232"/>
                </a:lnTo>
                <a:lnTo>
                  <a:pt x="4322319" y="2460477"/>
                </a:lnTo>
                <a:lnTo>
                  <a:pt x="4337067" y="2504723"/>
                </a:lnTo>
                <a:lnTo>
                  <a:pt x="4334416" y="2546100"/>
                </a:lnTo>
                <a:lnTo>
                  <a:pt x="0" y="2546100"/>
                </a:lnTo>
                <a:close/>
              </a:path>
            </a:pathLst>
          </a:custGeom>
          <a:effectLst>
            <a:softEdge rad="635000"/>
          </a:effectLst>
        </p:spPr>
      </p:pic>
      <p:pic>
        <p:nvPicPr>
          <p:cNvPr id="23" name="Picture 22"/>
          <p:cNvPicPr>
            <a:picLocks noChangeAspect="1"/>
          </p:cNvPicPr>
          <p:nvPr/>
        </p:nvPicPr>
        <p:blipFill>
          <a:blip r:embed="rId2"/>
          <a:srcRect/>
          <a:stretch>
            <a:fillRect/>
          </a:stretch>
        </p:blipFill>
        <p:spPr>
          <a:xfrm>
            <a:off x="4630995" y="1814052"/>
            <a:ext cx="7817054" cy="5277895"/>
          </a:xfrm>
          <a:custGeom>
            <a:avLst/>
            <a:gdLst>
              <a:gd name="connsiteX0" fmla="*/ 2927857 w 4146852"/>
              <a:gd name="connsiteY0" fmla="*/ 0 h 2744859"/>
              <a:gd name="connsiteX1" fmla="*/ 3108171 w 4146852"/>
              <a:gd name="connsiteY1" fmla="*/ 0 h 2744859"/>
              <a:gd name="connsiteX2" fmla="*/ 3143552 w 4146852"/>
              <a:gd name="connsiteY2" fmla="*/ 3687 h 2744859"/>
              <a:gd name="connsiteX3" fmla="*/ 3305784 w 4146852"/>
              <a:gd name="connsiteY3" fmla="*/ 33184 h 2744859"/>
              <a:gd name="connsiteX4" fmla="*/ 3644997 w 4146852"/>
              <a:gd name="connsiteY4" fmla="*/ 62680 h 2744859"/>
              <a:gd name="connsiteX5" fmla="*/ 3703991 w 4146852"/>
              <a:gd name="connsiteY5" fmla="*/ 47932 h 2744859"/>
              <a:gd name="connsiteX6" fmla="*/ 3925216 w 4146852"/>
              <a:gd name="connsiteY6" fmla="*/ 3687 h 2744859"/>
              <a:gd name="connsiteX7" fmla="*/ 3928293 w 4146852"/>
              <a:gd name="connsiteY7" fmla="*/ 0 h 2744859"/>
              <a:gd name="connsiteX8" fmla="*/ 4146852 w 4146852"/>
              <a:gd name="connsiteY8" fmla="*/ 0 h 2744859"/>
              <a:gd name="connsiteX9" fmla="*/ 4146852 w 4146852"/>
              <a:gd name="connsiteY9" fmla="*/ 2744859 h 2744859"/>
              <a:gd name="connsiteX10" fmla="*/ 0 w 4146852"/>
              <a:gd name="connsiteY10" fmla="*/ 2744859 h 2744859"/>
              <a:gd name="connsiteX11" fmla="*/ 0 w 4146852"/>
              <a:gd name="connsiteY11" fmla="*/ 2704788 h 2744859"/>
              <a:gd name="connsiteX12" fmla="*/ 2146 w 4146852"/>
              <a:gd name="connsiteY12" fmla="*/ 2702642 h 2744859"/>
              <a:gd name="connsiteX13" fmla="*/ 31642 w 4146852"/>
              <a:gd name="connsiteY13" fmla="*/ 2658397 h 2744859"/>
              <a:gd name="connsiteX14" fmla="*/ 105384 w 4146852"/>
              <a:gd name="connsiteY14" fmla="*/ 2584655 h 2744859"/>
              <a:gd name="connsiteX15" fmla="*/ 149629 w 4146852"/>
              <a:gd name="connsiteY15" fmla="*/ 2555158 h 2744859"/>
              <a:gd name="connsiteX16" fmla="*/ 238120 w 4146852"/>
              <a:gd name="connsiteY16" fmla="*/ 2481416 h 2744859"/>
              <a:gd name="connsiteX17" fmla="*/ 280611 w 4146852"/>
              <a:gd name="connsiteY17" fmla="*/ 2468096 h 2744859"/>
              <a:gd name="connsiteX18" fmla="*/ 277041 w 4146852"/>
              <a:gd name="connsiteY18" fmla="*/ 2470762 h 2744859"/>
              <a:gd name="connsiteX19" fmla="*/ 276463 w 4146852"/>
              <a:gd name="connsiteY19" fmla="*/ 2471161 h 2744859"/>
              <a:gd name="connsiteX20" fmla="*/ 275089 w 4146852"/>
              <a:gd name="connsiteY20" fmla="*/ 2472220 h 2744859"/>
              <a:gd name="connsiteX21" fmla="*/ 277041 w 4146852"/>
              <a:gd name="connsiteY21" fmla="*/ 2470762 h 2744859"/>
              <a:gd name="connsiteX22" fmla="*/ 291411 w 4146852"/>
              <a:gd name="connsiteY22" fmla="*/ 2460839 h 2744859"/>
              <a:gd name="connsiteX23" fmla="*/ 326610 w 4146852"/>
              <a:gd name="connsiteY23" fmla="*/ 2437171 h 2744859"/>
              <a:gd name="connsiteX24" fmla="*/ 518339 w 4146852"/>
              <a:gd name="connsiteY24" fmla="*/ 2392926 h 2744859"/>
              <a:gd name="connsiteX25" fmla="*/ 577333 w 4146852"/>
              <a:gd name="connsiteY25" fmla="*/ 2378177 h 2744859"/>
              <a:gd name="connsiteX26" fmla="*/ 710068 w 4146852"/>
              <a:gd name="connsiteY26" fmla="*/ 2348680 h 2744859"/>
              <a:gd name="connsiteX27" fmla="*/ 769062 w 4146852"/>
              <a:gd name="connsiteY27" fmla="*/ 2333932 h 2744859"/>
              <a:gd name="connsiteX28" fmla="*/ 960791 w 4146852"/>
              <a:gd name="connsiteY28" fmla="*/ 2304435 h 2744859"/>
              <a:gd name="connsiteX29" fmla="*/ 1049281 w 4146852"/>
              <a:gd name="connsiteY29" fmla="*/ 2289687 h 2744859"/>
              <a:gd name="connsiteX30" fmla="*/ 1093526 w 4146852"/>
              <a:gd name="connsiteY30" fmla="*/ 2245442 h 2744859"/>
              <a:gd name="connsiteX31" fmla="*/ 1137771 w 4146852"/>
              <a:gd name="connsiteY31" fmla="*/ 2215945 h 2744859"/>
              <a:gd name="connsiteX32" fmla="*/ 1241010 w 4146852"/>
              <a:gd name="connsiteY32" fmla="*/ 2083209 h 2744859"/>
              <a:gd name="connsiteX33" fmla="*/ 1300004 w 4146852"/>
              <a:gd name="connsiteY33" fmla="*/ 2053713 h 2744859"/>
              <a:gd name="connsiteX34" fmla="*/ 1344249 w 4146852"/>
              <a:gd name="connsiteY34" fmla="*/ 2038964 h 2744859"/>
              <a:gd name="connsiteX35" fmla="*/ 1476984 w 4146852"/>
              <a:gd name="connsiteY35" fmla="*/ 1965222 h 2744859"/>
              <a:gd name="connsiteX36" fmla="*/ 1535978 w 4146852"/>
              <a:gd name="connsiteY36" fmla="*/ 1935726 h 2744859"/>
              <a:gd name="connsiteX37" fmla="*/ 1580223 w 4146852"/>
              <a:gd name="connsiteY37" fmla="*/ 1891480 h 2744859"/>
              <a:gd name="connsiteX38" fmla="*/ 1624468 w 4146852"/>
              <a:gd name="connsiteY38" fmla="*/ 1876732 h 2744859"/>
              <a:gd name="connsiteX39" fmla="*/ 1668713 w 4146852"/>
              <a:gd name="connsiteY39" fmla="*/ 1847235 h 2744859"/>
              <a:gd name="connsiteX40" fmla="*/ 1786700 w 4146852"/>
              <a:gd name="connsiteY40" fmla="*/ 1714500 h 2744859"/>
              <a:gd name="connsiteX41" fmla="*/ 1816197 w 4146852"/>
              <a:gd name="connsiteY41" fmla="*/ 1626009 h 2744859"/>
              <a:gd name="connsiteX42" fmla="*/ 1860442 w 4146852"/>
              <a:gd name="connsiteY42" fmla="*/ 1581764 h 2744859"/>
              <a:gd name="connsiteX43" fmla="*/ 2007926 w 4146852"/>
              <a:gd name="connsiteY43" fmla="*/ 1478526 h 2744859"/>
              <a:gd name="connsiteX44" fmla="*/ 2052171 w 4146852"/>
              <a:gd name="connsiteY44" fmla="*/ 1463777 h 2744859"/>
              <a:gd name="connsiteX45" fmla="*/ 2155410 w 4146852"/>
              <a:gd name="connsiteY45" fmla="*/ 1404784 h 2744859"/>
              <a:gd name="connsiteX46" fmla="*/ 2302894 w 4146852"/>
              <a:gd name="connsiteY46" fmla="*/ 1360539 h 2744859"/>
              <a:gd name="connsiteX47" fmla="*/ 2406133 w 4146852"/>
              <a:gd name="connsiteY47" fmla="*/ 1286797 h 2744859"/>
              <a:gd name="connsiteX48" fmla="*/ 2479875 w 4146852"/>
              <a:gd name="connsiteY48" fmla="*/ 1272048 h 2744859"/>
              <a:gd name="connsiteX49" fmla="*/ 2494623 w 4146852"/>
              <a:gd name="connsiteY49" fmla="*/ 991829 h 2744859"/>
              <a:gd name="connsiteX50" fmla="*/ 2479875 w 4146852"/>
              <a:gd name="connsiteY50" fmla="*/ 947584 h 2744859"/>
              <a:gd name="connsiteX51" fmla="*/ 2465126 w 4146852"/>
              <a:gd name="connsiteY51" fmla="*/ 903339 h 2744859"/>
              <a:gd name="connsiteX52" fmla="*/ 2450378 w 4146852"/>
              <a:gd name="connsiteY52" fmla="*/ 859093 h 2744859"/>
              <a:gd name="connsiteX53" fmla="*/ 2420881 w 4146852"/>
              <a:gd name="connsiteY53" fmla="*/ 770603 h 2744859"/>
              <a:gd name="connsiteX54" fmla="*/ 2435629 w 4146852"/>
              <a:gd name="connsiteY54" fmla="*/ 446139 h 2744859"/>
              <a:gd name="connsiteX55" fmla="*/ 2494623 w 4146852"/>
              <a:gd name="connsiteY55" fmla="*/ 372397 h 2744859"/>
              <a:gd name="connsiteX56" fmla="*/ 2597862 w 4146852"/>
              <a:gd name="connsiteY56" fmla="*/ 313403 h 2744859"/>
              <a:gd name="connsiteX57" fmla="*/ 2730597 w 4146852"/>
              <a:gd name="connsiteY57" fmla="*/ 298655 h 2744859"/>
              <a:gd name="connsiteX58" fmla="*/ 2774842 w 4146852"/>
              <a:gd name="connsiteY58" fmla="*/ 283906 h 2744859"/>
              <a:gd name="connsiteX59" fmla="*/ 2789591 w 4146852"/>
              <a:gd name="connsiteY59" fmla="*/ 239661 h 2744859"/>
              <a:gd name="connsiteX60" fmla="*/ 2819087 w 4146852"/>
              <a:gd name="connsiteY60" fmla="*/ 136422 h 2744859"/>
              <a:gd name="connsiteX61" fmla="*/ 2833836 w 4146852"/>
              <a:gd name="connsiteY61" fmla="*/ 77429 h 2744859"/>
              <a:gd name="connsiteX62" fmla="*/ 2922326 w 4146852"/>
              <a:gd name="connsiteY62" fmla="*/ 3687 h 274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46852" h="2744859">
                <a:moveTo>
                  <a:pt x="2927857" y="0"/>
                </a:moveTo>
                <a:lnTo>
                  <a:pt x="3108171" y="0"/>
                </a:lnTo>
                <a:lnTo>
                  <a:pt x="3143552" y="3687"/>
                </a:lnTo>
                <a:cubicBezTo>
                  <a:pt x="3265421" y="16515"/>
                  <a:pt x="3228466" y="7410"/>
                  <a:pt x="3305784" y="33184"/>
                </a:cubicBezTo>
                <a:cubicBezTo>
                  <a:pt x="3434810" y="51616"/>
                  <a:pt x="3492746" y="62680"/>
                  <a:pt x="3644997" y="62680"/>
                </a:cubicBezTo>
                <a:cubicBezTo>
                  <a:pt x="3665267" y="62680"/>
                  <a:pt x="3684326" y="52848"/>
                  <a:pt x="3703991" y="47932"/>
                </a:cubicBezTo>
                <a:cubicBezTo>
                  <a:pt x="3761400" y="41553"/>
                  <a:pt x="3868686" y="39018"/>
                  <a:pt x="3925216" y="3687"/>
                </a:cubicBezTo>
                <a:lnTo>
                  <a:pt x="3928293" y="0"/>
                </a:lnTo>
                <a:lnTo>
                  <a:pt x="4146852" y="0"/>
                </a:lnTo>
                <a:lnTo>
                  <a:pt x="4146852" y="2744859"/>
                </a:lnTo>
                <a:lnTo>
                  <a:pt x="0" y="2744859"/>
                </a:lnTo>
                <a:lnTo>
                  <a:pt x="0" y="2704788"/>
                </a:lnTo>
                <a:lnTo>
                  <a:pt x="2146" y="2702642"/>
                </a:lnTo>
                <a:cubicBezTo>
                  <a:pt x="13493" y="2689025"/>
                  <a:pt x="19108" y="2670931"/>
                  <a:pt x="31642" y="2658397"/>
                </a:cubicBezTo>
                <a:cubicBezTo>
                  <a:pt x="129967" y="2560070"/>
                  <a:pt x="26723" y="2702646"/>
                  <a:pt x="105384" y="2584655"/>
                </a:cubicBezTo>
                <a:cubicBezTo>
                  <a:pt x="120132" y="2574823"/>
                  <a:pt x="136012" y="2566505"/>
                  <a:pt x="149629" y="2555158"/>
                </a:cubicBezTo>
                <a:cubicBezTo>
                  <a:pt x="198552" y="2514389"/>
                  <a:pt x="183198" y="2508877"/>
                  <a:pt x="238120" y="2481416"/>
                </a:cubicBezTo>
                <a:cubicBezTo>
                  <a:pt x="299181" y="2450886"/>
                  <a:pt x="289604" y="2460958"/>
                  <a:pt x="280611" y="2468096"/>
                </a:cubicBezTo>
                <a:lnTo>
                  <a:pt x="277041" y="2470762"/>
                </a:lnTo>
                <a:lnTo>
                  <a:pt x="276463" y="2471161"/>
                </a:lnTo>
                <a:cubicBezTo>
                  <a:pt x="274114" y="2472831"/>
                  <a:pt x="274027" y="2472957"/>
                  <a:pt x="275089" y="2472220"/>
                </a:cubicBezTo>
                <a:lnTo>
                  <a:pt x="277041" y="2470762"/>
                </a:lnTo>
                <a:lnTo>
                  <a:pt x="291411" y="2460839"/>
                </a:lnTo>
                <a:cubicBezTo>
                  <a:pt x="299398" y="2455400"/>
                  <a:pt x="310760" y="2447738"/>
                  <a:pt x="326610" y="2437171"/>
                </a:cubicBezTo>
                <a:cubicBezTo>
                  <a:pt x="459891" y="2403850"/>
                  <a:pt x="298028" y="2443767"/>
                  <a:pt x="518339" y="2392926"/>
                </a:cubicBezTo>
                <a:cubicBezTo>
                  <a:pt x="538090" y="2388368"/>
                  <a:pt x="557582" y="2382735"/>
                  <a:pt x="577333" y="2378177"/>
                </a:cubicBezTo>
                <a:lnTo>
                  <a:pt x="710068" y="2348680"/>
                </a:lnTo>
                <a:cubicBezTo>
                  <a:pt x="729819" y="2344122"/>
                  <a:pt x="748996" y="2336799"/>
                  <a:pt x="769062" y="2333932"/>
                </a:cubicBezTo>
                <a:cubicBezTo>
                  <a:pt x="968675" y="2305417"/>
                  <a:pt x="858140" y="2338654"/>
                  <a:pt x="960791" y="2304435"/>
                </a:cubicBezTo>
                <a:cubicBezTo>
                  <a:pt x="990288" y="2299519"/>
                  <a:pt x="1021955" y="2301832"/>
                  <a:pt x="1049281" y="2289687"/>
                </a:cubicBezTo>
                <a:cubicBezTo>
                  <a:pt x="1068341" y="2281216"/>
                  <a:pt x="1077503" y="2258795"/>
                  <a:pt x="1093526" y="2245442"/>
                </a:cubicBezTo>
                <a:cubicBezTo>
                  <a:pt x="1107143" y="2234094"/>
                  <a:pt x="1124154" y="2227293"/>
                  <a:pt x="1137771" y="2215945"/>
                </a:cubicBezTo>
                <a:cubicBezTo>
                  <a:pt x="1189756" y="2172624"/>
                  <a:pt x="1199898" y="2144876"/>
                  <a:pt x="1241010" y="2083209"/>
                </a:cubicBezTo>
                <a:cubicBezTo>
                  <a:pt x="1260675" y="2073377"/>
                  <a:pt x="1279796" y="2062374"/>
                  <a:pt x="1300004" y="2053713"/>
                </a:cubicBezTo>
                <a:cubicBezTo>
                  <a:pt x="1314293" y="2047589"/>
                  <a:pt x="1330344" y="2045917"/>
                  <a:pt x="1344249" y="2038964"/>
                </a:cubicBezTo>
                <a:cubicBezTo>
                  <a:pt x="1389520" y="2016328"/>
                  <a:pt x="1432419" y="1989218"/>
                  <a:pt x="1476984" y="1965222"/>
                </a:cubicBezTo>
                <a:cubicBezTo>
                  <a:pt x="1496342" y="1954799"/>
                  <a:pt x="1518088" y="1948505"/>
                  <a:pt x="1535978" y="1935726"/>
                </a:cubicBezTo>
                <a:cubicBezTo>
                  <a:pt x="1552950" y="1923603"/>
                  <a:pt x="1565475" y="1906229"/>
                  <a:pt x="1580223" y="1891480"/>
                </a:cubicBezTo>
                <a:cubicBezTo>
                  <a:pt x="1594971" y="1886564"/>
                  <a:pt x="1610563" y="1883684"/>
                  <a:pt x="1624468" y="1876732"/>
                </a:cubicBezTo>
                <a:cubicBezTo>
                  <a:pt x="1640322" y="1868805"/>
                  <a:pt x="1653965" y="1857067"/>
                  <a:pt x="1668713" y="1847235"/>
                </a:cubicBezTo>
                <a:cubicBezTo>
                  <a:pt x="1729331" y="1806822"/>
                  <a:pt x="1751234" y="1767700"/>
                  <a:pt x="1786700" y="1714500"/>
                </a:cubicBezTo>
                <a:cubicBezTo>
                  <a:pt x="1803947" y="1688629"/>
                  <a:pt x="1806365" y="1655506"/>
                  <a:pt x="1816197" y="1626009"/>
                </a:cubicBezTo>
                <a:cubicBezTo>
                  <a:pt x="1830945" y="1611261"/>
                  <a:pt x="1844606" y="1595338"/>
                  <a:pt x="1860442" y="1581764"/>
                </a:cubicBezTo>
                <a:cubicBezTo>
                  <a:pt x="1888932" y="1557344"/>
                  <a:pt x="1983879" y="1491886"/>
                  <a:pt x="2007926" y="1478526"/>
                </a:cubicBezTo>
                <a:cubicBezTo>
                  <a:pt x="2021516" y="1470976"/>
                  <a:pt x="2037882" y="1469901"/>
                  <a:pt x="2052171" y="1463777"/>
                </a:cubicBezTo>
                <a:cubicBezTo>
                  <a:pt x="2104565" y="1441322"/>
                  <a:pt x="2110974" y="1434407"/>
                  <a:pt x="2155410" y="1404784"/>
                </a:cubicBezTo>
                <a:cubicBezTo>
                  <a:pt x="2197747" y="1394200"/>
                  <a:pt x="2266994" y="1378489"/>
                  <a:pt x="2302894" y="1360539"/>
                </a:cubicBezTo>
                <a:cubicBezTo>
                  <a:pt x="2313099" y="1355437"/>
                  <a:pt x="2386842" y="1294031"/>
                  <a:pt x="2406133" y="1286797"/>
                </a:cubicBezTo>
                <a:cubicBezTo>
                  <a:pt x="2429604" y="1277995"/>
                  <a:pt x="2472672" y="1296058"/>
                  <a:pt x="2479875" y="1272048"/>
                </a:cubicBezTo>
                <a:cubicBezTo>
                  <a:pt x="2506752" y="1182457"/>
                  <a:pt x="2489707" y="1085235"/>
                  <a:pt x="2494623" y="991829"/>
                </a:cubicBezTo>
                <a:lnTo>
                  <a:pt x="2479875" y="947584"/>
                </a:lnTo>
                <a:lnTo>
                  <a:pt x="2465126" y="903339"/>
                </a:lnTo>
                <a:lnTo>
                  <a:pt x="2450378" y="859093"/>
                </a:lnTo>
                <a:cubicBezTo>
                  <a:pt x="2440546" y="829596"/>
                  <a:pt x="2425082" y="801410"/>
                  <a:pt x="2420881" y="770603"/>
                </a:cubicBezTo>
                <a:cubicBezTo>
                  <a:pt x="2390197" y="545588"/>
                  <a:pt x="2386733" y="592831"/>
                  <a:pt x="2435629" y="446139"/>
                </a:cubicBezTo>
                <a:cubicBezTo>
                  <a:pt x="2455294" y="421558"/>
                  <a:pt x="2472364" y="394656"/>
                  <a:pt x="2494623" y="372397"/>
                </a:cubicBezTo>
                <a:cubicBezTo>
                  <a:pt x="2515470" y="351550"/>
                  <a:pt x="2574726" y="324971"/>
                  <a:pt x="2597862" y="313403"/>
                </a:cubicBezTo>
                <a:cubicBezTo>
                  <a:pt x="2642107" y="308487"/>
                  <a:pt x="2686685" y="305974"/>
                  <a:pt x="2730597" y="298655"/>
                </a:cubicBezTo>
                <a:cubicBezTo>
                  <a:pt x="2745932" y="296099"/>
                  <a:pt x="2763849" y="294899"/>
                  <a:pt x="2774842" y="283906"/>
                </a:cubicBezTo>
                <a:cubicBezTo>
                  <a:pt x="2785835" y="272913"/>
                  <a:pt x="2785124" y="254552"/>
                  <a:pt x="2789591" y="239661"/>
                </a:cubicBezTo>
                <a:cubicBezTo>
                  <a:pt x="2799875" y="205380"/>
                  <a:pt x="2809670" y="170951"/>
                  <a:pt x="2819087" y="136422"/>
                </a:cubicBezTo>
                <a:cubicBezTo>
                  <a:pt x="2824420" y="116867"/>
                  <a:pt x="2828920" y="97093"/>
                  <a:pt x="2833836" y="77429"/>
                </a:cubicBezTo>
                <a:cubicBezTo>
                  <a:pt x="2943688" y="4193"/>
                  <a:pt x="2808769" y="98319"/>
                  <a:pt x="2922326" y="3687"/>
                </a:cubicBezTo>
                <a:close/>
              </a:path>
            </a:pathLst>
          </a:custGeom>
          <a:effectLst>
            <a:softEdge rad="635000"/>
          </a:effectLst>
        </p:spPr>
      </p:pic>
      <p:sp>
        <p:nvSpPr>
          <p:cNvPr id="3" name="Rectangle 2"/>
          <p:cNvSpPr/>
          <p:nvPr/>
        </p:nvSpPr>
        <p:spPr>
          <a:xfrm>
            <a:off x="4506401" y="1028700"/>
            <a:ext cx="3191899" cy="323165"/>
          </a:xfrm>
          <a:prstGeom prst="rect">
            <a:avLst/>
          </a:prstGeom>
        </p:spPr>
        <p:txBody>
          <a:bodyPr wrap="none">
            <a:spAutoFit/>
          </a:bodyPr>
          <a:lstStyle/>
          <a:p>
            <a:pPr algn="just">
              <a:lnSpc>
                <a:spcPts val="1800"/>
              </a:lnSpc>
              <a:spcAft>
                <a:spcPts val="0"/>
              </a:spcAft>
            </a:pPr>
            <a:r>
              <a:rPr lang="en-US" sz="3200" b="1" dirty="0" err="1">
                <a:latin typeface="Times New Roman" panose="02020603050405020304" pitchFamily="18" charset="0"/>
                <a:ea typeface="Calibri" panose="020F0502020204030204" pitchFamily="34" charset="0"/>
              </a:rPr>
              <a:t>Cảm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nhận</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chung</a:t>
            </a:r>
            <a:endParaRPr lang="en-US" sz="3200" dirty="0">
              <a:effectLst/>
              <a:latin typeface="Times New Roman" panose="02020603050405020304" pitchFamily="18" charset="0"/>
              <a:ea typeface="Calibri" panose="020F0502020204030204" pitchFamily="34" charset="0"/>
            </a:endParaRPr>
          </a:p>
        </p:txBody>
      </p:sp>
      <p:sp>
        <p:nvSpPr>
          <p:cNvPr id="4" name="Plaque 3"/>
          <p:cNvSpPr/>
          <p:nvPr/>
        </p:nvSpPr>
        <p:spPr>
          <a:xfrm>
            <a:off x="2106736" y="1469496"/>
            <a:ext cx="3446081" cy="4187313"/>
          </a:xfrm>
          <a:prstGeom prst="plaque">
            <a:avLst>
              <a:gd name="adj" fmla="val 8672"/>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2400" dirty="0">
                <a:solidFill>
                  <a:schemeClr val="accent6">
                    <a:lumMod val="50000"/>
                  </a:schemeClr>
                </a:solidFill>
                <a:latin typeface="Times New Roman" panose="02020603050405020304" pitchFamily="18" charset="0"/>
                <a:ea typeface="Calibri" panose="020F0502020204030204" pitchFamily="34" charset="0"/>
              </a:rPr>
              <a:t>Bài thơ đơn sơ tột độ mà sâu thẳm tột cùng</a:t>
            </a:r>
            <a:r>
              <a:rPr lang="en-US" sz="2400" dirty="0">
                <a:solidFill>
                  <a:schemeClr val="accent6">
                    <a:lumMod val="50000"/>
                  </a:schemeClr>
                </a:solidFill>
                <a:latin typeface="Times New Roman" panose="02020603050405020304" pitchFamily="18" charset="0"/>
                <a:ea typeface="Calibri" panose="020F0502020204030204" pitchFamily="34" charset="0"/>
              </a:rPr>
              <a:t>. M</a:t>
            </a:r>
            <a:r>
              <a:rPr lang="vi-VN" sz="2400" dirty="0">
                <a:solidFill>
                  <a:schemeClr val="accent6">
                    <a:lumMod val="50000"/>
                  </a:schemeClr>
                </a:solidFill>
                <a:latin typeface="Times New Roman" panose="02020603050405020304" pitchFamily="18" charset="0"/>
                <a:ea typeface="Calibri" panose="020F0502020204030204" pitchFamily="34" charset="0"/>
              </a:rPr>
              <a:t>ột buổi chiều mùa thu xám tối, âm u “đậu” trên cành khô hiu hắt, dường như bất động nhưng nó đang chuyển động cả vũ trụ, cả sự mênh mông cô tịch của hoàng hôn.</a:t>
            </a:r>
            <a:endParaRPr lang="en-US" sz="2400" dirty="0">
              <a:solidFill>
                <a:schemeClr val="accent6">
                  <a:lumMod val="50000"/>
                </a:schemeClr>
              </a:solidFill>
              <a:effectLst/>
              <a:latin typeface="Times New Roman" panose="02020603050405020304" pitchFamily="18" charset="0"/>
              <a:ea typeface="Calibri" panose="020F0502020204030204" pitchFamily="34" charset="0"/>
            </a:endParaRPr>
          </a:p>
        </p:txBody>
      </p:sp>
      <p:sp>
        <p:nvSpPr>
          <p:cNvPr id="14" name="Plaque 13"/>
          <p:cNvSpPr/>
          <p:nvPr/>
        </p:nvSpPr>
        <p:spPr>
          <a:xfrm>
            <a:off x="6075964" y="1469496"/>
            <a:ext cx="3539983" cy="4187313"/>
          </a:xfrm>
          <a:prstGeom prst="plaque">
            <a:avLst>
              <a:gd name="adj" fmla="val 8672"/>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vi-VN" sz="2800" dirty="0">
                <a:solidFill>
                  <a:schemeClr val="accent6">
                    <a:lumMod val="50000"/>
                  </a:schemeClr>
                </a:solidFill>
                <a:latin typeface="Times New Roman" panose="02020603050405020304" pitchFamily="18" charset="0"/>
                <a:ea typeface="Calibri" panose="020F0502020204030204" pitchFamily="34" charset="0"/>
              </a:rPr>
              <a:t>Toàn thể hình ảnh là sự cô tịch. Cành cây, con quạ, chiều thu là s</a:t>
            </a:r>
            <a:r>
              <a:rPr lang="en-US" sz="2800" dirty="0">
                <a:solidFill>
                  <a:schemeClr val="accent6">
                    <a:lumMod val="50000"/>
                  </a:schemeClr>
                </a:solidFill>
                <a:latin typeface="Times New Roman" panose="02020603050405020304" pitchFamily="18" charset="0"/>
                <a:ea typeface="Calibri" panose="020F0502020204030204" pitchFamily="34" charset="0"/>
              </a:rPr>
              <a:t>ự </a:t>
            </a:r>
            <a:r>
              <a:rPr lang="vi-VN" sz="2800" dirty="0">
                <a:solidFill>
                  <a:schemeClr val="accent6">
                    <a:lumMod val="50000"/>
                  </a:schemeClr>
                </a:solidFill>
                <a:latin typeface="Times New Roman" panose="02020603050405020304" pitchFamily="18" charset="0"/>
                <a:ea typeface="Calibri" panose="020F0502020204030204" pitchFamily="34" charset="0"/>
              </a:rPr>
              <a:t>cô tịch trong tâm hồn như lắng nghe niềm im lặng bất tuyệt của chân không.</a:t>
            </a:r>
            <a:endParaRPr lang="en-US" sz="2800" dirty="0">
              <a:solidFill>
                <a:schemeClr val="accent6">
                  <a:lumMod val="50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84949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5471" y="-54366"/>
            <a:ext cx="7470829" cy="975534"/>
            <a:chOff x="471948" y="683672"/>
            <a:chExt cx="7470829" cy="975534"/>
          </a:xfrm>
        </p:grpSpPr>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2</a:t>
                </a:r>
              </a:p>
            </p:txBody>
          </p:sp>
        </p:grpSp>
        <p:sp>
          <p:nvSpPr>
            <p:cNvPr id="2" name="Rectangle 1"/>
            <p:cNvSpPr/>
            <p:nvPr/>
          </p:nvSpPr>
          <p:spPr>
            <a:xfrm>
              <a:off x="1393626" y="683672"/>
              <a:ext cx="3272050"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Tìm</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bản</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grpSp>
      <p:sp>
        <p:nvSpPr>
          <p:cNvPr id="13" name="Rectangle 12"/>
          <p:cNvSpPr/>
          <p:nvPr/>
        </p:nvSpPr>
        <p:spPr>
          <a:xfrm>
            <a:off x="303037" y="700477"/>
            <a:ext cx="180369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2.1.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Bài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5" name="Picture 4"/>
          <p:cNvPicPr>
            <a:picLocks noChangeAspect="1"/>
          </p:cNvPicPr>
          <p:nvPr/>
        </p:nvPicPr>
        <p:blipFill>
          <a:blip r:embed="rId2"/>
          <a:stretch>
            <a:fillRect/>
          </a:stretch>
        </p:blipFill>
        <p:spPr>
          <a:xfrm>
            <a:off x="5176684" y="3234275"/>
            <a:ext cx="7412634" cy="376403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70733421"/>
              </p:ext>
            </p:extLst>
          </p:nvPr>
        </p:nvGraphicFramePr>
        <p:xfrm>
          <a:off x="685800" y="1319906"/>
          <a:ext cx="10833100" cy="4907280"/>
        </p:xfrm>
        <a:graphic>
          <a:graphicData uri="http://schemas.openxmlformats.org/drawingml/2006/table">
            <a:tbl>
              <a:tblPr firstRow="1" firstCol="1" bandRow="1"/>
              <a:tblGrid>
                <a:gridCol w="2411449">
                  <a:extLst>
                    <a:ext uri="{9D8B030D-6E8A-4147-A177-3AD203B41FA5}">
                      <a16:colId xmlns:a16="http://schemas.microsoft.com/office/drawing/2014/main" xmlns="" val="409962020"/>
                    </a:ext>
                  </a:extLst>
                </a:gridCol>
                <a:gridCol w="8421651">
                  <a:extLst>
                    <a:ext uri="{9D8B030D-6E8A-4147-A177-3AD203B41FA5}">
                      <a16:colId xmlns:a16="http://schemas.microsoft.com/office/drawing/2014/main" xmlns="" val="2497826113"/>
                    </a:ext>
                  </a:extLst>
                </a:gridCol>
              </a:tblGrid>
              <a:tr h="0">
                <a:tc gridSpan="2">
                  <a:txBody>
                    <a:bodyPr/>
                    <a:lstStyle/>
                    <a:p>
                      <a:pPr algn="just">
                        <a:lnSpc>
                          <a:spcPct val="115000"/>
                        </a:lnSpc>
                        <a:spcAft>
                          <a:spcPts val="0"/>
                        </a:spcAft>
                      </a:pPr>
                      <a:r>
                        <a:rPr lang="vi-VN" sz="2800" b="1">
                          <a:effectLst/>
                          <a:highlight>
                            <a:srgbClr val="FFFF00"/>
                          </a:highlight>
                          <a:latin typeface="Times New Roman" panose="02020603050405020304" pitchFamily="18" charset="0"/>
                          <a:ea typeface="Times New Roman" panose="02020603050405020304" pitchFamily="18" charset="0"/>
                        </a:rPr>
                        <a:t>Tác giả Ba-sô</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xmlns="" val="2599755621"/>
                  </a:ext>
                </a:extLst>
              </a:tr>
              <a:tr h="0">
                <a:tc>
                  <a:txBody>
                    <a:bodyPr/>
                    <a:lstStyle/>
                    <a:p>
                      <a:pPr algn="just">
                        <a:lnSpc>
                          <a:spcPct val="115000"/>
                        </a:lnSpc>
                        <a:spcAft>
                          <a:spcPts val="0"/>
                        </a:spcAft>
                      </a:pPr>
                      <a:r>
                        <a:rPr lang="vi-VN" sz="2800" b="1">
                          <a:effectLst/>
                          <a:latin typeface="Times New Roman" panose="02020603050405020304" pitchFamily="18" charset="0"/>
                          <a:ea typeface="Times New Roman" panose="02020603050405020304" pitchFamily="18" charset="0"/>
                        </a:rPr>
                        <a:t>Thời gian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effectLst/>
                          <a:latin typeface="Times New Roman" panose="02020603050405020304" pitchFamily="18" charset="0"/>
                          <a:ea typeface="Times New Roman" panose="02020603050405020304" pitchFamily="18" charset="0"/>
                        </a:rPr>
                        <a:t> “chiều thu”</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9517630"/>
                  </a:ext>
                </a:extLst>
              </a:tr>
              <a:tr h="0">
                <a:tc>
                  <a:txBody>
                    <a:bodyPr/>
                    <a:lstStyle/>
                    <a:p>
                      <a:pPr algn="just">
                        <a:lnSpc>
                          <a:spcPct val="115000"/>
                        </a:lnSpc>
                        <a:spcAft>
                          <a:spcPts val="0"/>
                        </a:spcAft>
                      </a:pPr>
                      <a:r>
                        <a:rPr lang="vi-VN" sz="2800" b="1">
                          <a:effectLst/>
                          <a:latin typeface="Times New Roman" panose="02020603050405020304" pitchFamily="18" charset="0"/>
                          <a:ea typeface="Times New Roman" panose="02020603050405020304" pitchFamily="18" charset="0"/>
                        </a:rPr>
                        <a:t>Không gian </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effectLst/>
                          <a:latin typeface="Times New Roman" panose="02020603050405020304" pitchFamily="18" charset="0"/>
                          <a:ea typeface="Times New Roman" panose="02020603050405020304" pitchFamily="18" charset="0"/>
                        </a:rPr>
                        <a:t>u buồn sâu thẳm, vắng lặng đến cô tịch</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17003022"/>
                  </a:ext>
                </a:extLst>
              </a:tr>
              <a:tr h="0">
                <a:tc>
                  <a:txBody>
                    <a:bodyPr/>
                    <a:lstStyle/>
                    <a:p>
                      <a:pPr algn="just">
                        <a:lnSpc>
                          <a:spcPct val="115000"/>
                        </a:lnSpc>
                        <a:spcAft>
                          <a:spcPts val="0"/>
                        </a:spcAft>
                      </a:pPr>
                      <a:r>
                        <a:rPr lang="vi-VN" sz="2800" b="1">
                          <a:effectLst/>
                          <a:latin typeface="Times New Roman" panose="02020603050405020304" pitchFamily="18" charset="0"/>
                          <a:ea typeface="Times New Roman" panose="02020603050405020304" pitchFamily="18" charset="0"/>
                        </a:rPr>
                        <a:t>Hình ảnh thơ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a:effectLst/>
                          <a:latin typeface="Times New Roman" panose="02020603050405020304" pitchFamily="18" charset="0"/>
                          <a:ea typeface="Times New Roman" panose="02020603050405020304" pitchFamily="18" charset="0"/>
                        </a:rPr>
                        <a:t>“Cành khô”, “chim quạ”</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85363606"/>
                  </a:ext>
                </a:extLst>
              </a:tr>
              <a:tr h="0">
                <a:tc>
                  <a:txBody>
                    <a:bodyPr/>
                    <a:lstStyle/>
                    <a:p>
                      <a:pPr algn="just">
                        <a:lnSpc>
                          <a:spcPct val="115000"/>
                        </a:lnSpc>
                        <a:spcAft>
                          <a:spcPts val="0"/>
                        </a:spcAft>
                      </a:pPr>
                      <a:r>
                        <a:rPr lang="vi-VN" sz="2800" b="1">
                          <a:effectLst/>
                          <a:latin typeface="Times New Roman" panose="02020603050405020304" pitchFamily="18" charset="0"/>
                          <a:ea typeface="Times New Roman" panose="02020603050405020304" pitchFamily="18" charset="0"/>
                        </a:rPr>
                        <a:t>Xúc cảm</a:t>
                      </a:r>
                      <a:r>
                        <a:rPr lang="en-US" sz="2800" b="1">
                          <a:effectLst/>
                          <a:latin typeface="Times New Roman" panose="02020603050405020304" pitchFamily="18" charset="0"/>
                          <a:ea typeface="Times New Roman" panose="02020603050405020304" pitchFamily="18" charset="0"/>
                        </a:rPr>
                        <a:t> của</a:t>
                      </a:r>
                      <a:r>
                        <a:rPr lang="vi-VN" sz="2800" b="1">
                          <a:effectLst/>
                          <a:latin typeface="Times New Roman" panose="02020603050405020304" pitchFamily="18" charset="0"/>
                          <a:ea typeface="Times New Roman" panose="02020603050405020304" pitchFamily="18" charset="0"/>
                        </a:rPr>
                        <a:t> thi nhân</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800" dirty="0">
                          <a:effectLst/>
                          <a:latin typeface="Times New Roman" panose="02020603050405020304" pitchFamily="18" charset="0"/>
                          <a:ea typeface="Times New Roman" panose="02020603050405020304" pitchFamily="18" charset="0"/>
                        </a:rPr>
                        <a:t>Không có một cái tâm tĩnh, trong sáng và tình yêu cuộc sống, thiết tha với thiên nhiên, tạo vật sẽ không thể kết đọng được những hình ảnh đẹp đẽ, gợi cảm đến thế. Đọc bài thơ, mới hiểu thế nào là chất sa-bi đơn sơ, tao nhã, cô liêu, trầm lắng, u buồn, nhưng không chán chường hay bi luỵ, oán đời.</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1856798"/>
                  </a:ext>
                </a:extLst>
              </a:tr>
            </a:tbl>
          </a:graphicData>
        </a:graphic>
      </p:graphicFrame>
    </p:spTree>
    <p:extLst>
      <p:ext uri="{BB962C8B-B14F-4D97-AF65-F5344CB8AC3E}">
        <p14:creationId xmlns:p14="http://schemas.microsoft.com/office/powerpoint/2010/main" val="3170801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5471" y="-54366"/>
            <a:ext cx="7470829" cy="975534"/>
            <a:chOff x="471948" y="683672"/>
            <a:chExt cx="7470829" cy="975534"/>
          </a:xfrm>
        </p:grpSpPr>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2</a:t>
                </a:r>
              </a:p>
            </p:txBody>
          </p:sp>
        </p:grpSp>
        <p:sp>
          <p:nvSpPr>
            <p:cNvPr id="2" name="Rectangle 1"/>
            <p:cNvSpPr/>
            <p:nvPr/>
          </p:nvSpPr>
          <p:spPr>
            <a:xfrm>
              <a:off x="1393626" y="683672"/>
              <a:ext cx="3272050"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Tìm</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bản</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grpSp>
      <p:sp>
        <p:nvSpPr>
          <p:cNvPr id="13" name="Rectangle 12"/>
          <p:cNvSpPr/>
          <p:nvPr/>
        </p:nvSpPr>
        <p:spPr>
          <a:xfrm>
            <a:off x="303037" y="700477"/>
            <a:ext cx="180369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2.1.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Bài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5" name="Picture 4"/>
          <p:cNvPicPr>
            <a:picLocks noChangeAspect="1"/>
          </p:cNvPicPr>
          <p:nvPr/>
        </p:nvPicPr>
        <p:blipFill>
          <a:blip r:embed="rId2"/>
          <a:stretch>
            <a:fillRect/>
          </a:stretch>
        </p:blipFill>
        <p:spPr>
          <a:xfrm>
            <a:off x="5176684" y="3234275"/>
            <a:ext cx="7412634" cy="376403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92930566"/>
              </p:ext>
            </p:extLst>
          </p:nvPr>
        </p:nvGraphicFramePr>
        <p:xfrm>
          <a:off x="685800" y="1386937"/>
          <a:ext cx="11230898" cy="5047488"/>
        </p:xfrm>
        <a:graphic>
          <a:graphicData uri="http://schemas.openxmlformats.org/drawingml/2006/table">
            <a:tbl>
              <a:tblPr firstRow="1" firstCol="1" bandRow="1"/>
              <a:tblGrid>
                <a:gridCol w="2027904">
                  <a:extLst>
                    <a:ext uri="{9D8B030D-6E8A-4147-A177-3AD203B41FA5}">
                      <a16:colId xmlns:a16="http://schemas.microsoft.com/office/drawing/2014/main" xmlns="" val="3329723518"/>
                    </a:ext>
                  </a:extLst>
                </a:gridCol>
                <a:gridCol w="9202994">
                  <a:extLst>
                    <a:ext uri="{9D8B030D-6E8A-4147-A177-3AD203B41FA5}">
                      <a16:colId xmlns:a16="http://schemas.microsoft.com/office/drawing/2014/main" xmlns="" val="3605607287"/>
                    </a:ext>
                  </a:extLst>
                </a:gridCol>
              </a:tblGrid>
              <a:tr h="1332271">
                <a:tc>
                  <a:txBody>
                    <a:bodyPr/>
                    <a:lstStyle/>
                    <a:p>
                      <a:pPr algn="l">
                        <a:lnSpc>
                          <a:spcPct val="115000"/>
                        </a:lnSpc>
                        <a:spcAft>
                          <a:spcPts val="0"/>
                        </a:spcAft>
                      </a:pPr>
                      <a:r>
                        <a:rPr lang="vi-VN" sz="2400" b="1" dirty="0">
                          <a:effectLst/>
                          <a:latin typeface="Times New Roman" panose="02020603050405020304" pitchFamily="18" charset="0"/>
                          <a:ea typeface="Times New Roman" panose="02020603050405020304" pitchFamily="18" charset="0"/>
                        </a:rPr>
                        <a:t>Nhận xét vẻ đẹp bài thơ</a:t>
                      </a:r>
                      <a:r>
                        <a:rPr lang="en-US" sz="2400" b="1"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vi-VN" sz="2400" dirty="0">
                          <a:effectLst/>
                          <a:latin typeface="Times New Roman" panose="02020603050405020304" pitchFamily="18" charset="0"/>
                          <a:ea typeface="Times New Roman" panose="02020603050405020304" pitchFamily="18" charset="0"/>
                        </a:rPr>
                        <a:t>Mặc dù bài thơ này không tuân thủ theo quy luật thông thường 5/7/5 của </a:t>
                      </a:r>
                      <a:r>
                        <a:rPr lang="en-US" sz="2400" dirty="0">
                          <a:effectLst/>
                          <a:latin typeface="Times New Roman" panose="02020603050405020304" pitchFamily="18" charset="0"/>
                          <a:ea typeface="Times New Roman" panose="02020603050405020304" pitchFamily="18" charset="0"/>
                        </a:rPr>
                        <a:t>h</a:t>
                      </a:r>
                      <a:r>
                        <a:rPr lang="vi-VN" sz="2400" dirty="0">
                          <a:effectLst/>
                          <a:latin typeface="Times New Roman" panose="02020603050405020304" pitchFamily="18" charset="0"/>
                          <a:ea typeface="Times New Roman" panose="02020603050405020304" pitchFamily="18" charset="0"/>
                        </a:rPr>
                        <a:t>ai-cư thường vẫn luôn được coi là thi phẩm mẫu mực bởi cấu tứ, ý tưởng và sự bứt phá trong cái hài hòa mà nó mang lại cho cảm giác của người đọc. Bài thơ đúng là một bức tranh thủy mặc. Điều ấy có lẽ được thể hiện trước hết ở gam màu trầm với các đường nét kì lạ của nó.</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Cành khô màu nâu xám, chim quạ chắc chắn là màu đen (hoặc xám). Đây là những gam màu chủ đạo của hội họa thủy mặc, một loại hình nghệ thuật mà chất liệu chính là màu nước đen và giấy trắng. Đọc bài thơ, ta như thấy hiển hiện trên nền trời của buổi chiều thu hoang vắng hình ảnh một cánh chim ủ rũ đậu trên cành cây khô héo, và chắc chắn là không thể được tạo dựng bằng những đường nét mềm mại mà phải bằng sự gân guốc, cứng cáp và đối xứng  theo phong cách thủy mặc.</a:t>
                      </a:r>
                      <a:endParaRPr lang="en-US" sz="2400" dirty="0">
                        <a:effectLst/>
                        <a:latin typeface="Times New Roman" panose="02020603050405020304" pitchFamily="18" charset="0"/>
                        <a:ea typeface="Times New Roman" panose="02020603050405020304" pitchFamily="18" charset="0"/>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3783039"/>
                  </a:ext>
                </a:extLst>
              </a:tr>
            </a:tbl>
          </a:graphicData>
        </a:graphic>
      </p:graphicFrame>
    </p:spTree>
    <p:extLst>
      <p:ext uri="{BB962C8B-B14F-4D97-AF65-F5344CB8AC3E}">
        <p14:creationId xmlns:p14="http://schemas.microsoft.com/office/powerpoint/2010/main" val="10933788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5471" y="-54366"/>
            <a:ext cx="7470829" cy="975534"/>
            <a:chOff x="471948" y="683672"/>
            <a:chExt cx="7470829" cy="975534"/>
          </a:xfrm>
        </p:grpSpPr>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2</a:t>
                </a:r>
              </a:p>
            </p:txBody>
          </p:sp>
        </p:grpSp>
        <p:sp>
          <p:nvSpPr>
            <p:cNvPr id="2" name="Rectangle 1"/>
            <p:cNvSpPr/>
            <p:nvPr/>
          </p:nvSpPr>
          <p:spPr>
            <a:xfrm>
              <a:off x="1393626" y="683672"/>
              <a:ext cx="3272050"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Tìm</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bản</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grpSp>
      <p:sp>
        <p:nvSpPr>
          <p:cNvPr id="13" name="Rectangle 12"/>
          <p:cNvSpPr/>
          <p:nvPr/>
        </p:nvSpPr>
        <p:spPr>
          <a:xfrm>
            <a:off x="303037" y="700477"/>
            <a:ext cx="180369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2.1.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Bài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5" name="Picture 4"/>
          <p:cNvPicPr>
            <a:picLocks noChangeAspect="1"/>
          </p:cNvPicPr>
          <p:nvPr/>
        </p:nvPicPr>
        <p:blipFill>
          <a:blip r:embed="rId2"/>
          <a:stretch>
            <a:fillRect/>
          </a:stretch>
        </p:blipFill>
        <p:spPr>
          <a:xfrm>
            <a:off x="5176684" y="3234275"/>
            <a:ext cx="7412634" cy="376403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028185042"/>
              </p:ext>
            </p:extLst>
          </p:nvPr>
        </p:nvGraphicFramePr>
        <p:xfrm>
          <a:off x="685800" y="1319906"/>
          <a:ext cx="10833100" cy="5468112"/>
        </p:xfrm>
        <a:graphic>
          <a:graphicData uri="http://schemas.openxmlformats.org/drawingml/2006/table">
            <a:tbl>
              <a:tblPr firstRow="1" firstCol="1" bandRow="1"/>
              <a:tblGrid>
                <a:gridCol w="2411449">
                  <a:extLst>
                    <a:ext uri="{9D8B030D-6E8A-4147-A177-3AD203B41FA5}">
                      <a16:colId xmlns:a16="http://schemas.microsoft.com/office/drawing/2014/main" xmlns="" val="3329723518"/>
                    </a:ext>
                  </a:extLst>
                </a:gridCol>
                <a:gridCol w="8421651">
                  <a:extLst>
                    <a:ext uri="{9D8B030D-6E8A-4147-A177-3AD203B41FA5}">
                      <a16:colId xmlns:a16="http://schemas.microsoft.com/office/drawing/2014/main" xmlns="" val="3605607287"/>
                    </a:ext>
                  </a:extLst>
                </a:gridCol>
              </a:tblGrid>
              <a:tr h="1111045">
                <a:tc>
                  <a:txBody>
                    <a:bodyPr/>
                    <a:lstStyle/>
                    <a:p>
                      <a:pPr algn="l">
                        <a:lnSpc>
                          <a:spcPct val="115000"/>
                        </a:lnSpc>
                        <a:spcAft>
                          <a:spcPts val="0"/>
                        </a:spcAft>
                      </a:pPr>
                      <a:r>
                        <a:rPr lang="vi-VN" sz="2400" b="1">
                          <a:effectLst/>
                          <a:latin typeface="Times New Roman" panose="02020603050405020304" pitchFamily="18" charset="0"/>
                          <a:ea typeface="Times New Roman" panose="02020603050405020304" pitchFamily="18" charset="0"/>
                        </a:rPr>
                        <a:t>Nhận xét vẻ đẹp bài thơ</a:t>
                      </a:r>
                      <a:endParaRPr lang="en-US" sz="2400">
                        <a:effectLst/>
                        <a:latin typeface="Times New Roman" panose="02020603050405020304" pitchFamily="18" charset="0"/>
                        <a:ea typeface="Times New Roman" panose="02020603050405020304" pitchFamily="18" charset="0"/>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vi-VN" sz="2400" dirty="0">
                          <a:effectLst/>
                          <a:latin typeface="Times New Roman" panose="02020603050405020304" pitchFamily="18" charset="0"/>
                          <a:ea typeface="Times New Roman" panose="02020603050405020304" pitchFamily="18" charset="0"/>
                        </a:rPr>
                        <a:t>Nhưng còn một yếu tố không kém phần quan trọng khiến thi phẩm “con quạ” của Ba-sô trở nên bất hủ là sự tương phản, đối lập một cách hài hòa trong sử dụng hình ảnh. Trên cành khô quạ đậu và chiều thu là hai phần hoàn toàn độc lập, tương phản với nhau. Một bên nhỏ hẹp, hiện hữu, một bên rộng lớn, mơ hồ. Chiều thu là một khái niệm chung chung còn cành khô quạ đậu mới là cái có thể nắm bắt. Mọi vật thể đối lập ấy đã tạo thành một chỉnh thể, một bức tranh hoàn chỉnh: trên cái nền hoang vắng mơ hồ của buổi chiều thu, nổi bật lên hình hài màu đen của một chú quạ đậu trên cành khô. Yếu tố cổ tích (Sí-bi) trong bài thơ này thể hiện đậm nét hơn bất cứ thi phẩm nào khác của Ba-sô. Đến với không gian của chiều thu buồn vắng ấy là độc giả đã cùng</a:t>
                      </a:r>
                      <a:r>
                        <a:rPr lang="en-US" sz="2400" dirty="0">
                          <a:effectLst/>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v</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ới thi nhân đắm chìm vào miền tịch tĩnh giữa bao la đất trời.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3783039"/>
                  </a:ext>
                </a:extLst>
              </a:tr>
            </a:tbl>
          </a:graphicData>
        </a:graphic>
      </p:graphicFrame>
    </p:spTree>
    <p:extLst>
      <p:ext uri="{BB962C8B-B14F-4D97-AF65-F5344CB8AC3E}">
        <p14:creationId xmlns:p14="http://schemas.microsoft.com/office/powerpoint/2010/main" val="214911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5471" y="-54366"/>
            <a:ext cx="7470829" cy="975534"/>
            <a:chOff x="471948" y="683672"/>
            <a:chExt cx="7470829" cy="975534"/>
          </a:xfrm>
        </p:grpSpPr>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2</a:t>
                </a:r>
              </a:p>
            </p:txBody>
          </p:sp>
        </p:grpSp>
        <p:sp>
          <p:nvSpPr>
            <p:cNvPr id="2" name="Rectangle 1"/>
            <p:cNvSpPr/>
            <p:nvPr/>
          </p:nvSpPr>
          <p:spPr>
            <a:xfrm>
              <a:off x="1393626" y="683672"/>
              <a:ext cx="3272050" cy="83099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Tìm</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hiểu</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bản</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grpSp>
      <p:sp>
        <p:nvSpPr>
          <p:cNvPr id="13" name="Rectangle 12"/>
          <p:cNvSpPr/>
          <p:nvPr/>
        </p:nvSpPr>
        <p:spPr>
          <a:xfrm>
            <a:off x="303037" y="700477"/>
            <a:ext cx="1803699"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2.1.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Bài 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p:txBody>
      </p:sp>
      <p:pic>
        <p:nvPicPr>
          <p:cNvPr id="5" name="Picture 4"/>
          <p:cNvPicPr>
            <a:picLocks noChangeAspect="1"/>
          </p:cNvPicPr>
          <p:nvPr/>
        </p:nvPicPr>
        <p:blipFill>
          <a:blip r:embed="rId2"/>
          <a:stretch>
            <a:fillRect/>
          </a:stretch>
        </p:blipFill>
        <p:spPr>
          <a:xfrm>
            <a:off x="5176684" y="3234275"/>
            <a:ext cx="7412634" cy="376403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64299121"/>
              </p:ext>
            </p:extLst>
          </p:nvPr>
        </p:nvGraphicFramePr>
        <p:xfrm>
          <a:off x="685800" y="1386937"/>
          <a:ext cx="10833100" cy="4626864"/>
        </p:xfrm>
        <a:graphic>
          <a:graphicData uri="http://schemas.openxmlformats.org/drawingml/2006/table">
            <a:tbl>
              <a:tblPr firstRow="1" firstCol="1" bandRow="1"/>
              <a:tblGrid>
                <a:gridCol w="2411449">
                  <a:extLst>
                    <a:ext uri="{9D8B030D-6E8A-4147-A177-3AD203B41FA5}">
                      <a16:colId xmlns:a16="http://schemas.microsoft.com/office/drawing/2014/main" xmlns="" val="3329723518"/>
                    </a:ext>
                  </a:extLst>
                </a:gridCol>
                <a:gridCol w="8421651">
                  <a:extLst>
                    <a:ext uri="{9D8B030D-6E8A-4147-A177-3AD203B41FA5}">
                      <a16:colId xmlns:a16="http://schemas.microsoft.com/office/drawing/2014/main" xmlns="" val="3605607287"/>
                    </a:ext>
                  </a:extLst>
                </a:gridCol>
              </a:tblGrid>
              <a:tr h="860323">
                <a:tc>
                  <a:txBody>
                    <a:bodyPr/>
                    <a:lstStyle/>
                    <a:p>
                      <a:pPr algn="l">
                        <a:lnSpc>
                          <a:spcPct val="115000"/>
                        </a:lnSpc>
                        <a:spcAft>
                          <a:spcPts val="0"/>
                        </a:spcAft>
                      </a:pPr>
                      <a:r>
                        <a:rPr lang="vi-VN" sz="2400" b="1">
                          <a:effectLst/>
                          <a:latin typeface="Times New Roman" panose="02020603050405020304" pitchFamily="18" charset="0"/>
                          <a:ea typeface="Times New Roman" panose="02020603050405020304" pitchFamily="18" charset="0"/>
                        </a:rPr>
                        <a:t>Nhận xét vẻ đẹp bài thơ</a:t>
                      </a:r>
                      <a:endParaRPr lang="en-US" sz="2400">
                        <a:effectLst/>
                        <a:latin typeface="Times New Roman" panose="02020603050405020304" pitchFamily="18" charset="0"/>
                        <a:ea typeface="Times New Roman" panose="02020603050405020304" pitchFamily="18" charset="0"/>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vi-VN" sz="2400" dirty="0">
                          <a:effectLst/>
                          <a:latin typeface="Times New Roman" panose="02020603050405020304" pitchFamily="18" charset="0"/>
                          <a:ea typeface="Times New Roman" panose="02020603050405020304" pitchFamily="18" charset="0"/>
                        </a:rPr>
                        <a:t>Hình ảnh trong bài thơ có lẽ phần nào thể hiện tâm cảm thi nhân mặc dù nó như chỉ được chớp lấy trong một ánh nhìn, một không gian, thời gian nhất định. Bài thơ mang nỗi buồn của buổi chiều tà, của lúc tàn thu, sự ngưng đọng, lặng im của cảnh vật... Giống như mọi bài thơ </a:t>
                      </a:r>
                      <a:r>
                        <a:rPr lang="en-US" sz="2400" dirty="0">
                          <a:effectLst/>
                          <a:latin typeface="Times New Roman" panose="02020603050405020304" pitchFamily="18" charset="0"/>
                          <a:ea typeface="Times New Roman" panose="02020603050405020304" pitchFamily="18" charset="0"/>
                        </a:rPr>
                        <a:t>h</a:t>
                      </a:r>
                      <a:r>
                        <a:rPr lang="vi-VN" sz="2400" dirty="0">
                          <a:effectLst/>
                          <a:latin typeface="Times New Roman" panose="02020603050405020304" pitchFamily="18" charset="0"/>
                          <a:ea typeface="Times New Roman" panose="02020603050405020304" pitchFamily="18" charset="0"/>
                        </a:rPr>
                        <a:t>ai-cư khác, cái tôi thi nhân không bao giờ xuất hiện trong thi phẩm nhưng từ những gì nhà thơ gửi gắm sẽ khởi sự cho trí tưởng tượng vô biên của độc giả.</a:t>
                      </a:r>
                      <a:br>
                        <a:rPr lang="vi-VN"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Trong bài thơ này, yếu tố mùa cũng thể hiện rất rõ ở từng câu chữ chứ không đợi đến quý ngữ cuối bài. Đây là bài thơ về mùa thu và thời điểm chính xác có lẽ là cuối thu, khi chim quạ đã xuất hiện, khi lá cây đã rụng hết chỉ còn lại cành khô.</a:t>
                      </a:r>
                      <a:endParaRPr lang="en-US" sz="2400" dirty="0">
                        <a:effectLst/>
                        <a:latin typeface="Times New Roman" panose="02020603050405020304" pitchFamily="18" charset="0"/>
                        <a:ea typeface="Times New Roman" panose="02020603050405020304" pitchFamily="18" charset="0"/>
                      </a:endParaRPr>
                    </a:p>
                  </a:txBody>
                  <a:tcPr marL="59535" marR="5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83783039"/>
                  </a:ext>
                </a:extLst>
              </a:tr>
            </a:tbl>
          </a:graphicData>
        </a:graphic>
      </p:graphicFrame>
    </p:spTree>
    <p:extLst>
      <p:ext uri="{BB962C8B-B14F-4D97-AF65-F5344CB8AC3E}">
        <p14:creationId xmlns:p14="http://schemas.microsoft.com/office/powerpoint/2010/main" val="24135892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3678"/>
            <a:ext cx="12300155" cy="7035394"/>
          </a:xfrm>
          <a:prstGeom prst="rect">
            <a:avLst/>
          </a:prstGeom>
        </p:spPr>
      </p:pic>
      <p:pic>
        <p:nvPicPr>
          <p:cNvPr id="6" name="Picture 5"/>
          <p:cNvPicPr>
            <a:picLocks noChangeAspect="1"/>
          </p:cNvPicPr>
          <p:nvPr/>
        </p:nvPicPr>
        <p:blipFill>
          <a:blip r:embed="rId3"/>
          <a:stretch>
            <a:fillRect/>
          </a:stretch>
        </p:blipFill>
        <p:spPr>
          <a:xfrm>
            <a:off x="221563" y="3128406"/>
            <a:ext cx="4969869" cy="3685350"/>
          </a:xfrm>
          <a:prstGeom prst="rect">
            <a:avLst/>
          </a:prstGeom>
        </p:spPr>
      </p:pic>
      <p:pic>
        <p:nvPicPr>
          <p:cNvPr id="7" name="Picture 6"/>
          <p:cNvPicPr>
            <a:picLocks noChangeAspect="1"/>
          </p:cNvPicPr>
          <p:nvPr/>
        </p:nvPicPr>
        <p:blipFill>
          <a:blip r:embed="rId4"/>
          <a:stretch>
            <a:fillRect/>
          </a:stretch>
        </p:blipFill>
        <p:spPr>
          <a:xfrm>
            <a:off x="6551388" y="114364"/>
            <a:ext cx="5480185" cy="3258320"/>
          </a:xfrm>
          <a:prstGeom prst="rect">
            <a:avLst/>
          </a:prstGeom>
        </p:spPr>
      </p:pic>
      <p:sp>
        <p:nvSpPr>
          <p:cNvPr id="9" name="Rounded Rectangle 8"/>
          <p:cNvSpPr/>
          <p:nvPr/>
        </p:nvSpPr>
        <p:spPr>
          <a:xfrm>
            <a:off x="221563" y="2005780"/>
            <a:ext cx="5943260" cy="116687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400" b="1" dirty="0" err="1">
                <a:solidFill>
                  <a:srgbClr val="7030A0"/>
                </a:solidFill>
                <a:latin typeface="Times New Roman" panose="02020603050405020304" pitchFamily="18" charset="0"/>
                <a:ea typeface="DengXian"/>
              </a:rPr>
              <a:t>Bài</a:t>
            </a:r>
            <a:r>
              <a:rPr lang="en-US" sz="2400" b="1" dirty="0">
                <a:solidFill>
                  <a:srgbClr val="7030A0"/>
                </a:solidFill>
                <a:latin typeface="Times New Roman" panose="02020603050405020304" pitchFamily="18" charset="0"/>
                <a:ea typeface="DengXian"/>
              </a:rPr>
              <a:t> 1: </a:t>
            </a:r>
            <a:r>
              <a:rPr lang="en-US" sz="2400" b="1" dirty="0" err="1">
                <a:solidFill>
                  <a:srgbClr val="7030A0"/>
                </a:solidFill>
                <a:latin typeface="Times New Roman" panose="02020603050405020304" pitchFamily="18" charset="0"/>
                <a:ea typeface="DengXian"/>
              </a:rPr>
              <a:t>ghi</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lại</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một</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phong</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cảnh</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với</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vài</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sự</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vật</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cụ</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thể</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trong</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một</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thời</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điểm</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nhất</a:t>
            </a:r>
            <a:r>
              <a:rPr lang="en-US" sz="2400" b="1" dirty="0">
                <a:solidFill>
                  <a:srgbClr val="7030A0"/>
                </a:solidFill>
                <a:latin typeface="Times New Roman" panose="02020603050405020304" pitchFamily="18" charset="0"/>
                <a:ea typeface="DengXian"/>
              </a:rPr>
              <a:t> </a:t>
            </a:r>
            <a:r>
              <a:rPr lang="en-US" sz="2400" b="1" dirty="0" err="1">
                <a:solidFill>
                  <a:srgbClr val="7030A0"/>
                </a:solidFill>
                <a:latin typeface="Times New Roman" panose="02020603050405020304" pitchFamily="18" charset="0"/>
                <a:ea typeface="DengXian"/>
              </a:rPr>
              <a:t>định</a:t>
            </a:r>
            <a:r>
              <a:rPr lang="en-US" sz="2400" b="1" dirty="0">
                <a:solidFill>
                  <a:srgbClr val="7030A0"/>
                </a:solidFill>
                <a:latin typeface="Times New Roman" panose="02020603050405020304" pitchFamily="18" charset="0"/>
                <a:ea typeface="DengXian"/>
              </a:rPr>
              <a:t>.</a:t>
            </a:r>
            <a:endParaRPr lang="en-US" sz="2400"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662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2545" b="16324"/>
          <a:stretch/>
        </p:blipFill>
        <p:spPr>
          <a:xfrm>
            <a:off x="4336026" y="103239"/>
            <a:ext cx="4180754" cy="102706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74267715"/>
              </p:ext>
            </p:extLst>
          </p:nvPr>
        </p:nvGraphicFramePr>
        <p:xfrm>
          <a:off x="2020572" y="1277783"/>
          <a:ext cx="7659435" cy="320040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1596549126"/>
                    </a:ext>
                  </a:extLst>
                </a:gridCol>
                <a:gridCol w="450555">
                  <a:extLst>
                    <a:ext uri="{9D8B030D-6E8A-4147-A177-3AD203B41FA5}">
                      <a16:colId xmlns:a16="http://schemas.microsoft.com/office/drawing/2014/main" xmlns="" val="77996454"/>
                    </a:ext>
                  </a:extLst>
                </a:gridCol>
                <a:gridCol w="450555">
                  <a:extLst>
                    <a:ext uri="{9D8B030D-6E8A-4147-A177-3AD203B41FA5}">
                      <a16:colId xmlns:a16="http://schemas.microsoft.com/office/drawing/2014/main" xmlns="" val="3682151645"/>
                    </a:ext>
                  </a:extLst>
                </a:gridCol>
                <a:gridCol w="450555">
                  <a:extLst>
                    <a:ext uri="{9D8B030D-6E8A-4147-A177-3AD203B41FA5}">
                      <a16:colId xmlns:a16="http://schemas.microsoft.com/office/drawing/2014/main" xmlns="" val="985948683"/>
                    </a:ext>
                  </a:extLst>
                </a:gridCol>
                <a:gridCol w="450555">
                  <a:extLst>
                    <a:ext uri="{9D8B030D-6E8A-4147-A177-3AD203B41FA5}">
                      <a16:colId xmlns:a16="http://schemas.microsoft.com/office/drawing/2014/main" xmlns="" val="3309466021"/>
                    </a:ext>
                  </a:extLst>
                </a:gridCol>
                <a:gridCol w="450555">
                  <a:extLst>
                    <a:ext uri="{9D8B030D-6E8A-4147-A177-3AD203B41FA5}">
                      <a16:colId xmlns:a16="http://schemas.microsoft.com/office/drawing/2014/main" xmlns="" val="2409959845"/>
                    </a:ext>
                  </a:extLst>
                </a:gridCol>
                <a:gridCol w="450555">
                  <a:extLst>
                    <a:ext uri="{9D8B030D-6E8A-4147-A177-3AD203B41FA5}">
                      <a16:colId xmlns:a16="http://schemas.microsoft.com/office/drawing/2014/main" xmlns="" val="2668381009"/>
                    </a:ext>
                  </a:extLst>
                </a:gridCol>
                <a:gridCol w="450555">
                  <a:extLst>
                    <a:ext uri="{9D8B030D-6E8A-4147-A177-3AD203B41FA5}">
                      <a16:colId xmlns:a16="http://schemas.microsoft.com/office/drawing/2014/main" xmlns="" val="1681944731"/>
                    </a:ext>
                  </a:extLst>
                </a:gridCol>
                <a:gridCol w="450555">
                  <a:extLst>
                    <a:ext uri="{9D8B030D-6E8A-4147-A177-3AD203B41FA5}">
                      <a16:colId xmlns:a16="http://schemas.microsoft.com/office/drawing/2014/main" xmlns="" val="3732737306"/>
                    </a:ext>
                  </a:extLst>
                </a:gridCol>
                <a:gridCol w="450555">
                  <a:extLst>
                    <a:ext uri="{9D8B030D-6E8A-4147-A177-3AD203B41FA5}">
                      <a16:colId xmlns:a16="http://schemas.microsoft.com/office/drawing/2014/main" xmlns="" val="2193997186"/>
                    </a:ext>
                  </a:extLst>
                </a:gridCol>
                <a:gridCol w="450555">
                  <a:extLst>
                    <a:ext uri="{9D8B030D-6E8A-4147-A177-3AD203B41FA5}">
                      <a16:colId xmlns:a16="http://schemas.microsoft.com/office/drawing/2014/main" xmlns="" val="2251293704"/>
                    </a:ext>
                  </a:extLst>
                </a:gridCol>
                <a:gridCol w="450555">
                  <a:extLst>
                    <a:ext uri="{9D8B030D-6E8A-4147-A177-3AD203B41FA5}">
                      <a16:colId xmlns:a16="http://schemas.microsoft.com/office/drawing/2014/main" xmlns="" val="1238440158"/>
                    </a:ext>
                  </a:extLst>
                </a:gridCol>
                <a:gridCol w="450555">
                  <a:extLst>
                    <a:ext uri="{9D8B030D-6E8A-4147-A177-3AD203B41FA5}">
                      <a16:colId xmlns:a16="http://schemas.microsoft.com/office/drawing/2014/main" xmlns="" val="1446150762"/>
                    </a:ext>
                  </a:extLst>
                </a:gridCol>
                <a:gridCol w="450555">
                  <a:extLst>
                    <a:ext uri="{9D8B030D-6E8A-4147-A177-3AD203B41FA5}">
                      <a16:colId xmlns:a16="http://schemas.microsoft.com/office/drawing/2014/main" xmlns="" val="2586334666"/>
                    </a:ext>
                  </a:extLst>
                </a:gridCol>
                <a:gridCol w="450555">
                  <a:extLst>
                    <a:ext uri="{9D8B030D-6E8A-4147-A177-3AD203B41FA5}">
                      <a16:colId xmlns:a16="http://schemas.microsoft.com/office/drawing/2014/main" xmlns="" val="3153429932"/>
                    </a:ext>
                  </a:extLst>
                </a:gridCol>
                <a:gridCol w="450555">
                  <a:extLst>
                    <a:ext uri="{9D8B030D-6E8A-4147-A177-3AD203B41FA5}">
                      <a16:colId xmlns:a16="http://schemas.microsoft.com/office/drawing/2014/main" xmlns="" val="1017337963"/>
                    </a:ext>
                  </a:extLst>
                </a:gridCol>
                <a:gridCol w="450555">
                  <a:extLst>
                    <a:ext uri="{9D8B030D-6E8A-4147-A177-3AD203B41FA5}">
                      <a16:colId xmlns:a16="http://schemas.microsoft.com/office/drawing/2014/main" xmlns="" val="624551870"/>
                    </a:ext>
                  </a:extLst>
                </a:gridCol>
              </a:tblGrid>
              <a:tr h="40005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13649419"/>
                  </a:ext>
                </a:extLst>
              </a:tr>
              <a:tr h="40005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496833311"/>
                  </a:ext>
                </a:extLst>
              </a:tr>
              <a:tr h="400050">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32874591"/>
                  </a:ext>
                </a:extLst>
              </a:tr>
              <a:tr h="40005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82974645"/>
                  </a:ext>
                </a:extLst>
              </a:tr>
              <a:tr h="40005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95841121"/>
                  </a:ext>
                </a:extLst>
              </a:tr>
              <a:tr h="400050">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30306157"/>
                  </a:ext>
                </a:extLst>
              </a:tr>
              <a:tr h="400050">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512238951"/>
                  </a:ext>
                </a:extLst>
              </a:tr>
              <a:tr h="4000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0166140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304672271"/>
              </p:ext>
            </p:extLst>
          </p:nvPr>
        </p:nvGraphicFramePr>
        <p:xfrm>
          <a:off x="6083438" y="1277783"/>
          <a:ext cx="1351665"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893299525"/>
                    </a:ext>
                  </a:extLst>
                </a:gridCol>
                <a:gridCol w="450555">
                  <a:extLst>
                    <a:ext uri="{9D8B030D-6E8A-4147-A177-3AD203B41FA5}">
                      <a16:colId xmlns:a16="http://schemas.microsoft.com/office/drawing/2014/main" xmlns="" val="847640198"/>
                    </a:ext>
                  </a:extLst>
                </a:gridCol>
                <a:gridCol w="450555">
                  <a:extLst>
                    <a:ext uri="{9D8B030D-6E8A-4147-A177-3AD203B41FA5}">
                      <a16:colId xmlns:a16="http://schemas.microsoft.com/office/drawing/2014/main" xmlns="" val="4234953515"/>
                    </a:ext>
                  </a:extLst>
                </a:gridCol>
              </a:tblGrid>
              <a:tr h="400050">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12962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4850284"/>
              </p:ext>
            </p:extLst>
          </p:nvPr>
        </p:nvGraphicFramePr>
        <p:xfrm>
          <a:off x="5636155" y="1672815"/>
          <a:ext cx="3153885"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4007622981"/>
                    </a:ext>
                  </a:extLst>
                </a:gridCol>
                <a:gridCol w="450555">
                  <a:extLst>
                    <a:ext uri="{9D8B030D-6E8A-4147-A177-3AD203B41FA5}">
                      <a16:colId xmlns:a16="http://schemas.microsoft.com/office/drawing/2014/main" xmlns="" val="1696766786"/>
                    </a:ext>
                  </a:extLst>
                </a:gridCol>
                <a:gridCol w="450555">
                  <a:extLst>
                    <a:ext uri="{9D8B030D-6E8A-4147-A177-3AD203B41FA5}">
                      <a16:colId xmlns:a16="http://schemas.microsoft.com/office/drawing/2014/main" xmlns="" val="3516664690"/>
                    </a:ext>
                  </a:extLst>
                </a:gridCol>
                <a:gridCol w="450555">
                  <a:extLst>
                    <a:ext uri="{9D8B030D-6E8A-4147-A177-3AD203B41FA5}">
                      <a16:colId xmlns:a16="http://schemas.microsoft.com/office/drawing/2014/main" xmlns="" val="1781466602"/>
                    </a:ext>
                  </a:extLst>
                </a:gridCol>
                <a:gridCol w="450555">
                  <a:extLst>
                    <a:ext uri="{9D8B030D-6E8A-4147-A177-3AD203B41FA5}">
                      <a16:colId xmlns:a16="http://schemas.microsoft.com/office/drawing/2014/main" xmlns="" val="2653455737"/>
                    </a:ext>
                  </a:extLst>
                </a:gridCol>
                <a:gridCol w="450555">
                  <a:extLst>
                    <a:ext uri="{9D8B030D-6E8A-4147-A177-3AD203B41FA5}">
                      <a16:colId xmlns:a16="http://schemas.microsoft.com/office/drawing/2014/main" xmlns="" val="184931906"/>
                    </a:ext>
                  </a:extLst>
                </a:gridCol>
                <a:gridCol w="450555">
                  <a:extLst>
                    <a:ext uri="{9D8B030D-6E8A-4147-A177-3AD203B41FA5}">
                      <a16:colId xmlns:a16="http://schemas.microsoft.com/office/drawing/2014/main" xmlns="" val="2700623292"/>
                    </a:ext>
                  </a:extLst>
                </a:gridCol>
              </a:tblGrid>
              <a:tr h="400050">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07755031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4204719"/>
              </p:ext>
            </p:extLst>
          </p:nvPr>
        </p:nvGraphicFramePr>
        <p:xfrm>
          <a:off x="5174457" y="2075885"/>
          <a:ext cx="450555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3533977153"/>
                    </a:ext>
                  </a:extLst>
                </a:gridCol>
                <a:gridCol w="450555">
                  <a:extLst>
                    <a:ext uri="{9D8B030D-6E8A-4147-A177-3AD203B41FA5}">
                      <a16:colId xmlns:a16="http://schemas.microsoft.com/office/drawing/2014/main" xmlns="" val="423418737"/>
                    </a:ext>
                  </a:extLst>
                </a:gridCol>
                <a:gridCol w="450555">
                  <a:extLst>
                    <a:ext uri="{9D8B030D-6E8A-4147-A177-3AD203B41FA5}">
                      <a16:colId xmlns:a16="http://schemas.microsoft.com/office/drawing/2014/main" xmlns="" val="1817739175"/>
                    </a:ext>
                  </a:extLst>
                </a:gridCol>
                <a:gridCol w="450555">
                  <a:extLst>
                    <a:ext uri="{9D8B030D-6E8A-4147-A177-3AD203B41FA5}">
                      <a16:colId xmlns:a16="http://schemas.microsoft.com/office/drawing/2014/main" xmlns="" val="2179172903"/>
                    </a:ext>
                  </a:extLst>
                </a:gridCol>
                <a:gridCol w="450555">
                  <a:extLst>
                    <a:ext uri="{9D8B030D-6E8A-4147-A177-3AD203B41FA5}">
                      <a16:colId xmlns:a16="http://schemas.microsoft.com/office/drawing/2014/main" xmlns="" val="3333304531"/>
                    </a:ext>
                  </a:extLst>
                </a:gridCol>
                <a:gridCol w="450555">
                  <a:extLst>
                    <a:ext uri="{9D8B030D-6E8A-4147-A177-3AD203B41FA5}">
                      <a16:colId xmlns:a16="http://schemas.microsoft.com/office/drawing/2014/main" xmlns="" val="1142091846"/>
                    </a:ext>
                  </a:extLst>
                </a:gridCol>
                <a:gridCol w="450555">
                  <a:extLst>
                    <a:ext uri="{9D8B030D-6E8A-4147-A177-3AD203B41FA5}">
                      <a16:colId xmlns:a16="http://schemas.microsoft.com/office/drawing/2014/main" xmlns="" val="3129197381"/>
                    </a:ext>
                  </a:extLst>
                </a:gridCol>
                <a:gridCol w="450555">
                  <a:extLst>
                    <a:ext uri="{9D8B030D-6E8A-4147-A177-3AD203B41FA5}">
                      <a16:colId xmlns:a16="http://schemas.microsoft.com/office/drawing/2014/main" xmlns="" val="1075092657"/>
                    </a:ext>
                  </a:extLst>
                </a:gridCol>
                <a:gridCol w="450555">
                  <a:extLst>
                    <a:ext uri="{9D8B030D-6E8A-4147-A177-3AD203B41FA5}">
                      <a16:colId xmlns:a16="http://schemas.microsoft.com/office/drawing/2014/main" xmlns="" val="1999483668"/>
                    </a:ext>
                  </a:extLst>
                </a:gridCol>
                <a:gridCol w="450555">
                  <a:extLst>
                    <a:ext uri="{9D8B030D-6E8A-4147-A177-3AD203B41FA5}">
                      <a16:colId xmlns:a16="http://schemas.microsoft.com/office/drawing/2014/main" xmlns="" val="1168788677"/>
                    </a:ext>
                  </a:extLst>
                </a:gridCol>
              </a:tblGrid>
              <a:tr h="400050">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96188855"/>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85410285"/>
              </p:ext>
            </p:extLst>
          </p:nvPr>
        </p:nvGraphicFramePr>
        <p:xfrm>
          <a:off x="4284490" y="2482490"/>
          <a:ext cx="270333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1504640361"/>
                    </a:ext>
                  </a:extLst>
                </a:gridCol>
                <a:gridCol w="450555">
                  <a:extLst>
                    <a:ext uri="{9D8B030D-6E8A-4147-A177-3AD203B41FA5}">
                      <a16:colId xmlns:a16="http://schemas.microsoft.com/office/drawing/2014/main" xmlns="" val="2849917194"/>
                    </a:ext>
                  </a:extLst>
                </a:gridCol>
                <a:gridCol w="450555">
                  <a:extLst>
                    <a:ext uri="{9D8B030D-6E8A-4147-A177-3AD203B41FA5}">
                      <a16:colId xmlns:a16="http://schemas.microsoft.com/office/drawing/2014/main" xmlns="" val="3404787585"/>
                    </a:ext>
                  </a:extLst>
                </a:gridCol>
                <a:gridCol w="450555">
                  <a:extLst>
                    <a:ext uri="{9D8B030D-6E8A-4147-A177-3AD203B41FA5}">
                      <a16:colId xmlns:a16="http://schemas.microsoft.com/office/drawing/2014/main" xmlns="" val="2322211670"/>
                    </a:ext>
                  </a:extLst>
                </a:gridCol>
                <a:gridCol w="450555">
                  <a:extLst>
                    <a:ext uri="{9D8B030D-6E8A-4147-A177-3AD203B41FA5}">
                      <a16:colId xmlns:a16="http://schemas.microsoft.com/office/drawing/2014/main" xmlns="" val="4089233302"/>
                    </a:ext>
                  </a:extLst>
                </a:gridCol>
                <a:gridCol w="450555">
                  <a:extLst>
                    <a:ext uri="{9D8B030D-6E8A-4147-A177-3AD203B41FA5}">
                      <a16:colId xmlns:a16="http://schemas.microsoft.com/office/drawing/2014/main" xmlns="" val="1329108294"/>
                    </a:ext>
                  </a:extLst>
                </a:gridCol>
              </a:tblGrid>
              <a:tr h="400050">
                <a:tc>
                  <a:txBody>
                    <a:bodyPr/>
                    <a:lstStyle/>
                    <a:p>
                      <a:pPr algn="ctr"/>
                      <a:r>
                        <a:rPr lang="en-US"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15640165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884054603"/>
              </p:ext>
            </p:extLst>
          </p:nvPr>
        </p:nvGraphicFramePr>
        <p:xfrm>
          <a:off x="4284490" y="2874471"/>
          <a:ext cx="450555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4119469929"/>
                    </a:ext>
                  </a:extLst>
                </a:gridCol>
                <a:gridCol w="450555">
                  <a:extLst>
                    <a:ext uri="{9D8B030D-6E8A-4147-A177-3AD203B41FA5}">
                      <a16:colId xmlns:a16="http://schemas.microsoft.com/office/drawing/2014/main" xmlns="" val="2313992381"/>
                    </a:ext>
                  </a:extLst>
                </a:gridCol>
                <a:gridCol w="450555">
                  <a:extLst>
                    <a:ext uri="{9D8B030D-6E8A-4147-A177-3AD203B41FA5}">
                      <a16:colId xmlns:a16="http://schemas.microsoft.com/office/drawing/2014/main" xmlns="" val="716798432"/>
                    </a:ext>
                  </a:extLst>
                </a:gridCol>
                <a:gridCol w="450555">
                  <a:extLst>
                    <a:ext uri="{9D8B030D-6E8A-4147-A177-3AD203B41FA5}">
                      <a16:colId xmlns:a16="http://schemas.microsoft.com/office/drawing/2014/main" xmlns="" val="2369425022"/>
                    </a:ext>
                  </a:extLst>
                </a:gridCol>
                <a:gridCol w="450555">
                  <a:extLst>
                    <a:ext uri="{9D8B030D-6E8A-4147-A177-3AD203B41FA5}">
                      <a16:colId xmlns:a16="http://schemas.microsoft.com/office/drawing/2014/main" xmlns="" val="1263058246"/>
                    </a:ext>
                  </a:extLst>
                </a:gridCol>
                <a:gridCol w="450555">
                  <a:extLst>
                    <a:ext uri="{9D8B030D-6E8A-4147-A177-3AD203B41FA5}">
                      <a16:colId xmlns:a16="http://schemas.microsoft.com/office/drawing/2014/main" xmlns="" val="2328256663"/>
                    </a:ext>
                  </a:extLst>
                </a:gridCol>
                <a:gridCol w="450555">
                  <a:extLst>
                    <a:ext uri="{9D8B030D-6E8A-4147-A177-3AD203B41FA5}">
                      <a16:colId xmlns:a16="http://schemas.microsoft.com/office/drawing/2014/main" xmlns="" val="4196129679"/>
                    </a:ext>
                  </a:extLst>
                </a:gridCol>
                <a:gridCol w="450555">
                  <a:extLst>
                    <a:ext uri="{9D8B030D-6E8A-4147-A177-3AD203B41FA5}">
                      <a16:colId xmlns:a16="http://schemas.microsoft.com/office/drawing/2014/main" xmlns="" val="104644612"/>
                    </a:ext>
                  </a:extLst>
                </a:gridCol>
                <a:gridCol w="450555">
                  <a:extLst>
                    <a:ext uri="{9D8B030D-6E8A-4147-A177-3AD203B41FA5}">
                      <a16:colId xmlns:a16="http://schemas.microsoft.com/office/drawing/2014/main" xmlns="" val="2013975400"/>
                    </a:ext>
                  </a:extLst>
                </a:gridCol>
                <a:gridCol w="450555">
                  <a:extLst>
                    <a:ext uri="{9D8B030D-6E8A-4147-A177-3AD203B41FA5}">
                      <a16:colId xmlns:a16="http://schemas.microsoft.com/office/drawing/2014/main" xmlns="" val="3917845816"/>
                    </a:ext>
                  </a:extLst>
                </a:gridCol>
              </a:tblGrid>
              <a:tr h="400050">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50998125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187523114"/>
              </p:ext>
            </p:extLst>
          </p:nvPr>
        </p:nvGraphicFramePr>
        <p:xfrm>
          <a:off x="3833935" y="3258678"/>
          <a:ext cx="360444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3723895264"/>
                    </a:ext>
                  </a:extLst>
                </a:gridCol>
                <a:gridCol w="450555">
                  <a:extLst>
                    <a:ext uri="{9D8B030D-6E8A-4147-A177-3AD203B41FA5}">
                      <a16:colId xmlns:a16="http://schemas.microsoft.com/office/drawing/2014/main" xmlns="" val="3523757744"/>
                    </a:ext>
                  </a:extLst>
                </a:gridCol>
                <a:gridCol w="450555">
                  <a:extLst>
                    <a:ext uri="{9D8B030D-6E8A-4147-A177-3AD203B41FA5}">
                      <a16:colId xmlns:a16="http://schemas.microsoft.com/office/drawing/2014/main" xmlns="" val="614663372"/>
                    </a:ext>
                  </a:extLst>
                </a:gridCol>
                <a:gridCol w="450555">
                  <a:extLst>
                    <a:ext uri="{9D8B030D-6E8A-4147-A177-3AD203B41FA5}">
                      <a16:colId xmlns:a16="http://schemas.microsoft.com/office/drawing/2014/main" xmlns="" val="3840157397"/>
                    </a:ext>
                  </a:extLst>
                </a:gridCol>
                <a:gridCol w="450555">
                  <a:extLst>
                    <a:ext uri="{9D8B030D-6E8A-4147-A177-3AD203B41FA5}">
                      <a16:colId xmlns:a16="http://schemas.microsoft.com/office/drawing/2014/main" xmlns="" val="4081325794"/>
                    </a:ext>
                  </a:extLst>
                </a:gridCol>
                <a:gridCol w="450555">
                  <a:extLst>
                    <a:ext uri="{9D8B030D-6E8A-4147-A177-3AD203B41FA5}">
                      <a16:colId xmlns:a16="http://schemas.microsoft.com/office/drawing/2014/main" xmlns="" val="1600628974"/>
                    </a:ext>
                  </a:extLst>
                </a:gridCol>
                <a:gridCol w="450555">
                  <a:extLst>
                    <a:ext uri="{9D8B030D-6E8A-4147-A177-3AD203B41FA5}">
                      <a16:colId xmlns:a16="http://schemas.microsoft.com/office/drawing/2014/main" xmlns="" val="1755911683"/>
                    </a:ext>
                  </a:extLst>
                </a:gridCol>
                <a:gridCol w="450555">
                  <a:extLst>
                    <a:ext uri="{9D8B030D-6E8A-4147-A177-3AD203B41FA5}">
                      <a16:colId xmlns:a16="http://schemas.microsoft.com/office/drawing/2014/main" xmlns="" val="2243072282"/>
                    </a:ext>
                  </a:extLst>
                </a:gridCol>
              </a:tblGrid>
              <a:tr h="400050">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0821335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03582379"/>
              </p:ext>
            </p:extLst>
          </p:nvPr>
        </p:nvGraphicFramePr>
        <p:xfrm>
          <a:off x="4735045" y="3660546"/>
          <a:ext cx="360444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2650069344"/>
                    </a:ext>
                  </a:extLst>
                </a:gridCol>
                <a:gridCol w="450555">
                  <a:extLst>
                    <a:ext uri="{9D8B030D-6E8A-4147-A177-3AD203B41FA5}">
                      <a16:colId xmlns:a16="http://schemas.microsoft.com/office/drawing/2014/main" xmlns="" val="3439155563"/>
                    </a:ext>
                  </a:extLst>
                </a:gridCol>
                <a:gridCol w="450555">
                  <a:extLst>
                    <a:ext uri="{9D8B030D-6E8A-4147-A177-3AD203B41FA5}">
                      <a16:colId xmlns:a16="http://schemas.microsoft.com/office/drawing/2014/main" xmlns="" val="1821299282"/>
                    </a:ext>
                  </a:extLst>
                </a:gridCol>
                <a:gridCol w="450555">
                  <a:extLst>
                    <a:ext uri="{9D8B030D-6E8A-4147-A177-3AD203B41FA5}">
                      <a16:colId xmlns:a16="http://schemas.microsoft.com/office/drawing/2014/main" xmlns="" val="2531982953"/>
                    </a:ext>
                  </a:extLst>
                </a:gridCol>
                <a:gridCol w="450555">
                  <a:extLst>
                    <a:ext uri="{9D8B030D-6E8A-4147-A177-3AD203B41FA5}">
                      <a16:colId xmlns:a16="http://schemas.microsoft.com/office/drawing/2014/main" xmlns="" val="1308441437"/>
                    </a:ext>
                  </a:extLst>
                </a:gridCol>
                <a:gridCol w="450555">
                  <a:extLst>
                    <a:ext uri="{9D8B030D-6E8A-4147-A177-3AD203B41FA5}">
                      <a16:colId xmlns:a16="http://schemas.microsoft.com/office/drawing/2014/main" xmlns="" val="2801329968"/>
                    </a:ext>
                  </a:extLst>
                </a:gridCol>
                <a:gridCol w="450555">
                  <a:extLst>
                    <a:ext uri="{9D8B030D-6E8A-4147-A177-3AD203B41FA5}">
                      <a16:colId xmlns:a16="http://schemas.microsoft.com/office/drawing/2014/main" xmlns="" val="2048103748"/>
                    </a:ext>
                  </a:extLst>
                </a:gridCol>
                <a:gridCol w="450555">
                  <a:extLst>
                    <a:ext uri="{9D8B030D-6E8A-4147-A177-3AD203B41FA5}">
                      <a16:colId xmlns:a16="http://schemas.microsoft.com/office/drawing/2014/main" xmlns="" val="3892935764"/>
                    </a:ext>
                  </a:extLst>
                </a:gridCol>
              </a:tblGrid>
              <a:tr h="400050">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52869409"/>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77470264"/>
              </p:ext>
            </p:extLst>
          </p:nvPr>
        </p:nvGraphicFramePr>
        <p:xfrm>
          <a:off x="2031715" y="4067245"/>
          <a:ext cx="6307770" cy="400050"/>
        </p:xfrm>
        <a:graphic>
          <a:graphicData uri="http://schemas.openxmlformats.org/drawingml/2006/table">
            <a:tbl>
              <a:tblPr firstRow="1" bandRow="1">
                <a:tableStyleId>{5C22544A-7EE6-4342-B048-85BDC9FD1C3A}</a:tableStyleId>
              </a:tblPr>
              <a:tblGrid>
                <a:gridCol w="450555">
                  <a:extLst>
                    <a:ext uri="{9D8B030D-6E8A-4147-A177-3AD203B41FA5}">
                      <a16:colId xmlns:a16="http://schemas.microsoft.com/office/drawing/2014/main" xmlns="" val="2041616894"/>
                    </a:ext>
                  </a:extLst>
                </a:gridCol>
                <a:gridCol w="450555">
                  <a:extLst>
                    <a:ext uri="{9D8B030D-6E8A-4147-A177-3AD203B41FA5}">
                      <a16:colId xmlns:a16="http://schemas.microsoft.com/office/drawing/2014/main" xmlns="" val="566065935"/>
                    </a:ext>
                  </a:extLst>
                </a:gridCol>
                <a:gridCol w="450555">
                  <a:extLst>
                    <a:ext uri="{9D8B030D-6E8A-4147-A177-3AD203B41FA5}">
                      <a16:colId xmlns:a16="http://schemas.microsoft.com/office/drawing/2014/main" xmlns="" val="2053120067"/>
                    </a:ext>
                  </a:extLst>
                </a:gridCol>
                <a:gridCol w="450555">
                  <a:extLst>
                    <a:ext uri="{9D8B030D-6E8A-4147-A177-3AD203B41FA5}">
                      <a16:colId xmlns:a16="http://schemas.microsoft.com/office/drawing/2014/main" xmlns="" val="3748035403"/>
                    </a:ext>
                  </a:extLst>
                </a:gridCol>
                <a:gridCol w="450555">
                  <a:extLst>
                    <a:ext uri="{9D8B030D-6E8A-4147-A177-3AD203B41FA5}">
                      <a16:colId xmlns:a16="http://schemas.microsoft.com/office/drawing/2014/main" xmlns="" val="1167958354"/>
                    </a:ext>
                  </a:extLst>
                </a:gridCol>
                <a:gridCol w="450555">
                  <a:extLst>
                    <a:ext uri="{9D8B030D-6E8A-4147-A177-3AD203B41FA5}">
                      <a16:colId xmlns:a16="http://schemas.microsoft.com/office/drawing/2014/main" xmlns="" val="976671401"/>
                    </a:ext>
                  </a:extLst>
                </a:gridCol>
                <a:gridCol w="450555">
                  <a:extLst>
                    <a:ext uri="{9D8B030D-6E8A-4147-A177-3AD203B41FA5}">
                      <a16:colId xmlns:a16="http://schemas.microsoft.com/office/drawing/2014/main" xmlns="" val="433036979"/>
                    </a:ext>
                  </a:extLst>
                </a:gridCol>
                <a:gridCol w="450555">
                  <a:extLst>
                    <a:ext uri="{9D8B030D-6E8A-4147-A177-3AD203B41FA5}">
                      <a16:colId xmlns:a16="http://schemas.microsoft.com/office/drawing/2014/main" xmlns="" val="3300416969"/>
                    </a:ext>
                  </a:extLst>
                </a:gridCol>
                <a:gridCol w="450555">
                  <a:extLst>
                    <a:ext uri="{9D8B030D-6E8A-4147-A177-3AD203B41FA5}">
                      <a16:colId xmlns:a16="http://schemas.microsoft.com/office/drawing/2014/main" xmlns="" val="130871622"/>
                    </a:ext>
                  </a:extLst>
                </a:gridCol>
                <a:gridCol w="450555">
                  <a:extLst>
                    <a:ext uri="{9D8B030D-6E8A-4147-A177-3AD203B41FA5}">
                      <a16:colId xmlns:a16="http://schemas.microsoft.com/office/drawing/2014/main" xmlns="" val="177298436"/>
                    </a:ext>
                  </a:extLst>
                </a:gridCol>
                <a:gridCol w="450555">
                  <a:extLst>
                    <a:ext uri="{9D8B030D-6E8A-4147-A177-3AD203B41FA5}">
                      <a16:colId xmlns:a16="http://schemas.microsoft.com/office/drawing/2014/main" xmlns="" val="1786944144"/>
                    </a:ext>
                  </a:extLst>
                </a:gridCol>
                <a:gridCol w="450555">
                  <a:extLst>
                    <a:ext uri="{9D8B030D-6E8A-4147-A177-3AD203B41FA5}">
                      <a16:colId xmlns:a16="http://schemas.microsoft.com/office/drawing/2014/main" xmlns="" val="2324987495"/>
                    </a:ext>
                  </a:extLst>
                </a:gridCol>
                <a:gridCol w="450555">
                  <a:extLst>
                    <a:ext uri="{9D8B030D-6E8A-4147-A177-3AD203B41FA5}">
                      <a16:colId xmlns:a16="http://schemas.microsoft.com/office/drawing/2014/main" xmlns="" val="567745347"/>
                    </a:ext>
                  </a:extLst>
                </a:gridCol>
                <a:gridCol w="450555">
                  <a:extLst>
                    <a:ext uri="{9D8B030D-6E8A-4147-A177-3AD203B41FA5}">
                      <a16:colId xmlns:a16="http://schemas.microsoft.com/office/drawing/2014/main" xmlns="" val="639615838"/>
                    </a:ext>
                  </a:extLst>
                </a:gridCol>
              </a:tblGrid>
              <a:tr h="400050">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2945942"/>
                  </a:ext>
                </a:extLst>
              </a:tr>
            </a:tbl>
          </a:graphicData>
        </a:graphic>
      </p:graphicFrame>
      <p:sp>
        <p:nvSpPr>
          <p:cNvPr id="15" name="Oval 14"/>
          <p:cNvSpPr/>
          <p:nvPr/>
        </p:nvSpPr>
        <p:spPr>
          <a:xfrm>
            <a:off x="1404374" y="1277783"/>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6" name="Oval 15"/>
          <p:cNvSpPr/>
          <p:nvPr/>
        </p:nvSpPr>
        <p:spPr>
          <a:xfrm>
            <a:off x="1404374" y="1678191"/>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7" name="Oval 16"/>
          <p:cNvSpPr/>
          <p:nvPr/>
        </p:nvSpPr>
        <p:spPr>
          <a:xfrm>
            <a:off x="1404374" y="2078599"/>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8" name="Oval 17"/>
          <p:cNvSpPr/>
          <p:nvPr/>
        </p:nvSpPr>
        <p:spPr>
          <a:xfrm>
            <a:off x="1404374" y="2479007"/>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9" name="Oval 18"/>
          <p:cNvSpPr/>
          <p:nvPr/>
        </p:nvSpPr>
        <p:spPr>
          <a:xfrm>
            <a:off x="1404374" y="2879415"/>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0" name="Oval 19"/>
          <p:cNvSpPr/>
          <p:nvPr/>
        </p:nvSpPr>
        <p:spPr>
          <a:xfrm>
            <a:off x="1404374" y="3279823"/>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1" name="Oval 20"/>
          <p:cNvSpPr/>
          <p:nvPr/>
        </p:nvSpPr>
        <p:spPr>
          <a:xfrm>
            <a:off x="1404374" y="3680231"/>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22" name="Oval 21"/>
          <p:cNvSpPr/>
          <p:nvPr/>
        </p:nvSpPr>
        <p:spPr>
          <a:xfrm>
            <a:off x="1404374" y="4080642"/>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23" name="Oval 22"/>
          <p:cNvSpPr/>
          <p:nvPr/>
        </p:nvSpPr>
        <p:spPr>
          <a:xfrm>
            <a:off x="9911825" y="1286284"/>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24" name="Oval 23"/>
          <p:cNvSpPr/>
          <p:nvPr/>
        </p:nvSpPr>
        <p:spPr>
          <a:xfrm>
            <a:off x="9911825" y="1686692"/>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25" name="Oval 24"/>
          <p:cNvSpPr/>
          <p:nvPr/>
        </p:nvSpPr>
        <p:spPr>
          <a:xfrm>
            <a:off x="9911825" y="2087100"/>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26" name="Oval 25"/>
          <p:cNvSpPr/>
          <p:nvPr/>
        </p:nvSpPr>
        <p:spPr>
          <a:xfrm>
            <a:off x="9911825" y="2487508"/>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7" name="Oval 26"/>
          <p:cNvSpPr/>
          <p:nvPr/>
        </p:nvSpPr>
        <p:spPr>
          <a:xfrm>
            <a:off x="9911825" y="2887916"/>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8" name="Oval 27"/>
          <p:cNvSpPr/>
          <p:nvPr/>
        </p:nvSpPr>
        <p:spPr>
          <a:xfrm>
            <a:off x="9911825" y="3288324"/>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29" name="Oval 28"/>
          <p:cNvSpPr/>
          <p:nvPr/>
        </p:nvSpPr>
        <p:spPr>
          <a:xfrm>
            <a:off x="9911825" y="3688732"/>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30" name="Oval 29"/>
          <p:cNvSpPr/>
          <p:nvPr/>
        </p:nvSpPr>
        <p:spPr>
          <a:xfrm>
            <a:off x="9911825" y="4089143"/>
            <a:ext cx="419039" cy="395032"/>
          </a:xfrm>
          <a:prstGeom prst="ellipse">
            <a:avLst/>
          </a:prstGeom>
          <a:solidFill>
            <a:srgbClr val="5F3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pic>
        <p:nvPicPr>
          <p:cNvPr id="31" name="Picture 30"/>
          <p:cNvPicPr>
            <a:picLocks noChangeAspect="1"/>
          </p:cNvPicPr>
          <p:nvPr/>
        </p:nvPicPr>
        <p:blipFill>
          <a:blip r:embed="rId3"/>
          <a:stretch>
            <a:fillRect/>
          </a:stretch>
        </p:blipFill>
        <p:spPr>
          <a:xfrm>
            <a:off x="10562682" y="2482132"/>
            <a:ext cx="1220582" cy="1220582"/>
          </a:xfrm>
          <a:prstGeom prst="rect">
            <a:avLst/>
          </a:prstGeom>
        </p:spPr>
      </p:pic>
      <p:sp>
        <p:nvSpPr>
          <p:cNvPr id="33" name="Rounded Rectangle 32"/>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niệm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chỉ</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toàn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bộ</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quy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tắc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tổ</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ngôn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như</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ngắt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nhịp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hòa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thanh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đối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phân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tiếng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dòng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dòng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cả</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bài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endParaRPr lang="en-US" sz="2800" dirty="0">
              <a:solidFill>
                <a:schemeClr val="tx1"/>
              </a:solidFill>
            </a:endParaRPr>
          </a:p>
        </p:txBody>
      </p:sp>
      <p:sp>
        <p:nvSpPr>
          <p:cNvPr id="34" name="Rounded Rectangle 33"/>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ea typeface="Times New Roman" panose="02020603050405020304" pitchFamily="18" charset="0"/>
              </a:rPr>
              <a:t>Đây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tổ</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chức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ngôn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biệt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tuân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theo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một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mô</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luật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nhịp</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nhất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định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nhằm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làm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nổi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mối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quan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hệ</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giữa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âm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điệu</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và</a:t>
            </a:r>
            <a:r>
              <a:rPr lang="en-US" sz="2800" dirty="0">
                <a:solidFill>
                  <a:schemeClr val="tx1"/>
                </a:solidFill>
                <a:latin typeface="Times New Roman" panose="02020603050405020304" pitchFamily="18" charset="0"/>
                <a:ea typeface="Times New Roman" panose="02020603050405020304" pitchFamily="18" charset="0"/>
              </a:rPr>
              <a:t> ý </a:t>
            </a:r>
            <a:r>
              <a:rPr lang="en-US" sz="2800" dirty="0" err="1">
                <a:solidFill>
                  <a:schemeClr val="tx1"/>
                </a:solidFill>
                <a:latin typeface="Times New Roman" panose="02020603050405020304" pitchFamily="18" charset="0"/>
                <a:ea typeface="Times New Roman" panose="02020603050405020304" pitchFamily="18" charset="0"/>
              </a:rPr>
              <a:t>nghĩa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ngôn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từ</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mãnh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liệt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hoặc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ấn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tượng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xúc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tinh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của</a:t>
            </a:r>
            <a:r>
              <a:rPr lang="en-US" sz="2800" dirty="0">
                <a:solidFill>
                  <a:schemeClr val="tx1"/>
                </a:solidFill>
                <a:latin typeface="Times New Roman" panose="02020603050405020304" pitchFamily="18" charset="0"/>
                <a:ea typeface="Times New Roman" panose="02020603050405020304" pitchFamily="18" charset="0"/>
              </a:rPr>
              <a:t> con </a:t>
            </a:r>
            <a:r>
              <a:rPr lang="en-US" sz="2800" dirty="0" err="1">
                <a:solidFill>
                  <a:schemeClr val="tx1"/>
                </a:solidFill>
                <a:latin typeface="Times New Roman" panose="02020603050405020304" pitchFamily="18" charset="0"/>
                <a:ea typeface="Times New Roman" panose="02020603050405020304" pitchFamily="18" charset="0"/>
              </a:rPr>
              <a:t>người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trước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thế</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giới</a:t>
            </a:r>
            <a:r>
              <a:rPr lang="en-US" sz="2800"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5" name="Rounded Rectangle 34"/>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effectLst/>
                <a:latin typeface="Times New Roman" panose="02020603050405020304" pitchFamily="18" charset="0"/>
                <a:ea typeface="Times New Roman" panose="02020603050405020304" pitchFamily="18" charset="0"/>
              </a:rPr>
              <a:t>Đây</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loại</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tác</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phẩm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thơ</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thường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rPr>
              <a:t> dung </a:t>
            </a:r>
            <a:r>
              <a:rPr lang="en-US" sz="3200" dirty="0" err="1">
                <a:solidFill>
                  <a:schemeClr val="tx1"/>
                </a:solidFill>
                <a:effectLst/>
                <a:latin typeface="Times New Roman" panose="02020603050405020304" pitchFamily="18" charset="0"/>
                <a:ea typeface="Times New Roman" panose="02020603050405020304" pitchFamily="18" charset="0"/>
              </a:rPr>
              <a:t>lượng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nhỏ</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thể</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hiện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trực</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tiếp</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cảm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xúc</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tâm</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trạng</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của</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nhân</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vật</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trữ</a:t>
            </a:r>
            <a:r>
              <a:rPr lang="en-US" sz="3200" dirty="0">
                <a:solidFill>
                  <a:schemeClr val="tx1"/>
                </a:solidFill>
                <a:effectLst/>
                <a:latin typeface="Times New Roman" panose="02020603050405020304" pitchFamily="18" charset="0"/>
                <a:ea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rPr>
              <a:t>tình</a:t>
            </a:r>
            <a:r>
              <a:rPr lang="en-US" sz="3200" dirty="0">
                <a:solidFill>
                  <a:schemeClr val="tx1"/>
                </a:solidFill>
                <a:effectLst/>
                <a:latin typeface="Times New Roman" panose="02020603050405020304" pitchFamily="18" charset="0"/>
                <a:ea typeface="Times New Roman" panose="02020603050405020304" pitchFamily="18" charset="0"/>
              </a:rPr>
              <a:t>. </a:t>
            </a:r>
            <a:endParaRPr lang="en-US" sz="3200" dirty="0">
              <a:solidFill>
                <a:schemeClr val="tx1"/>
              </a:solidFill>
            </a:endParaRPr>
          </a:p>
        </p:txBody>
      </p:sp>
      <p:sp>
        <p:nvSpPr>
          <p:cNvPr id="36" name="Rounded Rectangle 35"/>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Times New Roman" panose="02020603050405020304" pitchFamily="18" charset="0"/>
              </a:rPr>
              <a:t>Điều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này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tạo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cộng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hưởng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hòa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âm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quy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luật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giữa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âm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tiết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hay </a:t>
            </a:r>
            <a:r>
              <a:rPr lang="en-US" sz="2800" dirty="0" err="1">
                <a:solidFill>
                  <a:schemeClr val="tx1"/>
                </a:solidFill>
                <a:effectLst/>
                <a:latin typeface="Times New Roman" panose="02020603050405020304" pitchFamily="18" charset="0"/>
                <a:ea typeface="Times New Roman" panose="02020603050405020304" pitchFamily="18" charset="0"/>
              </a:rPr>
              <a:t>cuối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dòng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có</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năng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liên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kết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dòng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góp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tạo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nhịp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cũng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như</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giọng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bài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7" name="Rounded Rectangle 36"/>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Times New Roman" panose="02020603050405020304" pitchFamily="18" charset="0"/>
              </a:rPr>
              <a:t>Đây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niệm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chỉ</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vật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tượng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trạng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đời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được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tạo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cụ</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thể</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động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bằng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ngôn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dậy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cảm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đặc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biệt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ấn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tượng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thị</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cũng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như</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ý </a:t>
            </a:r>
            <a:r>
              <a:rPr lang="en-US" sz="2800" dirty="0" err="1">
                <a:solidFill>
                  <a:schemeClr val="tx1"/>
                </a:solidFill>
                <a:effectLst/>
                <a:latin typeface="Times New Roman" panose="02020603050405020304" pitchFamily="18" charset="0"/>
                <a:ea typeface="Times New Roman" panose="02020603050405020304" pitchFamily="18" charset="0"/>
              </a:rPr>
              <a:t>nghĩa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tinh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nhất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định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đối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với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người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đọc</a:t>
            </a:r>
            <a:endParaRPr lang="en-US" sz="2800" dirty="0">
              <a:solidFill>
                <a:schemeClr val="tx1"/>
              </a:solidFill>
            </a:endParaRPr>
          </a:p>
        </p:txBody>
      </p:sp>
      <p:sp>
        <p:nvSpPr>
          <p:cNvPr id="38" name="Rounded Rectangle 37"/>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Times New Roman" panose="02020603050405020304" pitchFamily="18" charset="0"/>
              </a:rPr>
              <a:t>Đây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niệm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chỉ</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điểm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ngắt</a:t>
            </a:r>
            <a:r>
              <a:rPr lang="en-US" sz="2800" dirty="0">
                <a:solidFill>
                  <a:schemeClr val="tx1"/>
                </a:solidFill>
                <a:effectLst/>
                <a:latin typeface="Times New Roman" panose="02020603050405020304" pitchFamily="18" charset="0"/>
                <a:ea typeface="Times New Roman" panose="02020603050405020304" pitchFamily="18" charset="0"/>
              </a:rPr>
              <a:t> hay </a:t>
            </a:r>
            <a:r>
              <a:rPr lang="en-US" sz="2800" dirty="0" err="1">
                <a:solidFill>
                  <a:schemeClr val="tx1"/>
                </a:solidFill>
                <a:effectLst/>
                <a:latin typeface="Times New Roman" panose="02020603050405020304" pitchFamily="18" charset="0"/>
                <a:ea typeface="Times New Roman" panose="02020603050405020304" pitchFamily="18" charset="0"/>
              </a:rPr>
              <a:t>ngừng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kỳ</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nhất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định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văn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a:t>
            </a:r>
            <a:r>
              <a:rPr lang="en-US" sz="2800" dirty="0">
                <a:solidFill>
                  <a:schemeClr val="tx1"/>
                </a:solidFill>
                <a:effectLst/>
                <a:latin typeface="Times New Roman" panose="02020603050405020304" pitchFamily="18" charset="0"/>
                <a:ea typeface="Times New Roman" panose="02020603050405020304" pitchFamily="18" charset="0"/>
              </a:rPr>
              <a:t> do </a:t>
            </a:r>
            <a:r>
              <a:rPr lang="en-US" sz="2800" dirty="0" err="1">
                <a:solidFill>
                  <a:schemeClr val="tx1"/>
                </a:solidFill>
                <a:effectLst/>
                <a:latin typeface="Times New Roman" panose="02020603050405020304" pitchFamily="18" charset="0"/>
                <a:ea typeface="Times New Roman" panose="02020603050405020304" pitchFamily="18" charset="0"/>
              </a:rPr>
              <a:t>tác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giả</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chủ</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động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trí</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chứa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đựng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lặp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có</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đổi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ngôn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ngữ</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hình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ảnh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nhằm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cảm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vận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động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thể</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cảm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nhận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thẩm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mĩ</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giới</a:t>
            </a:r>
            <a:r>
              <a:rPr lang="en-US" sz="2800" dirty="0">
                <a:solidFill>
                  <a:schemeClr val="tx1"/>
                </a:solidFill>
                <a:effectLst/>
                <a:latin typeface="Times New Roman" panose="02020603050405020304" pitchFamily="18" charset="0"/>
                <a:ea typeface="Times New Roman" panose="02020603050405020304" pitchFamily="18" charset="0"/>
              </a:rPr>
              <a:t>. </a:t>
            </a:r>
            <a:endParaRPr lang="en-US" sz="2800" dirty="0">
              <a:solidFill>
                <a:schemeClr val="tx1"/>
              </a:solidFill>
            </a:endParaRPr>
          </a:p>
        </p:txBody>
      </p:sp>
      <p:sp>
        <p:nvSpPr>
          <p:cNvPr id="39" name="Rounded Rectangle 38"/>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effectLst/>
                <a:latin typeface="Times New Roman" panose="02020603050405020304" pitchFamily="18" charset="0"/>
                <a:ea typeface="Times New Roman" panose="02020603050405020304" pitchFamily="18" charset="0"/>
              </a:rPr>
              <a:t>Đây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khái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niệm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chỉ</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tổ</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âm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thanh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ngôn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từ</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để</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lời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văn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gợi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ra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cảm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về</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âm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âm</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hưởng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nhịp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Trong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những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phương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để</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tạo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nhạc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gieo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ngắt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nhịp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phối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hợp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thanh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điệu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bằng-trắc</a:t>
            </a:r>
            <a:r>
              <a:rPr lang="en-US"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40" name="Rounded Rectangle 39"/>
          <p:cNvSpPr/>
          <p:nvPr/>
        </p:nvSpPr>
        <p:spPr>
          <a:xfrm>
            <a:off x="1066405" y="4809349"/>
            <a:ext cx="10452100" cy="1657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ffectLst/>
                <a:latin typeface="Times New Roman" panose="02020603050405020304" pitchFamily="18" charset="0"/>
                <a:ea typeface="Times New Roman" panose="02020603050405020304" pitchFamily="18" charset="0"/>
              </a:rPr>
              <a:t>Đây là khái niệm còn được gọi là chủ thể trữ tình, là người trực tiếp bộc lộ rung động và tình cảm trong bài thơ trước một khung cảnh hoặc sự tình nào đó, cũng là người có mối liên hệ mật thiết với tác giả song không hoàn toàn đồng nhất với tác giả.</a:t>
            </a:r>
            <a:endParaRPr lang="en-US" sz="2800" dirty="0">
              <a:solidFill>
                <a:schemeClr val="tx1"/>
              </a:solidFill>
            </a:endParaRPr>
          </a:p>
        </p:txBody>
      </p:sp>
      <p:pic>
        <p:nvPicPr>
          <p:cNvPr id="41" name="Picture 40"/>
          <p:cNvPicPr>
            <a:picLocks noChangeAspect="1"/>
          </p:cNvPicPr>
          <p:nvPr/>
        </p:nvPicPr>
        <p:blipFill rotWithShape="1">
          <a:blip r:embed="rId4"/>
          <a:srcRect l="7464" t="9215" r="3762" b="50661"/>
          <a:stretch/>
        </p:blipFill>
        <p:spPr>
          <a:xfrm>
            <a:off x="568347" y="103239"/>
            <a:ext cx="3488404" cy="1150375"/>
          </a:xfrm>
          <a:prstGeom prst="rect">
            <a:avLst/>
          </a:prstGeom>
        </p:spPr>
      </p:pic>
    </p:spTree>
    <p:extLst>
      <p:ext uri="{BB962C8B-B14F-4D97-AF65-F5344CB8AC3E}">
        <p14:creationId xmlns:p14="http://schemas.microsoft.com/office/powerpoint/2010/main" val="3856645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5"/>
                                        </p:tgtEl>
                                        <p:attrNameLst>
                                          <p:attrName>style.color</p:attrName>
                                        </p:attrNameLst>
                                      </p:cBhvr>
                                      <p:to>
                                        <p:clrVal>
                                          <a:schemeClr val="accent2"/>
                                        </p:clrVal>
                                      </p:to>
                                    </p:set>
                                    <p:set>
                                      <p:cBhvr>
                                        <p:cTn id="7" dur="500" fill="hold"/>
                                        <p:tgtEl>
                                          <p:spTgt spid="15"/>
                                        </p:tgtEl>
                                        <p:attrNameLst>
                                          <p:attrName>fillcolor</p:attrName>
                                        </p:attrNameLst>
                                      </p:cBhvr>
                                      <p:to>
                                        <p:clrVal>
                                          <a:schemeClr val="accent2"/>
                                        </p:clrVal>
                                      </p:to>
                                    </p:set>
                                    <p:set>
                                      <p:cBhvr>
                                        <p:cTn id="8" dur="500" fill="hold"/>
                                        <p:tgtEl>
                                          <p:spTgt spid="15"/>
                                        </p:tgtEl>
                                        <p:attrNameLst>
                                          <p:attrName>fill.type</p:attrName>
                                        </p:attrNameLst>
                                      </p:cBhvr>
                                      <p:to>
                                        <p:strVal val="solid"/>
                                      </p:to>
                                    </p:set>
                                  </p:childTnLst>
                                </p:cTn>
                              </p:par>
                              <p:par>
                                <p:cTn id="9" presetID="6"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6"/>
                                        </p:tgtEl>
                                        <p:attrNameLst>
                                          <p:attrName>style.color</p:attrName>
                                        </p:attrNameLst>
                                      </p:cBhvr>
                                      <p:to>
                                        <p:clrVal>
                                          <a:schemeClr val="accent2"/>
                                        </p:clrVal>
                                      </p:to>
                                    </p:set>
                                    <p:set>
                                      <p:cBhvr>
                                        <p:cTn id="17" dur="500" fill="hold"/>
                                        <p:tgtEl>
                                          <p:spTgt spid="16"/>
                                        </p:tgtEl>
                                        <p:attrNameLst>
                                          <p:attrName>fillcolor</p:attrName>
                                        </p:attrNameLst>
                                      </p:cBhvr>
                                      <p:to>
                                        <p:clrVal>
                                          <a:schemeClr val="accent2"/>
                                        </p:clrVal>
                                      </p:to>
                                    </p:set>
                                    <p:set>
                                      <p:cBhvr>
                                        <p:cTn id="18" dur="500" fill="hold"/>
                                        <p:tgtEl>
                                          <p:spTgt spid="16"/>
                                        </p:tgtEl>
                                        <p:attrNameLst>
                                          <p:attrName>fill.type</p:attrName>
                                        </p:attrNameLst>
                                      </p:cBhvr>
                                      <p:to>
                                        <p:strVal val="solid"/>
                                      </p:to>
                                    </p:se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6" presetClass="emph" presetSubtype="0" fill="hold" grpId="0" nodeType="clickEffect">
                                  <p:stCondLst>
                                    <p:cond delay="0"/>
                                  </p:stCondLst>
                                  <p:iterate type="lt">
                                    <p:tmPct val="4000"/>
                                  </p:iterate>
                                  <p:childTnLst>
                                    <p:set>
                                      <p:cBhvr override="childStyle">
                                        <p:cTn id="26" dur="500" fill="hold"/>
                                        <p:tgtEl>
                                          <p:spTgt spid="17"/>
                                        </p:tgtEl>
                                        <p:attrNameLst>
                                          <p:attrName>style.color</p:attrName>
                                        </p:attrNameLst>
                                      </p:cBhvr>
                                      <p:to>
                                        <p:clrVal>
                                          <a:schemeClr val="accent2"/>
                                        </p:clrVal>
                                      </p:to>
                                    </p:set>
                                    <p:set>
                                      <p:cBhvr>
                                        <p:cTn id="27" dur="500" fill="hold"/>
                                        <p:tgtEl>
                                          <p:spTgt spid="17"/>
                                        </p:tgtEl>
                                        <p:attrNameLst>
                                          <p:attrName>fillcolor</p:attrName>
                                        </p:attrNameLst>
                                      </p:cBhvr>
                                      <p:to>
                                        <p:clrVal>
                                          <a:schemeClr val="accent2"/>
                                        </p:clrVal>
                                      </p:to>
                                    </p:set>
                                    <p:set>
                                      <p:cBhvr>
                                        <p:cTn id="28" dur="500" fill="hold"/>
                                        <p:tgtEl>
                                          <p:spTgt spid="17"/>
                                        </p:tgtEl>
                                        <p:attrNameLst>
                                          <p:attrName>fill.type</p:attrName>
                                        </p:attrNameLst>
                                      </p:cBhvr>
                                      <p:to>
                                        <p:strVal val="solid"/>
                                      </p:to>
                                    </p:se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6" presetClass="emph" presetSubtype="0" fill="hold" grpId="0" nodeType="clickEffect">
                                  <p:stCondLst>
                                    <p:cond delay="0"/>
                                  </p:stCondLst>
                                  <p:iterate type="lt">
                                    <p:tmPct val="4000"/>
                                  </p:iterate>
                                  <p:childTnLst>
                                    <p:set>
                                      <p:cBhvr override="childStyle">
                                        <p:cTn id="36" dur="500" fill="hold"/>
                                        <p:tgtEl>
                                          <p:spTgt spid="18"/>
                                        </p:tgtEl>
                                        <p:attrNameLst>
                                          <p:attrName>style.color</p:attrName>
                                        </p:attrNameLst>
                                      </p:cBhvr>
                                      <p:to>
                                        <p:clrVal>
                                          <a:schemeClr val="accent2"/>
                                        </p:clrVal>
                                      </p:to>
                                    </p:set>
                                    <p:set>
                                      <p:cBhvr>
                                        <p:cTn id="37" dur="500" fill="hold"/>
                                        <p:tgtEl>
                                          <p:spTgt spid="18"/>
                                        </p:tgtEl>
                                        <p:attrNameLst>
                                          <p:attrName>fillcolor</p:attrName>
                                        </p:attrNameLst>
                                      </p:cBhvr>
                                      <p:to>
                                        <p:clrVal>
                                          <a:schemeClr val="accent2"/>
                                        </p:clrVal>
                                      </p:to>
                                    </p:set>
                                    <p:set>
                                      <p:cBhvr>
                                        <p:cTn id="38" dur="500" fill="hold"/>
                                        <p:tgtEl>
                                          <p:spTgt spid="18"/>
                                        </p:tgtEl>
                                        <p:attrNameLst>
                                          <p:attrName>fill.type</p:attrName>
                                        </p:attrNameLst>
                                      </p:cBhvr>
                                      <p:to>
                                        <p:strVal val="solid"/>
                                      </p:to>
                                    </p:set>
                                  </p:childTnLst>
                                </p:cTn>
                              </p:par>
                              <p:par>
                                <p:cTn id="39" presetID="6" presetClass="entr" presetSubtype="16"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6" presetClass="emph" presetSubtype="0" fill="hold" grpId="0" nodeType="clickEffect">
                                  <p:stCondLst>
                                    <p:cond delay="0"/>
                                  </p:stCondLst>
                                  <p:iterate type="lt">
                                    <p:tmPct val="4000"/>
                                  </p:iterate>
                                  <p:childTnLst>
                                    <p:set>
                                      <p:cBhvr override="childStyle">
                                        <p:cTn id="46" dur="500" fill="hold"/>
                                        <p:tgtEl>
                                          <p:spTgt spid="19"/>
                                        </p:tgtEl>
                                        <p:attrNameLst>
                                          <p:attrName>style.color</p:attrName>
                                        </p:attrNameLst>
                                      </p:cBhvr>
                                      <p:to>
                                        <p:clrVal>
                                          <a:schemeClr val="accent2"/>
                                        </p:clrVal>
                                      </p:to>
                                    </p:set>
                                    <p:set>
                                      <p:cBhvr>
                                        <p:cTn id="47" dur="500" fill="hold"/>
                                        <p:tgtEl>
                                          <p:spTgt spid="19"/>
                                        </p:tgtEl>
                                        <p:attrNameLst>
                                          <p:attrName>fillcolor</p:attrName>
                                        </p:attrNameLst>
                                      </p:cBhvr>
                                      <p:to>
                                        <p:clrVal>
                                          <a:schemeClr val="accent2"/>
                                        </p:clrVal>
                                      </p:to>
                                    </p:set>
                                    <p:set>
                                      <p:cBhvr>
                                        <p:cTn id="48" dur="500" fill="hold"/>
                                        <p:tgtEl>
                                          <p:spTgt spid="19"/>
                                        </p:tgtEl>
                                        <p:attrNameLst>
                                          <p:attrName>fill.type</p:attrName>
                                        </p:attrNameLst>
                                      </p:cBhvr>
                                      <p:to>
                                        <p:strVal val="solid"/>
                                      </p:to>
                                    </p:set>
                                  </p:childTnLst>
                                </p:cTn>
                              </p:par>
                              <p:par>
                                <p:cTn id="49" presetID="6"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6" presetClass="emph" presetSubtype="0" fill="hold" grpId="0" nodeType="clickEffect">
                                  <p:stCondLst>
                                    <p:cond delay="0"/>
                                  </p:stCondLst>
                                  <p:iterate type="lt">
                                    <p:tmPct val="4000"/>
                                  </p:iterate>
                                  <p:childTnLst>
                                    <p:set>
                                      <p:cBhvr override="childStyle">
                                        <p:cTn id="56" dur="500" fill="hold"/>
                                        <p:tgtEl>
                                          <p:spTgt spid="20"/>
                                        </p:tgtEl>
                                        <p:attrNameLst>
                                          <p:attrName>style.color</p:attrName>
                                        </p:attrNameLst>
                                      </p:cBhvr>
                                      <p:to>
                                        <p:clrVal>
                                          <a:schemeClr val="accent2"/>
                                        </p:clrVal>
                                      </p:to>
                                    </p:set>
                                    <p:set>
                                      <p:cBhvr>
                                        <p:cTn id="57" dur="500" fill="hold"/>
                                        <p:tgtEl>
                                          <p:spTgt spid="20"/>
                                        </p:tgtEl>
                                        <p:attrNameLst>
                                          <p:attrName>fillcolor</p:attrName>
                                        </p:attrNameLst>
                                      </p:cBhvr>
                                      <p:to>
                                        <p:clrVal>
                                          <a:schemeClr val="accent2"/>
                                        </p:clrVal>
                                      </p:to>
                                    </p:set>
                                    <p:set>
                                      <p:cBhvr>
                                        <p:cTn id="58" dur="500" fill="hold"/>
                                        <p:tgtEl>
                                          <p:spTgt spid="20"/>
                                        </p:tgtEl>
                                        <p:attrNameLst>
                                          <p:attrName>fill.type</p:attrName>
                                        </p:attrNameLst>
                                      </p:cBhvr>
                                      <p:to>
                                        <p:strVal val="solid"/>
                                      </p:to>
                                    </p:set>
                                  </p:childTnLst>
                                </p:cTn>
                              </p:par>
                              <p:par>
                                <p:cTn id="59" presetID="6"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2000"/>
                                        <p:tgtEl>
                                          <p:spTgt spid="12"/>
                                        </p:tgtEl>
                                      </p:cBhvr>
                                    </p:animEffec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6" presetClass="emph" presetSubtype="0" fill="hold" grpId="0" nodeType="clickEffect">
                                  <p:stCondLst>
                                    <p:cond delay="0"/>
                                  </p:stCondLst>
                                  <p:iterate type="lt">
                                    <p:tmPct val="4000"/>
                                  </p:iterate>
                                  <p:childTnLst>
                                    <p:set>
                                      <p:cBhvr override="childStyle">
                                        <p:cTn id="66" dur="500" fill="hold"/>
                                        <p:tgtEl>
                                          <p:spTgt spid="21"/>
                                        </p:tgtEl>
                                        <p:attrNameLst>
                                          <p:attrName>style.color</p:attrName>
                                        </p:attrNameLst>
                                      </p:cBhvr>
                                      <p:to>
                                        <p:clrVal>
                                          <a:schemeClr val="accent2"/>
                                        </p:clrVal>
                                      </p:to>
                                    </p:set>
                                    <p:set>
                                      <p:cBhvr>
                                        <p:cTn id="67" dur="500" fill="hold"/>
                                        <p:tgtEl>
                                          <p:spTgt spid="21"/>
                                        </p:tgtEl>
                                        <p:attrNameLst>
                                          <p:attrName>fillcolor</p:attrName>
                                        </p:attrNameLst>
                                      </p:cBhvr>
                                      <p:to>
                                        <p:clrVal>
                                          <a:schemeClr val="accent2"/>
                                        </p:clrVal>
                                      </p:to>
                                    </p:set>
                                    <p:set>
                                      <p:cBhvr>
                                        <p:cTn id="68" dur="500" fill="hold"/>
                                        <p:tgtEl>
                                          <p:spTgt spid="21"/>
                                        </p:tgtEl>
                                        <p:attrNameLst>
                                          <p:attrName>fill.type</p:attrName>
                                        </p:attrNameLst>
                                      </p:cBhvr>
                                      <p:to>
                                        <p:strVal val="solid"/>
                                      </p:to>
                                    </p:set>
                                  </p:childTnLst>
                                </p:cTn>
                              </p:par>
                              <p:par>
                                <p:cTn id="69" presetID="6" presetClass="entr" presetSubtype="16"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ircle(in)">
                                      <p:cBhvr>
                                        <p:cTn id="71" dur="2000"/>
                                        <p:tgtEl>
                                          <p:spTgt spid="13"/>
                                        </p:tgtEl>
                                      </p:cBhvr>
                                    </p:animEffect>
                                  </p:childTnLst>
                                </p:cTn>
                              </p:par>
                            </p:childTnLst>
                          </p:cTn>
                        </p:par>
                      </p:childTnLst>
                    </p:cTn>
                  </p:par>
                </p:childTnLst>
              </p:cTn>
              <p:nextCondLst>
                <p:cond evt="onClick" delay="0">
                  <p:tgtEl>
                    <p:spTgt spid="21"/>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16" presetClass="emph" presetSubtype="0" fill="hold" grpId="0" nodeType="clickEffect">
                                  <p:stCondLst>
                                    <p:cond delay="0"/>
                                  </p:stCondLst>
                                  <p:iterate type="lt">
                                    <p:tmPct val="4000"/>
                                  </p:iterate>
                                  <p:childTnLst>
                                    <p:set>
                                      <p:cBhvr override="childStyle">
                                        <p:cTn id="76" dur="500" fill="hold"/>
                                        <p:tgtEl>
                                          <p:spTgt spid="22"/>
                                        </p:tgtEl>
                                        <p:attrNameLst>
                                          <p:attrName>style.color</p:attrName>
                                        </p:attrNameLst>
                                      </p:cBhvr>
                                      <p:to>
                                        <p:clrVal>
                                          <a:schemeClr val="accent2"/>
                                        </p:clrVal>
                                      </p:to>
                                    </p:set>
                                    <p:set>
                                      <p:cBhvr>
                                        <p:cTn id="77" dur="500" fill="hold"/>
                                        <p:tgtEl>
                                          <p:spTgt spid="22"/>
                                        </p:tgtEl>
                                        <p:attrNameLst>
                                          <p:attrName>fillcolor</p:attrName>
                                        </p:attrNameLst>
                                      </p:cBhvr>
                                      <p:to>
                                        <p:clrVal>
                                          <a:schemeClr val="accent2"/>
                                        </p:clrVal>
                                      </p:to>
                                    </p:set>
                                    <p:set>
                                      <p:cBhvr>
                                        <p:cTn id="78" dur="500" fill="hold"/>
                                        <p:tgtEl>
                                          <p:spTgt spid="22"/>
                                        </p:tgtEl>
                                        <p:attrNameLst>
                                          <p:attrName>fill.type</p:attrName>
                                        </p:attrNameLst>
                                      </p:cBhvr>
                                      <p:to>
                                        <p:strVal val="solid"/>
                                      </p:to>
                                    </p:set>
                                  </p:childTnLst>
                                </p:cTn>
                              </p:par>
                              <p:par>
                                <p:cTn id="79" presetID="6" presetClass="entr" presetSubtype="16"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circle(in)">
                                      <p:cBhvr>
                                        <p:cTn id="81" dur="2000"/>
                                        <p:tgtEl>
                                          <p:spTgt spid="14"/>
                                        </p:tgtEl>
                                      </p:cBhvr>
                                    </p:animEffect>
                                  </p:child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3"/>
                    </p:tgtEl>
                  </p:cond>
                </p:stCondLst>
                <p:endSync evt="end" delay="0">
                  <p:rtn val="all"/>
                </p:endSync>
                <p:childTnLst>
                  <p:par>
                    <p:cTn id="83" fill="hold">
                      <p:stCondLst>
                        <p:cond delay="0"/>
                      </p:stCondLst>
                      <p:childTnLst>
                        <p:par>
                          <p:cTn id="84" fill="hold">
                            <p:stCondLst>
                              <p:cond delay="0"/>
                            </p:stCondLst>
                            <p:childTnLst>
                              <p:par>
                                <p:cTn id="85" presetID="16" presetClass="emph" presetSubtype="0" fill="hold" grpId="0" nodeType="clickEffect">
                                  <p:stCondLst>
                                    <p:cond delay="0"/>
                                  </p:stCondLst>
                                  <p:iterate type="lt">
                                    <p:tmPct val="4000"/>
                                  </p:iterate>
                                  <p:childTnLst>
                                    <p:set>
                                      <p:cBhvr override="childStyle">
                                        <p:cTn id="86" dur="500" fill="hold"/>
                                        <p:tgtEl>
                                          <p:spTgt spid="23"/>
                                        </p:tgtEl>
                                        <p:attrNameLst>
                                          <p:attrName>style.color</p:attrName>
                                        </p:attrNameLst>
                                      </p:cBhvr>
                                      <p:to>
                                        <p:clrVal>
                                          <a:schemeClr val="accent2"/>
                                        </p:clrVal>
                                      </p:to>
                                    </p:set>
                                    <p:set>
                                      <p:cBhvr>
                                        <p:cTn id="87" dur="500" fill="hold"/>
                                        <p:tgtEl>
                                          <p:spTgt spid="23"/>
                                        </p:tgtEl>
                                        <p:attrNameLst>
                                          <p:attrName>fillcolor</p:attrName>
                                        </p:attrNameLst>
                                      </p:cBhvr>
                                      <p:to>
                                        <p:clrVal>
                                          <a:schemeClr val="accent2"/>
                                        </p:clrVal>
                                      </p:to>
                                    </p:set>
                                    <p:set>
                                      <p:cBhvr>
                                        <p:cTn id="88" dur="500" fill="hold"/>
                                        <p:tgtEl>
                                          <p:spTgt spid="23"/>
                                        </p:tgtEl>
                                        <p:attrNameLst>
                                          <p:attrName>fill.type</p:attrName>
                                        </p:attrNameLst>
                                      </p:cBhvr>
                                      <p:to>
                                        <p:strVal val="solid"/>
                                      </p:to>
                                    </p:set>
                                  </p:childTnLst>
                                </p:cTn>
                              </p:par>
                              <p:par>
                                <p:cTn id="89" presetID="6" presetClass="entr" presetSubtype="16"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circle(in)">
                                      <p:cBhvr>
                                        <p:cTn id="91" dur="20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34"/>
                                        </p:tgtEl>
                                      </p:cBhvr>
                                    </p:animEffect>
                                    <p:anim calcmode="lin" valueType="num">
                                      <p:cBhvr>
                                        <p:cTn id="96" dur="1000"/>
                                        <p:tgtEl>
                                          <p:spTgt spid="34"/>
                                        </p:tgtEl>
                                        <p:attrNameLst>
                                          <p:attrName>ppt_x</p:attrName>
                                        </p:attrNameLst>
                                      </p:cBhvr>
                                      <p:tavLst>
                                        <p:tav tm="0">
                                          <p:val>
                                            <p:strVal val="ppt_x"/>
                                          </p:val>
                                        </p:tav>
                                        <p:tav tm="100000">
                                          <p:val>
                                            <p:strVal val="ppt_x"/>
                                          </p:val>
                                        </p:tav>
                                      </p:tavLst>
                                    </p:anim>
                                    <p:anim calcmode="lin" valueType="num">
                                      <p:cBhvr>
                                        <p:cTn id="97" dur="1000"/>
                                        <p:tgtEl>
                                          <p:spTgt spid="34"/>
                                        </p:tgtEl>
                                        <p:attrNameLst>
                                          <p:attrName>ppt_y</p:attrName>
                                        </p:attrNameLst>
                                      </p:cBhvr>
                                      <p:tavLst>
                                        <p:tav tm="0">
                                          <p:val>
                                            <p:strVal val="ppt_y"/>
                                          </p:val>
                                        </p:tav>
                                        <p:tav tm="100000">
                                          <p:val>
                                            <p:strVal val="ppt_y+.1"/>
                                          </p:val>
                                        </p:tav>
                                      </p:tavLst>
                                    </p:anim>
                                    <p:set>
                                      <p:cBhvr>
                                        <p:cTn id="9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9" restart="whenNotActive" fill="hold" evtFilter="cancelBubble" nodeType="interactiveSeq">
                <p:stCondLst>
                  <p:cond evt="onClick" delay="0">
                    <p:tgtEl>
                      <p:spTgt spid="24"/>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grpId="0" nodeType="clickEffect">
                                  <p:stCondLst>
                                    <p:cond delay="0"/>
                                  </p:stCondLst>
                                  <p:iterate type="lt">
                                    <p:tmPct val="4000"/>
                                  </p:iterate>
                                  <p:childTnLst>
                                    <p:set>
                                      <p:cBhvr override="childStyle">
                                        <p:cTn id="103" dur="500" fill="hold"/>
                                        <p:tgtEl>
                                          <p:spTgt spid="24"/>
                                        </p:tgtEl>
                                        <p:attrNameLst>
                                          <p:attrName>style.color</p:attrName>
                                        </p:attrNameLst>
                                      </p:cBhvr>
                                      <p:to>
                                        <p:clrVal>
                                          <a:schemeClr val="accent2"/>
                                        </p:clrVal>
                                      </p:to>
                                    </p:set>
                                    <p:set>
                                      <p:cBhvr>
                                        <p:cTn id="104" dur="500" fill="hold"/>
                                        <p:tgtEl>
                                          <p:spTgt spid="24"/>
                                        </p:tgtEl>
                                        <p:attrNameLst>
                                          <p:attrName>fillcolor</p:attrName>
                                        </p:attrNameLst>
                                      </p:cBhvr>
                                      <p:to>
                                        <p:clrVal>
                                          <a:schemeClr val="accent2"/>
                                        </p:clrVal>
                                      </p:to>
                                    </p:set>
                                    <p:set>
                                      <p:cBhvr>
                                        <p:cTn id="105" dur="500" fill="hold"/>
                                        <p:tgtEl>
                                          <p:spTgt spid="24"/>
                                        </p:tgtEl>
                                        <p:attrNameLst>
                                          <p:attrName>fill.type</p:attrName>
                                        </p:attrNameLst>
                                      </p:cBhvr>
                                      <p:to>
                                        <p:strVal val="solid"/>
                                      </p:to>
                                    </p:set>
                                  </p:childTnLst>
                                </p:cTn>
                              </p:par>
                              <p:par>
                                <p:cTn id="106" presetID="6" presetClass="entr" presetSubtype="16"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circle(in)">
                                      <p:cBhvr>
                                        <p:cTn id="108" dur="20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xit" presetSubtype="0" fill="hold" grpId="1" nodeType="clickEffect">
                                  <p:stCondLst>
                                    <p:cond delay="0"/>
                                  </p:stCondLst>
                                  <p:childTnLst>
                                    <p:animEffect transition="out" filter="fade">
                                      <p:cBhvr>
                                        <p:cTn id="112" dur="1000"/>
                                        <p:tgtEl>
                                          <p:spTgt spid="33"/>
                                        </p:tgtEl>
                                      </p:cBhvr>
                                    </p:animEffect>
                                    <p:anim calcmode="lin" valueType="num">
                                      <p:cBhvr>
                                        <p:cTn id="113" dur="1000"/>
                                        <p:tgtEl>
                                          <p:spTgt spid="33"/>
                                        </p:tgtEl>
                                        <p:attrNameLst>
                                          <p:attrName>ppt_x</p:attrName>
                                        </p:attrNameLst>
                                      </p:cBhvr>
                                      <p:tavLst>
                                        <p:tav tm="0">
                                          <p:val>
                                            <p:strVal val="ppt_x"/>
                                          </p:val>
                                        </p:tav>
                                        <p:tav tm="100000">
                                          <p:val>
                                            <p:strVal val="ppt_x"/>
                                          </p:val>
                                        </p:tav>
                                      </p:tavLst>
                                    </p:anim>
                                    <p:anim calcmode="lin" valueType="num">
                                      <p:cBhvr>
                                        <p:cTn id="114" dur="1000"/>
                                        <p:tgtEl>
                                          <p:spTgt spid="33"/>
                                        </p:tgtEl>
                                        <p:attrNameLst>
                                          <p:attrName>ppt_y</p:attrName>
                                        </p:attrNameLst>
                                      </p:cBhvr>
                                      <p:tavLst>
                                        <p:tav tm="0">
                                          <p:val>
                                            <p:strVal val="ppt_y"/>
                                          </p:val>
                                        </p:tav>
                                        <p:tav tm="100000">
                                          <p:val>
                                            <p:strVal val="ppt_y+.1"/>
                                          </p:val>
                                        </p:tav>
                                      </p:tavLst>
                                    </p:anim>
                                    <p:set>
                                      <p:cBhvr>
                                        <p:cTn id="115"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6" restart="whenNotActive" fill="hold" evtFilter="cancelBubble" nodeType="interactiveSeq">
                <p:stCondLst>
                  <p:cond evt="onClick" delay="0">
                    <p:tgtEl>
                      <p:spTgt spid="25"/>
                    </p:tgtEl>
                  </p:cond>
                </p:stCondLst>
                <p:endSync evt="end" delay="0">
                  <p:rtn val="all"/>
                </p:endSync>
                <p:childTnLst>
                  <p:par>
                    <p:cTn id="117" fill="hold">
                      <p:stCondLst>
                        <p:cond delay="0"/>
                      </p:stCondLst>
                      <p:childTnLst>
                        <p:par>
                          <p:cTn id="118" fill="hold">
                            <p:stCondLst>
                              <p:cond delay="0"/>
                            </p:stCondLst>
                            <p:childTnLst>
                              <p:par>
                                <p:cTn id="119" presetID="16" presetClass="emph" presetSubtype="0" fill="hold" grpId="0" nodeType="clickEffect">
                                  <p:stCondLst>
                                    <p:cond delay="0"/>
                                  </p:stCondLst>
                                  <p:iterate type="lt">
                                    <p:tmPct val="4000"/>
                                  </p:iterate>
                                  <p:childTnLst>
                                    <p:set>
                                      <p:cBhvr override="childStyle">
                                        <p:cTn id="120" dur="500" fill="hold"/>
                                        <p:tgtEl>
                                          <p:spTgt spid="25"/>
                                        </p:tgtEl>
                                        <p:attrNameLst>
                                          <p:attrName>style.color</p:attrName>
                                        </p:attrNameLst>
                                      </p:cBhvr>
                                      <p:to>
                                        <p:clrVal>
                                          <a:schemeClr val="accent2"/>
                                        </p:clrVal>
                                      </p:to>
                                    </p:set>
                                    <p:set>
                                      <p:cBhvr>
                                        <p:cTn id="121" dur="500" fill="hold"/>
                                        <p:tgtEl>
                                          <p:spTgt spid="25"/>
                                        </p:tgtEl>
                                        <p:attrNameLst>
                                          <p:attrName>fillcolor</p:attrName>
                                        </p:attrNameLst>
                                      </p:cBhvr>
                                      <p:to>
                                        <p:clrVal>
                                          <a:schemeClr val="accent2"/>
                                        </p:clrVal>
                                      </p:to>
                                    </p:set>
                                    <p:set>
                                      <p:cBhvr>
                                        <p:cTn id="122" dur="500" fill="hold"/>
                                        <p:tgtEl>
                                          <p:spTgt spid="25"/>
                                        </p:tgtEl>
                                        <p:attrNameLst>
                                          <p:attrName>fill.type</p:attrName>
                                        </p:attrNameLst>
                                      </p:cBhvr>
                                      <p:to>
                                        <p:strVal val="solid"/>
                                      </p:to>
                                    </p:set>
                                  </p:childTnLst>
                                </p:cTn>
                              </p:par>
                              <p:par>
                                <p:cTn id="123" presetID="6"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Effect transition="in" filter="circle(in)">
                                      <p:cBhvr>
                                        <p:cTn id="125" dur="2000"/>
                                        <p:tgtEl>
                                          <p:spTgt spid="35"/>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xit" presetSubtype="0" fill="hold" grpId="1" nodeType="clickEffect">
                                  <p:stCondLst>
                                    <p:cond delay="0"/>
                                  </p:stCondLst>
                                  <p:childTnLst>
                                    <p:animEffect transition="out" filter="fade">
                                      <p:cBhvr>
                                        <p:cTn id="129" dur="1000"/>
                                        <p:tgtEl>
                                          <p:spTgt spid="35"/>
                                        </p:tgtEl>
                                      </p:cBhvr>
                                    </p:animEffect>
                                    <p:anim calcmode="lin" valueType="num">
                                      <p:cBhvr>
                                        <p:cTn id="130" dur="1000"/>
                                        <p:tgtEl>
                                          <p:spTgt spid="35"/>
                                        </p:tgtEl>
                                        <p:attrNameLst>
                                          <p:attrName>ppt_x</p:attrName>
                                        </p:attrNameLst>
                                      </p:cBhvr>
                                      <p:tavLst>
                                        <p:tav tm="0">
                                          <p:val>
                                            <p:strVal val="ppt_x"/>
                                          </p:val>
                                        </p:tav>
                                        <p:tav tm="100000">
                                          <p:val>
                                            <p:strVal val="ppt_x"/>
                                          </p:val>
                                        </p:tav>
                                      </p:tavLst>
                                    </p:anim>
                                    <p:anim calcmode="lin" valueType="num">
                                      <p:cBhvr>
                                        <p:cTn id="131" dur="1000"/>
                                        <p:tgtEl>
                                          <p:spTgt spid="35"/>
                                        </p:tgtEl>
                                        <p:attrNameLst>
                                          <p:attrName>ppt_y</p:attrName>
                                        </p:attrNameLst>
                                      </p:cBhvr>
                                      <p:tavLst>
                                        <p:tav tm="0">
                                          <p:val>
                                            <p:strVal val="ppt_y"/>
                                          </p:val>
                                        </p:tav>
                                        <p:tav tm="100000">
                                          <p:val>
                                            <p:strVal val="ppt_y+.1"/>
                                          </p:val>
                                        </p:tav>
                                      </p:tavLst>
                                    </p:anim>
                                    <p:set>
                                      <p:cBhvr>
                                        <p:cTn id="132"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3" restart="whenNotActive" fill="hold" evtFilter="cancelBubble" nodeType="interactiveSeq">
                <p:stCondLst>
                  <p:cond evt="onClick" delay="0">
                    <p:tgtEl>
                      <p:spTgt spid="26"/>
                    </p:tgtEl>
                  </p:cond>
                </p:stCondLst>
                <p:endSync evt="end" delay="0">
                  <p:rtn val="all"/>
                </p:endSync>
                <p:childTnLst>
                  <p:par>
                    <p:cTn id="134" fill="hold">
                      <p:stCondLst>
                        <p:cond delay="0"/>
                      </p:stCondLst>
                      <p:childTnLst>
                        <p:par>
                          <p:cTn id="135" fill="hold">
                            <p:stCondLst>
                              <p:cond delay="0"/>
                            </p:stCondLst>
                            <p:childTnLst>
                              <p:par>
                                <p:cTn id="136" presetID="16" presetClass="emph" presetSubtype="0" fill="hold" grpId="0" nodeType="clickEffect">
                                  <p:stCondLst>
                                    <p:cond delay="0"/>
                                  </p:stCondLst>
                                  <p:iterate type="lt">
                                    <p:tmPct val="4000"/>
                                  </p:iterate>
                                  <p:childTnLst>
                                    <p:set>
                                      <p:cBhvr override="childStyle">
                                        <p:cTn id="137" dur="500" fill="hold"/>
                                        <p:tgtEl>
                                          <p:spTgt spid="26"/>
                                        </p:tgtEl>
                                        <p:attrNameLst>
                                          <p:attrName>style.color</p:attrName>
                                        </p:attrNameLst>
                                      </p:cBhvr>
                                      <p:to>
                                        <p:clrVal>
                                          <a:schemeClr val="accent2"/>
                                        </p:clrVal>
                                      </p:to>
                                    </p:set>
                                    <p:set>
                                      <p:cBhvr>
                                        <p:cTn id="138" dur="500" fill="hold"/>
                                        <p:tgtEl>
                                          <p:spTgt spid="26"/>
                                        </p:tgtEl>
                                        <p:attrNameLst>
                                          <p:attrName>fillcolor</p:attrName>
                                        </p:attrNameLst>
                                      </p:cBhvr>
                                      <p:to>
                                        <p:clrVal>
                                          <a:schemeClr val="accent2"/>
                                        </p:clrVal>
                                      </p:to>
                                    </p:set>
                                    <p:set>
                                      <p:cBhvr>
                                        <p:cTn id="139" dur="500" fill="hold"/>
                                        <p:tgtEl>
                                          <p:spTgt spid="26"/>
                                        </p:tgtEl>
                                        <p:attrNameLst>
                                          <p:attrName>fill.type</p:attrName>
                                        </p:attrNameLst>
                                      </p:cBhvr>
                                      <p:to>
                                        <p:strVal val="solid"/>
                                      </p:to>
                                    </p:set>
                                  </p:childTnLst>
                                </p:cTn>
                              </p:par>
                              <p:par>
                                <p:cTn id="140" presetID="6" presetClass="entr" presetSubtype="16" fill="hold" grpId="0" nodeType="with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circle(in)">
                                      <p:cBhvr>
                                        <p:cTn id="142" dur="20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xit" presetSubtype="0" fill="hold" grpId="1" nodeType="clickEffect">
                                  <p:stCondLst>
                                    <p:cond delay="0"/>
                                  </p:stCondLst>
                                  <p:childTnLst>
                                    <p:animEffect transition="out" filter="fade">
                                      <p:cBhvr>
                                        <p:cTn id="146" dur="1000"/>
                                        <p:tgtEl>
                                          <p:spTgt spid="36"/>
                                        </p:tgtEl>
                                      </p:cBhvr>
                                    </p:animEffect>
                                    <p:anim calcmode="lin" valueType="num">
                                      <p:cBhvr>
                                        <p:cTn id="147" dur="1000"/>
                                        <p:tgtEl>
                                          <p:spTgt spid="36"/>
                                        </p:tgtEl>
                                        <p:attrNameLst>
                                          <p:attrName>ppt_x</p:attrName>
                                        </p:attrNameLst>
                                      </p:cBhvr>
                                      <p:tavLst>
                                        <p:tav tm="0">
                                          <p:val>
                                            <p:strVal val="ppt_x"/>
                                          </p:val>
                                        </p:tav>
                                        <p:tav tm="100000">
                                          <p:val>
                                            <p:strVal val="ppt_x"/>
                                          </p:val>
                                        </p:tav>
                                      </p:tavLst>
                                    </p:anim>
                                    <p:anim calcmode="lin" valueType="num">
                                      <p:cBhvr>
                                        <p:cTn id="148" dur="1000"/>
                                        <p:tgtEl>
                                          <p:spTgt spid="36"/>
                                        </p:tgtEl>
                                        <p:attrNameLst>
                                          <p:attrName>ppt_y</p:attrName>
                                        </p:attrNameLst>
                                      </p:cBhvr>
                                      <p:tavLst>
                                        <p:tav tm="0">
                                          <p:val>
                                            <p:strVal val="ppt_y"/>
                                          </p:val>
                                        </p:tav>
                                        <p:tav tm="100000">
                                          <p:val>
                                            <p:strVal val="ppt_y+.1"/>
                                          </p:val>
                                        </p:tav>
                                      </p:tavLst>
                                    </p:anim>
                                    <p:set>
                                      <p:cBhvr>
                                        <p:cTn id="14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0" restart="whenNotActive" fill="hold" evtFilter="cancelBubble" nodeType="interactiveSeq">
                <p:stCondLst>
                  <p:cond evt="onClick" delay="0">
                    <p:tgtEl>
                      <p:spTgt spid="27"/>
                    </p:tgtEl>
                  </p:cond>
                </p:stCondLst>
                <p:endSync evt="end" delay="0">
                  <p:rtn val="all"/>
                </p:endSync>
                <p:childTnLst>
                  <p:par>
                    <p:cTn id="151" fill="hold">
                      <p:stCondLst>
                        <p:cond delay="0"/>
                      </p:stCondLst>
                      <p:childTnLst>
                        <p:par>
                          <p:cTn id="152" fill="hold">
                            <p:stCondLst>
                              <p:cond delay="0"/>
                            </p:stCondLst>
                            <p:childTnLst>
                              <p:par>
                                <p:cTn id="153" presetID="16" presetClass="emph" presetSubtype="0" fill="hold" grpId="0" nodeType="clickEffect">
                                  <p:stCondLst>
                                    <p:cond delay="0"/>
                                  </p:stCondLst>
                                  <p:iterate type="lt">
                                    <p:tmPct val="4000"/>
                                  </p:iterate>
                                  <p:childTnLst>
                                    <p:set>
                                      <p:cBhvr override="childStyle">
                                        <p:cTn id="154" dur="500" fill="hold"/>
                                        <p:tgtEl>
                                          <p:spTgt spid="27"/>
                                        </p:tgtEl>
                                        <p:attrNameLst>
                                          <p:attrName>style.color</p:attrName>
                                        </p:attrNameLst>
                                      </p:cBhvr>
                                      <p:to>
                                        <p:clrVal>
                                          <a:schemeClr val="accent2"/>
                                        </p:clrVal>
                                      </p:to>
                                    </p:set>
                                    <p:set>
                                      <p:cBhvr>
                                        <p:cTn id="155" dur="500" fill="hold"/>
                                        <p:tgtEl>
                                          <p:spTgt spid="27"/>
                                        </p:tgtEl>
                                        <p:attrNameLst>
                                          <p:attrName>fillcolor</p:attrName>
                                        </p:attrNameLst>
                                      </p:cBhvr>
                                      <p:to>
                                        <p:clrVal>
                                          <a:schemeClr val="accent2"/>
                                        </p:clrVal>
                                      </p:to>
                                    </p:set>
                                    <p:set>
                                      <p:cBhvr>
                                        <p:cTn id="156" dur="500" fill="hold"/>
                                        <p:tgtEl>
                                          <p:spTgt spid="27"/>
                                        </p:tgtEl>
                                        <p:attrNameLst>
                                          <p:attrName>fill.type</p:attrName>
                                        </p:attrNameLst>
                                      </p:cBhvr>
                                      <p:to>
                                        <p:strVal val="solid"/>
                                      </p:to>
                                    </p:set>
                                  </p:childTnLst>
                                </p:cTn>
                              </p:par>
                              <p:par>
                                <p:cTn id="157" presetID="6" presetClass="entr" presetSubtype="16"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Effect transition="in" filter="circle(in)">
                                      <p:cBhvr>
                                        <p:cTn id="159" dur="2000"/>
                                        <p:tgtEl>
                                          <p:spTgt spid="37"/>
                                        </p:tgtEl>
                                      </p:cBhvr>
                                    </p:animEffect>
                                  </p:childTnLst>
                                </p:cTn>
                              </p:par>
                            </p:childTnLst>
                          </p:cTn>
                        </p:par>
                      </p:childTnLst>
                    </p:cTn>
                  </p:par>
                  <p:par>
                    <p:cTn id="160" fill="hold">
                      <p:stCondLst>
                        <p:cond delay="indefinite"/>
                      </p:stCondLst>
                      <p:childTnLst>
                        <p:par>
                          <p:cTn id="161" fill="hold">
                            <p:stCondLst>
                              <p:cond delay="0"/>
                            </p:stCondLst>
                            <p:childTnLst>
                              <p:par>
                                <p:cTn id="162" presetID="42" presetClass="exit" presetSubtype="0" fill="hold" grpId="1" nodeType="clickEffect">
                                  <p:stCondLst>
                                    <p:cond delay="0"/>
                                  </p:stCondLst>
                                  <p:childTnLst>
                                    <p:animEffect transition="out" filter="fade">
                                      <p:cBhvr>
                                        <p:cTn id="163" dur="1000"/>
                                        <p:tgtEl>
                                          <p:spTgt spid="37"/>
                                        </p:tgtEl>
                                      </p:cBhvr>
                                    </p:animEffect>
                                    <p:anim calcmode="lin" valueType="num">
                                      <p:cBhvr>
                                        <p:cTn id="164" dur="1000"/>
                                        <p:tgtEl>
                                          <p:spTgt spid="37"/>
                                        </p:tgtEl>
                                        <p:attrNameLst>
                                          <p:attrName>ppt_x</p:attrName>
                                        </p:attrNameLst>
                                      </p:cBhvr>
                                      <p:tavLst>
                                        <p:tav tm="0">
                                          <p:val>
                                            <p:strVal val="ppt_x"/>
                                          </p:val>
                                        </p:tav>
                                        <p:tav tm="100000">
                                          <p:val>
                                            <p:strVal val="ppt_x"/>
                                          </p:val>
                                        </p:tav>
                                      </p:tavLst>
                                    </p:anim>
                                    <p:anim calcmode="lin" valueType="num">
                                      <p:cBhvr>
                                        <p:cTn id="165" dur="1000"/>
                                        <p:tgtEl>
                                          <p:spTgt spid="37"/>
                                        </p:tgtEl>
                                        <p:attrNameLst>
                                          <p:attrName>ppt_y</p:attrName>
                                        </p:attrNameLst>
                                      </p:cBhvr>
                                      <p:tavLst>
                                        <p:tav tm="0">
                                          <p:val>
                                            <p:strVal val="ppt_y"/>
                                          </p:val>
                                        </p:tav>
                                        <p:tav tm="100000">
                                          <p:val>
                                            <p:strVal val="ppt_y+.1"/>
                                          </p:val>
                                        </p:tav>
                                      </p:tavLst>
                                    </p:anim>
                                    <p:set>
                                      <p:cBhvr>
                                        <p:cTn id="166"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67" restart="whenNotActive" fill="hold" evtFilter="cancelBubble" nodeType="interactiveSeq">
                <p:stCondLst>
                  <p:cond evt="onClick" delay="0">
                    <p:tgtEl>
                      <p:spTgt spid="28"/>
                    </p:tgtEl>
                  </p:cond>
                </p:stCondLst>
                <p:endSync evt="end" delay="0">
                  <p:rtn val="all"/>
                </p:endSync>
                <p:childTnLst>
                  <p:par>
                    <p:cTn id="168" fill="hold">
                      <p:stCondLst>
                        <p:cond delay="0"/>
                      </p:stCondLst>
                      <p:childTnLst>
                        <p:par>
                          <p:cTn id="169" fill="hold">
                            <p:stCondLst>
                              <p:cond delay="0"/>
                            </p:stCondLst>
                            <p:childTnLst>
                              <p:par>
                                <p:cTn id="170" presetID="16" presetClass="emph" presetSubtype="0" fill="hold" grpId="0" nodeType="clickEffect">
                                  <p:stCondLst>
                                    <p:cond delay="0"/>
                                  </p:stCondLst>
                                  <p:iterate type="lt">
                                    <p:tmPct val="4000"/>
                                  </p:iterate>
                                  <p:childTnLst>
                                    <p:set>
                                      <p:cBhvr override="childStyle">
                                        <p:cTn id="171" dur="500" fill="hold"/>
                                        <p:tgtEl>
                                          <p:spTgt spid="28"/>
                                        </p:tgtEl>
                                        <p:attrNameLst>
                                          <p:attrName>style.color</p:attrName>
                                        </p:attrNameLst>
                                      </p:cBhvr>
                                      <p:to>
                                        <p:clrVal>
                                          <a:schemeClr val="accent2"/>
                                        </p:clrVal>
                                      </p:to>
                                    </p:set>
                                    <p:set>
                                      <p:cBhvr>
                                        <p:cTn id="172" dur="500" fill="hold"/>
                                        <p:tgtEl>
                                          <p:spTgt spid="28"/>
                                        </p:tgtEl>
                                        <p:attrNameLst>
                                          <p:attrName>fillcolor</p:attrName>
                                        </p:attrNameLst>
                                      </p:cBhvr>
                                      <p:to>
                                        <p:clrVal>
                                          <a:schemeClr val="accent2"/>
                                        </p:clrVal>
                                      </p:to>
                                    </p:set>
                                    <p:set>
                                      <p:cBhvr>
                                        <p:cTn id="173" dur="500" fill="hold"/>
                                        <p:tgtEl>
                                          <p:spTgt spid="28"/>
                                        </p:tgtEl>
                                        <p:attrNameLst>
                                          <p:attrName>fill.type</p:attrName>
                                        </p:attrNameLst>
                                      </p:cBhvr>
                                      <p:to>
                                        <p:strVal val="solid"/>
                                      </p:to>
                                    </p:set>
                                  </p:childTnLst>
                                </p:cTn>
                              </p:par>
                              <p:par>
                                <p:cTn id="174" presetID="6" presetClass="entr" presetSubtype="16" fill="hold" grpId="0" nodeType="with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circle(in)">
                                      <p:cBhvr>
                                        <p:cTn id="176" dur="2000"/>
                                        <p:tgtEl>
                                          <p:spTgt spid="38"/>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xit" presetSubtype="0" fill="hold" grpId="1" nodeType="clickEffect">
                                  <p:stCondLst>
                                    <p:cond delay="0"/>
                                  </p:stCondLst>
                                  <p:childTnLst>
                                    <p:animEffect transition="out" filter="fade">
                                      <p:cBhvr>
                                        <p:cTn id="180" dur="1000"/>
                                        <p:tgtEl>
                                          <p:spTgt spid="38"/>
                                        </p:tgtEl>
                                      </p:cBhvr>
                                    </p:animEffect>
                                    <p:anim calcmode="lin" valueType="num">
                                      <p:cBhvr>
                                        <p:cTn id="181" dur="1000"/>
                                        <p:tgtEl>
                                          <p:spTgt spid="38"/>
                                        </p:tgtEl>
                                        <p:attrNameLst>
                                          <p:attrName>ppt_x</p:attrName>
                                        </p:attrNameLst>
                                      </p:cBhvr>
                                      <p:tavLst>
                                        <p:tav tm="0">
                                          <p:val>
                                            <p:strVal val="ppt_x"/>
                                          </p:val>
                                        </p:tav>
                                        <p:tav tm="100000">
                                          <p:val>
                                            <p:strVal val="ppt_x"/>
                                          </p:val>
                                        </p:tav>
                                      </p:tavLst>
                                    </p:anim>
                                    <p:anim calcmode="lin" valueType="num">
                                      <p:cBhvr>
                                        <p:cTn id="182" dur="1000"/>
                                        <p:tgtEl>
                                          <p:spTgt spid="38"/>
                                        </p:tgtEl>
                                        <p:attrNameLst>
                                          <p:attrName>ppt_y</p:attrName>
                                        </p:attrNameLst>
                                      </p:cBhvr>
                                      <p:tavLst>
                                        <p:tav tm="0">
                                          <p:val>
                                            <p:strVal val="ppt_y"/>
                                          </p:val>
                                        </p:tav>
                                        <p:tav tm="100000">
                                          <p:val>
                                            <p:strVal val="ppt_y+.1"/>
                                          </p:val>
                                        </p:tav>
                                      </p:tavLst>
                                    </p:anim>
                                    <p:set>
                                      <p:cBhvr>
                                        <p:cTn id="183"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84" restart="whenNotActive" fill="hold" evtFilter="cancelBubble" nodeType="interactiveSeq">
                <p:stCondLst>
                  <p:cond evt="onClick" delay="0">
                    <p:tgtEl>
                      <p:spTgt spid="29"/>
                    </p:tgtEl>
                  </p:cond>
                </p:stCondLst>
                <p:endSync evt="end" delay="0">
                  <p:rtn val="all"/>
                </p:endSync>
                <p:childTnLst>
                  <p:par>
                    <p:cTn id="185" fill="hold">
                      <p:stCondLst>
                        <p:cond delay="0"/>
                      </p:stCondLst>
                      <p:childTnLst>
                        <p:par>
                          <p:cTn id="186" fill="hold">
                            <p:stCondLst>
                              <p:cond delay="0"/>
                            </p:stCondLst>
                            <p:childTnLst>
                              <p:par>
                                <p:cTn id="187" presetID="16" presetClass="emph" presetSubtype="0" fill="hold" grpId="0" nodeType="clickEffect">
                                  <p:stCondLst>
                                    <p:cond delay="0"/>
                                  </p:stCondLst>
                                  <p:iterate type="lt">
                                    <p:tmPct val="4000"/>
                                  </p:iterate>
                                  <p:childTnLst>
                                    <p:set>
                                      <p:cBhvr override="childStyle">
                                        <p:cTn id="188" dur="500" fill="hold"/>
                                        <p:tgtEl>
                                          <p:spTgt spid="29"/>
                                        </p:tgtEl>
                                        <p:attrNameLst>
                                          <p:attrName>style.color</p:attrName>
                                        </p:attrNameLst>
                                      </p:cBhvr>
                                      <p:to>
                                        <p:clrVal>
                                          <a:schemeClr val="accent2"/>
                                        </p:clrVal>
                                      </p:to>
                                    </p:set>
                                    <p:set>
                                      <p:cBhvr>
                                        <p:cTn id="189" dur="500" fill="hold"/>
                                        <p:tgtEl>
                                          <p:spTgt spid="29"/>
                                        </p:tgtEl>
                                        <p:attrNameLst>
                                          <p:attrName>fillcolor</p:attrName>
                                        </p:attrNameLst>
                                      </p:cBhvr>
                                      <p:to>
                                        <p:clrVal>
                                          <a:schemeClr val="accent2"/>
                                        </p:clrVal>
                                      </p:to>
                                    </p:set>
                                    <p:set>
                                      <p:cBhvr>
                                        <p:cTn id="190" dur="500" fill="hold"/>
                                        <p:tgtEl>
                                          <p:spTgt spid="29"/>
                                        </p:tgtEl>
                                        <p:attrNameLst>
                                          <p:attrName>fill.type</p:attrName>
                                        </p:attrNameLst>
                                      </p:cBhvr>
                                      <p:to>
                                        <p:strVal val="solid"/>
                                      </p:to>
                                    </p:set>
                                  </p:childTnLst>
                                </p:cTn>
                              </p:par>
                              <p:par>
                                <p:cTn id="191" presetID="6" presetClass="entr" presetSubtype="16" fill="hold" grpId="0" nodeType="withEffect">
                                  <p:stCondLst>
                                    <p:cond delay="0"/>
                                  </p:stCondLst>
                                  <p:childTnLst>
                                    <p:set>
                                      <p:cBhvr>
                                        <p:cTn id="192" dur="1" fill="hold">
                                          <p:stCondLst>
                                            <p:cond delay="0"/>
                                          </p:stCondLst>
                                        </p:cTn>
                                        <p:tgtEl>
                                          <p:spTgt spid="39"/>
                                        </p:tgtEl>
                                        <p:attrNameLst>
                                          <p:attrName>style.visibility</p:attrName>
                                        </p:attrNameLst>
                                      </p:cBhvr>
                                      <p:to>
                                        <p:strVal val="visible"/>
                                      </p:to>
                                    </p:set>
                                    <p:animEffect transition="in" filter="circle(in)">
                                      <p:cBhvr>
                                        <p:cTn id="193" dur="2000"/>
                                        <p:tgtEl>
                                          <p:spTgt spid="39"/>
                                        </p:tgtEl>
                                      </p:cBhvr>
                                    </p:animEffect>
                                  </p:childTnLst>
                                </p:cTn>
                              </p:par>
                            </p:childTnLst>
                          </p:cTn>
                        </p:par>
                      </p:childTnLst>
                    </p:cTn>
                  </p:par>
                  <p:par>
                    <p:cTn id="194" fill="hold">
                      <p:stCondLst>
                        <p:cond delay="indefinite"/>
                      </p:stCondLst>
                      <p:childTnLst>
                        <p:par>
                          <p:cTn id="195" fill="hold">
                            <p:stCondLst>
                              <p:cond delay="0"/>
                            </p:stCondLst>
                            <p:childTnLst>
                              <p:par>
                                <p:cTn id="196" presetID="42" presetClass="exit" presetSubtype="0" fill="hold" grpId="1" nodeType="clickEffect">
                                  <p:stCondLst>
                                    <p:cond delay="0"/>
                                  </p:stCondLst>
                                  <p:childTnLst>
                                    <p:animEffect transition="out" filter="fade">
                                      <p:cBhvr>
                                        <p:cTn id="197" dur="1000"/>
                                        <p:tgtEl>
                                          <p:spTgt spid="39"/>
                                        </p:tgtEl>
                                      </p:cBhvr>
                                    </p:animEffect>
                                    <p:anim calcmode="lin" valueType="num">
                                      <p:cBhvr>
                                        <p:cTn id="198" dur="1000"/>
                                        <p:tgtEl>
                                          <p:spTgt spid="39"/>
                                        </p:tgtEl>
                                        <p:attrNameLst>
                                          <p:attrName>ppt_x</p:attrName>
                                        </p:attrNameLst>
                                      </p:cBhvr>
                                      <p:tavLst>
                                        <p:tav tm="0">
                                          <p:val>
                                            <p:strVal val="ppt_x"/>
                                          </p:val>
                                        </p:tav>
                                        <p:tav tm="100000">
                                          <p:val>
                                            <p:strVal val="ppt_x"/>
                                          </p:val>
                                        </p:tav>
                                      </p:tavLst>
                                    </p:anim>
                                    <p:anim calcmode="lin" valueType="num">
                                      <p:cBhvr>
                                        <p:cTn id="199" dur="1000"/>
                                        <p:tgtEl>
                                          <p:spTgt spid="39"/>
                                        </p:tgtEl>
                                        <p:attrNameLst>
                                          <p:attrName>ppt_y</p:attrName>
                                        </p:attrNameLst>
                                      </p:cBhvr>
                                      <p:tavLst>
                                        <p:tav tm="0">
                                          <p:val>
                                            <p:strVal val="ppt_y"/>
                                          </p:val>
                                        </p:tav>
                                        <p:tav tm="100000">
                                          <p:val>
                                            <p:strVal val="ppt_y+.1"/>
                                          </p:val>
                                        </p:tav>
                                      </p:tavLst>
                                    </p:anim>
                                    <p:set>
                                      <p:cBhvr>
                                        <p:cTn id="20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1" restart="whenNotActive" fill="hold" evtFilter="cancelBubble" nodeType="interactiveSeq">
                <p:stCondLst>
                  <p:cond evt="onClick" delay="0">
                    <p:tgtEl>
                      <p:spTgt spid="30"/>
                    </p:tgtEl>
                  </p:cond>
                </p:stCondLst>
                <p:endSync evt="end" delay="0">
                  <p:rtn val="all"/>
                </p:endSync>
                <p:childTnLst>
                  <p:par>
                    <p:cTn id="202" fill="hold">
                      <p:stCondLst>
                        <p:cond delay="0"/>
                      </p:stCondLst>
                      <p:childTnLst>
                        <p:par>
                          <p:cTn id="203" fill="hold">
                            <p:stCondLst>
                              <p:cond delay="0"/>
                            </p:stCondLst>
                            <p:childTnLst>
                              <p:par>
                                <p:cTn id="204" presetID="16" presetClass="emph" presetSubtype="0" fill="hold" grpId="0" nodeType="clickEffect">
                                  <p:stCondLst>
                                    <p:cond delay="0"/>
                                  </p:stCondLst>
                                  <p:iterate type="lt">
                                    <p:tmPct val="4000"/>
                                  </p:iterate>
                                  <p:childTnLst>
                                    <p:set>
                                      <p:cBhvr override="childStyle">
                                        <p:cTn id="205" dur="500" fill="hold"/>
                                        <p:tgtEl>
                                          <p:spTgt spid="30"/>
                                        </p:tgtEl>
                                        <p:attrNameLst>
                                          <p:attrName>style.color</p:attrName>
                                        </p:attrNameLst>
                                      </p:cBhvr>
                                      <p:to>
                                        <p:clrVal>
                                          <a:schemeClr val="accent2"/>
                                        </p:clrVal>
                                      </p:to>
                                    </p:set>
                                    <p:set>
                                      <p:cBhvr>
                                        <p:cTn id="206" dur="500" fill="hold"/>
                                        <p:tgtEl>
                                          <p:spTgt spid="30"/>
                                        </p:tgtEl>
                                        <p:attrNameLst>
                                          <p:attrName>fillcolor</p:attrName>
                                        </p:attrNameLst>
                                      </p:cBhvr>
                                      <p:to>
                                        <p:clrVal>
                                          <a:schemeClr val="accent2"/>
                                        </p:clrVal>
                                      </p:to>
                                    </p:set>
                                    <p:set>
                                      <p:cBhvr>
                                        <p:cTn id="207" dur="500" fill="hold"/>
                                        <p:tgtEl>
                                          <p:spTgt spid="30"/>
                                        </p:tgtEl>
                                        <p:attrNameLst>
                                          <p:attrName>fill.type</p:attrName>
                                        </p:attrNameLst>
                                      </p:cBhvr>
                                      <p:to>
                                        <p:strVal val="solid"/>
                                      </p:to>
                                    </p:set>
                                  </p:childTnLst>
                                </p:cTn>
                              </p:par>
                              <p:par>
                                <p:cTn id="208" presetID="6" presetClass="entr" presetSubtype="16" fill="hold" grpId="0" nodeType="withEffect">
                                  <p:stCondLst>
                                    <p:cond delay="0"/>
                                  </p:stCondLst>
                                  <p:childTnLst>
                                    <p:set>
                                      <p:cBhvr>
                                        <p:cTn id="209" dur="1" fill="hold">
                                          <p:stCondLst>
                                            <p:cond delay="0"/>
                                          </p:stCondLst>
                                        </p:cTn>
                                        <p:tgtEl>
                                          <p:spTgt spid="40"/>
                                        </p:tgtEl>
                                        <p:attrNameLst>
                                          <p:attrName>style.visibility</p:attrName>
                                        </p:attrNameLst>
                                      </p:cBhvr>
                                      <p:to>
                                        <p:strVal val="visible"/>
                                      </p:to>
                                    </p:set>
                                    <p:animEffect transition="in" filter="circle(in)">
                                      <p:cBhvr>
                                        <p:cTn id="210" dur="2000"/>
                                        <p:tgtEl>
                                          <p:spTgt spid="40"/>
                                        </p:tgtEl>
                                      </p:cBhvr>
                                    </p:animEffect>
                                  </p:childTnLst>
                                </p:cTn>
                              </p:par>
                            </p:childTnLst>
                          </p:cTn>
                        </p:par>
                      </p:childTnLst>
                    </p:cTn>
                  </p:par>
                  <p:par>
                    <p:cTn id="211" fill="hold">
                      <p:stCondLst>
                        <p:cond delay="indefinite"/>
                      </p:stCondLst>
                      <p:childTnLst>
                        <p:par>
                          <p:cTn id="212" fill="hold">
                            <p:stCondLst>
                              <p:cond delay="0"/>
                            </p:stCondLst>
                            <p:childTnLst>
                              <p:par>
                                <p:cTn id="213" presetID="42" presetClass="exit" presetSubtype="0" fill="hold" grpId="1" nodeType="clickEffect">
                                  <p:stCondLst>
                                    <p:cond delay="0"/>
                                  </p:stCondLst>
                                  <p:childTnLst>
                                    <p:animEffect transition="out" filter="fade">
                                      <p:cBhvr>
                                        <p:cTn id="214" dur="1000"/>
                                        <p:tgtEl>
                                          <p:spTgt spid="40"/>
                                        </p:tgtEl>
                                      </p:cBhvr>
                                    </p:animEffect>
                                    <p:anim calcmode="lin" valueType="num">
                                      <p:cBhvr>
                                        <p:cTn id="215" dur="1000"/>
                                        <p:tgtEl>
                                          <p:spTgt spid="40"/>
                                        </p:tgtEl>
                                        <p:attrNameLst>
                                          <p:attrName>ppt_x</p:attrName>
                                        </p:attrNameLst>
                                      </p:cBhvr>
                                      <p:tavLst>
                                        <p:tav tm="0">
                                          <p:val>
                                            <p:strVal val="ppt_x"/>
                                          </p:val>
                                        </p:tav>
                                        <p:tav tm="100000">
                                          <p:val>
                                            <p:strVal val="ppt_x"/>
                                          </p:val>
                                        </p:tav>
                                      </p:tavLst>
                                    </p:anim>
                                    <p:anim calcmode="lin" valueType="num">
                                      <p:cBhvr>
                                        <p:cTn id="216" dur="1000"/>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917" t="-2134" r="-1917" b="32365"/>
          <a:stretch/>
        </p:blipFill>
        <p:spPr>
          <a:xfrm>
            <a:off x="6135178" y="1725660"/>
            <a:ext cx="5386778" cy="4468247"/>
          </a:xfrm>
          <a:effectLst>
            <a:softEdge rad="63500"/>
          </a:effectLst>
        </p:spPr>
      </p:pic>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algn="ctr" defTabSz="2169237"/>
            <a:r>
              <a:rPr lang="en-US" sz="3600" b="1" dirty="0">
                <a:solidFill>
                  <a:prstClr val="white"/>
                </a:solidFill>
                <a:latin typeface="Tahoma" pitchFamily="34" charset="0"/>
                <a:ea typeface="Tahoma" pitchFamily="34" charset="0"/>
                <a:cs typeface="Tahoma" pitchFamily="34" charset="0"/>
              </a:rPr>
              <a:t>I</a:t>
            </a: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defTabSz="2169237"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5" cy="875430"/>
            </a:xfrm>
            <a:prstGeom prst="rect">
              <a:avLst/>
            </a:prstGeom>
            <a:noFill/>
          </p:spPr>
          <p:txBody>
            <a:bodyPr wrap="none" rtlCol="0">
              <a:spAutoFit/>
            </a:bodyPr>
            <a:lstStyle/>
            <a:p>
              <a:pPr marL="0" marR="0" lvl="0" indent="0" algn="ctr" defTabSz="2169237"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itchFamily="34" charset="0"/>
                  <a:ea typeface="Tahoma" pitchFamily="34" charset="0"/>
                  <a:cs typeface="Tahoma" pitchFamily="34" charset="0"/>
                </a:rPr>
                <a:t>1</a:t>
              </a:r>
              <a:endPar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sp>
        <p:nvSpPr>
          <p:cNvPr id="11" name="TextBox 10"/>
          <p:cNvSpPr txBox="1"/>
          <p:nvPr/>
        </p:nvSpPr>
        <p:spPr>
          <a:xfrm>
            <a:off x="1669800" y="176980"/>
            <a:ext cx="3789820" cy="584775"/>
          </a:xfrm>
          <a:prstGeom prst="rect">
            <a:avLst/>
          </a:prstGeom>
          <a:noFill/>
        </p:spPr>
        <p:txBody>
          <a:bodyPr wrap="none" rtlCol="0">
            <a:spAutoFit/>
          </a:bodyPr>
          <a:lstStyle/>
          <a:p>
            <a:r>
              <a:rPr lang="en-US" sz="3200" b="1" dirty="0">
                <a:solidFill>
                  <a:srgbClr val="0033CC"/>
                </a:solidFill>
                <a:latin typeface="Times New Roman" panose="02020603050405020304" pitchFamily="18" charset="0"/>
                <a:cs typeface="Times New Roman" panose="02020603050405020304" pitchFamily="18" charset="0"/>
              </a:rPr>
              <a:t>TÌM HIỂU CHUNG</a:t>
            </a:r>
          </a:p>
        </p:txBody>
      </p:sp>
      <p:sp>
        <p:nvSpPr>
          <p:cNvPr id="23" name="Horizontal Scroll 22"/>
          <p:cNvSpPr/>
          <p:nvPr/>
        </p:nvSpPr>
        <p:spPr>
          <a:xfrm>
            <a:off x="630904" y="2538511"/>
            <a:ext cx="502738" cy="32267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56791" y="818645"/>
            <a:ext cx="3597460" cy="584775"/>
          </a:xfrm>
          <a:prstGeom prst="rect">
            <a:avLst/>
          </a:prstGeom>
        </p:spPr>
        <p:txBody>
          <a:bodyPr wrap="none">
            <a:spAutoFit/>
          </a:bodyPr>
          <a:lstStyle/>
          <a:p>
            <a:r>
              <a:rPr lang="en-US" sz="3200" b="1" dirty="0" err="1">
                <a:solidFill>
                  <a:schemeClr val="accent6">
                    <a:lumMod val="50000"/>
                  </a:schemeClr>
                </a:solidFill>
                <a:latin typeface="Times New Roman" panose="02020603050405020304" pitchFamily="18" charset="0"/>
                <a:ea typeface="MS Mincho"/>
              </a:rPr>
              <a:t>Thơ</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và</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thơ</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trữ</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tình</a:t>
            </a:r>
            <a:endParaRPr lang="en-US" sz="3200" dirty="0">
              <a:solidFill>
                <a:schemeClr val="accent6">
                  <a:lumMod val="50000"/>
                </a:schemeClr>
              </a:solidFill>
            </a:endParaRPr>
          </a:p>
        </p:txBody>
      </p:sp>
      <p:grpSp>
        <p:nvGrpSpPr>
          <p:cNvPr id="14" name="Group 13"/>
          <p:cNvGrpSpPr/>
          <p:nvPr/>
        </p:nvGrpSpPr>
        <p:grpSpPr>
          <a:xfrm>
            <a:off x="660400" y="1725660"/>
            <a:ext cx="10728903" cy="4377718"/>
            <a:chOff x="7377858" y="4436587"/>
            <a:chExt cx="18197059" cy="6560886"/>
          </a:xfrm>
        </p:grpSpPr>
        <p:grpSp>
          <p:nvGrpSpPr>
            <p:cNvPr id="16" name="Group 15"/>
            <p:cNvGrpSpPr/>
            <p:nvPr/>
          </p:nvGrpSpPr>
          <p:grpSpPr>
            <a:xfrm>
              <a:off x="7377858" y="4436587"/>
              <a:ext cx="18197059" cy="6560886"/>
              <a:chOff x="7377858" y="4436587"/>
              <a:chExt cx="18197059" cy="6560886"/>
            </a:xfrm>
          </p:grpSpPr>
          <p:sp>
            <p:nvSpPr>
              <p:cNvPr id="18" name="Rounded Rectangle 17"/>
              <p:cNvSpPr/>
              <p:nvPr/>
            </p:nvSpPr>
            <p:spPr>
              <a:xfrm>
                <a:off x="7377858" y="4918502"/>
                <a:ext cx="18197059" cy="6078971"/>
              </a:xfrm>
              <a:prstGeom prst="roundRect">
                <a:avLst>
                  <a:gd name="adj" fmla="val 3218"/>
                </a:avLst>
              </a:prstGeom>
              <a:noFill/>
              <a:ln w="57150" cap="flat" cmpd="sng" algn="ctr">
                <a:solidFill>
                  <a:srgbClr val="4BACC6"/>
                </a:solid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9514390" y="4436587"/>
                <a:ext cx="6108198" cy="923330"/>
              </a:xfrm>
              <a:prstGeom prst="roundRect">
                <a:avLst/>
              </a:prstGeom>
              <a:solidFill>
                <a:sysClr val="window" lastClr="FFFFFF"/>
              </a:solidFill>
              <a:ln w="57150" cap="flat" cmpd="sng" algn="ctr">
                <a:solidFill>
                  <a:srgbClr val="4BACC6"/>
                </a:solid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 name="Oval 16"/>
            <p:cNvSpPr/>
            <p:nvPr/>
          </p:nvSpPr>
          <p:spPr>
            <a:xfrm>
              <a:off x="9374220" y="4756271"/>
              <a:ext cx="304767" cy="304767"/>
            </a:xfrm>
            <a:prstGeom prst="ellipse">
              <a:avLst/>
            </a:prstGeom>
            <a:solidFill>
              <a:srgbClr val="4BACC6"/>
            </a:solidFill>
            <a:ln w="82550" cap="flat" cmpd="sng" algn="ctr">
              <a:no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grpSp>
      <p:sp>
        <p:nvSpPr>
          <p:cNvPr id="15" name="Oval 14"/>
          <p:cNvSpPr/>
          <p:nvPr/>
        </p:nvSpPr>
        <p:spPr>
          <a:xfrm>
            <a:off x="5465640" y="1938968"/>
            <a:ext cx="175994" cy="203354"/>
          </a:xfrm>
          <a:prstGeom prst="ellipse">
            <a:avLst/>
          </a:prstGeom>
          <a:solidFill>
            <a:srgbClr val="4BACC6"/>
          </a:solidFill>
          <a:ln w="82550" cap="flat" cmpd="sng" algn="ctr">
            <a:no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205647" y="1671305"/>
            <a:ext cx="1095172" cy="707886"/>
          </a:xfrm>
          <a:prstGeom prst="rect">
            <a:avLst/>
          </a:prstGeom>
        </p:spPr>
        <p:txBody>
          <a:bodyPr wrap="none">
            <a:spAutoFit/>
          </a:bodyPr>
          <a:lstStyle/>
          <a:p>
            <a:r>
              <a:rPr lang="en-US" sz="4000" b="1" dirty="0" err="1">
                <a:solidFill>
                  <a:schemeClr val="accent6">
                    <a:lumMod val="50000"/>
                  </a:schemeClr>
                </a:solidFill>
                <a:latin typeface="Times New Roman" panose="02020603050405020304" pitchFamily="18" charset="0"/>
                <a:ea typeface="Times New Roman" panose="02020603050405020304" pitchFamily="18" charset="0"/>
              </a:rPr>
              <a:t>Thơ</a:t>
            </a:r>
            <a:endParaRPr lang="en-US" sz="4000" dirty="0">
              <a:solidFill>
                <a:schemeClr val="accent6">
                  <a:lumMod val="50000"/>
                </a:schemeClr>
              </a:solidFill>
            </a:endParaRPr>
          </a:p>
        </p:txBody>
      </p:sp>
      <p:sp>
        <p:nvSpPr>
          <p:cNvPr id="22" name="Rectangle 21"/>
          <p:cNvSpPr/>
          <p:nvPr/>
        </p:nvSpPr>
        <p:spPr>
          <a:xfrm>
            <a:off x="717184" y="2479519"/>
            <a:ext cx="5963836" cy="3560975"/>
          </a:xfrm>
          <a:prstGeom prst="rect">
            <a:avLst/>
          </a:prstGeom>
        </p:spPr>
        <p:txBody>
          <a:bodyPr wrap="square">
            <a:spAutoFit/>
          </a:bodyPr>
          <a:lstStyle/>
          <a:p>
            <a:pPr algn="just">
              <a:lnSpc>
                <a:spcPct val="115000"/>
              </a:lnSpc>
              <a:spcAft>
                <a:spcPts val="12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nhằm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nghĩa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xúc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con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727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5"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rPr>
                <a:t>1</a:t>
              </a: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23" name="Horizontal Scroll 22"/>
          <p:cNvSpPr/>
          <p:nvPr/>
        </p:nvSpPr>
        <p:spPr>
          <a:xfrm>
            <a:off x="630904" y="2538511"/>
            <a:ext cx="502738" cy="32267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556791" y="818645"/>
            <a:ext cx="35974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và</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thơ</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trữ</a:t>
            </a:r>
            <a:r>
              <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tình</a:t>
            </a:r>
            <a:endParaRPr kumimoji="0" lang="en-US" sz="32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nvGrpSpPr>
          <p:cNvPr id="14" name="Group 13"/>
          <p:cNvGrpSpPr/>
          <p:nvPr/>
        </p:nvGrpSpPr>
        <p:grpSpPr>
          <a:xfrm>
            <a:off x="660400" y="1725660"/>
            <a:ext cx="10728903" cy="4129450"/>
            <a:chOff x="7377858" y="4436587"/>
            <a:chExt cx="18197059" cy="6560886"/>
          </a:xfrm>
        </p:grpSpPr>
        <p:grpSp>
          <p:nvGrpSpPr>
            <p:cNvPr id="16" name="Group 15"/>
            <p:cNvGrpSpPr/>
            <p:nvPr/>
          </p:nvGrpSpPr>
          <p:grpSpPr>
            <a:xfrm>
              <a:off x="7377858" y="4436587"/>
              <a:ext cx="18197059" cy="6560886"/>
              <a:chOff x="7377858" y="4436587"/>
              <a:chExt cx="18197059" cy="6560886"/>
            </a:xfrm>
          </p:grpSpPr>
          <p:sp>
            <p:nvSpPr>
              <p:cNvPr id="18" name="Rounded Rectangle 17"/>
              <p:cNvSpPr/>
              <p:nvPr/>
            </p:nvSpPr>
            <p:spPr>
              <a:xfrm>
                <a:off x="7377858" y="4918502"/>
                <a:ext cx="18197059" cy="6078971"/>
              </a:xfrm>
              <a:prstGeom prst="roundRect">
                <a:avLst>
                  <a:gd name="adj" fmla="val 3218"/>
                </a:avLst>
              </a:prstGeom>
              <a:noFill/>
              <a:ln w="57150" cap="flat" cmpd="sng" algn="ctr">
                <a:solidFill>
                  <a:srgbClr val="4BACC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9514390" y="4436587"/>
                <a:ext cx="6108198" cy="923330"/>
              </a:xfrm>
              <a:prstGeom prst="roundRect">
                <a:avLst/>
              </a:prstGeom>
              <a:solidFill>
                <a:sysClr val="window" lastClr="FFFFFF"/>
              </a:solidFill>
              <a:ln w="57150" cap="flat" cmpd="sng" algn="ctr">
                <a:solidFill>
                  <a:srgbClr val="4BACC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 name="Oval 16"/>
            <p:cNvSpPr/>
            <p:nvPr/>
          </p:nvSpPr>
          <p:spPr>
            <a:xfrm>
              <a:off x="9374220" y="4756271"/>
              <a:ext cx="304767" cy="304767"/>
            </a:xfrm>
            <a:prstGeom prst="ellipse">
              <a:avLst/>
            </a:prstGeom>
            <a:solidFill>
              <a:srgbClr val="4BACC6"/>
            </a:solidFill>
            <a:ln w="82550" cap="flat" cmpd="sng" algn="ctr">
              <a:no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grpSp>
      <p:sp>
        <p:nvSpPr>
          <p:cNvPr id="15" name="Oval 14"/>
          <p:cNvSpPr/>
          <p:nvPr/>
        </p:nvSpPr>
        <p:spPr>
          <a:xfrm>
            <a:off x="5465640" y="1938968"/>
            <a:ext cx="175994" cy="203354"/>
          </a:xfrm>
          <a:prstGeom prst="ellipse">
            <a:avLst/>
          </a:prstGeom>
          <a:solidFill>
            <a:srgbClr val="4BACC6"/>
          </a:solidFill>
          <a:ln w="82550" cap="flat" cmpd="sng" algn="ctr">
            <a:no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5482" b="94934" l="1466" r="96669"/>
                    </a14:imgEffect>
                  </a14:imgLayer>
                </a14:imgProps>
              </a:ext>
            </a:extLst>
          </a:blip>
          <a:stretch>
            <a:fillRect/>
          </a:stretch>
        </p:blipFill>
        <p:spPr>
          <a:xfrm>
            <a:off x="7657960" y="2699848"/>
            <a:ext cx="3731343" cy="2993029"/>
          </a:xfrm>
          <a:prstGeom prst="rect">
            <a:avLst/>
          </a:prstGeom>
        </p:spPr>
      </p:pic>
      <p:sp>
        <p:nvSpPr>
          <p:cNvPr id="20" name="Rectangle 19"/>
          <p:cNvSpPr/>
          <p:nvPr/>
        </p:nvSpPr>
        <p:spPr>
          <a:xfrm>
            <a:off x="2445397" y="1690105"/>
            <a:ext cx="2390398" cy="584775"/>
          </a:xfrm>
          <a:prstGeom prst="rect">
            <a:avLst/>
          </a:prstGeom>
        </p:spPr>
        <p:txBody>
          <a:bodyPr wrap="none">
            <a:spAutoFit/>
          </a:bodyPr>
          <a:lstStyle/>
          <a:p>
            <a:r>
              <a:rPr lang="en-US" sz="3200" b="1" dirty="0" err="1">
                <a:solidFill>
                  <a:srgbClr val="7030A0"/>
                </a:solidFill>
                <a:latin typeface="Times New Roman" panose="02020603050405020304" pitchFamily="18" charset="0"/>
                <a:ea typeface="Times New Roman" panose="02020603050405020304" pitchFamily="18" charset="0"/>
              </a:rPr>
              <a:t>Thơ</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trữ</a:t>
            </a:r>
            <a:r>
              <a:rPr lang="en-US" sz="3200" b="1" dirty="0">
                <a:solidFill>
                  <a:srgbClr val="7030A0"/>
                </a:solidFill>
                <a:latin typeface="Times New Roman" panose="02020603050405020304" pitchFamily="18" charset="0"/>
                <a:ea typeface="Times New Roman" panose="02020603050405020304" pitchFamily="18" charset="0"/>
              </a:rPr>
              <a:t> </a:t>
            </a:r>
            <a:r>
              <a:rPr lang="en-US" sz="3200" b="1" dirty="0" err="1">
                <a:solidFill>
                  <a:srgbClr val="7030A0"/>
                </a:solidFill>
                <a:latin typeface="Times New Roman" panose="02020603050405020304" pitchFamily="18" charset="0"/>
                <a:ea typeface="Times New Roman" panose="02020603050405020304" pitchFamily="18" charset="0"/>
              </a:rPr>
              <a:t>tình</a:t>
            </a:r>
            <a:endParaRPr lang="en-US" sz="3200" dirty="0"/>
          </a:p>
        </p:txBody>
      </p:sp>
      <p:sp>
        <p:nvSpPr>
          <p:cNvPr id="24" name="Rectangle 23"/>
          <p:cNvSpPr/>
          <p:nvPr/>
        </p:nvSpPr>
        <p:spPr>
          <a:xfrm>
            <a:off x="891752" y="2350436"/>
            <a:ext cx="6636850" cy="2923877"/>
          </a:xfrm>
          <a:prstGeom prst="rect">
            <a:avLst/>
          </a:prstGeom>
        </p:spPr>
        <p:txBody>
          <a:bodyPr wrap="square">
            <a:spAutoFit/>
          </a:bodyPr>
          <a:lstStyle/>
          <a:p>
            <a:pPr>
              <a:lnSpc>
                <a:spcPct val="115000"/>
              </a:lnSpc>
              <a:spcAft>
                <a:spcPts val="1200"/>
              </a:spcAft>
            </a:pP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Là</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loại</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tác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phẩm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thơ</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thường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rPr>
              <a:t> dung </a:t>
            </a:r>
            <a:r>
              <a:rPr lang="en-US" sz="4000" dirty="0" err="1">
                <a:latin typeface="Times New Roman" panose="02020603050405020304" pitchFamily="18" charset="0"/>
                <a:ea typeface="Times New Roman" panose="02020603050405020304" pitchFamily="18" charset="0"/>
              </a:rPr>
              <a:t>lượng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nhỏ</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thể</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trực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tiếp</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cảm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xúc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tâm</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trạng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của</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nhân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vật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trữ</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tình</a:t>
            </a:r>
            <a:r>
              <a:rPr lang="en-US" sz="4000" dirty="0">
                <a:latin typeface="Times New Roman" panose="02020603050405020304" pitchFamily="18"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38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itchFamily="34" charset="0"/>
                  <a:ea typeface="Tahoma" pitchFamily="34" charset="0"/>
                  <a:cs typeface="Tahoma" pitchFamily="34" charset="0"/>
                </a:rPr>
                <a:t>2</a:t>
              </a:r>
              <a:endPar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23" name="Horizontal Scroll 22"/>
          <p:cNvSpPr/>
          <p:nvPr/>
        </p:nvSpPr>
        <p:spPr>
          <a:xfrm>
            <a:off x="630904" y="2538511"/>
            <a:ext cx="502738" cy="32267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p:nvGrpSpPr>
        <p:grpSpPr>
          <a:xfrm>
            <a:off x="660400" y="1725660"/>
            <a:ext cx="10728903" cy="4221579"/>
            <a:chOff x="7377858" y="4436587"/>
            <a:chExt cx="18197059" cy="6560886"/>
          </a:xfrm>
        </p:grpSpPr>
        <p:grpSp>
          <p:nvGrpSpPr>
            <p:cNvPr id="16" name="Group 15"/>
            <p:cNvGrpSpPr/>
            <p:nvPr/>
          </p:nvGrpSpPr>
          <p:grpSpPr>
            <a:xfrm>
              <a:off x="7377858" y="4436587"/>
              <a:ext cx="18197059" cy="6560886"/>
              <a:chOff x="7377858" y="4436587"/>
              <a:chExt cx="18197059" cy="6560886"/>
            </a:xfrm>
          </p:grpSpPr>
          <p:sp>
            <p:nvSpPr>
              <p:cNvPr id="18" name="Rounded Rectangle 17"/>
              <p:cNvSpPr/>
              <p:nvPr/>
            </p:nvSpPr>
            <p:spPr>
              <a:xfrm>
                <a:off x="7377858" y="4918502"/>
                <a:ext cx="18197059" cy="6078971"/>
              </a:xfrm>
              <a:prstGeom prst="roundRect">
                <a:avLst>
                  <a:gd name="adj" fmla="val 3218"/>
                </a:avLst>
              </a:prstGeom>
              <a:noFill/>
              <a:ln w="57150" cap="flat" cmpd="sng" algn="ctr">
                <a:solidFill>
                  <a:srgbClr val="4BACC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9514390" y="4436587"/>
                <a:ext cx="6108198" cy="923330"/>
              </a:xfrm>
              <a:prstGeom prst="roundRect">
                <a:avLst/>
              </a:prstGeom>
              <a:solidFill>
                <a:sysClr val="window" lastClr="FFFFFF"/>
              </a:solidFill>
              <a:ln w="57150" cap="flat" cmpd="sng" algn="ctr">
                <a:solidFill>
                  <a:srgbClr val="4BACC6"/>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7" name="Oval 16"/>
            <p:cNvSpPr/>
            <p:nvPr/>
          </p:nvSpPr>
          <p:spPr>
            <a:xfrm>
              <a:off x="9374220" y="4756271"/>
              <a:ext cx="304767" cy="304767"/>
            </a:xfrm>
            <a:prstGeom prst="ellipse">
              <a:avLst/>
            </a:prstGeom>
            <a:solidFill>
              <a:srgbClr val="4BACC6"/>
            </a:solidFill>
            <a:ln w="82550" cap="flat" cmpd="sng" algn="ctr">
              <a:no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grpSp>
      <p:sp>
        <p:nvSpPr>
          <p:cNvPr id="15" name="Oval 14"/>
          <p:cNvSpPr/>
          <p:nvPr/>
        </p:nvSpPr>
        <p:spPr>
          <a:xfrm>
            <a:off x="5465640" y="1938968"/>
            <a:ext cx="175994" cy="203354"/>
          </a:xfrm>
          <a:prstGeom prst="ellipse">
            <a:avLst/>
          </a:prstGeom>
          <a:solidFill>
            <a:srgbClr val="4BACC6"/>
          </a:solidFill>
          <a:ln w="82550" cap="flat" cmpd="sng" algn="ctr">
            <a:no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2081059" y="1688373"/>
            <a:ext cx="3369833" cy="584775"/>
          </a:xfrm>
          <a:prstGeom prst="rect">
            <a:avLst/>
          </a:prstGeom>
        </p:spPr>
        <p:txBody>
          <a:bodyPr wrap="none">
            <a:spAutoFit/>
          </a:bodyPr>
          <a:lstStyle/>
          <a:p>
            <a:r>
              <a:rPr lang="en-US" sz="3200" b="1" dirty="0" err="1">
                <a:solidFill>
                  <a:schemeClr val="accent6">
                    <a:lumMod val="50000"/>
                  </a:schemeClr>
                </a:solidFill>
                <a:latin typeface="Times New Roman" panose="02020603050405020304" pitchFamily="18" charset="0"/>
                <a:ea typeface="MS Mincho"/>
              </a:rPr>
              <a:t>Nhân</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vật</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trữ</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tình</a:t>
            </a:r>
            <a:r>
              <a:rPr lang="en-US" sz="3200" b="1" dirty="0">
                <a:solidFill>
                  <a:schemeClr val="accent6">
                    <a:lumMod val="50000"/>
                  </a:schemeClr>
                </a:solidFill>
                <a:latin typeface="Times New Roman" panose="02020603050405020304" pitchFamily="18" charset="0"/>
                <a:ea typeface="MS Mincho"/>
              </a:rPr>
              <a:t> </a:t>
            </a:r>
            <a:endParaRPr lang="en-US" sz="3200" dirty="0">
              <a:solidFill>
                <a:schemeClr val="accent6">
                  <a:lumMod val="50000"/>
                </a:schemeClr>
              </a:solidFill>
            </a:endParaRPr>
          </a:p>
        </p:txBody>
      </p:sp>
      <p:pic>
        <p:nvPicPr>
          <p:cNvPr id="13" name="Picture Placeholder 1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727" r="9727"/>
          <a:stretch>
            <a:fillRect/>
          </a:stretch>
        </p:blipFill>
        <p:spPr>
          <a:xfrm>
            <a:off x="6024478" y="2142322"/>
            <a:ext cx="5453916" cy="3804917"/>
          </a:xfrm>
          <a:effectLst>
            <a:softEdge rad="127000"/>
          </a:effectLst>
        </p:spPr>
      </p:pic>
      <p:sp>
        <p:nvSpPr>
          <p:cNvPr id="20" name="Rectangle 19"/>
          <p:cNvSpPr/>
          <p:nvPr/>
        </p:nvSpPr>
        <p:spPr>
          <a:xfrm>
            <a:off x="1081712" y="2436854"/>
            <a:ext cx="5576112" cy="3065455"/>
          </a:xfrm>
          <a:prstGeom prst="rect">
            <a:avLst/>
          </a:prstGeom>
        </p:spPr>
        <p:txBody>
          <a:bodyPr wrap="squar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lộ</a:t>
            </a:r>
            <a:r>
              <a:rPr lang="en-US" sz="2800" dirty="0">
                <a:latin typeface="Times New Roman" panose="02020603050405020304" pitchFamily="18" charset="0"/>
                <a:ea typeface="Times New Roman" panose="02020603050405020304" pitchFamily="18" charset="0"/>
              </a:rPr>
              <a:t> rung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song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4" name="Rectangle 23"/>
          <p:cNvSpPr/>
          <p:nvPr/>
        </p:nvSpPr>
        <p:spPr>
          <a:xfrm>
            <a:off x="1454344" y="865954"/>
            <a:ext cx="3369833" cy="584775"/>
          </a:xfrm>
          <a:prstGeom prst="rect">
            <a:avLst/>
          </a:prstGeom>
        </p:spPr>
        <p:txBody>
          <a:bodyPr wrap="none">
            <a:spAutoFit/>
          </a:bodyPr>
          <a:lstStyle/>
          <a:p>
            <a:r>
              <a:rPr lang="en-US" sz="3200" b="1" dirty="0" err="1">
                <a:solidFill>
                  <a:schemeClr val="accent6">
                    <a:lumMod val="50000"/>
                  </a:schemeClr>
                </a:solidFill>
                <a:latin typeface="Times New Roman" panose="02020603050405020304" pitchFamily="18" charset="0"/>
                <a:ea typeface="MS Mincho"/>
              </a:rPr>
              <a:t>Nhân</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vật</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trữ</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tình</a:t>
            </a:r>
            <a:r>
              <a:rPr lang="en-US" sz="3200" b="1" dirty="0">
                <a:solidFill>
                  <a:schemeClr val="accent6">
                    <a:lumMod val="50000"/>
                  </a:schemeClr>
                </a:solidFill>
                <a:latin typeface="Times New Roman" panose="02020603050405020304" pitchFamily="18" charset="0"/>
                <a:ea typeface="MS Mincho"/>
              </a:rPr>
              <a:t> </a:t>
            </a:r>
            <a:endParaRPr lang="en-US" sz="3200" dirty="0">
              <a:solidFill>
                <a:schemeClr val="accent6">
                  <a:lumMod val="50000"/>
                </a:schemeClr>
              </a:solidFill>
            </a:endParaRPr>
          </a:p>
        </p:txBody>
      </p:sp>
    </p:spTree>
    <p:extLst>
      <p:ext uri="{BB962C8B-B14F-4D97-AF65-F5344CB8AC3E}">
        <p14:creationId xmlns:p14="http://schemas.microsoft.com/office/powerpoint/2010/main" val="25883589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71948" y="828209"/>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94782" y="2795826"/>
              <a:ext cx="494919"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imes New Roman" panose="02020603050405020304" pitchFamily="18" charset="0"/>
                  <a:ea typeface="Tahoma" pitchFamily="34" charset="0"/>
                  <a:cs typeface="Times New Roman" panose="02020603050405020304" pitchFamily="18" charset="0"/>
                </a:rPr>
                <a:t>3</a:t>
              </a: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ea typeface="Tahoma" pitchFamily="34" charset="0"/>
                <a:cs typeface="Times New Roman" panose="02020603050405020304" pitchFamily="18" charset="0"/>
              </a:endParaRP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3" name="Rectangle 2"/>
          <p:cNvSpPr/>
          <p:nvPr/>
        </p:nvSpPr>
        <p:spPr>
          <a:xfrm>
            <a:off x="1408374" y="835148"/>
            <a:ext cx="2529860" cy="584775"/>
          </a:xfrm>
          <a:prstGeom prst="rect">
            <a:avLst/>
          </a:prstGeom>
        </p:spPr>
        <p:txBody>
          <a:bodyPr wrap="none">
            <a:spAutoFit/>
          </a:bodyPr>
          <a:lstStyle/>
          <a:p>
            <a:r>
              <a:rPr lang="en-US" sz="3200" b="1" dirty="0" err="1">
                <a:solidFill>
                  <a:schemeClr val="accent6">
                    <a:lumMod val="50000"/>
                  </a:schemeClr>
                </a:solidFill>
                <a:latin typeface="Times New Roman" panose="02020603050405020304" pitchFamily="18" charset="0"/>
                <a:ea typeface="MS Mincho"/>
              </a:rPr>
              <a:t>Hình</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ảnh</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thơ</a:t>
            </a:r>
            <a:endParaRPr lang="en-US" sz="3200" dirty="0">
              <a:solidFill>
                <a:schemeClr val="accent6">
                  <a:lumMod val="50000"/>
                </a:schemeClr>
              </a:solidFill>
            </a:endParaRPr>
          </a:p>
        </p:txBody>
      </p:sp>
      <p:sp>
        <p:nvSpPr>
          <p:cNvPr id="22" name="Rectangle 21"/>
          <p:cNvSpPr/>
          <p:nvPr/>
        </p:nvSpPr>
        <p:spPr>
          <a:xfrm>
            <a:off x="717183" y="1572041"/>
            <a:ext cx="6096000" cy="4056495"/>
          </a:xfrm>
          <a:prstGeom prst="rect">
            <a:avLst/>
          </a:prstGeom>
        </p:spPr>
        <p:txBody>
          <a:bodyPr>
            <a:spAutoFit/>
          </a:bodyPr>
          <a:lstStyle/>
          <a:p>
            <a:pPr algn="just">
              <a:lnSpc>
                <a:spcPct val="115000"/>
              </a:lnSpc>
              <a:spcAft>
                <a:spcPts val="12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ngôn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dậy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tượng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nghĩa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thần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24" name="Oval 23"/>
          <p:cNvSpPr/>
          <p:nvPr/>
        </p:nvSpPr>
        <p:spPr>
          <a:xfrm>
            <a:off x="485630" y="1773791"/>
            <a:ext cx="245235" cy="250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2"/>
          <a:stretch>
            <a:fillRect/>
          </a:stretch>
        </p:blipFill>
        <p:spPr>
          <a:xfrm>
            <a:off x="6364775" y="1403861"/>
            <a:ext cx="5450296" cy="4035902"/>
          </a:xfrm>
          <a:prstGeom prst="rect">
            <a:avLst/>
          </a:prstGeom>
        </p:spPr>
      </p:pic>
    </p:spTree>
    <p:extLst>
      <p:ext uri="{BB962C8B-B14F-4D97-AF65-F5344CB8AC3E}">
        <p14:creationId xmlns:p14="http://schemas.microsoft.com/office/powerpoint/2010/main" val="29906916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537164" y="-363461"/>
            <a:ext cx="592195" cy="1673077"/>
          </a:xfrm>
          <a:prstGeom prst="round2SameRect">
            <a:avLst/>
          </a:prstGeom>
          <a:solidFill>
            <a:srgbClr val="4BACC6">
              <a:lumMod val="75000"/>
            </a:srgbClr>
          </a:solidFill>
          <a:ln w="28575" cap="flat" cmpd="sng" algn="ctr">
            <a:solidFill>
              <a:sysClr val="window" lastClr="FFFFFF">
                <a:lumMod val="75000"/>
              </a:sysClr>
            </a:solidFill>
            <a:prstDash val="solid"/>
          </a:ln>
          <a:effectLst/>
        </p:spPr>
        <p:txBody>
          <a:bodyPr lIns="91091" tIns="45558" rIns="91091" bIns="45558"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877505" y="132735"/>
            <a:ext cx="720276" cy="646004"/>
          </a:xfrm>
          <a:prstGeom prst="rect">
            <a:avLst/>
          </a:prstGeom>
          <a:noFill/>
        </p:spPr>
        <p:txBody>
          <a:bodyPr wrap="square" lIns="91091" tIns="45558" rIns="91091" bIns="45558"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I</a:t>
            </a:r>
          </a:p>
        </p:txBody>
      </p:sp>
      <p:grpSp>
        <p:nvGrpSpPr>
          <p:cNvPr id="7" name="Group 6"/>
          <p:cNvGrpSpPr/>
          <p:nvPr/>
        </p:nvGrpSpPr>
        <p:grpSpPr>
          <a:xfrm>
            <a:off x="408337" y="975378"/>
            <a:ext cx="7470829" cy="830997"/>
            <a:chOff x="847840" y="2766774"/>
            <a:chExt cx="9484305" cy="1244034"/>
          </a:xfrm>
        </p:grpSpPr>
        <p:sp>
          <p:nvSpPr>
            <p:cNvPr id="8" name="TextBox 7"/>
            <p:cNvSpPr txBox="1"/>
            <p:nvPr/>
          </p:nvSpPr>
          <p:spPr>
            <a:xfrm>
              <a:off x="1906586" y="2766774"/>
              <a:ext cx="8425559" cy="1244034"/>
            </a:xfrm>
            <a:prstGeom prst="rect">
              <a:avLst/>
            </a:prstGeom>
            <a:noFill/>
          </p:spPr>
          <p:txBody>
            <a:bodyPr wrap="square" rtlCol="0">
              <a:spAutoFit/>
            </a:bodyPr>
            <a:lstStyle/>
            <a:p>
              <a:pPr marL="0" marR="0" lvl="0" indent="0" algn="l" defTabSz="2169237" rtl="0" eaLnBrk="1" fontAlgn="auto" latinLnBrk="0" hangingPunct="1">
                <a:lnSpc>
                  <a:spcPct val="100000"/>
                </a:lnSpc>
                <a:spcBef>
                  <a:spcPts val="0"/>
                </a:spcBef>
                <a:spcAft>
                  <a:spcPts val="0"/>
                </a:spcAft>
                <a:buClrTx/>
                <a:buSzTx/>
                <a:buFontTx/>
                <a:buNone/>
                <a:tabLst/>
                <a:defRPr/>
              </a:pPr>
              <a:endParaRPr kumimoji="0" lang="vi-VN" sz="4800" b="1" i="1" u="none" strike="noStrike" kern="0" cap="none" spc="0" normalizeH="0" baseline="0" noProof="0" dirty="0">
                <a:ln>
                  <a:noFill/>
                </a:ln>
                <a:solidFill>
                  <a:srgbClr val="4BACC6">
                    <a:lumMod val="75000"/>
                  </a:srgbClr>
                </a:solidFill>
                <a:effectLst/>
                <a:uLnTx/>
                <a:uFillTx/>
                <a:latin typeface="Tahoma" pitchFamily="34" charset="0"/>
                <a:ea typeface="Tahoma" pitchFamily="34" charset="0"/>
                <a:cs typeface="Tahoma" pitchFamily="34" charset="0"/>
              </a:endParaRPr>
            </a:p>
          </p:txBody>
        </p:sp>
        <p:sp>
          <p:nvSpPr>
            <p:cNvPr id="9" name="Rounded Rectangle 8"/>
            <p:cNvSpPr/>
            <p:nvPr/>
          </p:nvSpPr>
          <p:spPr>
            <a:xfrm>
              <a:off x="847840" y="2823876"/>
              <a:ext cx="1065892" cy="804671"/>
            </a:xfrm>
            <a:prstGeom prst="roundRect">
              <a:avLst/>
            </a:prstGeom>
            <a:solidFill>
              <a:srgbClr val="4BACC6">
                <a:lumMod val="75000"/>
              </a:srgbClr>
            </a:solidFill>
            <a:ln w="25400" cap="flat" cmpd="sng" algn="ctr">
              <a:solidFill>
                <a:sysClr val="window" lastClr="FFFFFF">
                  <a:lumMod val="75000"/>
                </a:sysClr>
              </a:solidFill>
              <a:prstDash val="solid"/>
            </a:ln>
            <a:effectLst/>
          </p:spPr>
          <p:txBody>
            <a:bodyPr rtlCol="0" anchor="ctr"/>
            <a:lstStyle/>
            <a:p>
              <a:pPr marL="0" marR="0" lvl="0" indent="0" algn="ctr" defTabSz="2169237"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159169" y="2795826"/>
              <a:ext cx="566146" cy="875430"/>
            </a:xfrm>
            <a:prstGeom prst="rect">
              <a:avLst/>
            </a:prstGeom>
            <a:noFill/>
          </p:spPr>
          <p:txBody>
            <a:bodyPr wrap="none" rtlCol="0">
              <a:spAutoFit/>
            </a:bodyPr>
            <a:lstStyle/>
            <a:p>
              <a:pPr marL="0" marR="0" lvl="0" indent="0" algn="ctr" defTabSz="2169237"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itchFamily="34" charset="0"/>
                  <a:ea typeface="Tahoma" pitchFamily="34" charset="0"/>
                  <a:cs typeface="Tahoma" pitchFamily="34" charset="0"/>
                </a:rPr>
                <a:t>4</a:t>
              </a:r>
              <a:endParaRPr kumimoji="0" lang="en-US" sz="3200" b="1" i="0" u="none" strike="noStrike" kern="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grpSp>
      <p:sp>
        <p:nvSpPr>
          <p:cNvPr id="11" name="TextBox 10"/>
          <p:cNvSpPr txBox="1"/>
          <p:nvPr/>
        </p:nvSpPr>
        <p:spPr>
          <a:xfrm>
            <a:off x="1669800" y="176980"/>
            <a:ext cx="37898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TÌM HIỂU CHUNG</a:t>
            </a:r>
          </a:p>
        </p:txBody>
      </p:sp>
      <p:sp>
        <p:nvSpPr>
          <p:cNvPr id="4" name="Rectangle 3"/>
          <p:cNvSpPr/>
          <p:nvPr/>
        </p:nvSpPr>
        <p:spPr>
          <a:xfrm>
            <a:off x="1357520" y="954850"/>
            <a:ext cx="9033242" cy="658642"/>
          </a:xfrm>
          <a:prstGeom prst="rect">
            <a:avLst/>
          </a:prstGeom>
        </p:spPr>
        <p:txBody>
          <a:bodyPr wrap="none">
            <a:spAutoFit/>
          </a:bodyPr>
          <a:lstStyle/>
          <a:p>
            <a:pPr algn="just">
              <a:lnSpc>
                <a:spcPct val="115000"/>
              </a:lnSpc>
              <a:spcAft>
                <a:spcPts val="1200"/>
              </a:spcAft>
            </a:pPr>
            <a:r>
              <a:rPr lang="en-US" sz="3200" b="1" dirty="0" err="1">
                <a:solidFill>
                  <a:schemeClr val="accent6">
                    <a:lumMod val="50000"/>
                  </a:schemeClr>
                </a:solidFill>
                <a:latin typeface="Times New Roman" panose="02020603050405020304" pitchFamily="18" charset="0"/>
                <a:ea typeface="MS Mincho"/>
              </a:rPr>
              <a:t>Vần</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thơ</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nhịp</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điệu</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nhạc</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điệu</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đối</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thi</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luật</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thể</a:t>
            </a:r>
            <a:r>
              <a:rPr lang="en-US" sz="3200" b="1" dirty="0">
                <a:solidFill>
                  <a:schemeClr val="accent6">
                    <a:lumMod val="50000"/>
                  </a:schemeClr>
                </a:solidFill>
                <a:latin typeface="Times New Roman" panose="02020603050405020304" pitchFamily="18" charset="0"/>
                <a:ea typeface="MS Mincho"/>
              </a:rPr>
              <a:t> </a:t>
            </a:r>
            <a:r>
              <a:rPr lang="en-US" sz="3200" b="1" dirty="0" err="1">
                <a:solidFill>
                  <a:schemeClr val="accent6">
                    <a:lumMod val="50000"/>
                  </a:schemeClr>
                </a:solidFill>
                <a:latin typeface="Times New Roman" panose="02020603050405020304" pitchFamily="18" charset="0"/>
                <a:ea typeface="MS Mincho"/>
              </a:rPr>
              <a:t>thơ</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
        <p:nvSpPr>
          <p:cNvPr id="16" name="Rounded Rectangle 15"/>
          <p:cNvSpPr/>
          <p:nvPr/>
        </p:nvSpPr>
        <p:spPr>
          <a:xfrm>
            <a:off x="8201638" y="2102179"/>
            <a:ext cx="3530384" cy="3887349"/>
          </a:xfrm>
          <a:prstGeom prst="roundRect">
            <a:avLst>
              <a:gd name="adj" fmla="val 4414"/>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lvl="0" algn="ctr" defTabSz="2169237"/>
            <a:r>
              <a:rPr lang="en-US" sz="3600" dirty="0" err="1">
                <a:latin typeface="Times New Roman" panose="02020603050405020304" pitchFamily="18" charset="0"/>
                <a:ea typeface="Times New Roman" panose="02020603050405020304" pitchFamily="18" charset="0"/>
              </a:rPr>
              <a:t>Cách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tổ</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chức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âm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ngôn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để</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gợi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giác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âm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nhạc</a:t>
            </a:r>
            <a:r>
              <a:rPr lang="en-US" sz="3600" dirty="0">
                <a:latin typeface="Times New Roman" panose="02020603050405020304" pitchFamily="18" charset="0"/>
                <a:ea typeface="Times New Roman" panose="02020603050405020304" pitchFamily="18" charset="0"/>
              </a:rPr>
              <a:t> </a:t>
            </a:r>
            <a:endParaRPr kumimoji="0" lang="en-US" sz="3600" b="0" i="0" u="none" strike="noStrike" kern="0" cap="none" spc="0" normalizeH="0" baseline="0" noProof="0" dirty="0">
              <a:ln>
                <a:noFill/>
              </a:ln>
              <a:solidFill>
                <a:prstClr val="white"/>
              </a:solidFill>
              <a:effectLst/>
              <a:uLnTx/>
              <a:uFillTx/>
              <a:latin typeface="Calibri"/>
            </a:endParaRPr>
          </a:p>
        </p:txBody>
      </p:sp>
      <p:sp>
        <p:nvSpPr>
          <p:cNvPr id="17" name="Rounded Rectangle 16"/>
          <p:cNvSpPr/>
          <p:nvPr/>
        </p:nvSpPr>
        <p:spPr>
          <a:xfrm>
            <a:off x="4348782" y="2095918"/>
            <a:ext cx="3530384" cy="3907094"/>
          </a:xfrm>
          <a:prstGeom prst="roundRect">
            <a:avLst>
              <a:gd name="adj" fmla="val 4486"/>
            </a:avLst>
          </a:prstGeom>
          <a:solidFill>
            <a:sysClr val="window" lastClr="FFFFFF">
              <a:alpha val="66000"/>
            </a:sysClr>
          </a:solidFill>
          <a:ln w="50800" cap="flat" cmpd="sng" algn="ctr">
            <a:solidFill>
              <a:srgbClr val="F79646"/>
            </a:solidFill>
            <a:prstDash val="solid"/>
          </a:ln>
          <a:effectLst/>
        </p:spPr>
        <p:txBody>
          <a:bodyPr lIns="91258" tIns="45634" rIns="91258" bIns="45634" rtlCol="0" anchor="ctr"/>
          <a:lstStyle/>
          <a:p>
            <a:pPr lvl="0" algn="ctr" defTabSz="2169237"/>
            <a:endParaRPr lang="en-US" sz="3200" dirty="0">
              <a:latin typeface="Times New Roman" panose="02020603050405020304" pitchFamily="18" charset="0"/>
              <a:ea typeface="Times New Roman" panose="02020603050405020304" pitchFamily="18" charset="0"/>
            </a:endParaRPr>
          </a:p>
          <a:p>
            <a:pPr lvl="0" algn="ctr" defTabSz="2169237"/>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ngắt</a:t>
            </a:r>
            <a:r>
              <a:rPr lang="en-US" sz="3200" dirty="0">
                <a:latin typeface="Times New Roman" panose="02020603050405020304" pitchFamily="18" charset="0"/>
                <a:ea typeface="Times New Roman" panose="02020603050405020304" pitchFamily="18" charset="0"/>
              </a:rPr>
              <a:t> hay </a:t>
            </a:r>
            <a:r>
              <a:rPr lang="en-US" sz="3200" dirty="0" err="1">
                <a:latin typeface="Times New Roman" panose="02020603050405020304" pitchFamily="18" charset="0"/>
                <a:ea typeface="Times New Roman" panose="02020603050405020304" pitchFamily="18" charset="0"/>
              </a:rPr>
              <a:t>ngừng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định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do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đựng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lặp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endParaRPr kumimoji="0" lang="en-US" sz="3200" b="0" i="0" u="none" strike="noStrike" kern="0" cap="none" spc="0" normalizeH="0" baseline="0" noProof="0" dirty="0">
              <a:ln>
                <a:noFill/>
              </a:ln>
              <a:solidFill>
                <a:prstClr val="white"/>
              </a:solidFill>
              <a:effectLst/>
              <a:uLnTx/>
              <a:uFillTx/>
              <a:latin typeface="Calibri"/>
            </a:endParaRPr>
          </a:p>
        </p:txBody>
      </p:sp>
      <p:sp>
        <p:nvSpPr>
          <p:cNvPr id="18" name="Rounded Rectangle 17"/>
          <p:cNvSpPr/>
          <p:nvPr/>
        </p:nvSpPr>
        <p:spPr>
          <a:xfrm>
            <a:off x="495926" y="2079250"/>
            <a:ext cx="3530384" cy="3959661"/>
          </a:xfrm>
          <a:prstGeom prst="roundRect">
            <a:avLst>
              <a:gd name="adj" fmla="val 4683"/>
            </a:avLst>
          </a:prstGeom>
          <a:noFill/>
          <a:ln w="50800" cap="flat" cmpd="sng" algn="ctr">
            <a:solidFill>
              <a:srgbClr val="F79646"/>
            </a:solidFill>
            <a:prstDash val="solid"/>
          </a:ln>
          <a:effectLst/>
        </p:spPr>
        <p:txBody>
          <a:bodyPr rtlCol="0" anchor="ctr"/>
          <a:lstStyle/>
          <a:p>
            <a:pPr marL="0" marR="0" lvl="0" indent="0" algn="ctr" defTabSz="2169237"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14" name="Hexagon 13"/>
          <p:cNvSpPr/>
          <p:nvPr/>
        </p:nvSpPr>
        <p:spPr>
          <a:xfrm>
            <a:off x="946873" y="1823905"/>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ea typeface="MS Mincho"/>
              </a:rPr>
              <a:t>Vần thơ</a:t>
            </a:r>
            <a:endParaRPr lang="en-US" sz="3200">
              <a:solidFill>
                <a:schemeClr val="bg1"/>
              </a:solidFill>
            </a:endParaRPr>
          </a:p>
        </p:txBody>
      </p:sp>
      <p:sp>
        <p:nvSpPr>
          <p:cNvPr id="23" name="Hexagon 22"/>
          <p:cNvSpPr/>
          <p:nvPr/>
        </p:nvSpPr>
        <p:spPr>
          <a:xfrm>
            <a:off x="4799729" y="1851163"/>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ea typeface="MS Mincho"/>
              </a:rPr>
              <a:t>Nhịp điệu</a:t>
            </a:r>
            <a:endParaRPr lang="en-US" sz="2800">
              <a:solidFill>
                <a:schemeClr val="bg1"/>
              </a:solidFill>
            </a:endParaRPr>
          </a:p>
        </p:txBody>
      </p:sp>
      <p:sp>
        <p:nvSpPr>
          <p:cNvPr id="25" name="Hexagon 24"/>
          <p:cNvSpPr/>
          <p:nvPr/>
        </p:nvSpPr>
        <p:spPr>
          <a:xfrm>
            <a:off x="8709443" y="1851163"/>
            <a:ext cx="2628490" cy="564093"/>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Times New Roman" panose="02020603050405020304" pitchFamily="18" charset="0"/>
                <a:ea typeface="MS Mincho"/>
              </a:rPr>
              <a:t>Nhạc điệu</a:t>
            </a:r>
            <a:endParaRPr lang="en-US" sz="2800">
              <a:solidFill>
                <a:schemeClr val="bg1"/>
              </a:solidFill>
            </a:endParaRPr>
          </a:p>
        </p:txBody>
      </p:sp>
      <p:sp>
        <p:nvSpPr>
          <p:cNvPr id="15" name="Rectangle 14"/>
          <p:cNvSpPr/>
          <p:nvPr/>
        </p:nvSpPr>
        <p:spPr>
          <a:xfrm>
            <a:off x="702424" y="2486559"/>
            <a:ext cx="3174410" cy="3416320"/>
          </a:xfrm>
          <a:prstGeom prst="rect">
            <a:avLst/>
          </a:prstGeom>
        </p:spPr>
        <p:txBody>
          <a:bodyPr wrap="square">
            <a:spAutoFit/>
          </a:bodyPr>
          <a:lstStyle/>
          <a:p>
            <a:pPr algn="ctr"/>
            <a:r>
              <a:rPr lang="en-US" sz="3600" dirty="0" err="1">
                <a:latin typeface="Times New Roman" panose="02020603050405020304" pitchFamily="18" charset="0"/>
                <a:ea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cộng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hưởng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hòa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âm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theo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luật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giữa</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một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số</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âm</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rPr>
              <a:t> hay </a:t>
            </a:r>
            <a:r>
              <a:rPr lang="en-US" sz="3600" dirty="0" err="1">
                <a:latin typeface="Times New Roman" panose="02020603050405020304" pitchFamily="18" charset="0"/>
                <a:ea typeface="Times New Roman" panose="02020603050405020304" pitchFamily="18" charset="0"/>
              </a:rPr>
              <a:t>cuối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dòng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thơ</a:t>
            </a:r>
            <a:r>
              <a:rPr lang="en-US" sz="3600" dirty="0">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3691040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4" grpId="0" animBg="1"/>
      <p:bldP spid="23" grpId="0" animBg="1"/>
      <p:bldP spid="25" grpId="0" animBg="1"/>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TotalTime>
  <Words>2208</Words>
  <Application>Microsoft Office PowerPoint</Application>
  <PresentationFormat>Custom</PresentationFormat>
  <Paragraphs>242</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72</cp:revision>
  <dcterms:created xsi:type="dcterms:W3CDTF">2022-06-09T13:41:50Z</dcterms:created>
  <dcterms:modified xsi:type="dcterms:W3CDTF">2022-08-09T10:12:57Z</dcterms:modified>
</cp:coreProperties>
</file>