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70" r:id="rId2"/>
    <p:sldMasterId id="2147483678" r:id="rId3"/>
    <p:sldMasterId id="2147483685" r:id="rId4"/>
  </p:sldMasterIdLst>
  <p:notesMasterIdLst>
    <p:notesMasterId r:id="rId16"/>
  </p:notesMasterIdLst>
  <p:handoutMasterIdLst>
    <p:handoutMasterId r:id="rId17"/>
  </p:handoutMasterIdLst>
  <p:sldIdLst>
    <p:sldId id="256" r:id="rId5"/>
    <p:sldId id="275" r:id="rId6"/>
    <p:sldId id="281" r:id="rId7"/>
    <p:sldId id="280" r:id="rId8"/>
    <p:sldId id="261" r:id="rId9"/>
    <p:sldId id="259" r:id="rId10"/>
    <p:sldId id="265" r:id="rId11"/>
    <p:sldId id="286" r:id="rId12"/>
    <p:sldId id="268" r:id="rId13"/>
    <p:sldId id="282" r:id="rId14"/>
    <p:sldId id="285" r:id="rId15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MS Mincho" pitchFamily="49" charset="-128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36BB8B-FA11-4F61-B5EE-60A109DD1351}">
  <a:tblStyle styleId="{7E36BB8B-FA11-4F61-B5EE-60A109DD13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558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284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9160B9E-B479-1868-D86E-47F7FBC0FF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5DD78E5-7E42-AC8E-4B77-19CD9BE97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0B303-AC1F-47AB-8454-F890459520E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0ECC23-159A-A290-7D7A-8404E04190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6F7F48-6BAF-4E2F-5BC6-1FA12B5CD7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9A1AE-BCE1-4CE4-97C3-1B0A5977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34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9415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Google Shape;31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6" name="Google Shape;31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788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Google Shape;3122;gfd6f18662e_0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3" name="Google Shape;3123;gfd6f18662e_0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636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Google Shape;3122;gfd6f18662e_0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3" name="Google Shape;3123;gfd6f18662e_0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63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gfd6f18662e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8" name="Google Shape;3218;gfd6f18662e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077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" name="Google Shape;3177;gfd6f18662e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8" name="Google Shape;3178;gfd6f18662e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919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Google Shape;3272;gfd6f18662e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3" name="Google Shape;3273;gfd6f18662e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14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fd6f18662e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fd6f18662e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466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fd6f18662e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fd6f18662e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466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fd6f18662e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fd6f18662e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46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Class debate">
  <p:cSld name="010 Class debate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4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Two blocks">
  <p:cSld name="013 Two blocks"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16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792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464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29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Hierarchy diagram 01">
  <p:cSld name="003 Hierarchy diagram 01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16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Cause and Effect">
  <p:cSld name="006 Cause and Effec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481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Class debate">
  <p:cSld name="010 Class debate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337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Two blocks">
  <p:cSld name="013 Two blocks"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177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89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Hierarchy diagram 01">
  <p:cSld name="CUSTOM_21_2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723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Hierarchy diagram 01">
  <p:cSld name="003 Hierarchy diagram 01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499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Cause and Effect">
  <p:cSld name="006 Cause and Effec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473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Class debate">
  <p:cSld name="010 Class debate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071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Two blocks">
  <p:cSld name="013 Two blocks"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336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203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Cause and Effect">
  <p:cSld name="CUSTOM_21_2_1_1_1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Class debate">
  <p:cSld name="CUSTOM_21_2_1_1_1_1_1_1_1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Two blocks">
  <p:cSld name="CUSTOM_21_2_1_1_1_1_1_1_1_1_1_1"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46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7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Hierarchy diagram 01">
  <p:cSld name="003 Hierarchy diagram 01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14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Cause and Effect">
  <p:cSld name="006 Cause and Effec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75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420996C4-2B9C-56CE-5C7A-57663C0038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/>
          <p:nvPr/>
        </p:nvSpPr>
        <p:spPr>
          <a:xfrm>
            <a:off x="295800" y="290800"/>
            <a:ext cx="11600400" cy="6276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22"/>
          </a:p>
        </p:txBody>
      </p:sp>
      <p:graphicFrame>
        <p:nvGraphicFramePr>
          <p:cNvPr id="7" name="Google Shape;7;p1"/>
          <p:cNvGraphicFramePr/>
          <p:nvPr>
            <p:extLst>
              <p:ext uri="{D42A27DB-BD31-4B8C-83A1-F6EECF244321}">
                <p14:modId xmlns:p14="http://schemas.microsoft.com/office/powerpoint/2010/main" val="3531427656"/>
              </p:ext>
            </p:extLst>
          </p:nvPr>
        </p:nvGraphicFramePr>
        <p:xfrm>
          <a:off x="323367" y="290834"/>
          <a:ext cx="11545267" cy="6276340"/>
        </p:xfrm>
        <a:graphic>
          <a:graphicData uri="http://schemas.openxmlformats.org/drawingml/2006/table">
            <a:tbl>
              <a:tblPr>
                <a:noFill/>
                <a:tableStyleId>{7E36BB8B-FA11-4F61-B5EE-60A109DD1351}</a:tableStyleId>
              </a:tblPr>
              <a:tblGrid>
                <a:gridCol w="11545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8" name="Google Shape;8;p1"/>
          <p:cNvSpPr/>
          <p:nvPr/>
        </p:nvSpPr>
        <p:spPr>
          <a:xfrm>
            <a:off x="295800" y="290800"/>
            <a:ext cx="11600400" cy="6276400"/>
          </a:xfrm>
          <a:prstGeom prst="rect">
            <a:avLst/>
          </a:prstGeom>
          <a:solidFill>
            <a:srgbClr val="FFFFFF">
              <a:alpha val="18990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22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7" r:id="rId4"/>
    <p:sldLayoutId id="2147483660" r:id="rId5"/>
    <p:sldLayoutId id="214748366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420996C4-2B9C-56CE-5C7A-57663C0038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/>
          <p:nvPr/>
        </p:nvSpPr>
        <p:spPr>
          <a:xfrm>
            <a:off x="295800" y="290800"/>
            <a:ext cx="11600400" cy="6276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622"/>
          </a:p>
        </p:txBody>
      </p:sp>
      <p:graphicFrame>
        <p:nvGraphicFramePr>
          <p:cNvPr id="7" name="Google Shape;7;p1"/>
          <p:cNvGraphicFramePr/>
          <p:nvPr>
            <p:extLst>
              <p:ext uri="{D42A27DB-BD31-4B8C-83A1-F6EECF244321}">
                <p14:modId xmlns:p14="http://schemas.microsoft.com/office/powerpoint/2010/main" val="3643242524"/>
              </p:ext>
            </p:extLst>
          </p:nvPr>
        </p:nvGraphicFramePr>
        <p:xfrm>
          <a:off x="323367" y="290834"/>
          <a:ext cx="11545267" cy="6276340"/>
        </p:xfrm>
        <a:graphic>
          <a:graphicData uri="http://schemas.openxmlformats.org/drawingml/2006/table">
            <a:tbl>
              <a:tblPr>
                <a:noFill/>
                <a:tableStyleId>{7E36BB8B-FA11-4F61-B5EE-60A109DD1351}</a:tableStyleId>
              </a:tblPr>
              <a:tblGrid>
                <a:gridCol w="11545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8" name="Google Shape;8;p1"/>
          <p:cNvSpPr/>
          <p:nvPr/>
        </p:nvSpPr>
        <p:spPr>
          <a:xfrm>
            <a:off x="295800" y="290800"/>
            <a:ext cx="11600400" cy="6276400"/>
          </a:xfrm>
          <a:prstGeom prst="rect">
            <a:avLst/>
          </a:prstGeom>
          <a:solidFill>
            <a:srgbClr val="FFFFFF">
              <a:alpha val="18990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622"/>
          </a:p>
        </p:txBody>
      </p:sp>
    </p:spTree>
    <p:extLst>
      <p:ext uri="{BB962C8B-B14F-4D97-AF65-F5344CB8AC3E}">
        <p14:creationId xmlns:p14="http://schemas.microsoft.com/office/powerpoint/2010/main" val="74086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420996C4-2B9C-56CE-5C7A-57663C0038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/>
          <p:nvPr/>
        </p:nvSpPr>
        <p:spPr>
          <a:xfrm>
            <a:off x="295800" y="290800"/>
            <a:ext cx="11600400" cy="6276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622"/>
          </a:p>
        </p:txBody>
      </p:sp>
      <p:graphicFrame>
        <p:nvGraphicFramePr>
          <p:cNvPr id="7" name="Google Shape;7;p1"/>
          <p:cNvGraphicFramePr/>
          <p:nvPr>
            <p:extLst>
              <p:ext uri="{D42A27DB-BD31-4B8C-83A1-F6EECF244321}">
                <p14:modId xmlns:p14="http://schemas.microsoft.com/office/powerpoint/2010/main" val="3709818935"/>
              </p:ext>
            </p:extLst>
          </p:nvPr>
        </p:nvGraphicFramePr>
        <p:xfrm>
          <a:off x="323367" y="290834"/>
          <a:ext cx="11545267" cy="6276340"/>
        </p:xfrm>
        <a:graphic>
          <a:graphicData uri="http://schemas.openxmlformats.org/drawingml/2006/table">
            <a:tbl>
              <a:tblPr>
                <a:noFill/>
                <a:tableStyleId>{7E36BB8B-FA11-4F61-B5EE-60A109DD1351}</a:tableStyleId>
              </a:tblPr>
              <a:tblGrid>
                <a:gridCol w="11545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8" name="Google Shape;8;p1"/>
          <p:cNvSpPr/>
          <p:nvPr/>
        </p:nvSpPr>
        <p:spPr>
          <a:xfrm>
            <a:off x="295800" y="290800"/>
            <a:ext cx="11600400" cy="6276400"/>
          </a:xfrm>
          <a:prstGeom prst="rect">
            <a:avLst/>
          </a:prstGeom>
          <a:solidFill>
            <a:srgbClr val="FFFFFF">
              <a:alpha val="18990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622"/>
          </a:p>
        </p:txBody>
      </p:sp>
    </p:spTree>
    <p:extLst>
      <p:ext uri="{BB962C8B-B14F-4D97-AF65-F5344CB8AC3E}">
        <p14:creationId xmlns:p14="http://schemas.microsoft.com/office/powerpoint/2010/main" val="51881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420996C4-2B9C-56CE-5C7A-57663C0038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/>
          <p:nvPr/>
        </p:nvSpPr>
        <p:spPr>
          <a:xfrm>
            <a:off x="295800" y="290800"/>
            <a:ext cx="11600400" cy="6276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622"/>
          </a:p>
        </p:txBody>
      </p:sp>
      <p:graphicFrame>
        <p:nvGraphicFramePr>
          <p:cNvPr id="7" name="Google Shape;7;p1"/>
          <p:cNvGraphicFramePr/>
          <p:nvPr>
            <p:extLst>
              <p:ext uri="{D42A27DB-BD31-4B8C-83A1-F6EECF244321}">
                <p14:modId xmlns:p14="http://schemas.microsoft.com/office/powerpoint/2010/main" val="2728103148"/>
              </p:ext>
            </p:extLst>
          </p:nvPr>
        </p:nvGraphicFramePr>
        <p:xfrm>
          <a:off x="323367" y="290834"/>
          <a:ext cx="11545267" cy="6276340"/>
        </p:xfrm>
        <a:graphic>
          <a:graphicData uri="http://schemas.openxmlformats.org/drawingml/2006/table">
            <a:tbl>
              <a:tblPr>
                <a:noFill/>
                <a:tableStyleId>{7E36BB8B-FA11-4F61-B5EE-60A109DD1351}</a:tableStyleId>
              </a:tblPr>
              <a:tblGrid>
                <a:gridCol w="11545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8" name="Google Shape;8;p1"/>
          <p:cNvSpPr/>
          <p:nvPr/>
        </p:nvSpPr>
        <p:spPr>
          <a:xfrm>
            <a:off x="295800" y="290800"/>
            <a:ext cx="11600400" cy="6276400"/>
          </a:xfrm>
          <a:prstGeom prst="rect">
            <a:avLst/>
          </a:prstGeom>
          <a:solidFill>
            <a:srgbClr val="FFFFFF">
              <a:alpha val="18990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622"/>
          </a:p>
        </p:txBody>
      </p:sp>
    </p:spTree>
    <p:extLst>
      <p:ext uri="{BB962C8B-B14F-4D97-AF65-F5344CB8AC3E}">
        <p14:creationId xmlns:p14="http://schemas.microsoft.com/office/powerpoint/2010/main" val="30543418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1;p2">
            <a:extLst>
              <a:ext uri="{FF2B5EF4-FFF2-40B4-BE49-F238E27FC236}">
                <a16:creationId xmlns:a16="http://schemas.microsoft.com/office/drawing/2014/main" xmlns="" id="{F48B55CF-157B-DEE3-64B5-AAD8AF509876}"/>
              </a:ext>
            </a:extLst>
          </p:cNvPr>
          <p:cNvGrpSpPr/>
          <p:nvPr/>
        </p:nvGrpSpPr>
        <p:grpSpPr>
          <a:xfrm rot="1552322">
            <a:off x="11027093" y="707684"/>
            <a:ext cx="518513" cy="869215"/>
            <a:chOff x="5875210" y="3579589"/>
            <a:chExt cx="504443" cy="845629"/>
          </a:xfrm>
        </p:grpSpPr>
        <p:grpSp>
          <p:nvGrpSpPr>
            <p:cNvPr id="6" name="Google Shape;12;p2">
              <a:extLst>
                <a:ext uri="{FF2B5EF4-FFF2-40B4-BE49-F238E27FC236}">
                  <a16:creationId xmlns:a16="http://schemas.microsoft.com/office/drawing/2014/main" xmlns="" id="{3F3F85E5-EB50-D89F-9757-6F62E834994C}"/>
                </a:ext>
              </a:extLst>
            </p:cNvPr>
            <p:cNvGrpSpPr/>
            <p:nvPr/>
          </p:nvGrpSpPr>
          <p:grpSpPr>
            <a:xfrm>
              <a:off x="5875210" y="3579589"/>
              <a:ext cx="504443" cy="845629"/>
              <a:chOff x="5875210" y="3579589"/>
              <a:chExt cx="504443" cy="845629"/>
            </a:xfrm>
          </p:grpSpPr>
          <p:grpSp>
            <p:nvGrpSpPr>
              <p:cNvPr id="8" name="Google Shape;13;p2">
                <a:extLst>
                  <a:ext uri="{FF2B5EF4-FFF2-40B4-BE49-F238E27FC236}">
                    <a16:creationId xmlns:a16="http://schemas.microsoft.com/office/drawing/2014/main" xmlns="" id="{FB42F39D-0A6D-496C-E751-A0100C9AB009}"/>
                  </a:ext>
                </a:extLst>
              </p:cNvPr>
              <p:cNvGrpSpPr/>
              <p:nvPr/>
            </p:nvGrpSpPr>
            <p:grpSpPr>
              <a:xfrm>
                <a:off x="5875210" y="3579589"/>
                <a:ext cx="504443" cy="845629"/>
                <a:chOff x="5875210" y="3579589"/>
                <a:chExt cx="504443" cy="845629"/>
              </a:xfrm>
            </p:grpSpPr>
            <p:sp>
              <p:nvSpPr>
                <p:cNvPr id="12" name="Google Shape;14;p2">
                  <a:extLst>
                    <a:ext uri="{FF2B5EF4-FFF2-40B4-BE49-F238E27FC236}">
                      <a16:creationId xmlns:a16="http://schemas.microsoft.com/office/drawing/2014/main" xmlns="" id="{7919B08F-E5C2-440F-C323-B095921DEEB0}"/>
                    </a:ext>
                  </a:extLst>
                </p:cNvPr>
                <p:cNvSpPr/>
                <p:nvPr/>
              </p:nvSpPr>
              <p:spPr>
                <a:xfrm>
                  <a:off x="5889498" y="3593782"/>
                  <a:ext cx="475868" cy="81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68" h="817149" extrusionOk="0">
                      <a:moveTo>
                        <a:pt x="422910" y="817150"/>
                      </a:moveTo>
                      <a:lnTo>
                        <a:pt x="52959" y="817150"/>
                      </a:lnTo>
                      <a:cubicBezTo>
                        <a:pt x="23813" y="817150"/>
                        <a:pt x="0" y="793337"/>
                        <a:pt x="0" y="764191"/>
                      </a:cubicBezTo>
                      <a:lnTo>
                        <a:pt x="0" y="52959"/>
                      </a:lnTo>
                      <a:cubicBezTo>
                        <a:pt x="0" y="23813"/>
                        <a:pt x="23813" y="0"/>
                        <a:pt x="52959" y="0"/>
                      </a:cubicBezTo>
                      <a:lnTo>
                        <a:pt x="422910" y="0"/>
                      </a:lnTo>
                      <a:cubicBezTo>
                        <a:pt x="452056" y="0"/>
                        <a:pt x="475869" y="23813"/>
                        <a:pt x="475869" y="52959"/>
                      </a:cubicBezTo>
                      <a:lnTo>
                        <a:pt x="475869" y="764191"/>
                      </a:lnTo>
                      <a:cubicBezTo>
                        <a:pt x="475774" y="793337"/>
                        <a:pt x="451961" y="817150"/>
                        <a:pt x="422910" y="8171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" name="Google Shape;15;p2">
                  <a:extLst>
                    <a:ext uri="{FF2B5EF4-FFF2-40B4-BE49-F238E27FC236}">
                      <a16:creationId xmlns:a16="http://schemas.microsoft.com/office/drawing/2014/main" xmlns="" id="{3C02C58A-BD7A-98BF-2B33-638538D0E871}"/>
                    </a:ext>
                  </a:extLst>
                </p:cNvPr>
                <p:cNvSpPr/>
                <p:nvPr/>
              </p:nvSpPr>
              <p:spPr>
                <a:xfrm>
                  <a:off x="5875210" y="3579589"/>
                  <a:ext cx="504443" cy="845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43" h="845629" extrusionOk="0">
                      <a:moveTo>
                        <a:pt x="437197" y="845630"/>
                      </a:moveTo>
                      <a:lnTo>
                        <a:pt x="67246" y="845630"/>
                      </a:lnTo>
                      <a:cubicBezTo>
                        <a:pt x="30194" y="845630"/>
                        <a:pt x="0" y="815435"/>
                        <a:pt x="0" y="778478"/>
                      </a:cubicBezTo>
                      <a:lnTo>
                        <a:pt x="0" y="67246"/>
                      </a:lnTo>
                      <a:cubicBezTo>
                        <a:pt x="0" y="30194"/>
                        <a:pt x="30194" y="0"/>
                        <a:pt x="67246" y="0"/>
                      </a:cubicBezTo>
                      <a:lnTo>
                        <a:pt x="437197" y="0"/>
                      </a:lnTo>
                      <a:cubicBezTo>
                        <a:pt x="474250" y="0"/>
                        <a:pt x="504444" y="30194"/>
                        <a:pt x="504444" y="67246"/>
                      </a:cubicBezTo>
                      <a:lnTo>
                        <a:pt x="504444" y="778478"/>
                      </a:lnTo>
                      <a:cubicBezTo>
                        <a:pt x="504349" y="815435"/>
                        <a:pt x="474250" y="845630"/>
                        <a:pt x="437197" y="845630"/>
                      </a:cubicBezTo>
                      <a:close/>
                      <a:moveTo>
                        <a:pt x="67246" y="28480"/>
                      </a:moveTo>
                      <a:cubicBezTo>
                        <a:pt x="45911" y="28480"/>
                        <a:pt x="28575" y="45815"/>
                        <a:pt x="28575" y="67151"/>
                      </a:cubicBezTo>
                      <a:lnTo>
                        <a:pt x="28575" y="778383"/>
                      </a:lnTo>
                      <a:cubicBezTo>
                        <a:pt x="28575" y="799719"/>
                        <a:pt x="45911" y="816959"/>
                        <a:pt x="67246" y="816959"/>
                      </a:cubicBezTo>
                      <a:lnTo>
                        <a:pt x="437197" y="816959"/>
                      </a:lnTo>
                      <a:cubicBezTo>
                        <a:pt x="458533" y="816959"/>
                        <a:pt x="475869" y="799624"/>
                        <a:pt x="475869" y="778383"/>
                      </a:cubicBezTo>
                      <a:lnTo>
                        <a:pt x="475869" y="67151"/>
                      </a:lnTo>
                      <a:cubicBezTo>
                        <a:pt x="475869" y="45815"/>
                        <a:pt x="458533" y="28480"/>
                        <a:pt x="437197" y="28480"/>
                      </a:cubicBezTo>
                      <a:lnTo>
                        <a:pt x="67246" y="28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" name="Google Shape;16;p2">
                <a:extLst>
                  <a:ext uri="{FF2B5EF4-FFF2-40B4-BE49-F238E27FC236}">
                    <a16:creationId xmlns:a16="http://schemas.microsoft.com/office/drawing/2014/main" xmlns="" id="{094CB031-D545-EFC0-5496-B22F206C8E4C}"/>
                  </a:ext>
                </a:extLst>
              </p:cNvPr>
              <p:cNvGrpSpPr/>
              <p:nvPr/>
            </p:nvGrpSpPr>
            <p:grpSpPr>
              <a:xfrm>
                <a:off x="5875210" y="3776090"/>
                <a:ext cx="504348" cy="442245"/>
                <a:chOff x="5875210" y="3776090"/>
                <a:chExt cx="504348" cy="442245"/>
              </a:xfrm>
            </p:grpSpPr>
            <p:sp>
              <p:nvSpPr>
                <p:cNvPr id="10" name="Google Shape;17;p2">
                  <a:extLst>
                    <a:ext uri="{FF2B5EF4-FFF2-40B4-BE49-F238E27FC236}">
                      <a16:creationId xmlns:a16="http://schemas.microsoft.com/office/drawing/2014/main" xmlns="" id="{3B0DD23E-91FE-2B8A-5FDB-2340795997E2}"/>
                    </a:ext>
                  </a:extLst>
                </p:cNvPr>
                <p:cNvSpPr/>
                <p:nvPr/>
              </p:nvSpPr>
              <p:spPr>
                <a:xfrm>
                  <a:off x="5889498" y="3790378"/>
                  <a:ext cx="475773" cy="413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73" h="413670" extrusionOk="0">
                      <a:moveTo>
                        <a:pt x="0" y="0"/>
                      </a:moveTo>
                      <a:lnTo>
                        <a:pt x="475774" y="0"/>
                      </a:lnTo>
                      <a:lnTo>
                        <a:pt x="475774" y="413671"/>
                      </a:lnTo>
                      <a:lnTo>
                        <a:pt x="0" y="4136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" name="Google Shape;18;p2">
                  <a:extLst>
                    <a:ext uri="{FF2B5EF4-FFF2-40B4-BE49-F238E27FC236}">
                      <a16:creationId xmlns:a16="http://schemas.microsoft.com/office/drawing/2014/main" xmlns="" id="{AEADF691-8989-C584-63E2-FB3E69284D4F}"/>
                    </a:ext>
                  </a:extLst>
                </p:cNvPr>
                <p:cNvSpPr/>
                <p:nvPr/>
              </p:nvSpPr>
              <p:spPr>
                <a:xfrm>
                  <a:off x="5875210" y="3776090"/>
                  <a:ext cx="504348" cy="44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48" h="442245" extrusionOk="0">
                      <a:moveTo>
                        <a:pt x="490061" y="442246"/>
                      </a:moveTo>
                      <a:lnTo>
                        <a:pt x="14288" y="442246"/>
                      </a:lnTo>
                      <a:cubicBezTo>
                        <a:pt x="6382" y="442246"/>
                        <a:pt x="0" y="435864"/>
                        <a:pt x="0" y="427958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490061" y="0"/>
                      </a:lnTo>
                      <a:cubicBezTo>
                        <a:pt x="497967" y="0"/>
                        <a:pt x="504349" y="6382"/>
                        <a:pt x="504349" y="14288"/>
                      </a:cubicBezTo>
                      <a:lnTo>
                        <a:pt x="504349" y="427958"/>
                      </a:lnTo>
                      <a:cubicBezTo>
                        <a:pt x="504349" y="435864"/>
                        <a:pt x="497967" y="442246"/>
                        <a:pt x="490061" y="442246"/>
                      </a:cubicBezTo>
                      <a:close/>
                      <a:moveTo>
                        <a:pt x="28575" y="413671"/>
                      </a:moveTo>
                      <a:lnTo>
                        <a:pt x="475774" y="413671"/>
                      </a:lnTo>
                      <a:lnTo>
                        <a:pt x="475774" y="28575"/>
                      </a:lnTo>
                      <a:lnTo>
                        <a:pt x="28575" y="28575"/>
                      </a:lnTo>
                      <a:lnTo>
                        <a:pt x="28575" y="4136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" name="Google Shape;19;p2">
              <a:extLst>
                <a:ext uri="{FF2B5EF4-FFF2-40B4-BE49-F238E27FC236}">
                  <a16:creationId xmlns:a16="http://schemas.microsoft.com/office/drawing/2014/main" xmlns="" id="{209736CA-C9C5-D00D-CCE4-B87EBD4BF7BC}"/>
                </a:ext>
              </a:extLst>
            </p:cNvPr>
            <p:cNvSpPr/>
            <p:nvPr/>
          </p:nvSpPr>
          <p:spPr>
            <a:xfrm>
              <a:off x="5889498" y="3593782"/>
              <a:ext cx="195738" cy="817149"/>
            </a:xfrm>
            <a:custGeom>
              <a:avLst/>
              <a:gdLst/>
              <a:ahLst/>
              <a:cxnLst/>
              <a:rect l="l" t="t" r="r" b="b"/>
              <a:pathLst>
                <a:path w="195738" h="817149" extrusionOk="0">
                  <a:moveTo>
                    <a:pt x="195739" y="817150"/>
                  </a:moveTo>
                  <a:lnTo>
                    <a:pt x="52864" y="817150"/>
                  </a:lnTo>
                  <a:cubicBezTo>
                    <a:pt x="23813" y="817150"/>
                    <a:pt x="0" y="793337"/>
                    <a:pt x="0" y="764191"/>
                  </a:cubicBezTo>
                  <a:lnTo>
                    <a:pt x="0" y="52959"/>
                  </a:lnTo>
                  <a:cubicBezTo>
                    <a:pt x="0" y="23813"/>
                    <a:pt x="23813" y="0"/>
                    <a:pt x="52864" y="0"/>
                  </a:cubicBezTo>
                  <a:lnTo>
                    <a:pt x="195739" y="0"/>
                  </a:lnTo>
                  <a:cubicBezTo>
                    <a:pt x="166688" y="0"/>
                    <a:pt x="142875" y="23813"/>
                    <a:pt x="142875" y="52959"/>
                  </a:cubicBezTo>
                  <a:lnTo>
                    <a:pt x="142875" y="764191"/>
                  </a:lnTo>
                  <a:cubicBezTo>
                    <a:pt x="142875" y="793337"/>
                    <a:pt x="166688" y="817150"/>
                    <a:pt x="195739" y="81715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20;p2">
            <a:extLst>
              <a:ext uri="{FF2B5EF4-FFF2-40B4-BE49-F238E27FC236}">
                <a16:creationId xmlns:a16="http://schemas.microsoft.com/office/drawing/2014/main" xmlns="" id="{2349191E-CBA7-3724-893D-ACDE3E1BE6B9}"/>
              </a:ext>
            </a:extLst>
          </p:cNvPr>
          <p:cNvGrpSpPr/>
          <p:nvPr/>
        </p:nvGrpSpPr>
        <p:grpSpPr>
          <a:xfrm rot="-1773853">
            <a:off x="951957" y="2753106"/>
            <a:ext cx="495739" cy="887006"/>
            <a:chOff x="7289577" y="3651979"/>
            <a:chExt cx="482250" cy="862870"/>
          </a:xfrm>
        </p:grpSpPr>
        <p:grpSp>
          <p:nvGrpSpPr>
            <p:cNvPr id="15" name="Google Shape;21;p2">
              <a:extLst>
                <a:ext uri="{FF2B5EF4-FFF2-40B4-BE49-F238E27FC236}">
                  <a16:creationId xmlns:a16="http://schemas.microsoft.com/office/drawing/2014/main" xmlns="" id="{3794E753-8514-9D6B-8BA5-0B942B827EC4}"/>
                </a:ext>
              </a:extLst>
            </p:cNvPr>
            <p:cNvGrpSpPr/>
            <p:nvPr/>
          </p:nvGrpSpPr>
          <p:grpSpPr>
            <a:xfrm>
              <a:off x="7289577" y="3651979"/>
              <a:ext cx="482250" cy="862870"/>
              <a:chOff x="7289577" y="3651979"/>
              <a:chExt cx="482250" cy="862870"/>
            </a:xfrm>
          </p:grpSpPr>
          <p:grpSp>
            <p:nvGrpSpPr>
              <p:cNvPr id="18" name="Google Shape;22;p2">
                <a:extLst>
                  <a:ext uri="{FF2B5EF4-FFF2-40B4-BE49-F238E27FC236}">
                    <a16:creationId xmlns:a16="http://schemas.microsoft.com/office/drawing/2014/main" xmlns="" id="{C6F5D114-79C5-8C57-3CE6-A0EEB3F1D55B}"/>
                  </a:ext>
                </a:extLst>
              </p:cNvPr>
              <p:cNvGrpSpPr/>
              <p:nvPr/>
            </p:nvGrpSpPr>
            <p:grpSpPr>
              <a:xfrm>
                <a:off x="7289577" y="4061840"/>
                <a:ext cx="482250" cy="130968"/>
                <a:chOff x="7289577" y="4061840"/>
                <a:chExt cx="482250" cy="130968"/>
              </a:xfrm>
            </p:grpSpPr>
            <p:sp>
              <p:nvSpPr>
                <p:cNvPr id="28" name="Google Shape;23;p2">
                  <a:extLst>
                    <a:ext uri="{FF2B5EF4-FFF2-40B4-BE49-F238E27FC236}">
                      <a16:creationId xmlns:a16="http://schemas.microsoft.com/office/drawing/2014/main" xmlns="" id="{C510F564-C62B-F9FB-617F-8E7372AF74CD}"/>
                    </a:ext>
                  </a:extLst>
                </p:cNvPr>
                <p:cNvSpPr/>
                <p:nvPr/>
              </p:nvSpPr>
              <p:spPr>
                <a:xfrm>
                  <a:off x="7303865" y="4076128"/>
                  <a:ext cx="453675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75" h="102393" extrusionOk="0">
                      <a:moveTo>
                        <a:pt x="431673" y="102394"/>
                      </a:moveTo>
                      <a:lnTo>
                        <a:pt x="22003" y="102394"/>
                      </a:lnTo>
                      <a:cubicBezTo>
                        <a:pt x="9811" y="102394"/>
                        <a:pt x="0" y="92488"/>
                        <a:pt x="0" y="80391"/>
                      </a:cubicBezTo>
                      <a:lnTo>
                        <a:pt x="0" y="22003"/>
                      </a:lnTo>
                      <a:cubicBezTo>
                        <a:pt x="0" y="9811"/>
                        <a:pt x="9906" y="0"/>
                        <a:pt x="22003" y="0"/>
                      </a:cubicBezTo>
                      <a:lnTo>
                        <a:pt x="431673" y="0"/>
                      </a:lnTo>
                      <a:cubicBezTo>
                        <a:pt x="443865" y="0"/>
                        <a:pt x="453676" y="9906"/>
                        <a:pt x="453676" y="22003"/>
                      </a:cubicBezTo>
                      <a:lnTo>
                        <a:pt x="453676" y="80391"/>
                      </a:lnTo>
                      <a:cubicBezTo>
                        <a:pt x="453676" y="92583"/>
                        <a:pt x="443770" y="102394"/>
                        <a:pt x="431673" y="102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24;p2">
                  <a:extLst>
                    <a:ext uri="{FF2B5EF4-FFF2-40B4-BE49-F238E27FC236}">
                      <a16:creationId xmlns:a16="http://schemas.microsoft.com/office/drawing/2014/main" xmlns="" id="{F5FE8DBD-4103-175E-E521-ECD28D79143C}"/>
                    </a:ext>
                  </a:extLst>
                </p:cNvPr>
                <p:cNvSpPr/>
                <p:nvPr/>
              </p:nvSpPr>
              <p:spPr>
                <a:xfrm>
                  <a:off x="7289577" y="4061840"/>
                  <a:ext cx="482250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250" h="130968" extrusionOk="0">
                      <a:moveTo>
                        <a:pt x="445961" y="130969"/>
                      </a:moveTo>
                      <a:lnTo>
                        <a:pt x="36290" y="130969"/>
                      </a:lnTo>
                      <a:cubicBezTo>
                        <a:pt x="16288" y="130969"/>
                        <a:pt x="0" y="114681"/>
                        <a:pt x="0" y="94679"/>
                      </a:cubicBezTo>
                      <a:lnTo>
                        <a:pt x="0" y="36290"/>
                      </a:lnTo>
                      <a:cubicBezTo>
                        <a:pt x="0" y="16288"/>
                        <a:pt x="16288" y="0"/>
                        <a:pt x="36290" y="0"/>
                      </a:cubicBezTo>
                      <a:lnTo>
                        <a:pt x="445961" y="0"/>
                      </a:lnTo>
                      <a:cubicBezTo>
                        <a:pt x="465963" y="0"/>
                        <a:pt x="482251" y="16288"/>
                        <a:pt x="482251" y="36290"/>
                      </a:cubicBezTo>
                      <a:lnTo>
                        <a:pt x="482251" y="94679"/>
                      </a:lnTo>
                      <a:cubicBezTo>
                        <a:pt x="482251" y="114681"/>
                        <a:pt x="465963" y="130969"/>
                        <a:pt x="445961" y="130969"/>
                      </a:cubicBezTo>
                      <a:close/>
                      <a:moveTo>
                        <a:pt x="36290" y="28480"/>
                      </a:moveTo>
                      <a:cubicBezTo>
                        <a:pt x="32004" y="28480"/>
                        <a:pt x="28575" y="32004"/>
                        <a:pt x="28575" y="36195"/>
                      </a:cubicBezTo>
                      <a:lnTo>
                        <a:pt x="28575" y="94583"/>
                      </a:lnTo>
                      <a:cubicBezTo>
                        <a:pt x="28575" y="98870"/>
                        <a:pt x="32099" y="102298"/>
                        <a:pt x="36290" y="102298"/>
                      </a:cubicBezTo>
                      <a:lnTo>
                        <a:pt x="445961" y="102298"/>
                      </a:lnTo>
                      <a:cubicBezTo>
                        <a:pt x="450247" y="102298"/>
                        <a:pt x="453676" y="98774"/>
                        <a:pt x="453676" y="94583"/>
                      </a:cubicBezTo>
                      <a:lnTo>
                        <a:pt x="453676" y="36195"/>
                      </a:lnTo>
                      <a:cubicBezTo>
                        <a:pt x="453676" y="31909"/>
                        <a:pt x="450152" y="28480"/>
                        <a:pt x="445961" y="28480"/>
                      </a:cubicBezTo>
                      <a:lnTo>
                        <a:pt x="36290" y="28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" name="Google Shape;25;p2">
                <a:extLst>
                  <a:ext uri="{FF2B5EF4-FFF2-40B4-BE49-F238E27FC236}">
                    <a16:creationId xmlns:a16="http://schemas.microsoft.com/office/drawing/2014/main" xmlns="" id="{54CA15CD-A797-6A10-FA50-4A58C16415BF}"/>
                  </a:ext>
                </a:extLst>
              </p:cNvPr>
              <p:cNvGrpSpPr/>
              <p:nvPr/>
            </p:nvGrpSpPr>
            <p:grpSpPr>
              <a:xfrm>
                <a:off x="7318724" y="3651979"/>
                <a:ext cx="423767" cy="130968"/>
                <a:chOff x="7318724" y="3651979"/>
                <a:chExt cx="423767" cy="130968"/>
              </a:xfrm>
            </p:grpSpPr>
            <p:sp>
              <p:nvSpPr>
                <p:cNvPr id="26" name="Google Shape;26;p2">
                  <a:extLst>
                    <a:ext uri="{FF2B5EF4-FFF2-40B4-BE49-F238E27FC236}">
                      <a16:creationId xmlns:a16="http://schemas.microsoft.com/office/drawing/2014/main" xmlns="" id="{FDEA2327-70D8-9FD1-8AA8-362CFD9FF5B9}"/>
                    </a:ext>
                  </a:extLst>
                </p:cNvPr>
                <p:cNvSpPr/>
                <p:nvPr/>
              </p:nvSpPr>
              <p:spPr>
                <a:xfrm>
                  <a:off x="7333011" y="3666267"/>
                  <a:ext cx="395192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92" h="102393" extrusionOk="0">
                      <a:moveTo>
                        <a:pt x="375285" y="102394"/>
                      </a:moveTo>
                      <a:lnTo>
                        <a:pt x="19907" y="102394"/>
                      </a:lnTo>
                      <a:cubicBezTo>
                        <a:pt x="8858" y="102394"/>
                        <a:pt x="0" y="93440"/>
                        <a:pt x="0" y="82487"/>
                      </a:cubicBezTo>
                      <a:lnTo>
                        <a:pt x="0" y="19907"/>
                      </a:lnTo>
                      <a:cubicBezTo>
                        <a:pt x="0" y="8858"/>
                        <a:pt x="8954" y="0"/>
                        <a:pt x="19907" y="0"/>
                      </a:cubicBezTo>
                      <a:lnTo>
                        <a:pt x="375285" y="0"/>
                      </a:lnTo>
                      <a:cubicBezTo>
                        <a:pt x="386334" y="0"/>
                        <a:pt x="395192" y="8954"/>
                        <a:pt x="395192" y="19907"/>
                      </a:cubicBezTo>
                      <a:lnTo>
                        <a:pt x="395192" y="82487"/>
                      </a:lnTo>
                      <a:cubicBezTo>
                        <a:pt x="395288" y="93535"/>
                        <a:pt x="386334" y="102394"/>
                        <a:pt x="375285" y="102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27;p2">
                  <a:extLst>
                    <a:ext uri="{FF2B5EF4-FFF2-40B4-BE49-F238E27FC236}">
                      <a16:creationId xmlns:a16="http://schemas.microsoft.com/office/drawing/2014/main" xmlns="" id="{19BAD4E0-6E45-04C7-1E40-883E260F6526}"/>
                    </a:ext>
                  </a:extLst>
                </p:cNvPr>
                <p:cNvSpPr/>
                <p:nvPr/>
              </p:nvSpPr>
              <p:spPr>
                <a:xfrm>
                  <a:off x="7318724" y="3651979"/>
                  <a:ext cx="423767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67" h="130968" extrusionOk="0">
                      <a:moveTo>
                        <a:pt x="389572" y="130969"/>
                      </a:moveTo>
                      <a:lnTo>
                        <a:pt x="34195" y="130969"/>
                      </a:lnTo>
                      <a:cubicBezTo>
                        <a:pt x="15335" y="130969"/>
                        <a:pt x="0" y="115633"/>
                        <a:pt x="0" y="96774"/>
                      </a:cubicBezTo>
                      <a:lnTo>
                        <a:pt x="0" y="34195"/>
                      </a:lnTo>
                      <a:cubicBezTo>
                        <a:pt x="0" y="15335"/>
                        <a:pt x="15335" y="0"/>
                        <a:pt x="34195" y="0"/>
                      </a:cubicBezTo>
                      <a:lnTo>
                        <a:pt x="389572" y="0"/>
                      </a:lnTo>
                      <a:cubicBezTo>
                        <a:pt x="408432" y="0"/>
                        <a:pt x="423767" y="15335"/>
                        <a:pt x="423767" y="34195"/>
                      </a:cubicBezTo>
                      <a:lnTo>
                        <a:pt x="423767" y="96774"/>
                      </a:lnTo>
                      <a:cubicBezTo>
                        <a:pt x="423863" y="115633"/>
                        <a:pt x="408527" y="130969"/>
                        <a:pt x="389572" y="130969"/>
                      </a:cubicBezTo>
                      <a:close/>
                      <a:moveTo>
                        <a:pt x="34290" y="28575"/>
                      </a:moveTo>
                      <a:cubicBezTo>
                        <a:pt x="31147" y="28575"/>
                        <a:pt x="28670" y="31147"/>
                        <a:pt x="28670" y="34195"/>
                      </a:cubicBezTo>
                      <a:lnTo>
                        <a:pt x="28670" y="96774"/>
                      </a:lnTo>
                      <a:cubicBezTo>
                        <a:pt x="28670" y="99917"/>
                        <a:pt x="31242" y="102394"/>
                        <a:pt x="34290" y="102394"/>
                      </a:cubicBezTo>
                      <a:lnTo>
                        <a:pt x="389668" y="102394"/>
                      </a:lnTo>
                      <a:cubicBezTo>
                        <a:pt x="392811" y="102394"/>
                        <a:pt x="395288" y="99822"/>
                        <a:pt x="395288" y="96774"/>
                      </a:cubicBezTo>
                      <a:lnTo>
                        <a:pt x="395288" y="34195"/>
                      </a:lnTo>
                      <a:cubicBezTo>
                        <a:pt x="395288" y="31051"/>
                        <a:pt x="392716" y="28575"/>
                        <a:pt x="389668" y="28575"/>
                      </a:cubicBezTo>
                      <a:lnTo>
                        <a:pt x="34290" y="28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" name="Google Shape;28;p2">
                <a:extLst>
                  <a:ext uri="{FF2B5EF4-FFF2-40B4-BE49-F238E27FC236}">
                    <a16:creationId xmlns:a16="http://schemas.microsoft.com/office/drawing/2014/main" xmlns="" id="{FA0FA570-A4FE-4F7F-5003-1243D35D424B}"/>
                  </a:ext>
                </a:extLst>
              </p:cNvPr>
              <p:cNvGrpSpPr/>
              <p:nvPr/>
            </p:nvGrpSpPr>
            <p:grpSpPr>
              <a:xfrm>
                <a:off x="7304014" y="3754278"/>
                <a:ext cx="453092" cy="336041"/>
                <a:chOff x="7304014" y="3754278"/>
                <a:chExt cx="453092" cy="336041"/>
              </a:xfrm>
            </p:grpSpPr>
            <p:sp>
              <p:nvSpPr>
                <p:cNvPr id="24" name="Google Shape;29;p2">
                  <a:extLst>
                    <a:ext uri="{FF2B5EF4-FFF2-40B4-BE49-F238E27FC236}">
                      <a16:creationId xmlns:a16="http://schemas.microsoft.com/office/drawing/2014/main" xmlns="" id="{090BEFED-C792-1B11-EB85-30A8045DBCD4}"/>
                    </a:ext>
                  </a:extLst>
                </p:cNvPr>
                <p:cNvSpPr/>
                <p:nvPr/>
              </p:nvSpPr>
              <p:spPr>
                <a:xfrm>
                  <a:off x="7318438" y="3768661"/>
                  <a:ext cx="424433" cy="307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433" h="307371" extrusionOk="0">
                      <a:moveTo>
                        <a:pt x="424434" y="307372"/>
                      </a:moveTo>
                      <a:lnTo>
                        <a:pt x="322040" y="225838"/>
                      </a:lnTo>
                      <a:lnTo>
                        <a:pt x="322040" y="83820"/>
                      </a:lnTo>
                      <a:lnTo>
                        <a:pt x="395192" y="0"/>
                      </a:lnTo>
                      <a:lnTo>
                        <a:pt x="29242" y="0"/>
                      </a:lnTo>
                      <a:lnTo>
                        <a:pt x="102489" y="83820"/>
                      </a:lnTo>
                      <a:lnTo>
                        <a:pt x="102489" y="225838"/>
                      </a:lnTo>
                      <a:lnTo>
                        <a:pt x="0" y="3073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30;p2">
                  <a:extLst>
                    <a:ext uri="{FF2B5EF4-FFF2-40B4-BE49-F238E27FC236}">
                      <a16:creationId xmlns:a16="http://schemas.microsoft.com/office/drawing/2014/main" xmlns="" id="{3306DE1E-E563-4104-6234-662F85965788}"/>
                    </a:ext>
                  </a:extLst>
                </p:cNvPr>
                <p:cNvSpPr/>
                <p:nvPr/>
              </p:nvSpPr>
              <p:spPr>
                <a:xfrm>
                  <a:off x="7304014" y="3754278"/>
                  <a:ext cx="453092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092" h="336041" extrusionOk="0">
                      <a:moveTo>
                        <a:pt x="438858" y="336042"/>
                      </a:moveTo>
                      <a:lnTo>
                        <a:pt x="14329" y="336042"/>
                      </a:lnTo>
                      <a:cubicBezTo>
                        <a:pt x="8233" y="336042"/>
                        <a:pt x="2804" y="332232"/>
                        <a:pt x="804" y="326517"/>
                      </a:cubicBezTo>
                      <a:cubicBezTo>
                        <a:pt x="-1196" y="320802"/>
                        <a:pt x="613" y="314420"/>
                        <a:pt x="5376" y="310610"/>
                      </a:cubicBezTo>
                      <a:lnTo>
                        <a:pt x="102435" y="233267"/>
                      </a:lnTo>
                      <a:lnTo>
                        <a:pt x="102435" y="103442"/>
                      </a:lnTo>
                      <a:lnTo>
                        <a:pt x="32808" y="23717"/>
                      </a:lnTo>
                      <a:cubicBezTo>
                        <a:pt x="29093" y="19526"/>
                        <a:pt x="28236" y="13526"/>
                        <a:pt x="30522" y="8382"/>
                      </a:cubicBezTo>
                      <a:cubicBezTo>
                        <a:pt x="32808" y="3239"/>
                        <a:pt x="37951" y="0"/>
                        <a:pt x="43571" y="0"/>
                      </a:cubicBezTo>
                      <a:lnTo>
                        <a:pt x="409522" y="0"/>
                      </a:lnTo>
                      <a:cubicBezTo>
                        <a:pt x="415141" y="0"/>
                        <a:pt x="420190" y="3239"/>
                        <a:pt x="422571" y="8382"/>
                      </a:cubicBezTo>
                      <a:cubicBezTo>
                        <a:pt x="424857" y="13526"/>
                        <a:pt x="423999" y="19431"/>
                        <a:pt x="420285" y="23717"/>
                      </a:cubicBezTo>
                      <a:lnTo>
                        <a:pt x="350657" y="103442"/>
                      </a:lnTo>
                      <a:lnTo>
                        <a:pt x="350657" y="233267"/>
                      </a:lnTo>
                      <a:lnTo>
                        <a:pt x="447717" y="310610"/>
                      </a:lnTo>
                      <a:cubicBezTo>
                        <a:pt x="452479" y="314420"/>
                        <a:pt x="454289" y="320802"/>
                        <a:pt x="452289" y="326517"/>
                      </a:cubicBezTo>
                      <a:cubicBezTo>
                        <a:pt x="450384" y="332232"/>
                        <a:pt x="444955" y="336042"/>
                        <a:pt x="438858" y="336042"/>
                      </a:cubicBezTo>
                      <a:close/>
                      <a:moveTo>
                        <a:pt x="55287" y="307467"/>
                      </a:moveTo>
                      <a:lnTo>
                        <a:pt x="397996" y="307467"/>
                      </a:lnTo>
                      <a:lnTo>
                        <a:pt x="327511" y="251365"/>
                      </a:lnTo>
                      <a:cubicBezTo>
                        <a:pt x="324082" y="248603"/>
                        <a:pt x="322082" y="244507"/>
                        <a:pt x="322082" y="240221"/>
                      </a:cubicBezTo>
                      <a:lnTo>
                        <a:pt x="322082" y="98203"/>
                      </a:lnTo>
                      <a:cubicBezTo>
                        <a:pt x="322082" y="94774"/>
                        <a:pt x="323320" y="91440"/>
                        <a:pt x="325606" y="88773"/>
                      </a:cubicBezTo>
                      <a:lnTo>
                        <a:pt x="378089" y="28670"/>
                      </a:lnTo>
                      <a:lnTo>
                        <a:pt x="75099" y="28670"/>
                      </a:lnTo>
                      <a:lnTo>
                        <a:pt x="127582" y="88773"/>
                      </a:lnTo>
                      <a:cubicBezTo>
                        <a:pt x="129867" y="91345"/>
                        <a:pt x="131106" y="94679"/>
                        <a:pt x="131106" y="98203"/>
                      </a:cubicBezTo>
                      <a:lnTo>
                        <a:pt x="131106" y="240221"/>
                      </a:lnTo>
                      <a:cubicBezTo>
                        <a:pt x="131106" y="244602"/>
                        <a:pt x="129106" y="248698"/>
                        <a:pt x="125676" y="251365"/>
                      </a:cubicBezTo>
                      <a:lnTo>
                        <a:pt x="55287" y="3074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" name="Google Shape;31;p2">
                <a:extLst>
                  <a:ext uri="{FF2B5EF4-FFF2-40B4-BE49-F238E27FC236}">
                    <a16:creationId xmlns:a16="http://schemas.microsoft.com/office/drawing/2014/main" xmlns="" id="{C12D9ED3-1D53-463B-CA56-66AD363B9496}"/>
                  </a:ext>
                </a:extLst>
              </p:cNvPr>
              <p:cNvGrpSpPr/>
              <p:nvPr/>
            </p:nvGrpSpPr>
            <p:grpSpPr>
              <a:xfrm>
                <a:off x="7451165" y="4164234"/>
                <a:ext cx="159069" cy="350615"/>
                <a:chOff x="7451165" y="4164234"/>
                <a:chExt cx="159069" cy="350615"/>
              </a:xfrm>
            </p:grpSpPr>
            <p:sp>
              <p:nvSpPr>
                <p:cNvPr id="22" name="Google Shape;32;p2">
                  <a:extLst>
                    <a:ext uri="{FF2B5EF4-FFF2-40B4-BE49-F238E27FC236}">
                      <a16:creationId xmlns:a16="http://schemas.microsoft.com/office/drawing/2014/main" xmlns="" id="{6209111D-35C9-A5C7-81DB-E61221FF0D0A}"/>
                    </a:ext>
                  </a:extLst>
                </p:cNvPr>
                <p:cNvSpPr/>
                <p:nvPr/>
              </p:nvSpPr>
              <p:spPr>
                <a:xfrm>
                  <a:off x="7465504" y="4178521"/>
                  <a:ext cx="130397" cy="3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97" h="322040" extrusionOk="0">
                      <a:moveTo>
                        <a:pt x="0" y="0"/>
                      </a:moveTo>
                      <a:lnTo>
                        <a:pt x="61627" y="322040"/>
                      </a:lnTo>
                      <a:lnTo>
                        <a:pt x="13039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Google Shape;33;p2">
                  <a:extLst>
                    <a:ext uri="{FF2B5EF4-FFF2-40B4-BE49-F238E27FC236}">
                      <a16:creationId xmlns:a16="http://schemas.microsoft.com/office/drawing/2014/main" xmlns="" id="{CA5D6BCF-9600-9690-8109-573C036D195A}"/>
                    </a:ext>
                  </a:extLst>
                </p:cNvPr>
                <p:cNvSpPr/>
                <p:nvPr/>
              </p:nvSpPr>
              <p:spPr>
                <a:xfrm>
                  <a:off x="7451165" y="4164234"/>
                  <a:ext cx="159069" cy="350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69" h="350615" extrusionOk="0">
                      <a:moveTo>
                        <a:pt x="76061" y="350615"/>
                      </a:moveTo>
                      <a:cubicBezTo>
                        <a:pt x="75965" y="350615"/>
                        <a:pt x="75965" y="350615"/>
                        <a:pt x="75870" y="350615"/>
                      </a:cubicBezTo>
                      <a:cubicBezTo>
                        <a:pt x="69107" y="350520"/>
                        <a:pt x="63297" y="345662"/>
                        <a:pt x="61964" y="338995"/>
                      </a:cubicBezTo>
                      <a:lnTo>
                        <a:pt x="241" y="16954"/>
                      </a:lnTo>
                      <a:cubicBezTo>
                        <a:pt x="-520" y="12763"/>
                        <a:pt x="527" y="8477"/>
                        <a:pt x="3290" y="5143"/>
                      </a:cubicBezTo>
                      <a:cubicBezTo>
                        <a:pt x="6052" y="1905"/>
                        <a:pt x="10052" y="0"/>
                        <a:pt x="14339" y="0"/>
                      </a:cubicBezTo>
                      <a:lnTo>
                        <a:pt x="144736" y="0"/>
                      </a:lnTo>
                      <a:cubicBezTo>
                        <a:pt x="149022" y="0"/>
                        <a:pt x="153118" y="1905"/>
                        <a:pt x="155880" y="5334"/>
                      </a:cubicBezTo>
                      <a:cubicBezTo>
                        <a:pt x="158547" y="8668"/>
                        <a:pt x="159690" y="13049"/>
                        <a:pt x="158738" y="17335"/>
                      </a:cubicBezTo>
                      <a:lnTo>
                        <a:pt x="90062" y="339376"/>
                      </a:lnTo>
                      <a:cubicBezTo>
                        <a:pt x="88538" y="345948"/>
                        <a:pt x="82728" y="350615"/>
                        <a:pt x="76061" y="350615"/>
                      </a:cubicBezTo>
                      <a:close/>
                      <a:moveTo>
                        <a:pt x="31579" y="28575"/>
                      </a:moveTo>
                      <a:lnTo>
                        <a:pt x="76727" y="264319"/>
                      </a:lnTo>
                      <a:lnTo>
                        <a:pt x="127019" y="28575"/>
                      </a:lnTo>
                      <a:lnTo>
                        <a:pt x="31579" y="28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6" name="Google Shape;34;p2">
              <a:extLst>
                <a:ext uri="{FF2B5EF4-FFF2-40B4-BE49-F238E27FC236}">
                  <a16:creationId xmlns:a16="http://schemas.microsoft.com/office/drawing/2014/main" xmlns="" id="{42F1707C-6EE6-0351-4537-8A8CCC712676}"/>
                </a:ext>
              </a:extLst>
            </p:cNvPr>
            <p:cNvSpPr/>
            <p:nvPr/>
          </p:nvSpPr>
          <p:spPr>
            <a:xfrm>
              <a:off x="7310437" y="3666267"/>
              <a:ext cx="183356" cy="512254"/>
            </a:xfrm>
            <a:custGeom>
              <a:avLst/>
              <a:gdLst/>
              <a:ahLst/>
              <a:cxnLst/>
              <a:rect l="l" t="t" r="r" b="b"/>
              <a:pathLst>
                <a:path w="183356" h="512254" extrusionOk="0">
                  <a:moveTo>
                    <a:pt x="77534" y="431863"/>
                  </a:moveTo>
                  <a:lnTo>
                    <a:pt x="77534" y="490252"/>
                  </a:lnTo>
                  <a:cubicBezTo>
                    <a:pt x="77534" y="502444"/>
                    <a:pt x="86392" y="512255"/>
                    <a:pt x="97441" y="512255"/>
                  </a:cubicBezTo>
                  <a:lnTo>
                    <a:pt x="19907" y="512255"/>
                  </a:lnTo>
                  <a:cubicBezTo>
                    <a:pt x="8858" y="512255"/>
                    <a:pt x="0" y="502444"/>
                    <a:pt x="0" y="490252"/>
                  </a:cubicBezTo>
                  <a:lnTo>
                    <a:pt x="0" y="431863"/>
                  </a:lnTo>
                  <a:cubicBezTo>
                    <a:pt x="0" y="419671"/>
                    <a:pt x="8858" y="409765"/>
                    <a:pt x="19907" y="409765"/>
                  </a:cubicBezTo>
                  <a:lnTo>
                    <a:pt x="13145" y="409765"/>
                  </a:lnTo>
                  <a:lnTo>
                    <a:pt x="105823" y="328231"/>
                  </a:lnTo>
                  <a:lnTo>
                    <a:pt x="105823" y="186214"/>
                  </a:lnTo>
                  <a:lnTo>
                    <a:pt x="39719" y="102394"/>
                  </a:lnTo>
                  <a:lnTo>
                    <a:pt x="44482" y="102394"/>
                  </a:lnTo>
                  <a:cubicBezTo>
                    <a:pt x="34576" y="102394"/>
                    <a:pt x="26479" y="93535"/>
                    <a:pt x="26479" y="82487"/>
                  </a:cubicBezTo>
                  <a:lnTo>
                    <a:pt x="26479" y="19907"/>
                  </a:lnTo>
                  <a:cubicBezTo>
                    <a:pt x="26479" y="8858"/>
                    <a:pt x="34576" y="0"/>
                    <a:pt x="44482" y="0"/>
                  </a:cubicBezTo>
                  <a:lnTo>
                    <a:pt x="122015" y="0"/>
                  </a:lnTo>
                  <a:cubicBezTo>
                    <a:pt x="112109" y="0"/>
                    <a:pt x="104013" y="8858"/>
                    <a:pt x="104013" y="19907"/>
                  </a:cubicBezTo>
                  <a:lnTo>
                    <a:pt x="104013" y="82487"/>
                  </a:lnTo>
                  <a:cubicBezTo>
                    <a:pt x="104013" y="93535"/>
                    <a:pt x="112109" y="102394"/>
                    <a:pt x="122015" y="102394"/>
                  </a:cubicBezTo>
                  <a:lnTo>
                    <a:pt x="117253" y="102394"/>
                  </a:lnTo>
                  <a:lnTo>
                    <a:pt x="183356" y="186214"/>
                  </a:lnTo>
                  <a:lnTo>
                    <a:pt x="183356" y="328231"/>
                  </a:lnTo>
                  <a:lnTo>
                    <a:pt x="90678" y="409765"/>
                  </a:lnTo>
                  <a:lnTo>
                    <a:pt x="97441" y="409765"/>
                  </a:lnTo>
                  <a:cubicBezTo>
                    <a:pt x="86392" y="409765"/>
                    <a:pt x="77534" y="419671"/>
                    <a:pt x="77534" y="431863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5;p2">
              <a:extLst>
                <a:ext uri="{FF2B5EF4-FFF2-40B4-BE49-F238E27FC236}">
                  <a16:creationId xmlns:a16="http://schemas.microsoft.com/office/drawing/2014/main" xmlns="" id="{40595D25-4583-6FC7-9680-DDF62E8C3589}"/>
                </a:ext>
              </a:extLst>
            </p:cNvPr>
            <p:cNvSpPr/>
            <p:nvPr/>
          </p:nvSpPr>
          <p:spPr>
            <a:xfrm>
              <a:off x="7456646" y="4178521"/>
              <a:ext cx="96583" cy="322040"/>
            </a:xfrm>
            <a:custGeom>
              <a:avLst/>
              <a:gdLst/>
              <a:ahLst/>
              <a:cxnLst/>
              <a:rect l="l" t="t" r="r" b="b"/>
              <a:pathLst>
                <a:path w="96583" h="322040" extrusionOk="0">
                  <a:moveTo>
                    <a:pt x="96583" y="110300"/>
                  </a:moveTo>
                  <a:lnTo>
                    <a:pt x="55816" y="322040"/>
                  </a:lnTo>
                  <a:lnTo>
                    <a:pt x="0" y="0"/>
                  </a:lnTo>
                  <a:lnTo>
                    <a:pt x="77533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6;p2">
            <a:extLst>
              <a:ext uri="{FF2B5EF4-FFF2-40B4-BE49-F238E27FC236}">
                <a16:creationId xmlns:a16="http://schemas.microsoft.com/office/drawing/2014/main" xmlns="" id="{70634A52-B716-C377-7B6D-512A2D692F83}"/>
              </a:ext>
            </a:extLst>
          </p:cNvPr>
          <p:cNvSpPr/>
          <p:nvPr/>
        </p:nvSpPr>
        <p:spPr>
          <a:xfrm rot="10800000" flipH="1">
            <a:off x="1750647" y="1205675"/>
            <a:ext cx="8690699" cy="4446648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" name="Google Shape;37;p2">
            <a:extLst>
              <a:ext uri="{FF2B5EF4-FFF2-40B4-BE49-F238E27FC236}">
                <a16:creationId xmlns:a16="http://schemas.microsoft.com/office/drawing/2014/main" xmlns="" id="{B95DF46B-7D20-587A-47CD-DBB88CAE15C8}"/>
              </a:ext>
            </a:extLst>
          </p:cNvPr>
          <p:cNvGrpSpPr/>
          <p:nvPr/>
        </p:nvGrpSpPr>
        <p:grpSpPr>
          <a:xfrm rot="8502245">
            <a:off x="1029096" y="3930127"/>
            <a:ext cx="1105235" cy="1102010"/>
            <a:chOff x="8171157" y="5416867"/>
            <a:chExt cx="1032469" cy="1029366"/>
          </a:xfrm>
        </p:grpSpPr>
        <p:grpSp>
          <p:nvGrpSpPr>
            <p:cNvPr id="32" name="Google Shape;38;p2">
              <a:extLst>
                <a:ext uri="{FF2B5EF4-FFF2-40B4-BE49-F238E27FC236}">
                  <a16:creationId xmlns:a16="http://schemas.microsoft.com/office/drawing/2014/main" xmlns="" id="{F67A152F-008F-3E88-F7DD-B7FF474DBBD8}"/>
                </a:ext>
              </a:extLst>
            </p:cNvPr>
            <p:cNvGrpSpPr/>
            <p:nvPr/>
          </p:nvGrpSpPr>
          <p:grpSpPr>
            <a:xfrm>
              <a:off x="8171157" y="5416867"/>
              <a:ext cx="705666" cy="1029366"/>
              <a:chOff x="8171157" y="5416867"/>
              <a:chExt cx="705666" cy="1029366"/>
            </a:xfrm>
          </p:grpSpPr>
          <p:grpSp>
            <p:nvGrpSpPr>
              <p:cNvPr id="62" name="Google Shape;39;p2">
                <a:extLst>
                  <a:ext uri="{FF2B5EF4-FFF2-40B4-BE49-F238E27FC236}">
                    <a16:creationId xmlns:a16="http://schemas.microsoft.com/office/drawing/2014/main" xmlns="" id="{0DD729C5-FBB3-7F7D-8C63-1A43D892BF0D}"/>
                  </a:ext>
                </a:extLst>
              </p:cNvPr>
              <p:cNvGrpSpPr/>
              <p:nvPr/>
            </p:nvGrpSpPr>
            <p:grpSpPr>
              <a:xfrm>
                <a:off x="8171157" y="5416867"/>
                <a:ext cx="705666" cy="1029366"/>
                <a:chOff x="8171157" y="5416867"/>
                <a:chExt cx="705666" cy="1029366"/>
              </a:xfrm>
            </p:grpSpPr>
            <p:sp>
              <p:nvSpPr>
                <p:cNvPr id="84" name="Google Shape;40;p2">
                  <a:extLst>
                    <a:ext uri="{FF2B5EF4-FFF2-40B4-BE49-F238E27FC236}">
                      <a16:creationId xmlns:a16="http://schemas.microsoft.com/office/drawing/2014/main" xmlns="" id="{3D4920B8-DF7D-591C-0AE4-B06A4C8B488D}"/>
                    </a:ext>
                  </a:extLst>
                </p:cNvPr>
                <p:cNvSpPr/>
                <p:nvPr/>
              </p:nvSpPr>
              <p:spPr>
                <a:xfrm>
                  <a:off x="8185308" y="5431154"/>
                  <a:ext cx="677037" cy="1000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37" h="1000696" extrusionOk="0">
                      <a:moveTo>
                        <a:pt x="197930" y="292512"/>
                      </a:moveTo>
                      <a:lnTo>
                        <a:pt x="677037" y="1000697"/>
                      </a:lnTo>
                      <a:lnTo>
                        <a:pt x="677037" y="0"/>
                      </a:lnTo>
                      <a:lnTo>
                        <a:pt x="0" y="0"/>
                      </a:lnTo>
                      <a:lnTo>
                        <a:pt x="91440" y="135160"/>
                      </a:lnTo>
                      <a:moveTo>
                        <a:pt x="134398" y="198501"/>
                      </a:moveTo>
                      <a:lnTo>
                        <a:pt x="198025" y="292512"/>
                      </a:lnTo>
                      <a:moveTo>
                        <a:pt x="509874" y="447389"/>
                      </a:moveTo>
                      <a:lnTo>
                        <a:pt x="326041" y="175546"/>
                      </a:lnTo>
                      <a:lnTo>
                        <a:pt x="509874" y="175546"/>
                      </a:lnTo>
                      <a:lnTo>
                        <a:pt x="509874" y="44738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41;p2">
                  <a:extLst>
                    <a:ext uri="{FF2B5EF4-FFF2-40B4-BE49-F238E27FC236}">
                      <a16:creationId xmlns:a16="http://schemas.microsoft.com/office/drawing/2014/main" xmlns="" id="{079152E3-6BD6-EDDA-56EF-8EFF29269309}"/>
                    </a:ext>
                  </a:extLst>
                </p:cNvPr>
                <p:cNvSpPr/>
                <p:nvPr/>
              </p:nvSpPr>
              <p:spPr>
                <a:xfrm>
                  <a:off x="8171157" y="5416867"/>
                  <a:ext cx="705666" cy="1029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666" h="1029366" extrusionOk="0">
                      <a:moveTo>
                        <a:pt x="691189" y="1029367"/>
                      </a:moveTo>
                      <a:cubicBezTo>
                        <a:pt x="686521" y="1029367"/>
                        <a:pt x="682044" y="1027081"/>
                        <a:pt x="679378" y="1023080"/>
                      </a:cubicBezTo>
                      <a:lnTo>
                        <a:pt x="200270" y="314896"/>
                      </a:lnTo>
                      <a:cubicBezTo>
                        <a:pt x="200270" y="314896"/>
                        <a:pt x="200270" y="314896"/>
                        <a:pt x="200270" y="314896"/>
                      </a:cubicBezTo>
                      <a:lnTo>
                        <a:pt x="136738" y="220885"/>
                      </a:lnTo>
                      <a:cubicBezTo>
                        <a:pt x="132357" y="214313"/>
                        <a:pt x="134071" y="205454"/>
                        <a:pt x="140548" y="201073"/>
                      </a:cubicBezTo>
                      <a:cubicBezTo>
                        <a:pt x="147025" y="196691"/>
                        <a:pt x="155979" y="198311"/>
                        <a:pt x="160360" y="204883"/>
                      </a:cubicBezTo>
                      <a:lnTo>
                        <a:pt x="223892" y="298895"/>
                      </a:lnTo>
                      <a:lnTo>
                        <a:pt x="223892" y="298895"/>
                      </a:lnTo>
                      <a:lnTo>
                        <a:pt x="676901" y="968502"/>
                      </a:lnTo>
                      <a:lnTo>
                        <a:pt x="676901" y="28575"/>
                      </a:lnTo>
                      <a:lnTo>
                        <a:pt x="41107" y="28575"/>
                      </a:lnTo>
                      <a:lnTo>
                        <a:pt x="117498" y="141446"/>
                      </a:lnTo>
                      <a:cubicBezTo>
                        <a:pt x="121879" y="148018"/>
                        <a:pt x="120165" y="156876"/>
                        <a:pt x="113688" y="161258"/>
                      </a:cubicBezTo>
                      <a:cubicBezTo>
                        <a:pt x="107211" y="165640"/>
                        <a:pt x="98257" y="164020"/>
                        <a:pt x="93876" y="157448"/>
                      </a:cubicBezTo>
                      <a:lnTo>
                        <a:pt x="2436" y="22288"/>
                      </a:lnTo>
                      <a:cubicBezTo>
                        <a:pt x="-517" y="17907"/>
                        <a:pt x="-802" y="12287"/>
                        <a:pt x="1674" y="7620"/>
                      </a:cubicBezTo>
                      <a:cubicBezTo>
                        <a:pt x="4150" y="2953"/>
                        <a:pt x="9008" y="0"/>
                        <a:pt x="14342" y="0"/>
                      </a:cubicBezTo>
                      <a:lnTo>
                        <a:pt x="691379" y="0"/>
                      </a:lnTo>
                      <a:cubicBezTo>
                        <a:pt x="699285" y="0"/>
                        <a:pt x="705667" y="6382"/>
                        <a:pt x="705667" y="14288"/>
                      </a:cubicBezTo>
                      <a:lnTo>
                        <a:pt x="705667" y="1014984"/>
                      </a:lnTo>
                      <a:cubicBezTo>
                        <a:pt x="705667" y="1021270"/>
                        <a:pt x="701571" y="1026795"/>
                        <a:pt x="695570" y="1028605"/>
                      </a:cubicBezTo>
                      <a:cubicBezTo>
                        <a:pt x="694046" y="1029081"/>
                        <a:pt x="692618" y="1029367"/>
                        <a:pt x="691189" y="1029367"/>
                      </a:cubicBezTo>
                      <a:close/>
                      <a:moveTo>
                        <a:pt x="524025" y="475964"/>
                      </a:moveTo>
                      <a:cubicBezTo>
                        <a:pt x="519358" y="475964"/>
                        <a:pt x="514881" y="473678"/>
                        <a:pt x="512214" y="469678"/>
                      </a:cubicBezTo>
                      <a:lnTo>
                        <a:pt x="328382" y="197834"/>
                      </a:lnTo>
                      <a:cubicBezTo>
                        <a:pt x="325429" y="193453"/>
                        <a:pt x="325143" y="187833"/>
                        <a:pt x="327619" y="183166"/>
                      </a:cubicBezTo>
                      <a:cubicBezTo>
                        <a:pt x="330096" y="178498"/>
                        <a:pt x="334954" y="175546"/>
                        <a:pt x="340288" y="175546"/>
                      </a:cubicBezTo>
                      <a:lnTo>
                        <a:pt x="524120" y="175546"/>
                      </a:lnTo>
                      <a:cubicBezTo>
                        <a:pt x="532026" y="175546"/>
                        <a:pt x="538408" y="181927"/>
                        <a:pt x="538408" y="189833"/>
                      </a:cubicBezTo>
                      <a:lnTo>
                        <a:pt x="538408" y="461676"/>
                      </a:lnTo>
                      <a:cubicBezTo>
                        <a:pt x="538408" y="467963"/>
                        <a:pt x="534312" y="473487"/>
                        <a:pt x="528311" y="475297"/>
                      </a:cubicBezTo>
                      <a:cubicBezTo>
                        <a:pt x="526882" y="475774"/>
                        <a:pt x="525454" y="475964"/>
                        <a:pt x="524025" y="475964"/>
                      </a:cubicBezTo>
                      <a:close/>
                      <a:moveTo>
                        <a:pt x="367148" y="204121"/>
                      </a:moveTo>
                      <a:lnTo>
                        <a:pt x="509833" y="415004"/>
                      </a:lnTo>
                      <a:lnTo>
                        <a:pt x="509833" y="204121"/>
                      </a:lnTo>
                      <a:lnTo>
                        <a:pt x="367148" y="2041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3" name="Google Shape;42;p2">
                <a:extLst>
                  <a:ext uri="{FF2B5EF4-FFF2-40B4-BE49-F238E27FC236}">
                    <a16:creationId xmlns:a16="http://schemas.microsoft.com/office/drawing/2014/main" xmlns="" id="{FB2983A5-40AA-9658-45E8-2F32CF5ABAC5}"/>
                  </a:ext>
                </a:extLst>
              </p:cNvPr>
              <p:cNvGrpSpPr/>
              <p:nvPr/>
            </p:nvGrpSpPr>
            <p:grpSpPr>
              <a:xfrm>
                <a:off x="8751951" y="6169342"/>
                <a:ext cx="120300" cy="28575"/>
                <a:chOff x="8751951" y="6169342"/>
                <a:chExt cx="120300" cy="28575"/>
              </a:xfrm>
            </p:grpSpPr>
            <p:sp>
              <p:nvSpPr>
                <p:cNvPr id="82" name="Google Shape;43;p2">
                  <a:extLst>
                    <a:ext uri="{FF2B5EF4-FFF2-40B4-BE49-F238E27FC236}">
                      <a16:creationId xmlns:a16="http://schemas.microsoft.com/office/drawing/2014/main" xmlns="" id="{34852A01-338C-0449-3FA9-5797642BFBFF}"/>
                    </a:ext>
                  </a:extLst>
                </p:cNvPr>
                <p:cNvSpPr/>
                <p:nvPr/>
              </p:nvSpPr>
              <p:spPr>
                <a:xfrm>
                  <a:off x="8766238" y="618362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44;p2">
                  <a:extLst>
                    <a:ext uri="{FF2B5EF4-FFF2-40B4-BE49-F238E27FC236}">
                      <a16:creationId xmlns:a16="http://schemas.microsoft.com/office/drawing/2014/main" xmlns="" id="{F7A83E33-FE6D-359C-226C-88C79EBA7F7F}"/>
                    </a:ext>
                  </a:extLst>
                </p:cNvPr>
                <p:cNvSpPr/>
                <p:nvPr/>
              </p:nvSpPr>
              <p:spPr>
                <a:xfrm>
                  <a:off x="8751951" y="6169342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4" name="Google Shape;45;p2">
                <a:extLst>
                  <a:ext uri="{FF2B5EF4-FFF2-40B4-BE49-F238E27FC236}">
                    <a16:creationId xmlns:a16="http://schemas.microsoft.com/office/drawing/2014/main" xmlns="" id="{299CFB37-289F-E14F-D057-58EF84A0AC3C}"/>
                  </a:ext>
                </a:extLst>
              </p:cNvPr>
              <p:cNvGrpSpPr/>
              <p:nvPr/>
            </p:nvGrpSpPr>
            <p:grpSpPr>
              <a:xfrm>
                <a:off x="8751951" y="6060756"/>
                <a:ext cx="120300" cy="28575"/>
                <a:chOff x="8751951" y="6060756"/>
                <a:chExt cx="120300" cy="28575"/>
              </a:xfrm>
            </p:grpSpPr>
            <p:sp>
              <p:nvSpPr>
                <p:cNvPr id="80" name="Google Shape;46;p2">
                  <a:extLst>
                    <a:ext uri="{FF2B5EF4-FFF2-40B4-BE49-F238E27FC236}">
                      <a16:creationId xmlns:a16="http://schemas.microsoft.com/office/drawing/2014/main" xmlns="" id="{F308271F-0DC6-3AF1-8E71-DF1AA1E1E890}"/>
                    </a:ext>
                  </a:extLst>
                </p:cNvPr>
                <p:cNvSpPr/>
                <p:nvPr/>
              </p:nvSpPr>
              <p:spPr>
                <a:xfrm>
                  <a:off x="8766238" y="607504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47;p2">
                  <a:extLst>
                    <a:ext uri="{FF2B5EF4-FFF2-40B4-BE49-F238E27FC236}">
                      <a16:creationId xmlns:a16="http://schemas.microsoft.com/office/drawing/2014/main" xmlns="" id="{E8C67C6A-E711-8603-8378-7EEBCAA96AA5}"/>
                    </a:ext>
                  </a:extLst>
                </p:cNvPr>
                <p:cNvSpPr/>
                <p:nvPr/>
              </p:nvSpPr>
              <p:spPr>
                <a:xfrm>
                  <a:off x="8751951" y="606075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5" name="Google Shape;48;p2">
                <a:extLst>
                  <a:ext uri="{FF2B5EF4-FFF2-40B4-BE49-F238E27FC236}">
                    <a16:creationId xmlns:a16="http://schemas.microsoft.com/office/drawing/2014/main" xmlns="" id="{7224FC97-598B-7E7C-FF44-0637B613A84E}"/>
                  </a:ext>
                </a:extLst>
              </p:cNvPr>
              <p:cNvGrpSpPr/>
              <p:nvPr/>
            </p:nvGrpSpPr>
            <p:grpSpPr>
              <a:xfrm>
                <a:off x="8751951" y="5952076"/>
                <a:ext cx="120300" cy="28575"/>
                <a:chOff x="8751951" y="5952076"/>
                <a:chExt cx="120300" cy="28575"/>
              </a:xfrm>
            </p:grpSpPr>
            <p:sp>
              <p:nvSpPr>
                <p:cNvPr id="78" name="Google Shape;49;p2">
                  <a:extLst>
                    <a:ext uri="{FF2B5EF4-FFF2-40B4-BE49-F238E27FC236}">
                      <a16:creationId xmlns:a16="http://schemas.microsoft.com/office/drawing/2014/main" xmlns="" id="{FB393310-FCB9-89CB-D7B1-144CE2B69315}"/>
                    </a:ext>
                  </a:extLst>
                </p:cNvPr>
                <p:cNvSpPr/>
                <p:nvPr/>
              </p:nvSpPr>
              <p:spPr>
                <a:xfrm>
                  <a:off x="8766238" y="596636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50;p2">
                  <a:extLst>
                    <a:ext uri="{FF2B5EF4-FFF2-40B4-BE49-F238E27FC236}">
                      <a16:creationId xmlns:a16="http://schemas.microsoft.com/office/drawing/2014/main" xmlns="" id="{34E7007E-8B86-8A1C-01C9-A73BA89AC3D7}"/>
                    </a:ext>
                  </a:extLst>
                </p:cNvPr>
                <p:cNvSpPr/>
                <p:nvPr/>
              </p:nvSpPr>
              <p:spPr>
                <a:xfrm>
                  <a:off x="8751951" y="595207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" name="Google Shape;51;p2">
                <a:extLst>
                  <a:ext uri="{FF2B5EF4-FFF2-40B4-BE49-F238E27FC236}">
                    <a16:creationId xmlns:a16="http://schemas.microsoft.com/office/drawing/2014/main" xmlns="" id="{2F5FC7C0-BAD9-AEF4-FBDC-D138530BBE1D}"/>
                  </a:ext>
                </a:extLst>
              </p:cNvPr>
              <p:cNvGrpSpPr/>
              <p:nvPr/>
            </p:nvGrpSpPr>
            <p:grpSpPr>
              <a:xfrm>
                <a:off x="8751951" y="5843396"/>
                <a:ext cx="120300" cy="28575"/>
                <a:chOff x="8751951" y="5843396"/>
                <a:chExt cx="120300" cy="28575"/>
              </a:xfrm>
            </p:grpSpPr>
            <p:sp>
              <p:nvSpPr>
                <p:cNvPr id="76" name="Google Shape;52;p2">
                  <a:extLst>
                    <a:ext uri="{FF2B5EF4-FFF2-40B4-BE49-F238E27FC236}">
                      <a16:creationId xmlns:a16="http://schemas.microsoft.com/office/drawing/2014/main" xmlns="" id="{CFA3DBF6-1A3D-503F-FEE0-4C593865743B}"/>
                    </a:ext>
                  </a:extLst>
                </p:cNvPr>
                <p:cNvSpPr/>
                <p:nvPr/>
              </p:nvSpPr>
              <p:spPr>
                <a:xfrm>
                  <a:off x="8766238" y="585768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53;p2">
                  <a:extLst>
                    <a:ext uri="{FF2B5EF4-FFF2-40B4-BE49-F238E27FC236}">
                      <a16:creationId xmlns:a16="http://schemas.microsoft.com/office/drawing/2014/main" xmlns="" id="{16CD6565-C083-7605-3257-4CF8F2AECD49}"/>
                    </a:ext>
                  </a:extLst>
                </p:cNvPr>
                <p:cNvSpPr/>
                <p:nvPr/>
              </p:nvSpPr>
              <p:spPr>
                <a:xfrm>
                  <a:off x="8751951" y="584339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" name="Google Shape;54;p2">
                <a:extLst>
                  <a:ext uri="{FF2B5EF4-FFF2-40B4-BE49-F238E27FC236}">
                    <a16:creationId xmlns:a16="http://schemas.microsoft.com/office/drawing/2014/main" xmlns="" id="{33157645-DCBC-ED8E-3BF5-DDA85B7B69CD}"/>
                  </a:ext>
                </a:extLst>
              </p:cNvPr>
              <p:cNvGrpSpPr/>
              <p:nvPr/>
            </p:nvGrpSpPr>
            <p:grpSpPr>
              <a:xfrm>
                <a:off x="8751951" y="5734716"/>
                <a:ext cx="120300" cy="28575"/>
                <a:chOff x="8751951" y="5734716"/>
                <a:chExt cx="120300" cy="28575"/>
              </a:xfrm>
            </p:grpSpPr>
            <p:sp>
              <p:nvSpPr>
                <p:cNvPr id="74" name="Google Shape;55;p2">
                  <a:extLst>
                    <a:ext uri="{FF2B5EF4-FFF2-40B4-BE49-F238E27FC236}">
                      <a16:creationId xmlns:a16="http://schemas.microsoft.com/office/drawing/2014/main" xmlns="" id="{B2063842-1635-7CEA-0810-9C6D25E2917B}"/>
                    </a:ext>
                  </a:extLst>
                </p:cNvPr>
                <p:cNvSpPr/>
                <p:nvPr/>
              </p:nvSpPr>
              <p:spPr>
                <a:xfrm>
                  <a:off x="8766238" y="574909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56;p2">
                  <a:extLst>
                    <a:ext uri="{FF2B5EF4-FFF2-40B4-BE49-F238E27FC236}">
                      <a16:creationId xmlns:a16="http://schemas.microsoft.com/office/drawing/2014/main" xmlns="" id="{6A9E0CA0-3E49-4102-31F4-12ECD362D57A}"/>
                    </a:ext>
                  </a:extLst>
                </p:cNvPr>
                <p:cNvSpPr/>
                <p:nvPr/>
              </p:nvSpPr>
              <p:spPr>
                <a:xfrm>
                  <a:off x="8751951" y="573471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8" name="Google Shape;57;p2">
                <a:extLst>
                  <a:ext uri="{FF2B5EF4-FFF2-40B4-BE49-F238E27FC236}">
                    <a16:creationId xmlns:a16="http://schemas.microsoft.com/office/drawing/2014/main" xmlns="" id="{E91E2872-7855-6F50-B5CE-CF83A5811D51}"/>
                  </a:ext>
                </a:extLst>
              </p:cNvPr>
              <p:cNvGrpSpPr/>
              <p:nvPr/>
            </p:nvGrpSpPr>
            <p:grpSpPr>
              <a:xfrm>
                <a:off x="8751951" y="5626131"/>
                <a:ext cx="120300" cy="28575"/>
                <a:chOff x="8751951" y="5626131"/>
                <a:chExt cx="120300" cy="28575"/>
              </a:xfrm>
            </p:grpSpPr>
            <p:sp>
              <p:nvSpPr>
                <p:cNvPr id="72" name="Google Shape;58;p2">
                  <a:extLst>
                    <a:ext uri="{FF2B5EF4-FFF2-40B4-BE49-F238E27FC236}">
                      <a16:creationId xmlns:a16="http://schemas.microsoft.com/office/drawing/2014/main" xmlns="" id="{3F038329-B6DB-0207-48A7-756E2A208491}"/>
                    </a:ext>
                  </a:extLst>
                </p:cNvPr>
                <p:cNvSpPr/>
                <p:nvPr/>
              </p:nvSpPr>
              <p:spPr>
                <a:xfrm>
                  <a:off x="8766238" y="564041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59;p2">
                  <a:extLst>
                    <a:ext uri="{FF2B5EF4-FFF2-40B4-BE49-F238E27FC236}">
                      <a16:creationId xmlns:a16="http://schemas.microsoft.com/office/drawing/2014/main" xmlns="" id="{8CF168CC-27E5-474A-0BFB-ABC51C9B8C49}"/>
                    </a:ext>
                  </a:extLst>
                </p:cNvPr>
                <p:cNvSpPr/>
                <p:nvPr/>
              </p:nvSpPr>
              <p:spPr>
                <a:xfrm>
                  <a:off x="8751951" y="562613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9" name="Google Shape;60;p2">
                <a:extLst>
                  <a:ext uri="{FF2B5EF4-FFF2-40B4-BE49-F238E27FC236}">
                    <a16:creationId xmlns:a16="http://schemas.microsoft.com/office/drawing/2014/main" xmlns="" id="{86637C46-C070-55CE-92B9-353E1E7E8EE7}"/>
                  </a:ext>
                </a:extLst>
              </p:cNvPr>
              <p:cNvGrpSpPr/>
              <p:nvPr/>
            </p:nvGrpSpPr>
            <p:grpSpPr>
              <a:xfrm>
                <a:off x="8751951" y="5517451"/>
                <a:ext cx="120300" cy="28575"/>
                <a:chOff x="8751951" y="5517451"/>
                <a:chExt cx="120300" cy="28575"/>
              </a:xfrm>
            </p:grpSpPr>
            <p:sp>
              <p:nvSpPr>
                <p:cNvPr id="70" name="Google Shape;61;p2">
                  <a:extLst>
                    <a:ext uri="{FF2B5EF4-FFF2-40B4-BE49-F238E27FC236}">
                      <a16:creationId xmlns:a16="http://schemas.microsoft.com/office/drawing/2014/main" xmlns="" id="{20DF44A4-9B48-DCF8-002E-539F682AB441}"/>
                    </a:ext>
                  </a:extLst>
                </p:cNvPr>
                <p:cNvSpPr/>
                <p:nvPr/>
              </p:nvSpPr>
              <p:spPr>
                <a:xfrm>
                  <a:off x="8766238" y="553173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62;p2">
                  <a:extLst>
                    <a:ext uri="{FF2B5EF4-FFF2-40B4-BE49-F238E27FC236}">
                      <a16:creationId xmlns:a16="http://schemas.microsoft.com/office/drawing/2014/main" xmlns="" id="{9805C5CB-5D07-B597-C389-9066C3FE7EE5}"/>
                    </a:ext>
                  </a:extLst>
                </p:cNvPr>
                <p:cNvSpPr/>
                <p:nvPr/>
              </p:nvSpPr>
              <p:spPr>
                <a:xfrm>
                  <a:off x="8751951" y="551745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" name="Google Shape;63;p2">
              <a:extLst>
                <a:ext uri="{FF2B5EF4-FFF2-40B4-BE49-F238E27FC236}">
                  <a16:creationId xmlns:a16="http://schemas.microsoft.com/office/drawing/2014/main" xmlns="" id="{FCCDFB06-D769-438B-852A-91FE82229F93}"/>
                </a:ext>
              </a:extLst>
            </p:cNvPr>
            <p:cNvGrpSpPr/>
            <p:nvPr/>
          </p:nvGrpSpPr>
          <p:grpSpPr>
            <a:xfrm>
              <a:off x="8924353" y="5425249"/>
              <a:ext cx="279273" cy="1014793"/>
              <a:chOff x="8924353" y="5425249"/>
              <a:chExt cx="279273" cy="1014793"/>
            </a:xfrm>
          </p:grpSpPr>
          <p:sp>
            <p:nvSpPr>
              <p:cNvPr id="60" name="Google Shape;64;p2">
                <a:extLst>
                  <a:ext uri="{FF2B5EF4-FFF2-40B4-BE49-F238E27FC236}">
                    <a16:creationId xmlns:a16="http://schemas.microsoft.com/office/drawing/2014/main" xmlns="" id="{3D50ED3D-BC0C-2B13-8FD0-2CFD8B480E8C}"/>
                  </a:ext>
                </a:extLst>
              </p:cNvPr>
              <p:cNvSpPr/>
              <p:nvPr/>
            </p:nvSpPr>
            <p:spPr>
              <a:xfrm>
                <a:off x="8938641" y="5439536"/>
                <a:ext cx="250698" cy="986218"/>
              </a:xfrm>
              <a:custGeom>
                <a:avLst/>
                <a:gdLst/>
                <a:ahLst/>
                <a:cxnLst/>
                <a:rect l="l" t="t" r="r" b="b"/>
                <a:pathLst>
                  <a:path w="250698" h="986218" extrusionOk="0">
                    <a:moveTo>
                      <a:pt x="0" y="613410"/>
                    </a:moveTo>
                    <a:lnTo>
                      <a:pt x="0" y="0"/>
                    </a:lnTo>
                    <a:lnTo>
                      <a:pt x="250698" y="0"/>
                    </a:lnTo>
                    <a:lnTo>
                      <a:pt x="250698" y="986218"/>
                    </a:lnTo>
                    <a:lnTo>
                      <a:pt x="0" y="986218"/>
                    </a:lnTo>
                    <a:lnTo>
                      <a:pt x="0" y="715042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5;p2">
                <a:extLst>
                  <a:ext uri="{FF2B5EF4-FFF2-40B4-BE49-F238E27FC236}">
                    <a16:creationId xmlns:a16="http://schemas.microsoft.com/office/drawing/2014/main" xmlns="" id="{311AB4C6-F0B5-C8CF-CF14-2DABA788A7F1}"/>
                  </a:ext>
                </a:extLst>
              </p:cNvPr>
              <p:cNvSpPr/>
              <p:nvPr/>
            </p:nvSpPr>
            <p:spPr>
              <a:xfrm>
                <a:off x="8924353" y="5425249"/>
                <a:ext cx="279273" cy="1014793"/>
              </a:xfrm>
              <a:custGeom>
                <a:avLst/>
                <a:gdLst/>
                <a:ahLst/>
                <a:cxnLst/>
                <a:rect l="l" t="t" r="r" b="b"/>
                <a:pathLst>
                  <a:path w="279273" h="1014793" extrusionOk="0">
                    <a:moveTo>
                      <a:pt x="264986" y="1014793"/>
                    </a:moveTo>
                    <a:lnTo>
                      <a:pt x="14288" y="1014793"/>
                    </a:lnTo>
                    <a:cubicBezTo>
                      <a:pt x="6382" y="1014793"/>
                      <a:pt x="0" y="1008412"/>
                      <a:pt x="0" y="1000506"/>
                    </a:cubicBezTo>
                    <a:lnTo>
                      <a:pt x="0" y="729329"/>
                    </a:lnTo>
                    <a:cubicBezTo>
                      <a:pt x="0" y="721423"/>
                      <a:pt x="6382" y="715042"/>
                      <a:pt x="14288" y="715042"/>
                    </a:cubicBezTo>
                    <a:cubicBezTo>
                      <a:pt x="22193" y="715042"/>
                      <a:pt x="28575" y="721423"/>
                      <a:pt x="28575" y="729329"/>
                    </a:cubicBezTo>
                    <a:lnTo>
                      <a:pt x="28575" y="986218"/>
                    </a:lnTo>
                    <a:lnTo>
                      <a:pt x="250698" y="986218"/>
                    </a:lnTo>
                    <a:lnTo>
                      <a:pt x="250698" y="28575"/>
                    </a:lnTo>
                    <a:lnTo>
                      <a:pt x="28575" y="28575"/>
                    </a:lnTo>
                    <a:lnTo>
                      <a:pt x="28575" y="627602"/>
                    </a:lnTo>
                    <a:cubicBezTo>
                      <a:pt x="28575" y="635508"/>
                      <a:pt x="22193" y="641889"/>
                      <a:pt x="14288" y="641889"/>
                    </a:cubicBezTo>
                    <a:cubicBezTo>
                      <a:pt x="6382" y="641889"/>
                      <a:pt x="0" y="635508"/>
                      <a:pt x="0" y="627602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64986" y="0"/>
                    </a:lnTo>
                    <a:cubicBezTo>
                      <a:pt x="272891" y="0"/>
                      <a:pt x="279273" y="6382"/>
                      <a:pt x="279273" y="14288"/>
                    </a:cubicBezTo>
                    <a:lnTo>
                      <a:pt x="279273" y="1000506"/>
                    </a:lnTo>
                    <a:cubicBezTo>
                      <a:pt x="279273" y="1008412"/>
                      <a:pt x="272891" y="1014793"/>
                      <a:pt x="264986" y="10147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66;p2">
              <a:extLst>
                <a:ext uri="{FF2B5EF4-FFF2-40B4-BE49-F238E27FC236}">
                  <a16:creationId xmlns:a16="http://schemas.microsoft.com/office/drawing/2014/main" xmlns="" id="{F0F51971-B61A-7D81-DCF3-338A5C3CCA2E}"/>
                </a:ext>
              </a:extLst>
            </p:cNvPr>
            <p:cNvGrpSpPr/>
            <p:nvPr/>
          </p:nvGrpSpPr>
          <p:grpSpPr>
            <a:xfrm>
              <a:off x="9085421" y="6300691"/>
              <a:ext cx="118205" cy="28575"/>
              <a:chOff x="9085421" y="6300691"/>
              <a:chExt cx="118205" cy="28575"/>
            </a:xfrm>
          </p:grpSpPr>
          <p:sp>
            <p:nvSpPr>
              <p:cNvPr id="58" name="Google Shape;67;p2">
                <a:extLst>
                  <a:ext uri="{FF2B5EF4-FFF2-40B4-BE49-F238E27FC236}">
                    <a16:creationId xmlns:a16="http://schemas.microsoft.com/office/drawing/2014/main" xmlns="" id="{093E3B6B-E64F-AFE7-E187-FD48A92FFCD2}"/>
                  </a:ext>
                </a:extLst>
              </p:cNvPr>
              <p:cNvSpPr/>
              <p:nvPr/>
            </p:nvSpPr>
            <p:spPr>
              <a:xfrm>
                <a:off x="9099708" y="6314979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68;p2">
                <a:extLst>
                  <a:ext uri="{FF2B5EF4-FFF2-40B4-BE49-F238E27FC236}">
                    <a16:creationId xmlns:a16="http://schemas.microsoft.com/office/drawing/2014/main" xmlns="" id="{FB5C05B1-A95E-76C7-B6AE-008163B7CD27}"/>
                  </a:ext>
                </a:extLst>
              </p:cNvPr>
              <p:cNvSpPr/>
              <p:nvPr/>
            </p:nvSpPr>
            <p:spPr>
              <a:xfrm>
                <a:off x="9085421" y="6300691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" name="Google Shape;69;p2">
              <a:extLst>
                <a:ext uri="{FF2B5EF4-FFF2-40B4-BE49-F238E27FC236}">
                  <a16:creationId xmlns:a16="http://schemas.microsoft.com/office/drawing/2014/main" xmlns="" id="{B6D79828-68D3-58F5-7594-9265EBAB3ED1}"/>
                </a:ext>
              </a:extLst>
            </p:cNvPr>
            <p:cNvGrpSpPr/>
            <p:nvPr/>
          </p:nvGrpSpPr>
          <p:grpSpPr>
            <a:xfrm>
              <a:off x="9027794" y="6192107"/>
              <a:ext cx="175831" cy="28575"/>
              <a:chOff x="9027794" y="6192107"/>
              <a:chExt cx="175831" cy="28575"/>
            </a:xfrm>
          </p:grpSpPr>
          <p:sp>
            <p:nvSpPr>
              <p:cNvPr id="56" name="Google Shape;70;p2">
                <a:extLst>
                  <a:ext uri="{FF2B5EF4-FFF2-40B4-BE49-F238E27FC236}">
                    <a16:creationId xmlns:a16="http://schemas.microsoft.com/office/drawing/2014/main" xmlns="" id="{82EAF234-3052-F78F-B5A1-FA3231C699A6}"/>
                  </a:ext>
                </a:extLst>
              </p:cNvPr>
              <p:cNvSpPr/>
              <p:nvPr/>
            </p:nvSpPr>
            <p:spPr>
              <a:xfrm>
                <a:off x="9042082" y="6206394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71;p2">
                <a:extLst>
                  <a:ext uri="{FF2B5EF4-FFF2-40B4-BE49-F238E27FC236}">
                    <a16:creationId xmlns:a16="http://schemas.microsoft.com/office/drawing/2014/main" xmlns="" id="{1E209EE1-3995-B5AF-ED29-D20AE6286F33}"/>
                  </a:ext>
                </a:extLst>
              </p:cNvPr>
              <p:cNvSpPr/>
              <p:nvPr/>
            </p:nvSpPr>
            <p:spPr>
              <a:xfrm>
                <a:off x="9027794" y="6192107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" name="Google Shape;72;p2">
              <a:extLst>
                <a:ext uri="{FF2B5EF4-FFF2-40B4-BE49-F238E27FC236}">
                  <a16:creationId xmlns:a16="http://schemas.microsoft.com/office/drawing/2014/main" xmlns="" id="{BF35559B-88F7-6561-0285-8808AFFDEF9B}"/>
                </a:ext>
              </a:extLst>
            </p:cNvPr>
            <p:cNvGrpSpPr/>
            <p:nvPr/>
          </p:nvGrpSpPr>
          <p:grpSpPr>
            <a:xfrm>
              <a:off x="9085421" y="6083426"/>
              <a:ext cx="118205" cy="28575"/>
              <a:chOff x="9085421" y="6083426"/>
              <a:chExt cx="118205" cy="28575"/>
            </a:xfrm>
          </p:grpSpPr>
          <p:sp>
            <p:nvSpPr>
              <p:cNvPr id="54" name="Google Shape;73;p2">
                <a:extLst>
                  <a:ext uri="{FF2B5EF4-FFF2-40B4-BE49-F238E27FC236}">
                    <a16:creationId xmlns:a16="http://schemas.microsoft.com/office/drawing/2014/main" xmlns="" id="{EB0C7D1C-89DC-3F62-0E69-080D5BE7258A}"/>
                  </a:ext>
                </a:extLst>
              </p:cNvPr>
              <p:cNvSpPr/>
              <p:nvPr/>
            </p:nvSpPr>
            <p:spPr>
              <a:xfrm>
                <a:off x="9099708" y="609771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74;p2">
                <a:extLst>
                  <a:ext uri="{FF2B5EF4-FFF2-40B4-BE49-F238E27FC236}">
                    <a16:creationId xmlns:a16="http://schemas.microsoft.com/office/drawing/2014/main" xmlns="" id="{80BE2FCF-4AFF-E44B-1DB1-42754CBACD8E}"/>
                  </a:ext>
                </a:extLst>
              </p:cNvPr>
              <p:cNvSpPr/>
              <p:nvPr/>
            </p:nvSpPr>
            <p:spPr>
              <a:xfrm>
                <a:off x="9085421" y="6083426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75;p2">
              <a:extLst>
                <a:ext uri="{FF2B5EF4-FFF2-40B4-BE49-F238E27FC236}">
                  <a16:creationId xmlns:a16="http://schemas.microsoft.com/office/drawing/2014/main" xmlns="" id="{289336FD-C671-10BD-438A-6F63DD123F23}"/>
                </a:ext>
              </a:extLst>
            </p:cNvPr>
            <p:cNvGrpSpPr/>
            <p:nvPr/>
          </p:nvGrpSpPr>
          <p:grpSpPr>
            <a:xfrm>
              <a:off x="9027794" y="5974746"/>
              <a:ext cx="175831" cy="28575"/>
              <a:chOff x="9027794" y="5974746"/>
              <a:chExt cx="175831" cy="28575"/>
            </a:xfrm>
          </p:grpSpPr>
          <p:sp>
            <p:nvSpPr>
              <p:cNvPr id="52" name="Google Shape;76;p2">
                <a:extLst>
                  <a:ext uri="{FF2B5EF4-FFF2-40B4-BE49-F238E27FC236}">
                    <a16:creationId xmlns:a16="http://schemas.microsoft.com/office/drawing/2014/main" xmlns="" id="{2316564F-B0BD-2A34-1D6A-F42DC2B96640}"/>
                  </a:ext>
                </a:extLst>
              </p:cNvPr>
              <p:cNvSpPr/>
              <p:nvPr/>
            </p:nvSpPr>
            <p:spPr>
              <a:xfrm>
                <a:off x="9042082" y="5989033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77;p2">
                <a:extLst>
                  <a:ext uri="{FF2B5EF4-FFF2-40B4-BE49-F238E27FC236}">
                    <a16:creationId xmlns:a16="http://schemas.microsoft.com/office/drawing/2014/main" xmlns="" id="{9AE4B0FB-7FAA-1C61-BE3C-A7831FCF9610}"/>
                  </a:ext>
                </a:extLst>
              </p:cNvPr>
              <p:cNvSpPr/>
              <p:nvPr/>
            </p:nvSpPr>
            <p:spPr>
              <a:xfrm>
                <a:off x="9027794" y="5974746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" name="Google Shape;78;p2">
              <a:extLst>
                <a:ext uri="{FF2B5EF4-FFF2-40B4-BE49-F238E27FC236}">
                  <a16:creationId xmlns:a16="http://schemas.microsoft.com/office/drawing/2014/main" xmlns="" id="{235F0F5A-4084-CDBF-9C33-4340E0F81A1E}"/>
                </a:ext>
              </a:extLst>
            </p:cNvPr>
            <p:cNvGrpSpPr/>
            <p:nvPr/>
          </p:nvGrpSpPr>
          <p:grpSpPr>
            <a:xfrm>
              <a:off x="9085421" y="5866065"/>
              <a:ext cx="118205" cy="28575"/>
              <a:chOff x="9085421" y="5866065"/>
              <a:chExt cx="118205" cy="28575"/>
            </a:xfrm>
          </p:grpSpPr>
          <p:sp>
            <p:nvSpPr>
              <p:cNvPr id="50" name="Google Shape;79;p2">
                <a:extLst>
                  <a:ext uri="{FF2B5EF4-FFF2-40B4-BE49-F238E27FC236}">
                    <a16:creationId xmlns:a16="http://schemas.microsoft.com/office/drawing/2014/main" xmlns="" id="{FBBFAA41-6AF0-C5C3-C1C0-EA4E11F4692B}"/>
                  </a:ext>
                </a:extLst>
              </p:cNvPr>
              <p:cNvSpPr/>
              <p:nvPr/>
            </p:nvSpPr>
            <p:spPr>
              <a:xfrm>
                <a:off x="9099708" y="588035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80;p2">
                <a:extLst>
                  <a:ext uri="{FF2B5EF4-FFF2-40B4-BE49-F238E27FC236}">
                    <a16:creationId xmlns:a16="http://schemas.microsoft.com/office/drawing/2014/main" xmlns="" id="{4974EB46-AA59-B98E-5D7F-8CA2798FEC1B}"/>
                  </a:ext>
                </a:extLst>
              </p:cNvPr>
              <p:cNvSpPr/>
              <p:nvPr/>
            </p:nvSpPr>
            <p:spPr>
              <a:xfrm>
                <a:off x="9085421" y="5866065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81;p2">
              <a:extLst>
                <a:ext uri="{FF2B5EF4-FFF2-40B4-BE49-F238E27FC236}">
                  <a16:creationId xmlns:a16="http://schemas.microsoft.com/office/drawing/2014/main" xmlns="" id="{8ACC0B13-3B97-3C2F-B7B8-ED103B837372}"/>
                </a:ext>
              </a:extLst>
            </p:cNvPr>
            <p:cNvGrpSpPr/>
            <p:nvPr/>
          </p:nvGrpSpPr>
          <p:grpSpPr>
            <a:xfrm>
              <a:off x="9027794" y="5757481"/>
              <a:ext cx="175831" cy="28575"/>
              <a:chOff x="9027794" y="5757481"/>
              <a:chExt cx="175831" cy="28575"/>
            </a:xfrm>
          </p:grpSpPr>
          <p:sp>
            <p:nvSpPr>
              <p:cNvPr id="48" name="Google Shape;82;p2">
                <a:extLst>
                  <a:ext uri="{FF2B5EF4-FFF2-40B4-BE49-F238E27FC236}">
                    <a16:creationId xmlns:a16="http://schemas.microsoft.com/office/drawing/2014/main" xmlns="" id="{CD3D1E14-13BF-F149-6160-6FD823318AEF}"/>
                  </a:ext>
                </a:extLst>
              </p:cNvPr>
              <p:cNvSpPr/>
              <p:nvPr/>
            </p:nvSpPr>
            <p:spPr>
              <a:xfrm>
                <a:off x="9042082" y="577176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83;p2">
                <a:extLst>
                  <a:ext uri="{FF2B5EF4-FFF2-40B4-BE49-F238E27FC236}">
                    <a16:creationId xmlns:a16="http://schemas.microsoft.com/office/drawing/2014/main" xmlns="" id="{849603D4-E389-AC21-2D37-6304C4854D00}"/>
                  </a:ext>
                </a:extLst>
              </p:cNvPr>
              <p:cNvSpPr/>
              <p:nvPr/>
            </p:nvSpPr>
            <p:spPr>
              <a:xfrm>
                <a:off x="9027794" y="5757481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84;p2">
              <a:extLst>
                <a:ext uri="{FF2B5EF4-FFF2-40B4-BE49-F238E27FC236}">
                  <a16:creationId xmlns:a16="http://schemas.microsoft.com/office/drawing/2014/main" xmlns="" id="{E9DEC7A8-64BF-FEA4-FB93-8BAE3C66CA6B}"/>
                </a:ext>
              </a:extLst>
            </p:cNvPr>
            <p:cNvGrpSpPr/>
            <p:nvPr/>
          </p:nvGrpSpPr>
          <p:grpSpPr>
            <a:xfrm>
              <a:off x="9085421" y="5648800"/>
              <a:ext cx="118205" cy="28575"/>
              <a:chOff x="9085421" y="5648800"/>
              <a:chExt cx="118205" cy="28575"/>
            </a:xfrm>
          </p:grpSpPr>
          <p:sp>
            <p:nvSpPr>
              <p:cNvPr id="46" name="Google Shape;85;p2">
                <a:extLst>
                  <a:ext uri="{FF2B5EF4-FFF2-40B4-BE49-F238E27FC236}">
                    <a16:creationId xmlns:a16="http://schemas.microsoft.com/office/drawing/2014/main" xmlns="" id="{A9BCA1D9-F7EC-1ED2-0E2C-E56BBFBDBAA2}"/>
                  </a:ext>
                </a:extLst>
              </p:cNvPr>
              <p:cNvSpPr/>
              <p:nvPr/>
            </p:nvSpPr>
            <p:spPr>
              <a:xfrm>
                <a:off x="9099708" y="5663088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86;p2">
                <a:extLst>
                  <a:ext uri="{FF2B5EF4-FFF2-40B4-BE49-F238E27FC236}">
                    <a16:creationId xmlns:a16="http://schemas.microsoft.com/office/drawing/2014/main" xmlns="" id="{73155339-EC98-0E39-92DF-697CEDB7E999}"/>
                  </a:ext>
                </a:extLst>
              </p:cNvPr>
              <p:cNvSpPr/>
              <p:nvPr/>
            </p:nvSpPr>
            <p:spPr>
              <a:xfrm>
                <a:off x="9085421" y="5648800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87;p2">
              <a:extLst>
                <a:ext uri="{FF2B5EF4-FFF2-40B4-BE49-F238E27FC236}">
                  <a16:creationId xmlns:a16="http://schemas.microsoft.com/office/drawing/2014/main" xmlns="" id="{072850E9-656F-225B-37C8-0DB9A36545B5}"/>
                </a:ext>
              </a:extLst>
            </p:cNvPr>
            <p:cNvGrpSpPr/>
            <p:nvPr/>
          </p:nvGrpSpPr>
          <p:grpSpPr>
            <a:xfrm>
              <a:off x="9027794" y="5540120"/>
              <a:ext cx="175831" cy="28575"/>
              <a:chOff x="9027794" y="5540120"/>
              <a:chExt cx="175831" cy="28575"/>
            </a:xfrm>
          </p:grpSpPr>
          <p:sp>
            <p:nvSpPr>
              <p:cNvPr id="44" name="Google Shape;88;p2">
                <a:extLst>
                  <a:ext uri="{FF2B5EF4-FFF2-40B4-BE49-F238E27FC236}">
                    <a16:creationId xmlns:a16="http://schemas.microsoft.com/office/drawing/2014/main" xmlns="" id="{CC1DDC67-4537-6C9F-E66D-86E5B862C0FD}"/>
                  </a:ext>
                </a:extLst>
              </p:cNvPr>
              <p:cNvSpPr/>
              <p:nvPr/>
            </p:nvSpPr>
            <p:spPr>
              <a:xfrm>
                <a:off x="9042082" y="555440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89;p2">
                <a:extLst>
                  <a:ext uri="{FF2B5EF4-FFF2-40B4-BE49-F238E27FC236}">
                    <a16:creationId xmlns:a16="http://schemas.microsoft.com/office/drawing/2014/main" xmlns="" id="{74045BA7-C613-CCEC-AB68-88E06611DDD2}"/>
                  </a:ext>
                </a:extLst>
              </p:cNvPr>
              <p:cNvSpPr/>
              <p:nvPr/>
            </p:nvSpPr>
            <p:spPr>
              <a:xfrm>
                <a:off x="9027794" y="5540120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90;p2">
              <a:extLst>
                <a:ext uri="{FF2B5EF4-FFF2-40B4-BE49-F238E27FC236}">
                  <a16:creationId xmlns:a16="http://schemas.microsoft.com/office/drawing/2014/main" xmlns="" id="{A380035D-195A-3306-7547-9AF11B5EA71B}"/>
                </a:ext>
              </a:extLst>
            </p:cNvPr>
            <p:cNvSpPr/>
            <p:nvPr/>
          </p:nvSpPr>
          <p:spPr>
            <a:xfrm>
              <a:off x="8189594" y="5435345"/>
              <a:ext cx="676941" cy="1000696"/>
            </a:xfrm>
            <a:custGeom>
              <a:avLst/>
              <a:gdLst/>
              <a:ahLst/>
              <a:cxnLst/>
              <a:rect l="l" t="t" r="r" b="b"/>
              <a:pathLst>
                <a:path w="676941" h="1000696" extrusionOk="0">
                  <a:moveTo>
                    <a:pt x="676942" y="1000697"/>
                  </a:moveTo>
                  <a:lnTo>
                    <a:pt x="676942" y="877157"/>
                  </a:lnTo>
                  <a:lnTo>
                    <a:pt x="592646" y="752475"/>
                  </a:lnTo>
                  <a:lnTo>
                    <a:pt x="83534" y="0"/>
                  </a:lnTo>
                  <a:lnTo>
                    <a:pt x="0" y="0"/>
                  </a:lnTo>
                  <a:lnTo>
                    <a:pt x="164306" y="242792"/>
                  </a:lnTo>
                  <a:moveTo>
                    <a:pt x="164211" y="242888"/>
                  </a:moveTo>
                  <a:lnTo>
                    <a:pt x="238125" y="352139"/>
                  </a:lnTo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1;p2">
              <a:extLst>
                <a:ext uri="{FF2B5EF4-FFF2-40B4-BE49-F238E27FC236}">
                  <a16:creationId xmlns:a16="http://schemas.microsoft.com/office/drawing/2014/main" xmlns="" id="{965AFEDF-7856-EE9B-83F9-1C6048B49DA4}"/>
                </a:ext>
              </a:extLst>
            </p:cNvPr>
            <p:cNvSpPr/>
            <p:nvPr/>
          </p:nvSpPr>
          <p:spPr>
            <a:xfrm>
              <a:off x="8941784" y="5443727"/>
              <a:ext cx="75247" cy="986218"/>
            </a:xfrm>
            <a:custGeom>
              <a:avLst/>
              <a:gdLst/>
              <a:ahLst/>
              <a:cxnLst/>
              <a:rect l="l" t="t" r="r" b="b"/>
              <a:pathLst>
                <a:path w="75247" h="986218" extrusionOk="0">
                  <a:moveTo>
                    <a:pt x="0" y="0"/>
                  </a:moveTo>
                  <a:lnTo>
                    <a:pt x="75248" y="0"/>
                  </a:lnTo>
                  <a:lnTo>
                    <a:pt x="75248" y="986219"/>
                  </a:lnTo>
                  <a:lnTo>
                    <a:pt x="0" y="986219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92;p2">
            <a:extLst>
              <a:ext uri="{FF2B5EF4-FFF2-40B4-BE49-F238E27FC236}">
                <a16:creationId xmlns:a16="http://schemas.microsoft.com/office/drawing/2014/main" xmlns="" id="{C3A82FB7-05F0-54ED-86A0-B0BF4B521BAF}"/>
              </a:ext>
            </a:extLst>
          </p:cNvPr>
          <p:cNvSpPr/>
          <p:nvPr/>
        </p:nvSpPr>
        <p:spPr>
          <a:xfrm>
            <a:off x="3427317" y="5197667"/>
            <a:ext cx="5757153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93;p2">
            <a:extLst>
              <a:ext uri="{FF2B5EF4-FFF2-40B4-BE49-F238E27FC236}">
                <a16:creationId xmlns:a16="http://schemas.microsoft.com/office/drawing/2014/main" xmlns="" id="{CA1CE90A-2F1D-89AC-CCFA-D5BD3B84A376}"/>
              </a:ext>
            </a:extLst>
          </p:cNvPr>
          <p:cNvGrpSpPr/>
          <p:nvPr/>
        </p:nvGrpSpPr>
        <p:grpSpPr>
          <a:xfrm rot="-408978">
            <a:off x="11011126" y="3911546"/>
            <a:ext cx="550333" cy="747060"/>
            <a:chOff x="4584954" y="2452115"/>
            <a:chExt cx="607790" cy="825055"/>
          </a:xfrm>
        </p:grpSpPr>
        <p:grpSp>
          <p:nvGrpSpPr>
            <p:cNvPr id="88" name="Google Shape;94;p2">
              <a:extLst>
                <a:ext uri="{FF2B5EF4-FFF2-40B4-BE49-F238E27FC236}">
                  <a16:creationId xmlns:a16="http://schemas.microsoft.com/office/drawing/2014/main" xmlns="" id="{056BC878-6752-242D-78E4-2530F32826A3}"/>
                </a:ext>
              </a:extLst>
            </p:cNvPr>
            <p:cNvGrpSpPr/>
            <p:nvPr/>
          </p:nvGrpSpPr>
          <p:grpSpPr>
            <a:xfrm>
              <a:off x="4584954" y="2452115"/>
              <a:ext cx="607790" cy="825055"/>
              <a:chOff x="4584954" y="2452115"/>
              <a:chExt cx="607790" cy="825055"/>
            </a:xfrm>
          </p:grpSpPr>
          <p:sp>
            <p:nvSpPr>
              <p:cNvPr id="99" name="Google Shape;95;p2">
                <a:extLst>
                  <a:ext uri="{FF2B5EF4-FFF2-40B4-BE49-F238E27FC236}">
                    <a16:creationId xmlns:a16="http://schemas.microsoft.com/office/drawing/2014/main" xmlns="" id="{42429D4A-479E-F2B8-6689-1AF3AD99561D}"/>
                  </a:ext>
                </a:extLst>
              </p:cNvPr>
              <p:cNvSpPr/>
              <p:nvPr/>
            </p:nvSpPr>
            <p:spPr>
              <a:xfrm>
                <a:off x="4599241" y="2466402"/>
                <a:ext cx="579215" cy="796480"/>
              </a:xfrm>
              <a:custGeom>
                <a:avLst/>
                <a:gdLst/>
                <a:ahLst/>
                <a:cxnLst/>
                <a:rect l="l" t="t" r="r" b="b"/>
                <a:pathLst>
                  <a:path w="579215" h="796480" extrusionOk="0">
                    <a:moveTo>
                      <a:pt x="470630" y="398240"/>
                    </a:moveTo>
                    <a:cubicBezTo>
                      <a:pt x="470630" y="472916"/>
                      <a:pt x="516731" y="535686"/>
                      <a:pt x="579215" y="553498"/>
                    </a:cubicBezTo>
                    <a:lnTo>
                      <a:pt x="579215" y="796481"/>
                    </a:lnTo>
                    <a:lnTo>
                      <a:pt x="0" y="796481"/>
                    </a:lnTo>
                    <a:lnTo>
                      <a:pt x="0" y="553498"/>
                    </a:lnTo>
                    <a:cubicBezTo>
                      <a:pt x="62484" y="535686"/>
                      <a:pt x="108585" y="472916"/>
                      <a:pt x="108585" y="398240"/>
                    </a:cubicBezTo>
                    <a:cubicBezTo>
                      <a:pt x="108585" y="323564"/>
                      <a:pt x="62484" y="260795"/>
                      <a:pt x="0" y="242983"/>
                    </a:cubicBezTo>
                    <a:lnTo>
                      <a:pt x="0" y="0"/>
                    </a:lnTo>
                    <a:lnTo>
                      <a:pt x="579215" y="0"/>
                    </a:lnTo>
                    <a:lnTo>
                      <a:pt x="579215" y="242983"/>
                    </a:lnTo>
                    <a:cubicBezTo>
                      <a:pt x="516731" y="260795"/>
                      <a:pt x="470630" y="323564"/>
                      <a:pt x="470630" y="3982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96;p2">
                <a:extLst>
                  <a:ext uri="{FF2B5EF4-FFF2-40B4-BE49-F238E27FC236}">
                    <a16:creationId xmlns:a16="http://schemas.microsoft.com/office/drawing/2014/main" xmlns="" id="{72FAC615-B069-7414-ED1F-6AD4E0F7D3BF}"/>
                  </a:ext>
                </a:extLst>
              </p:cNvPr>
              <p:cNvSpPr/>
              <p:nvPr/>
            </p:nvSpPr>
            <p:spPr>
              <a:xfrm>
                <a:off x="4584954" y="2452115"/>
                <a:ext cx="607790" cy="825055"/>
              </a:xfrm>
              <a:custGeom>
                <a:avLst/>
                <a:gdLst/>
                <a:ahLst/>
                <a:cxnLst/>
                <a:rect l="l" t="t" r="r" b="b"/>
                <a:pathLst>
                  <a:path w="607790" h="825055" extrusionOk="0">
                    <a:moveTo>
                      <a:pt x="593503" y="825056"/>
                    </a:moveTo>
                    <a:lnTo>
                      <a:pt x="14288" y="825056"/>
                    </a:lnTo>
                    <a:cubicBezTo>
                      <a:pt x="6382" y="825056"/>
                      <a:pt x="0" y="818674"/>
                      <a:pt x="0" y="810768"/>
                    </a:cubicBezTo>
                    <a:lnTo>
                      <a:pt x="0" y="567785"/>
                    </a:lnTo>
                    <a:cubicBezTo>
                      <a:pt x="0" y="561404"/>
                      <a:pt x="4191" y="555784"/>
                      <a:pt x="10382" y="554069"/>
                    </a:cubicBezTo>
                    <a:cubicBezTo>
                      <a:pt x="68199" y="537591"/>
                      <a:pt x="108585" y="479393"/>
                      <a:pt x="108585" y="412528"/>
                    </a:cubicBezTo>
                    <a:cubicBezTo>
                      <a:pt x="108585" y="345662"/>
                      <a:pt x="68199" y="287465"/>
                      <a:pt x="10382" y="270986"/>
                    </a:cubicBezTo>
                    <a:cubicBezTo>
                      <a:pt x="4286" y="269272"/>
                      <a:pt x="0" y="263652"/>
                      <a:pt x="0" y="257270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593503" y="0"/>
                    </a:lnTo>
                    <a:cubicBezTo>
                      <a:pt x="601409" y="0"/>
                      <a:pt x="607790" y="6382"/>
                      <a:pt x="607790" y="14288"/>
                    </a:cubicBezTo>
                    <a:lnTo>
                      <a:pt x="607790" y="257270"/>
                    </a:lnTo>
                    <a:cubicBezTo>
                      <a:pt x="607790" y="263652"/>
                      <a:pt x="603599" y="269272"/>
                      <a:pt x="597408" y="270986"/>
                    </a:cubicBezTo>
                    <a:cubicBezTo>
                      <a:pt x="539591" y="287465"/>
                      <a:pt x="499205" y="345662"/>
                      <a:pt x="499205" y="412528"/>
                    </a:cubicBezTo>
                    <a:cubicBezTo>
                      <a:pt x="499205" y="479393"/>
                      <a:pt x="539591" y="537591"/>
                      <a:pt x="597408" y="554069"/>
                    </a:cubicBezTo>
                    <a:cubicBezTo>
                      <a:pt x="603504" y="555784"/>
                      <a:pt x="607790" y="561404"/>
                      <a:pt x="607790" y="567785"/>
                    </a:cubicBezTo>
                    <a:lnTo>
                      <a:pt x="607790" y="810768"/>
                    </a:lnTo>
                    <a:cubicBezTo>
                      <a:pt x="607790" y="818579"/>
                      <a:pt x="601409" y="825056"/>
                      <a:pt x="593503" y="825056"/>
                    </a:cubicBezTo>
                    <a:close/>
                    <a:moveTo>
                      <a:pt x="28575" y="796481"/>
                    </a:moveTo>
                    <a:lnTo>
                      <a:pt x="579215" y="796481"/>
                    </a:lnTo>
                    <a:lnTo>
                      <a:pt x="579215" y="578168"/>
                    </a:lnTo>
                    <a:cubicBezTo>
                      <a:pt x="514731" y="554641"/>
                      <a:pt x="470630" y="488061"/>
                      <a:pt x="470630" y="412528"/>
                    </a:cubicBezTo>
                    <a:cubicBezTo>
                      <a:pt x="470630" y="336995"/>
                      <a:pt x="514731" y="270510"/>
                      <a:pt x="579215" y="246888"/>
                    </a:cubicBezTo>
                    <a:lnTo>
                      <a:pt x="579215" y="28575"/>
                    </a:lnTo>
                    <a:lnTo>
                      <a:pt x="28575" y="28575"/>
                    </a:lnTo>
                    <a:lnTo>
                      <a:pt x="28575" y="246888"/>
                    </a:lnTo>
                    <a:cubicBezTo>
                      <a:pt x="93059" y="270415"/>
                      <a:pt x="137160" y="336899"/>
                      <a:pt x="137160" y="412528"/>
                    </a:cubicBezTo>
                    <a:cubicBezTo>
                      <a:pt x="137160" y="488061"/>
                      <a:pt x="93059" y="554546"/>
                      <a:pt x="28575" y="578168"/>
                    </a:cubicBezTo>
                    <a:lnTo>
                      <a:pt x="28575" y="79648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" name="Google Shape;97;p2">
              <a:extLst>
                <a:ext uri="{FF2B5EF4-FFF2-40B4-BE49-F238E27FC236}">
                  <a16:creationId xmlns:a16="http://schemas.microsoft.com/office/drawing/2014/main" xmlns="" id="{D2191343-3B2B-971B-D98A-3A7CA9F6C67A}"/>
                </a:ext>
              </a:extLst>
            </p:cNvPr>
            <p:cNvSpPr/>
            <p:nvPr/>
          </p:nvSpPr>
          <p:spPr>
            <a:xfrm>
              <a:off x="4599241" y="2466402"/>
              <a:ext cx="232409" cy="796480"/>
            </a:xfrm>
            <a:custGeom>
              <a:avLst/>
              <a:gdLst/>
              <a:ahLst/>
              <a:cxnLst/>
              <a:rect l="l" t="t" r="r" b="b"/>
              <a:pathLst>
                <a:path w="232409" h="796480" extrusionOk="0">
                  <a:moveTo>
                    <a:pt x="232410" y="398240"/>
                  </a:moveTo>
                  <a:cubicBezTo>
                    <a:pt x="232410" y="472916"/>
                    <a:pt x="186214" y="535686"/>
                    <a:pt x="123825" y="553498"/>
                  </a:cubicBezTo>
                  <a:lnTo>
                    <a:pt x="123825" y="796481"/>
                  </a:lnTo>
                  <a:lnTo>
                    <a:pt x="0" y="796481"/>
                  </a:lnTo>
                  <a:lnTo>
                    <a:pt x="0" y="553498"/>
                  </a:lnTo>
                  <a:cubicBezTo>
                    <a:pt x="62389" y="535686"/>
                    <a:pt x="108585" y="472916"/>
                    <a:pt x="108585" y="398240"/>
                  </a:cubicBezTo>
                  <a:cubicBezTo>
                    <a:pt x="108585" y="323564"/>
                    <a:pt x="62389" y="260795"/>
                    <a:pt x="0" y="242983"/>
                  </a:cubicBezTo>
                  <a:lnTo>
                    <a:pt x="0" y="0"/>
                  </a:lnTo>
                  <a:lnTo>
                    <a:pt x="123825" y="0"/>
                  </a:lnTo>
                  <a:lnTo>
                    <a:pt x="123825" y="242983"/>
                  </a:lnTo>
                  <a:cubicBezTo>
                    <a:pt x="186214" y="260795"/>
                    <a:pt x="232410" y="323564"/>
                    <a:pt x="232410" y="39824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" name="Google Shape;98;p2">
              <a:extLst>
                <a:ext uri="{FF2B5EF4-FFF2-40B4-BE49-F238E27FC236}">
                  <a16:creationId xmlns:a16="http://schemas.microsoft.com/office/drawing/2014/main" xmlns="" id="{C2383D3A-24F7-162A-CCB6-BCC5CCD582CB}"/>
                </a:ext>
              </a:extLst>
            </p:cNvPr>
            <p:cNvGrpSpPr/>
            <p:nvPr/>
          </p:nvGrpSpPr>
          <p:grpSpPr>
            <a:xfrm>
              <a:off x="4745259" y="2514218"/>
              <a:ext cx="287178" cy="752570"/>
              <a:chOff x="4745259" y="2514218"/>
              <a:chExt cx="287178" cy="752570"/>
            </a:xfrm>
          </p:grpSpPr>
          <p:sp>
            <p:nvSpPr>
              <p:cNvPr id="97" name="Google Shape;99;p2">
                <a:extLst>
                  <a:ext uri="{FF2B5EF4-FFF2-40B4-BE49-F238E27FC236}">
                    <a16:creationId xmlns:a16="http://schemas.microsoft.com/office/drawing/2014/main" xmlns="" id="{F8D3F92E-7A64-2341-9EE8-E34306F0D882}"/>
                  </a:ext>
                </a:extLst>
              </p:cNvPr>
              <p:cNvSpPr/>
              <p:nvPr/>
            </p:nvSpPr>
            <p:spPr>
              <a:xfrm>
                <a:off x="4759547" y="2528506"/>
                <a:ext cx="258603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258603" h="723995" extrusionOk="0">
                    <a:moveTo>
                      <a:pt x="0" y="0"/>
                    </a:moveTo>
                    <a:lnTo>
                      <a:pt x="258604" y="0"/>
                    </a:lnTo>
                    <a:lnTo>
                      <a:pt x="258604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00;p2">
                <a:extLst>
                  <a:ext uri="{FF2B5EF4-FFF2-40B4-BE49-F238E27FC236}">
                    <a16:creationId xmlns:a16="http://schemas.microsoft.com/office/drawing/2014/main" xmlns="" id="{A153262C-4862-0AFC-EE60-778BEE844F89}"/>
                  </a:ext>
                </a:extLst>
              </p:cNvPr>
              <p:cNvSpPr/>
              <p:nvPr/>
            </p:nvSpPr>
            <p:spPr>
              <a:xfrm>
                <a:off x="4745259" y="2514218"/>
                <a:ext cx="287178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287178" h="752570" extrusionOk="0">
                    <a:moveTo>
                      <a:pt x="272891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72891" y="0"/>
                    </a:lnTo>
                    <a:cubicBezTo>
                      <a:pt x="280797" y="0"/>
                      <a:pt x="287179" y="6382"/>
                      <a:pt x="287179" y="14288"/>
                    </a:cubicBezTo>
                    <a:lnTo>
                      <a:pt x="287179" y="738283"/>
                    </a:lnTo>
                    <a:cubicBezTo>
                      <a:pt x="287179" y="746189"/>
                      <a:pt x="280797" y="752570"/>
                      <a:pt x="272891" y="752570"/>
                    </a:cubicBezTo>
                    <a:close/>
                    <a:moveTo>
                      <a:pt x="28575" y="723995"/>
                    </a:moveTo>
                    <a:lnTo>
                      <a:pt x="258604" y="723995"/>
                    </a:lnTo>
                    <a:lnTo>
                      <a:pt x="258604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" name="Google Shape;101;p2">
              <a:extLst>
                <a:ext uri="{FF2B5EF4-FFF2-40B4-BE49-F238E27FC236}">
                  <a16:creationId xmlns:a16="http://schemas.microsoft.com/office/drawing/2014/main" xmlns="" id="{2B5EFD30-63FE-E6E0-E82B-F9A1730C1E9A}"/>
                </a:ext>
              </a:extLst>
            </p:cNvPr>
            <p:cNvGrpSpPr/>
            <p:nvPr/>
          </p:nvGrpSpPr>
          <p:grpSpPr>
            <a:xfrm>
              <a:off x="4923662" y="2514218"/>
              <a:ext cx="111347" cy="752570"/>
              <a:chOff x="4923662" y="2514218"/>
              <a:chExt cx="111347" cy="752570"/>
            </a:xfrm>
          </p:grpSpPr>
          <p:sp>
            <p:nvSpPr>
              <p:cNvPr id="95" name="Google Shape;102;p2">
                <a:extLst>
                  <a:ext uri="{FF2B5EF4-FFF2-40B4-BE49-F238E27FC236}">
                    <a16:creationId xmlns:a16="http://schemas.microsoft.com/office/drawing/2014/main" xmlns="" id="{EB366D13-CB04-F7E2-E4D1-0097EAB03B7D}"/>
                  </a:ext>
                </a:extLst>
              </p:cNvPr>
              <p:cNvSpPr/>
              <p:nvPr/>
            </p:nvSpPr>
            <p:spPr>
              <a:xfrm>
                <a:off x="4937950" y="2528506"/>
                <a:ext cx="82772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723995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03;p2">
                <a:extLst>
                  <a:ext uri="{FF2B5EF4-FFF2-40B4-BE49-F238E27FC236}">
                    <a16:creationId xmlns:a16="http://schemas.microsoft.com/office/drawing/2014/main" xmlns="" id="{AE0A5A1F-7B52-FC83-D336-0B3C97BFBCF7}"/>
                  </a:ext>
                </a:extLst>
              </p:cNvPr>
              <p:cNvSpPr/>
              <p:nvPr/>
            </p:nvSpPr>
            <p:spPr>
              <a:xfrm>
                <a:off x="4923662" y="2514218"/>
                <a:ext cx="111347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111347" h="752570" extrusionOk="0">
                    <a:moveTo>
                      <a:pt x="97060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7060" y="0"/>
                    </a:lnTo>
                    <a:cubicBezTo>
                      <a:pt x="104966" y="0"/>
                      <a:pt x="111347" y="6382"/>
                      <a:pt x="111347" y="14288"/>
                    </a:cubicBezTo>
                    <a:lnTo>
                      <a:pt x="111347" y="738283"/>
                    </a:lnTo>
                    <a:cubicBezTo>
                      <a:pt x="111347" y="746189"/>
                      <a:pt x="104966" y="752570"/>
                      <a:pt x="97060" y="752570"/>
                    </a:cubicBezTo>
                    <a:close/>
                    <a:moveTo>
                      <a:pt x="28575" y="723995"/>
                    </a:moveTo>
                    <a:lnTo>
                      <a:pt x="82772" y="723995"/>
                    </a:lnTo>
                    <a:lnTo>
                      <a:pt x="82772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104;p2">
              <a:extLst>
                <a:ext uri="{FF2B5EF4-FFF2-40B4-BE49-F238E27FC236}">
                  <a16:creationId xmlns:a16="http://schemas.microsoft.com/office/drawing/2014/main" xmlns="" id="{591F9B8C-9597-AED0-6CAB-83A8DB4596FF}"/>
                </a:ext>
              </a:extLst>
            </p:cNvPr>
            <p:cNvGrpSpPr/>
            <p:nvPr/>
          </p:nvGrpSpPr>
          <p:grpSpPr>
            <a:xfrm>
              <a:off x="4799552" y="2803778"/>
              <a:ext cx="100965" cy="100964"/>
              <a:chOff x="4799552" y="2803778"/>
              <a:chExt cx="100965" cy="100964"/>
            </a:xfrm>
          </p:grpSpPr>
          <p:sp>
            <p:nvSpPr>
              <p:cNvPr id="93" name="Google Shape;105;p2">
                <a:extLst>
                  <a:ext uri="{FF2B5EF4-FFF2-40B4-BE49-F238E27FC236}">
                    <a16:creationId xmlns:a16="http://schemas.microsoft.com/office/drawing/2014/main" xmlns="" id="{ECB001CB-A337-6EF6-0B27-93571E774EB3}"/>
                  </a:ext>
                </a:extLst>
              </p:cNvPr>
              <p:cNvSpPr/>
              <p:nvPr/>
            </p:nvSpPr>
            <p:spPr>
              <a:xfrm>
                <a:off x="4813839" y="2818066"/>
                <a:ext cx="72390" cy="72389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72389" extrusionOk="0">
                    <a:moveTo>
                      <a:pt x="72390" y="36195"/>
                    </a:moveTo>
                    <a:cubicBezTo>
                      <a:pt x="72390" y="56185"/>
                      <a:pt x="56185" y="72390"/>
                      <a:pt x="36195" y="72390"/>
                    </a:cubicBezTo>
                    <a:cubicBezTo>
                      <a:pt x="16205" y="72390"/>
                      <a:pt x="0" y="56185"/>
                      <a:pt x="0" y="36195"/>
                    </a:cubicBezTo>
                    <a:cubicBezTo>
                      <a:pt x="0" y="16205"/>
                      <a:pt x="16205" y="0"/>
                      <a:pt x="36195" y="0"/>
                    </a:cubicBezTo>
                    <a:cubicBezTo>
                      <a:pt x="56185" y="0"/>
                      <a:pt x="72390" y="16205"/>
                      <a:pt x="72390" y="361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106;p2">
                <a:extLst>
                  <a:ext uri="{FF2B5EF4-FFF2-40B4-BE49-F238E27FC236}">
                    <a16:creationId xmlns:a16="http://schemas.microsoft.com/office/drawing/2014/main" xmlns="" id="{DA82D278-F114-F2D3-75F0-328E6D20BC19}"/>
                  </a:ext>
                </a:extLst>
              </p:cNvPr>
              <p:cNvSpPr/>
              <p:nvPr/>
            </p:nvSpPr>
            <p:spPr>
              <a:xfrm>
                <a:off x="4799552" y="2803778"/>
                <a:ext cx="100965" cy="100964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100964" extrusionOk="0">
                    <a:moveTo>
                      <a:pt x="50483" y="100965"/>
                    </a:moveTo>
                    <a:cubicBezTo>
                      <a:pt x="22670" y="100965"/>
                      <a:pt x="0" y="78296"/>
                      <a:pt x="0" y="50482"/>
                    </a:cubicBezTo>
                    <a:cubicBezTo>
                      <a:pt x="0" y="22670"/>
                      <a:pt x="22670" y="0"/>
                      <a:pt x="50483" y="0"/>
                    </a:cubicBezTo>
                    <a:cubicBezTo>
                      <a:pt x="78296" y="0"/>
                      <a:pt x="100965" y="22670"/>
                      <a:pt x="100965" y="50482"/>
                    </a:cubicBezTo>
                    <a:cubicBezTo>
                      <a:pt x="100965" y="78391"/>
                      <a:pt x="78296" y="100965"/>
                      <a:pt x="50483" y="100965"/>
                    </a:cubicBezTo>
                    <a:close/>
                    <a:moveTo>
                      <a:pt x="50483" y="28575"/>
                    </a:moveTo>
                    <a:cubicBezTo>
                      <a:pt x="38386" y="28575"/>
                      <a:pt x="28575" y="38386"/>
                      <a:pt x="28575" y="50482"/>
                    </a:cubicBezTo>
                    <a:cubicBezTo>
                      <a:pt x="28575" y="62579"/>
                      <a:pt x="38386" y="72390"/>
                      <a:pt x="50483" y="72390"/>
                    </a:cubicBezTo>
                    <a:cubicBezTo>
                      <a:pt x="62579" y="72390"/>
                      <a:pt x="72390" y="62579"/>
                      <a:pt x="72390" y="50482"/>
                    </a:cubicBezTo>
                    <a:cubicBezTo>
                      <a:pt x="72390" y="38386"/>
                      <a:pt x="62579" y="28575"/>
                      <a:pt x="50483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1" name="Google Shape;107;p2">
            <a:extLst>
              <a:ext uri="{FF2B5EF4-FFF2-40B4-BE49-F238E27FC236}">
                <a16:creationId xmlns:a16="http://schemas.microsoft.com/office/drawing/2014/main" xmlns="" id="{5479494B-5A6E-6F34-9B4D-76BDFD0AEB8B}"/>
              </a:ext>
            </a:extLst>
          </p:cNvPr>
          <p:cNvGrpSpPr/>
          <p:nvPr/>
        </p:nvGrpSpPr>
        <p:grpSpPr>
          <a:xfrm rot="392636">
            <a:off x="7766202" y="445303"/>
            <a:ext cx="685879" cy="904575"/>
            <a:chOff x="4572000" y="3600062"/>
            <a:chExt cx="618078" cy="815155"/>
          </a:xfrm>
        </p:grpSpPr>
        <p:grpSp>
          <p:nvGrpSpPr>
            <p:cNvPr id="102" name="Google Shape;108;p2">
              <a:extLst>
                <a:ext uri="{FF2B5EF4-FFF2-40B4-BE49-F238E27FC236}">
                  <a16:creationId xmlns:a16="http://schemas.microsoft.com/office/drawing/2014/main" xmlns="" id="{EA68B997-B7DE-226F-972B-67314A2B07CD}"/>
                </a:ext>
              </a:extLst>
            </p:cNvPr>
            <p:cNvGrpSpPr/>
            <p:nvPr/>
          </p:nvGrpSpPr>
          <p:grpSpPr>
            <a:xfrm>
              <a:off x="4572000" y="4024312"/>
              <a:ext cx="618078" cy="390525"/>
              <a:chOff x="4572000" y="4024312"/>
              <a:chExt cx="618078" cy="390525"/>
            </a:xfrm>
          </p:grpSpPr>
          <p:sp>
            <p:nvSpPr>
              <p:cNvPr id="115" name="Google Shape;109;p2">
                <a:extLst>
                  <a:ext uri="{FF2B5EF4-FFF2-40B4-BE49-F238E27FC236}">
                    <a16:creationId xmlns:a16="http://schemas.microsoft.com/office/drawing/2014/main" xmlns="" id="{740953D3-EF93-7946-626F-720F02439D92}"/>
                  </a:ext>
                </a:extLst>
              </p:cNvPr>
              <p:cNvSpPr/>
              <p:nvPr/>
            </p:nvSpPr>
            <p:spPr>
              <a:xfrm>
                <a:off x="4586287" y="4038599"/>
                <a:ext cx="589502" cy="362045"/>
              </a:xfrm>
              <a:custGeom>
                <a:avLst/>
                <a:gdLst/>
                <a:ahLst/>
                <a:cxnLst/>
                <a:rect l="l" t="t" r="r" b="b"/>
                <a:pathLst>
                  <a:path w="589502" h="362045" extrusionOk="0">
                    <a:moveTo>
                      <a:pt x="0" y="0"/>
                    </a:moveTo>
                    <a:lnTo>
                      <a:pt x="589502" y="0"/>
                    </a:lnTo>
                    <a:lnTo>
                      <a:pt x="589502" y="362045"/>
                    </a:lnTo>
                    <a:lnTo>
                      <a:pt x="0" y="3620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0;p2">
                <a:extLst>
                  <a:ext uri="{FF2B5EF4-FFF2-40B4-BE49-F238E27FC236}">
                    <a16:creationId xmlns:a16="http://schemas.microsoft.com/office/drawing/2014/main" xmlns="" id="{24C969F4-7BB0-B156-6764-FB9D1D4913C6}"/>
                  </a:ext>
                </a:extLst>
              </p:cNvPr>
              <p:cNvSpPr/>
              <p:nvPr/>
            </p:nvSpPr>
            <p:spPr>
              <a:xfrm>
                <a:off x="4572000" y="4024312"/>
                <a:ext cx="618078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618078" h="390525" extrusionOk="0">
                    <a:moveTo>
                      <a:pt x="603885" y="390525"/>
                    </a:moveTo>
                    <a:lnTo>
                      <a:pt x="14288" y="390525"/>
                    </a:lnTo>
                    <a:cubicBezTo>
                      <a:pt x="6382" y="390525"/>
                      <a:pt x="0" y="384143"/>
                      <a:pt x="0" y="3762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603790" y="0"/>
                    </a:lnTo>
                    <a:cubicBezTo>
                      <a:pt x="611696" y="0"/>
                      <a:pt x="618077" y="6382"/>
                      <a:pt x="618077" y="14288"/>
                    </a:cubicBezTo>
                    <a:lnTo>
                      <a:pt x="618077" y="376333"/>
                    </a:lnTo>
                    <a:cubicBezTo>
                      <a:pt x="618172" y="384143"/>
                      <a:pt x="611696" y="390525"/>
                      <a:pt x="603885" y="390525"/>
                    </a:cubicBezTo>
                    <a:close/>
                    <a:moveTo>
                      <a:pt x="28575" y="361950"/>
                    </a:moveTo>
                    <a:lnTo>
                      <a:pt x="589502" y="361950"/>
                    </a:lnTo>
                    <a:lnTo>
                      <a:pt x="589502" y="28575"/>
                    </a:lnTo>
                    <a:lnTo>
                      <a:pt x="28575" y="28575"/>
                    </a:lnTo>
                    <a:lnTo>
                      <a:pt x="28575" y="36195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111;p2">
              <a:extLst>
                <a:ext uri="{FF2B5EF4-FFF2-40B4-BE49-F238E27FC236}">
                  <a16:creationId xmlns:a16="http://schemas.microsoft.com/office/drawing/2014/main" xmlns="" id="{E3D49371-9EDE-9F3A-ECA8-898FB7E43FA1}"/>
                </a:ext>
              </a:extLst>
            </p:cNvPr>
            <p:cNvSpPr/>
            <p:nvPr/>
          </p:nvSpPr>
          <p:spPr>
            <a:xfrm>
              <a:off x="4664868" y="3600062"/>
              <a:ext cx="421576" cy="763053"/>
            </a:xfrm>
            <a:custGeom>
              <a:avLst/>
              <a:gdLst/>
              <a:ahLst/>
              <a:cxnLst/>
              <a:rect l="l" t="t" r="r" b="b"/>
              <a:pathLst>
                <a:path w="421576" h="763053" extrusionOk="0">
                  <a:moveTo>
                    <a:pt x="407575" y="763053"/>
                  </a:moveTo>
                  <a:lnTo>
                    <a:pt x="324803" y="763053"/>
                  </a:lnTo>
                  <a:cubicBezTo>
                    <a:pt x="317563" y="763053"/>
                    <a:pt x="311467" y="757624"/>
                    <a:pt x="310610" y="750480"/>
                  </a:cubicBezTo>
                  <a:cubicBezTo>
                    <a:pt x="300228" y="664279"/>
                    <a:pt x="289941" y="575411"/>
                    <a:pt x="279559" y="486543"/>
                  </a:cubicBezTo>
                  <a:cubicBezTo>
                    <a:pt x="269176" y="397865"/>
                    <a:pt x="258889" y="309092"/>
                    <a:pt x="248507" y="222986"/>
                  </a:cubicBezTo>
                  <a:cubicBezTo>
                    <a:pt x="247745" y="216318"/>
                    <a:pt x="251650" y="209937"/>
                    <a:pt x="258032" y="207746"/>
                  </a:cubicBezTo>
                  <a:cubicBezTo>
                    <a:pt x="304514" y="191839"/>
                    <a:pt x="335280" y="150215"/>
                    <a:pt x="331184" y="108876"/>
                  </a:cubicBezTo>
                  <a:cubicBezTo>
                    <a:pt x="325946" y="56013"/>
                    <a:pt x="263462" y="30105"/>
                    <a:pt x="220789" y="28676"/>
                  </a:cubicBezTo>
                  <a:cubicBezTo>
                    <a:pt x="174593" y="26961"/>
                    <a:pt x="107251" y="54108"/>
                    <a:pt x="101060" y="109067"/>
                  </a:cubicBezTo>
                  <a:cubicBezTo>
                    <a:pt x="96774" y="147167"/>
                    <a:pt x="123254" y="188029"/>
                    <a:pt x="165449" y="208317"/>
                  </a:cubicBezTo>
                  <a:cubicBezTo>
                    <a:pt x="170783" y="210889"/>
                    <a:pt x="173926" y="216414"/>
                    <a:pt x="173450" y="222319"/>
                  </a:cubicBezTo>
                  <a:cubicBezTo>
                    <a:pt x="166497" y="310616"/>
                    <a:pt x="154210" y="400246"/>
                    <a:pt x="142304" y="486924"/>
                  </a:cubicBezTo>
                  <a:cubicBezTo>
                    <a:pt x="130492" y="573125"/>
                    <a:pt x="118205" y="662374"/>
                    <a:pt x="111347" y="749814"/>
                  </a:cubicBezTo>
                  <a:cubicBezTo>
                    <a:pt x="110776" y="757243"/>
                    <a:pt x="104584" y="762958"/>
                    <a:pt x="97060" y="762958"/>
                  </a:cubicBezTo>
                  <a:lnTo>
                    <a:pt x="14288" y="762958"/>
                  </a:lnTo>
                  <a:cubicBezTo>
                    <a:pt x="6382" y="762958"/>
                    <a:pt x="0" y="756576"/>
                    <a:pt x="0" y="748671"/>
                  </a:cubicBezTo>
                  <a:cubicBezTo>
                    <a:pt x="0" y="740765"/>
                    <a:pt x="6382" y="734383"/>
                    <a:pt x="14288" y="734383"/>
                  </a:cubicBezTo>
                  <a:lnTo>
                    <a:pt x="83820" y="734383"/>
                  </a:lnTo>
                  <a:cubicBezTo>
                    <a:pt x="90868" y="650373"/>
                    <a:pt x="102584" y="565314"/>
                    <a:pt x="113824" y="483018"/>
                  </a:cubicBezTo>
                  <a:cubicBezTo>
                    <a:pt x="125254" y="399865"/>
                    <a:pt x="137065" y="313950"/>
                    <a:pt x="144018" y="229463"/>
                  </a:cubicBezTo>
                  <a:cubicBezTo>
                    <a:pt x="95536" y="202317"/>
                    <a:pt x="67056" y="153739"/>
                    <a:pt x="72390" y="105828"/>
                  </a:cubicBezTo>
                  <a:cubicBezTo>
                    <a:pt x="80105" y="37629"/>
                    <a:pt x="155734" y="-2280"/>
                    <a:pt x="221551" y="101"/>
                  </a:cubicBezTo>
                  <a:cubicBezTo>
                    <a:pt x="274606" y="1911"/>
                    <a:pt x="352520" y="36010"/>
                    <a:pt x="359378" y="106019"/>
                  </a:cubicBezTo>
                  <a:cubicBezTo>
                    <a:pt x="364426" y="156978"/>
                    <a:pt x="330613" y="207651"/>
                    <a:pt x="277939" y="230511"/>
                  </a:cubicBezTo>
                  <a:cubicBezTo>
                    <a:pt x="287846" y="313188"/>
                    <a:pt x="297751" y="398246"/>
                    <a:pt x="307658" y="483209"/>
                  </a:cubicBezTo>
                  <a:cubicBezTo>
                    <a:pt x="317468" y="567696"/>
                    <a:pt x="327374" y="652182"/>
                    <a:pt x="337185" y="734478"/>
                  </a:cubicBezTo>
                  <a:lnTo>
                    <a:pt x="407289" y="734478"/>
                  </a:lnTo>
                  <a:cubicBezTo>
                    <a:pt x="415195" y="734478"/>
                    <a:pt x="421576" y="740860"/>
                    <a:pt x="421576" y="748766"/>
                  </a:cubicBezTo>
                  <a:cubicBezTo>
                    <a:pt x="421576" y="756672"/>
                    <a:pt x="415480" y="763053"/>
                    <a:pt x="407575" y="763053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4" name="Google Shape;112;p2">
              <a:extLst>
                <a:ext uri="{FF2B5EF4-FFF2-40B4-BE49-F238E27FC236}">
                  <a16:creationId xmlns:a16="http://schemas.microsoft.com/office/drawing/2014/main" xmlns="" id="{523E7CF3-FA55-802E-6987-761378DE85D7}"/>
                </a:ext>
              </a:extLst>
            </p:cNvPr>
            <p:cNvGrpSpPr/>
            <p:nvPr/>
          </p:nvGrpSpPr>
          <p:grpSpPr>
            <a:xfrm>
              <a:off x="4572000" y="4305775"/>
              <a:ext cx="612933" cy="109442"/>
              <a:chOff x="4572000" y="4305775"/>
              <a:chExt cx="612933" cy="109442"/>
            </a:xfrm>
          </p:grpSpPr>
          <p:grpSp>
            <p:nvGrpSpPr>
              <p:cNvPr id="106" name="Google Shape;113;p2">
                <a:extLst>
                  <a:ext uri="{FF2B5EF4-FFF2-40B4-BE49-F238E27FC236}">
                    <a16:creationId xmlns:a16="http://schemas.microsoft.com/office/drawing/2014/main" xmlns="" id="{18AE26DE-A86A-C0C9-754E-FFD4209DF711}"/>
                  </a:ext>
                </a:extLst>
              </p:cNvPr>
              <p:cNvGrpSpPr/>
              <p:nvPr/>
            </p:nvGrpSpPr>
            <p:grpSpPr>
              <a:xfrm>
                <a:off x="4572000" y="4305775"/>
                <a:ext cx="156114" cy="109442"/>
                <a:chOff x="4572000" y="4305775"/>
                <a:chExt cx="156114" cy="109442"/>
              </a:xfrm>
            </p:grpSpPr>
            <p:sp>
              <p:nvSpPr>
                <p:cNvPr id="113" name="Google Shape;114;p2">
                  <a:extLst>
                    <a:ext uri="{FF2B5EF4-FFF2-40B4-BE49-F238E27FC236}">
                      <a16:creationId xmlns:a16="http://schemas.microsoft.com/office/drawing/2014/main" xmlns="" id="{3F261D35-5B98-1316-7B35-D0C5D1EFE622}"/>
                    </a:ext>
                  </a:extLst>
                </p:cNvPr>
                <p:cNvSpPr/>
                <p:nvPr/>
              </p:nvSpPr>
              <p:spPr>
                <a:xfrm>
                  <a:off x="458628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15;p2">
                  <a:extLst>
                    <a:ext uri="{FF2B5EF4-FFF2-40B4-BE49-F238E27FC236}">
                      <a16:creationId xmlns:a16="http://schemas.microsoft.com/office/drawing/2014/main" xmlns="" id="{24A8175C-4247-82E1-90BB-72C59652936C}"/>
                    </a:ext>
                  </a:extLst>
                </p:cNvPr>
                <p:cNvSpPr/>
                <p:nvPr/>
              </p:nvSpPr>
              <p:spPr>
                <a:xfrm>
                  <a:off x="4572000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7" name="Google Shape;116;p2">
                <a:extLst>
                  <a:ext uri="{FF2B5EF4-FFF2-40B4-BE49-F238E27FC236}">
                    <a16:creationId xmlns:a16="http://schemas.microsoft.com/office/drawing/2014/main" xmlns="" id="{B05F7922-9F4D-2CD0-A990-4CF88161E301}"/>
                  </a:ext>
                </a:extLst>
              </p:cNvPr>
              <p:cNvGrpSpPr/>
              <p:nvPr/>
            </p:nvGrpSpPr>
            <p:grpSpPr>
              <a:xfrm>
                <a:off x="4800409" y="4305775"/>
                <a:ext cx="156114" cy="109442"/>
                <a:chOff x="4800409" y="4305775"/>
                <a:chExt cx="156114" cy="109442"/>
              </a:xfrm>
            </p:grpSpPr>
            <p:sp>
              <p:nvSpPr>
                <p:cNvPr id="111" name="Google Shape;117;p2">
                  <a:extLst>
                    <a:ext uri="{FF2B5EF4-FFF2-40B4-BE49-F238E27FC236}">
                      <a16:creationId xmlns:a16="http://schemas.microsoft.com/office/drawing/2014/main" xmlns="" id="{8063DCB2-3CB4-D0BA-1BE5-EB6EA439C9B1}"/>
                    </a:ext>
                  </a:extLst>
                </p:cNvPr>
                <p:cNvSpPr/>
                <p:nvPr/>
              </p:nvSpPr>
              <p:spPr>
                <a:xfrm>
                  <a:off x="481469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18;p2">
                  <a:extLst>
                    <a:ext uri="{FF2B5EF4-FFF2-40B4-BE49-F238E27FC236}">
                      <a16:creationId xmlns:a16="http://schemas.microsoft.com/office/drawing/2014/main" xmlns="" id="{DA7E8C5C-BD33-8AC8-FFC7-3EDB104A6451}"/>
                    </a:ext>
                  </a:extLst>
                </p:cNvPr>
                <p:cNvSpPr/>
                <p:nvPr/>
              </p:nvSpPr>
              <p:spPr>
                <a:xfrm>
                  <a:off x="480040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" name="Google Shape;119;p2">
                <a:extLst>
                  <a:ext uri="{FF2B5EF4-FFF2-40B4-BE49-F238E27FC236}">
                    <a16:creationId xmlns:a16="http://schemas.microsoft.com/office/drawing/2014/main" xmlns="" id="{4BFE62D3-4839-D156-79A5-B65709DECDBB}"/>
                  </a:ext>
                </a:extLst>
              </p:cNvPr>
              <p:cNvGrpSpPr/>
              <p:nvPr/>
            </p:nvGrpSpPr>
            <p:grpSpPr>
              <a:xfrm>
                <a:off x="5028819" y="4305775"/>
                <a:ext cx="156114" cy="109442"/>
                <a:chOff x="5028819" y="4305775"/>
                <a:chExt cx="156114" cy="109442"/>
              </a:xfrm>
            </p:grpSpPr>
            <p:sp>
              <p:nvSpPr>
                <p:cNvPr id="109" name="Google Shape;120;p2">
                  <a:extLst>
                    <a:ext uri="{FF2B5EF4-FFF2-40B4-BE49-F238E27FC236}">
                      <a16:creationId xmlns:a16="http://schemas.microsoft.com/office/drawing/2014/main" xmlns="" id="{B0313AFE-18D9-6E9F-3B05-5A91B303E348}"/>
                    </a:ext>
                  </a:extLst>
                </p:cNvPr>
                <p:cNvSpPr/>
                <p:nvPr/>
              </p:nvSpPr>
              <p:spPr>
                <a:xfrm>
                  <a:off x="5043201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21;p2">
                  <a:extLst>
                    <a:ext uri="{FF2B5EF4-FFF2-40B4-BE49-F238E27FC236}">
                      <a16:creationId xmlns:a16="http://schemas.microsoft.com/office/drawing/2014/main" xmlns="" id="{685F4FAF-CCFC-9761-9EDB-817599340BDD}"/>
                    </a:ext>
                  </a:extLst>
                </p:cNvPr>
                <p:cNvSpPr/>
                <p:nvPr/>
              </p:nvSpPr>
              <p:spPr>
                <a:xfrm>
                  <a:off x="502881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670" y="80867"/>
                      </a:moveTo>
                      <a:lnTo>
                        <a:pt x="127635" y="80867"/>
                      </a:lnTo>
                      <a:lnTo>
                        <a:pt x="127635" y="28575"/>
                      </a:lnTo>
                      <a:lnTo>
                        <a:pt x="28670" y="28575"/>
                      </a:lnTo>
                      <a:lnTo>
                        <a:pt x="2867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5" name="Google Shape;122;p2">
              <a:extLst>
                <a:ext uri="{FF2B5EF4-FFF2-40B4-BE49-F238E27FC236}">
                  <a16:creationId xmlns:a16="http://schemas.microsoft.com/office/drawing/2014/main" xmlns="" id="{DC7FFCD6-1188-F5FC-CD8A-A6E34511246B}"/>
                </a:ext>
              </a:extLst>
            </p:cNvPr>
            <p:cNvSpPr/>
            <p:nvPr/>
          </p:nvSpPr>
          <p:spPr>
            <a:xfrm>
              <a:off x="4586287" y="4043362"/>
              <a:ext cx="142875" cy="361950"/>
            </a:xfrm>
            <a:custGeom>
              <a:avLst/>
              <a:gdLst/>
              <a:ahLst/>
              <a:cxnLst/>
              <a:rect l="l" t="t" r="r" b="b"/>
              <a:pathLst>
                <a:path w="142875" h="361950" extrusionOk="0">
                  <a:moveTo>
                    <a:pt x="0" y="0"/>
                  </a:moveTo>
                  <a:lnTo>
                    <a:pt x="142875" y="0"/>
                  </a:lnTo>
                  <a:lnTo>
                    <a:pt x="142875" y="361950"/>
                  </a:lnTo>
                  <a:lnTo>
                    <a:pt x="0" y="36195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23;p2">
            <a:extLst>
              <a:ext uri="{FF2B5EF4-FFF2-40B4-BE49-F238E27FC236}">
                <a16:creationId xmlns:a16="http://schemas.microsoft.com/office/drawing/2014/main" xmlns="" id="{4252DCEF-A2BB-814B-F729-9194FC27921A}"/>
              </a:ext>
            </a:extLst>
          </p:cNvPr>
          <p:cNvGrpSpPr/>
          <p:nvPr/>
        </p:nvGrpSpPr>
        <p:grpSpPr>
          <a:xfrm rot="-1773853">
            <a:off x="951957" y="2754664"/>
            <a:ext cx="495739" cy="887006"/>
            <a:chOff x="7289577" y="3651979"/>
            <a:chExt cx="482250" cy="862870"/>
          </a:xfrm>
        </p:grpSpPr>
        <p:grpSp>
          <p:nvGrpSpPr>
            <p:cNvPr id="118" name="Google Shape;124;p2">
              <a:extLst>
                <a:ext uri="{FF2B5EF4-FFF2-40B4-BE49-F238E27FC236}">
                  <a16:creationId xmlns:a16="http://schemas.microsoft.com/office/drawing/2014/main" xmlns="" id="{BCDD44F6-20EE-432D-279E-FF53DC570F03}"/>
                </a:ext>
              </a:extLst>
            </p:cNvPr>
            <p:cNvGrpSpPr/>
            <p:nvPr/>
          </p:nvGrpSpPr>
          <p:grpSpPr>
            <a:xfrm>
              <a:off x="7289577" y="3651979"/>
              <a:ext cx="482250" cy="862870"/>
              <a:chOff x="7289577" y="3651979"/>
              <a:chExt cx="482250" cy="862870"/>
            </a:xfrm>
          </p:grpSpPr>
          <p:grpSp>
            <p:nvGrpSpPr>
              <p:cNvPr id="121" name="Google Shape;125;p2">
                <a:extLst>
                  <a:ext uri="{FF2B5EF4-FFF2-40B4-BE49-F238E27FC236}">
                    <a16:creationId xmlns:a16="http://schemas.microsoft.com/office/drawing/2014/main" xmlns="" id="{C919F8D8-44BE-9C09-0B1D-15862F8E38CF}"/>
                  </a:ext>
                </a:extLst>
              </p:cNvPr>
              <p:cNvGrpSpPr/>
              <p:nvPr/>
            </p:nvGrpSpPr>
            <p:grpSpPr>
              <a:xfrm>
                <a:off x="7289577" y="4061840"/>
                <a:ext cx="482250" cy="130968"/>
                <a:chOff x="7289577" y="4061840"/>
                <a:chExt cx="482250" cy="130968"/>
              </a:xfrm>
            </p:grpSpPr>
            <p:sp>
              <p:nvSpPr>
                <p:cNvPr id="131" name="Google Shape;126;p2">
                  <a:extLst>
                    <a:ext uri="{FF2B5EF4-FFF2-40B4-BE49-F238E27FC236}">
                      <a16:creationId xmlns:a16="http://schemas.microsoft.com/office/drawing/2014/main" xmlns="" id="{A74E38A4-6DD4-C9A9-2571-6F814D2A363F}"/>
                    </a:ext>
                  </a:extLst>
                </p:cNvPr>
                <p:cNvSpPr/>
                <p:nvPr/>
              </p:nvSpPr>
              <p:spPr>
                <a:xfrm>
                  <a:off x="7303865" y="4076128"/>
                  <a:ext cx="453675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75" h="102393" extrusionOk="0">
                      <a:moveTo>
                        <a:pt x="431673" y="102394"/>
                      </a:moveTo>
                      <a:lnTo>
                        <a:pt x="22003" y="102394"/>
                      </a:lnTo>
                      <a:cubicBezTo>
                        <a:pt x="9811" y="102394"/>
                        <a:pt x="0" y="92488"/>
                        <a:pt x="0" y="80391"/>
                      </a:cubicBezTo>
                      <a:lnTo>
                        <a:pt x="0" y="22003"/>
                      </a:lnTo>
                      <a:cubicBezTo>
                        <a:pt x="0" y="9811"/>
                        <a:pt x="9906" y="0"/>
                        <a:pt x="22003" y="0"/>
                      </a:cubicBezTo>
                      <a:lnTo>
                        <a:pt x="431673" y="0"/>
                      </a:lnTo>
                      <a:cubicBezTo>
                        <a:pt x="443865" y="0"/>
                        <a:pt x="453676" y="9906"/>
                        <a:pt x="453676" y="22003"/>
                      </a:cubicBezTo>
                      <a:lnTo>
                        <a:pt x="453676" y="80391"/>
                      </a:lnTo>
                      <a:cubicBezTo>
                        <a:pt x="453676" y="92583"/>
                        <a:pt x="443770" y="102394"/>
                        <a:pt x="431673" y="1023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27;p2">
                  <a:extLst>
                    <a:ext uri="{FF2B5EF4-FFF2-40B4-BE49-F238E27FC236}">
                      <a16:creationId xmlns:a16="http://schemas.microsoft.com/office/drawing/2014/main" xmlns="" id="{E613538C-1C3F-B784-B345-FB91AC3BFD12}"/>
                    </a:ext>
                  </a:extLst>
                </p:cNvPr>
                <p:cNvSpPr/>
                <p:nvPr/>
              </p:nvSpPr>
              <p:spPr>
                <a:xfrm>
                  <a:off x="7289577" y="4061840"/>
                  <a:ext cx="482250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250" h="130968" extrusionOk="0">
                      <a:moveTo>
                        <a:pt x="445961" y="130969"/>
                      </a:moveTo>
                      <a:lnTo>
                        <a:pt x="36290" y="130969"/>
                      </a:lnTo>
                      <a:cubicBezTo>
                        <a:pt x="16288" y="130969"/>
                        <a:pt x="0" y="114681"/>
                        <a:pt x="0" y="94679"/>
                      </a:cubicBezTo>
                      <a:lnTo>
                        <a:pt x="0" y="36290"/>
                      </a:lnTo>
                      <a:cubicBezTo>
                        <a:pt x="0" y="16288"/>
                        <a:pt x="16288" y="0"/>
                        <a:pt x="36290" y="0"/>
                      </a:cubicBezTo>
                      <a:lnTo>
                        <a:pt x="445961" y="0"/>
                      </a:lnTo>
                      <a:cubicBezTo>
                        <a:pt x="465963" y="0"/>
                        <a:pt x="482251" y="16288"/>
                        <a:pt x="482251" y="36290"/>
                      </a:cubicBezTo>
                      <a:lnTo>
                        <a:pt x="482251" y="94679"/>
                      </a:lnTo>
                      <a:cubicBezTo>
                        <a:pt x="482251" y="114681"/>
                        <a:pt x="465963" y="130969"/>
                        <a:pt x="445961" y="130969"/>
                      </a:cubicBezTo>
                      <a:close/>
                      <a:moveTo>
                        <a:pt x="36290" y="28480"/>
                      </a:moveTo>
                      <a:cubicBezTo>
                        <a:pt x="32004" y="28480"/>
                        <a:pt x="28575" y="32004"/>
                        <a:pt x="28575" y="36195"/>
                      </a:cubicBezTo>
                      <a:lnTo>
                        <a:pt x="28575" y="94583"/>
                      </a:lnTo>
                      <a:cubicBezTo>
                        <a:pt x="28575" y="98870"/>
                        <a:pt x="32099" y="102298"/>
                        <a:pt x="36290" y="102298"/>
                      </a:cubicBezTo>
                      <a:lnTo>
                        <a:pt x="445961" y="102298"/>
                      </a:lnTo>
                      <a:cubicBezTo>
                        <a:pt x="450247" y="102298"/>
                        <a:pt x="453676" y="98774"/>
                        <a:pt x="453676" y="94583"/>
                      </a:cubicBezTo>
                      <a:lnTo>
                        <a:pt x="453676" y="36195"/>
                      </a:lnTo>
                      <a:cubicBezTo>
                        <a:pt x="453676" y="31909"/>
                        <a:pt x="450152" y="28480"/>
                        <a:pt x="445961" y="28480"/>
                      </a:cubicBezTo>
                      <a:lnTo>
                        <a:pt x="36290" y="2848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2" name="Google Shape;128;p2">
                <a:extLst>
                  <a:ext uri="{FF2B5EF4-FFF2-40B4-BE49-F238E27FC236}">
                    <a16:creationId xmlns:a16="http://schemas.microsoft.com/office/drawing/2014/main" xmlns="" id="{3EC34A29-423B-1AE8-3538-6D87AD6E10B1}"/>
                  </a:ext>
                </a:extLst>
              </p:cNvPr>
              <p:cNvGrpSpPr/>
              <p:nvPr/>
            </p:nvGrpSpPr>
            <p:grpSpPr>
              <a:xfrm>
                <a:off x="7318724" y="3651979"/>
                <a:ext cx="423767" cy="130968"/>
                <a:chOff x="7318724" y="3651979"/>
                <a:chExt cx="423767" cy="130968"/>
              </a:xfrm>
            </p:grpSpPr>
            <p:sp>
              <p:nvSpPr>
                <p:cNvPr id="129" name="Google Shape;129;p2">
                  <a:extLst>
                    <a:ext uri="{FF2B5EF4-FFF2-40B4-BE49-F238E27FC236}">
                      <a16:creationId xmlns:a16="http://schemas.microsoft.com/office/drawing/2014/main" xmlns="" id="{8DCC6848-70DF-1171-9154-57E40017C224}"/>
                    </a:ext>
                  </a:extLst>
                </p:cNvPr>
                <p:cNvSpPr/>
                <p:nvPr/>
              </p:nvSpPr>
              <p:spPr>
                <a:xfrm>
                  <a:off x="7333011" y="3666267"/>
                  <a:ext cx="395192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92" h="102393" extrusionOk="0">
                      <a:moveTo>
                        <a:pt x="375285" y="102394"/>
                      </a:moveTo>
                      <a:lnTo>
                        <a:pt x="19907" y="102394"/>
                      </a:lnTo>
                      <a:cubicBezTo>
                        <a:pt x="8858" y="102394"/>
                        <a:pt x="0" y="93440"/>
                        <a:pt x="0" y="82487"/>
                      </a:cubicBezTo>
                      <a:lnTo>
                        <a:pt x="0" y="19907"/>
                      </a:lnTo>
                      <a:cubicBezTo>
                        <a:pt x="0" y="8858"/>
                        <a:pt x="8954" y="0"/>
                        <a:pt x="19907" y="0"/>
                      </a:cubicBezTo>
                      <a:lnTo>
                        <a:pt x="375285" y="0"/>
                      </a:lnTo>
                      <a:cubicBezTo>
                        <a:pt x="386334" y="0"/>
                        <a:pt x="395192" y="8954"/>
                        <a:pt x="395192" y="19907"/>
                      </a:cubicBezTo>
                      <a:lnTo>
                        <a:pt x="395192" y="82487"/>
                      </a:lnTo>
                      <a:cubicBezTo>
                        <a:pt x="395288" y="93535"/>
                        <a:pt x="386334" y="102394"/>
                        <a:pt x="375285" y="1023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2">
                  <a:extLst>
                    <a:ext uri="{FF2B5EF4-FFF2-40B4-BE49-F238E27FC236}">
                      <a16:creationId xmlns:a16="http://schemas.microsoft.com/office/drawing/2014/main" xmlns="" id="{F70C44A6-2D29-734E-5643-3D9271E52C57}"/>
                    </a:ext>
                  </a:extLst>
                </p:cNvPr>
                <p:cNvSpPr/>
                <p:nvPr/>
              </p:nvSpPr>
              <p:spPr>
                <a:xfrm>
                  <a:off x="7318724" y="3651979"/>
                  <a:ext cx="423767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67" h="130968" extrusionOk="0">
                      <a:moveTo>
                        <a:pt x="389572" y="130969"/>
                      </a:moveTo>
                      <a:lnTo>
                        <a:pt x="34195" y="130969"/>
                      </a:lnTo>
                      <a:cubicBezTo>
                        <a:pt x="15335" y="130969"/>
                        <a:pt x="0" y="115633"/>
                        <a:pt x="0" y="96774"/>
                      </a:cubicBezTo>
                      <a:lnTo>
                        <a:pt x="0" y="34195"/>
                      </a:lnTo>
                      <a:cubicBezTo>
                        <a:pt x="0" y="15335"/>
                        <a:pt x="15335" y="0"/>
                        <a:pt x="34195" y="0"/>
                      </a:cubicBezTo>
                      <a:lnTo>
                        <a:pt x="389572" y="0"/>
                      </a:lnTo>
                      <a:cubicBezTo>
                        <a:pt x="408432" y="0"/>
                        <a:pt x="423767" y="15335"/>
                        <a:pt x="423767" y="34195"/>
                      </a:cubicBezTo>
                      <a:lnTo>
                        <a:pt x="423767" y="96774"/>
                      </a:lnTo>
                      <a:cubicBezTo>
                        <a:pt x="423863" y="115633"/>
                        <a:pt x="408527" y="130969"/>
                        <a:pt x="389572" y="130969"/>
                      </a:cubicBezTo>
                      <a:close/>
                      <a:moveTo>
                        <a:pt x="34290" y="28575"/>
                      </a:moveTo>
                      <a:cubicBezTo>
                        <a:pt x="31147" y="28575"/>
                        <a:pt x="28670" y="31147"/>
                        <a:pt x="28670" y="34195"/>
                      </a:cubicBezTo>
                      <a:lnTo>
                        <a:pt x="28670" y="96774"/>
                      </a:lnTo>
                      <a:cubicBezTo>
                        <a:pt x="28670" y="99917"/>
                        <a:pt x="31242" y="102394"/>
                        <a:pt x="34290" y="102394"/>
                      </a:cubicBezTo>
                      <a:lnTo>
                        <a:pt x="389668" y="102394"/>
                      </a:lnTo>
                      <a:cubicBezTo>
                        <a:pt x="392811" y="102394"/>
                        <a:pt x="395288" y="99822"/>
                        <a:pt x="395288" y="96774"/>
                      </a:cubicBezTo>
                      <a:lnTo>
                        <a:pt x="395288" y="34195"/>
                      </a:lnTo>
                      <a:cubicBezTo>
                        <a:pt x="395288" y="31051"/>
                        <a:pt x="392716" y="28575"/>
                        <a:pt x="389668" y="28575"/>
                      </a:cubicBezTo>
                      <a:lnTo>
                        <a:pt x="34290" y="2857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3" name="Google Shape;131;p2">
                <a:extLst>
                  <a:ext uri="{FF2B5EF4-FFF2-40B4-BE49-F238E27FC236}">
                    <a16:creationId xmlns:a16="http://schemas.microsoft.com/office/drawing/2014/main" xmlns="" id="{B0E645EC-8C4A-6422-C193-1C82A677F1CE}"/>
                  </a:ext>
                </a:extLst>
              </p:cNvPr>
              <p:cNvGrpSpPr/>
              <p:nvPr/>
            </p:nvGrpSpPr>
            <p:grpSpPr>
              <a:xfrm>
                <a:off x="7304014" y="3754278"/>
                <a:ext cx="453092" cy="336041"/>
                <a:chOff x="7304014" y="3754278"/>
                <a:chExt cx="453092" cy="336041"/>
              </a:xfrm>
            </p:grpSpPr>
            <p:sp>
              <p:nvSpPr>
                <p:cNvPr id="127" name="Google Shape;132;p2">
                  <a:extLst>
                    <a:ext uri="{FF2B5EF4-FFF2-40B4-BE49-F238E27FC236}">
                      <a16:creationId xmlns:a16="http://schemas.microsoft.com/office/drawing/2014/main" xmlns="" id="{C093FA2C-8BA9-1F2A-52B4-0804352DCB8E}"/>
                    </a:ext>
                  </a:extLst>
                </p:cNvPr>
                <p:cNvSpPr/>
                <p:nvPr/>
              </p:nvSpPr>
              <p:spPr>
                <a:xfrm>
                  <a:off x="7318438" y="3768661"/>
                  <a:ext cx="424433" cy="307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433" h="307371" extrusionOk="0">
                      <a:moveTo>
                        <a:pt x="424434" y="307372"/>
                      </a:moveTo>
                      <a:lnTo>
                        <a:pt x="322040" y="225838"/>
                      </a:lnTo>
                      <a:lnTo>
                        <a:pt x="322040" y="83820"/>
                      </a:lnTo>
                      <a:lnTo>
                        <a:pt x="395192" y="0"/>
                      </a:lnTo>
                      <a:lnTo>
                        <a:pt x="29242" y="0"/>
                      </a:lnTo>
                      <a:lnTo>
                        <a:pt x="102489" y="83820"/>
                      </a:lnTo>
                      <a:lnTo>
                        <a:pt x="102489" y="225838"/>
                      </a:lnTo>
                      <a:lnTo>
                        <a:pt x="0" y="3073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33;p2">
                  <a:extLst>
                    <a:ext uri="{FF2B5EF4-FFF2-40B4-BE49-F238E27FC236}">
                      <a16:creationId xmlns:a16="http://schemas.microsoft.com/office/drawing/2014/main" xmlns="" id="{8BDB53D6-3FA5-35D6-5FB4-8BE400F5254D}"/>
                    </a:ext>
                  </a:extLst>
                </p:cNvPr>
                <p:cNvSpPr/>
                <p:nvPr/>
              </p:nvSpPr>
              <p:spPr>
                <a:xfrm>
                  <a:off x="7304014" y="3754278"/>
                  <a:ext cx="453092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092" h="336041" extrusionOk="0">
                      <a:moveTo>
                        <a:pt x="438858" y="336042"/>
                      </a:moveTo>
                      <a:lnTo>
                        <a:pt x="14329" y="336042"/>
                      </a:lnTo>
                      <a:cubicBezTo>
                        <a:pt x="8233" y="336042"/>
                        <a:pt x="2804" y="332232"/>
                        <a:pt x="804" y="326517"/>
                      </a:cubicBezTo>
                      <a:cubicBezTo>
                        <a:pt x="-1196" y="320802"/>
                        <a:pt x="613" y="314420"/>
                        <a:pt x="5376" y="310610"/>
                      </a:cubicBezTo>
                      <a:lnTo>
                        <a:pt x="102435" y="233267"/>
                      </a:lnTo>
                      <a:lnTo>
                        <a:pt x="102435" y="103442"/>
                      </a:lnTo>
                      <a:lnTo>
                        <a:pt x="32808" y="23717"/>
                      </a:lnTo>
                      <a:cubicBezTo>
                        <a:pt x="29093" y="19526"/>
                        <a:pt x="28236" y="13526"/>
                        <a:pt x="30522" y="8382"/>
                      </a:cubicBezTo>
                      <a:cubicBezTo>
                        <a:pt x="32808" y="3239"/>
                        <a:pt x="37951" y="0"/>
                        <a:pt x="43571" y="0"/>
                      </a:cubicBezTo>
                      <a:lnTo>
                        <a:pt x="409522" y="0"/>
                      </a:lnTo>
                      <a:cubicBezTo>
                        <a:pt x="415141" y="0"/>
                        <a:pt x="420190" y="3239"/>
                        <a:pt x="422571" y="8382"/>
                      </a:cubicBezTo>
                      <a:cubicBezTo>
                        <a:pt x="424857" y="13526"/>
                        <a:pt x="423999" y="19431"/>
                        <a:pt x="420285" y="23717"/>
                      </a:cubicBezTo>
                      <a:lnTo>
                        <a:pt x="350657" y="103442"/>
                      </a:lnTo>
                      <a:lnTo>
                        <a:pt x="350657" y="233267"/>
                      </a:lnTo>
                      <a:lnTo>
                        <a:pt x="447717" y="310610"/>
                      </a:lnTo>
                      <a:cubicBezTo>
                        <a:pt x="452479" y="314420"/>
                        <a:pt x="454289" y="320802"/>
                        <a:pt x="452289" y="326517"/>
                      </a:cubicBezTo>
                      <a:cubicBezTo>
                        <a:pt x="450384" y="332232"/>
                        <a:pt x="444955" y="336042"/>
                        <a:pt x="438858" y="336042"/>
                      </a:cubicBezTo>
                      <a:close/>
                      <a:moveTo>
                        <a:pt x="55287" y="307467"/>
                      </a:moveTo>
                      <a:lnTo>
                        <a:pt x="397996" y="307467"/>
                      </a:lnTo>
                      <a:lnTo>
                        <a:pt x="327511" y="251365"/>
                      </a:lnTo>
                      <a:cubicBezTo>
                        <a:pt x="324082" y="248603"/>
                        <a:pt x="322082" y="244507"/>
                        <a:pt x="322082" y="240221"/>
                      </a:cubicBezTo>
                      <a:lnTo>
                        <a:pt x="322082" y="98203"/>
                      </a:lnTo>
                      <a:cubicBezTo>
                        <a:pt x="322082" y="94774"/>
                        <a:pt x="323320" y="91440"/>
                        <a:pt x="325606" y="88773"/>
                      </a:cubicBezTo>
                      <a:lnTo>
                        <a:pt x="378089" y="28670"/>
                      </a:lnTo>
                      <a:lnTo>
                        <a:pt x="75099" y="28670"/>
                      </a:lnTo>
                      <a:lnTo>
                        <a:pt x="127582" y="88773"/>
                      </a:lnTo>
                      <a:cubicBezTo>
                        <a:pt x="129867" y="91345"/>
                        <a:pt x="131106" y="94679"/>
                        <a:pt x="131106" y="98203"/>
                      </a:cubicBezTo>
                      <a:lnTo>
                        <a:pt x="131106" y="240221"/>
                      </a:lnTo>
                      <a:cubicBezTo>
                        <a:pt x="131106" y="244602"/>
                        <a:pt x="129106" y="248698"/>
                        <a:pt x="125676" y="251365"/>
                      </a:cubicBezTo>
                      <a:lnTo>
                        <a:pt x="55287" y="3074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4" name="Google Shape;134;p2">
                <a:extLst>
                  <a:ext uri="{FF2B5EF4-FFF2-40B4-BE49-F238E27FC236}">
                    <a16:creationId xmlns:a16="http://schemas.microsoft.com/office/drawing/2014/main" xmlns="" id="{807472F6-B080-545E-E3EE-862CA6FF7041}"/>
                  </a:ext>
                </a:extLst>
              </p:cNvPr>
              <p:cNvGrpSpPr/>
              <p:nvPr/>
            </p:nvGrpSpPr>
            <p:grpSpPr>
              <a:xfrm>
                <a:off x="7451165" y="4164234"/>
                <a:ext cx="159069" cy="350615"/>
                <a:chOff x="7451165" y="4164234"/>
                <a:chExt cx="159069" cy="350615"/>
              </a:xfrm>
            </p:grpSpPr>
            <p:sp>
              <p:nvSpPr>
                <p:cNvPr id="125" name="Google Shape;135;p2">
                  <a:extLst>
                    <a:ext uri="{FF2B5EF4-FFF2-40B4-BE49-F238E27FC236}">
                      <a16:creationId xmlns:a16="http://schemas.microsoft.com/office/drawing/2014/main" xmlns="" id="{210FC363-4BD3-B40A-2BE1-8FCFCF51487B}"/>
                    </a:ext>
                  </a:extLst>
                </p:cNvPr>
                <p:cNvSpPr/>
                <p:nvPr/>
              </p:nvSpPr>
              <p:spPr>
                <a:xfrm>
                  <a:off x="7465504" y="4178521"/>
                  <a:ext cx="130397" cy="3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97" h="322040" extrusionOk="0">
                      <a:moveTo>
                        <a:pt x="0" y="0"/>
                      </a:moveTo>
                      <a:lnTo>
                        <a:pt x="61627" y="322040"/>
                      </a:lnTo>
                      <a:lnTo>
                        <a:pt x="130397" y="0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36;p2">
                  <a:extLst>
                    <a:ext uri="{FF2B5EF4-FFF2-40B4-BE49-F238E27FC236}">
                      <a16:creationId xmlns:a16="http://schemas.microsoft.com/office/drawing/2014/main" xmlns="" id="{D3A731B7-1271-2BF3-CBA8-E8ACF65CC313}"/>
                    </a:ext>
                  </a:extLst>
                </p:cNvPr>
                <p:cNvSpPr/>
                <p:nvPr/>
              </p:nvSpPr>
              <p:spPr>
                <a:xfrm>
                  <a:off x="7451165" y="4164234"/>
                  <a:ext cx="159069" cy="350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69" h="350615" extrusionOk="0">
                      <a:moveTo>
                        <a:pt x="76061" y="350615"/>
                      </a:moveTo>
                      <a:cubicBezTo>
                        <a:pt x="75965" y="350615"/>
                        <a:pt x="75965" y="350615"/>
                        <a:pt x="75870" y="350615"/>
                      </a:cubicBezTo>
                      <a:cubicBezTo>
                        <a:pt x="69107" y="350520"/>
                        <a:pt x="63297" y="345662"/>
                        <a:pt x="61964" y="338995"/>
                      </a:cubicBezTo>
                      <a:lnTo>
                        <a:pt x="241" y="16954"/>
                      </a:lnTo>
                      <a:cubicBezTo>
                        <a:pt x="-520" y="12763"/>
                        <a:pt x="527" y="8477"/>
                        <a:pt x="3290" y="5143"/>
                      </a:cubicBezTo>
                      <a:cubicBezTo>
                        <a:pt x="6052" y="1905"/>
                        <a:pt x="10052" y="0"/>
                        <a:pt x="14339" y="0"/>
                      </a:cubicBezTo>
                      <a:lnTo>
                        <a:pt x="144736" y="0"/>
                      </a:lnTo>
                      <a:cubicBezTo>
                        <a:pt x="149022" y="0"/>
                        <a:pt x="153118" y="1905"/>
                        <a:pt x="155880" y="5334"/>
                      </a:cubicBezTo>
                      <a:cubicBezTo>
                        <a:pt x="158547" y="8668"/>
                        <a:pt x="159690" y="13049"/>
                        <a:pt x="158738" y="17335"/>
                      </a:cubicBezTo>
                      <a:lnTo>
                        <a:pt x="90062" y="339376"/>
                      </a:lnTo>
                      <a:cubicBezTo>
                        <a:pt x="88538" y="345948"/>
                        <a:pt x="82728" y="350615"/>
                        <a:pt x="76061" y="350615"/>
                      </a:cubicBezTo>
                      <a:close/>
                      <a:moveTo>
                        <a:pt x="31579" y="28575"/>
                      </a:moveTo>
                      <a:lnTo>
                        <a:pt x="76727" y="264319"/>
                      </a:lnTo>
                      <a:lnTo>
                        <a:pt x="127019" y="28575"/>
                      </a:lnTo>
                      <a:lnTo>
                        <a:pt x="31579" y="2857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9" name="Google Shape;137;p2">
              <a:extLst>
                <a:ext uri="{FF2B5EF4-FFF2-40B4-BE49-F238E27FC236}">
                  <a16:creationId xmlns:a16="http://schemas.microsoft.com/office/drawing/2014/main" xmlns="" id="{1E9FBB82-6286-56F1-3114-1F3E15FF4176}"/>
                </a:ext>
              </a:extLst>
            </p:cNvPr>
            <p:cNvSpPr/>
            <p:nvPr/>
          </p:nvSpPr>
          <p:spPr>
            <a:xfrm>
              <a:off x="7310437" y="3666267"/>
              <a:ext cx="183356" cy="512254"/>
            </a:xfrm>
            <a:custGeom>
              <a:avLst/>
              <a:gdLst/>
              <a:ahLst/>
              <a:cxnLst/>
              <a:rect l="l" t="t" r="r" b="b"/>
              <a:pathLst>
                <a:path w="183356" h="512254" extrusionOk="0">
                  <a:moveTo>
                    <a:pt x="77534" y="431863"/>
                  </a:moveTo>
                  <a:lnTo>
                    <a:pt x="77534" y="490252"/>
                  </a:lnTo>
                  <a:cubicBezTo>
                    <a:pt x="77534" y="502444"/>
                    <a:pt x="86392" y="512255"/>
                    <a:pt x="97441" y="512255"/>
                  </a:cubicBezTo>
                  <a:lnTo>
                    <a:pt x="19907" y="512255"/>
                  </a:lnTo>
                  <a:cubicBezTo>
                    <a:pt x="8858" y="512255"/>
                    <a:pt x="0" y="502444"/>
                    <a:pt x="0" y="490252"/>
                  </a:cubicBezTo>
                  <a:lnTo>
                    <a:pt x="0" y="431863"/>
                  </a:lnTo>
                  <a:cubicBezTo>
                    <a:pt x="0" y="419671"/>
                    <a:pt x="8858" y="409765"/>
                    <a:pt x="19907" y="409765"/>
                  </a:cubicBezTo>
                  <a:lnTo>
                    <a:pt x="13145" y="409765"/>
                  </a:lnTo>
                  <a:lnTo>
                    <a:pt x="105823" y="328231"/>
                  </a:lnTo>
                  <a:lnTo>
                    <a:pt x="105823" y="186214"/>
                  </a:lnTo>
                  <a:lnTo>
                    <a:pt x="39719" y="102394"/>
                  </a:lnTo>
                  <a:lnTo>
                    <a:pt x="44482" y="102394"/>
                  </a:lnTo>
                  <a:cubicBezTo>
                    <a:pt x="34576" y="102394"/>
                    <a:pt x="26479" y="93535"/>
                    <a:pt x="26479" y="82487"/>
                  </a:cubicBezTo>
                  <a:lnTo>
                    <a:pt x="26479" y="19907"/>
                  </a:lnTo>
                  <a:cubicBezTo>
                    <a:pt x="26479" y="8858"/>
                    <a:pt x="34576" y="0"/>
                    <a:pt x="44482" y="0"/>
                  </a:cubicBezTo>
                  <a:lnTo>
                    <a:pt x="122015" y="0"/>
                  </a:lnTo>
                  <a:cubicBezTo>
                    <a:pt x="112109" y="0"/>
                    <a:pt x="104013" y="8858"/>
                    <a:pt x="104013" y="19907"/>
                  </a:cubicBezTo>
                  <a:lnTo>
                    <a:pt x="104013" y="82487"/>
                  </a:lnTo>
                  <a:cubicBezTo>
                    <a:pt x="104013" y="93535"/>
                    <a:pt x="112109" y="102394"/>
                    <a:pt x="122015" y="102394"/>
                  </a:cubicBezTo>
                  <a:lnTo>
                    <a:pt x="117253" y="102394"/>
                  </a:lnTo>
                  <a:lnTo>
                    <a:pt x="183356" y="186214"/>
                  </a:lnTo>
                  <a:lnTo>
                    <a:pt x="183356" y="328231"/>
                  </a:lnTo>
                  <a:lnTo>
                    <a:pt x="90678" y="409765"/>
                  </a:lnTo>
                  <a:lnTo>
                    <a:pt x="97441" y="409765"/>
                  </a:lnTo>
                  <a:cubicBezTo>
                    <a:pt x="86392" y="409765"/>
                    <a:pt x="77534" y="419671"/>
                    <a:pt x="77534" y="431863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38;p2">
              <a:extLst>
                <a:ext uri="{FF2B5EF4-FFF2-40B4-BE49-F238E27FC236}">
                  <a16:creationId xmlns:a16="http://schemas.microsoft.com/office/drawing/2014/main" xmlns="" id="{0B6CED1B-130B-CF58-468F-6173C13A4FDF}"/>
                </a:ext>
              </a:extLst>
            </p:cNvPr>
            <p:cNvSpPr/>
            <p:nvPr/>
          </p:nvSpPr>
          <p:spPr>
            <a:xfrm>
              <a:off x="7456646" y="4178521"/>
              <a:ext cx="96583" cy="322040"/>
            </a:xfrm>
            <a:custGeom>
              <a:avLst/>
              <a:gdLst/>
              <a:ahLst/>
              <a:cxnLst/>
              <a:rect l="l" t="t" r="r" b="b"/>
              <a:pathLst>
                <a:path w="96583" h="322040" extrusionOk="0">
                  <a:moveTo>
                    <a:pt x="96583" y="110300"/>
                  </a:moveTo>
                  <a:lnTo>
                    <a:pt x="55816" y="322040"/>
                  </a:lnTo>
                  <a:lnTo>
                    <a:pt x="0" y="0"/>
                  </a:lnTo>
                  <a:lnTo>
                    <a:pt x="77533" y="0"/>
                  </a:ln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9;p2">
            <a:extLst>
              <a:ext uri="{FF2B5EF4-FFF2-40B4-BE49-F238E27FC236}">
                <a16:creationId xmlns:a16="http://schemas.microsoft.com/office/drawing/2014/main" xmlns="" id="{2714C84D-3D21-C648-CB96-C9D413E9C18D}"/>
              </a:ext>
            </a:extLst>
          </p:cNvPr>
          <p:cNvGrpSpPr/>
          <p:nvPr/>
        </p:nvGrpSpPr>
        <p:grpSpPr>
          <a:xfrm>
            <a:off x="10049026" y="2858756"/>
            <a:ext cx="985054" cy="1140491"/>
            <a:chOff x="8390004" y="456115"/>
            <a:chExt cx="904162" cy="1046834"/>
          </a:xfrm>
        </p:grpSpPr>
        <p:grpSp>
          <p:nvGrpSpPr>
            <p:cNvPr id="134" name="Google Shape;140;p2">
              <a:extLst>
                <a:ext uri="{FF2B5EF4-FFF2-40B4-BE49-F238E27FC236}">
                  <a16:creationId xmlns:a16="http://schemas.microsoft.com/office/drawing/2014/main" xmlns="" id="{A25781F3-93B2-C0B2-92BD-75352B9F30B0}"/>
                </a:ext>
              </a:extLst>
            </p:cNvPr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155" name="Google Shape;141;p2">
                <a:extLst>
                  <a:ext uri="{FF2B5EF4-FFF2-40B4-BE49-F238E27FC236}">
                    <a16:creationId xmlns:a16="http://schemas.microsoft.com/office/drawing/2014/main" xmlns="" id="{9BE19364-AB49-D0CF-1EFF-8B4DCA50F5A5}"/>
                  </a:ext>
                </a:extLst>
              </p:cNvPr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42;p2">
                <a:extLst>
                  <a:ext uri="{FF2B5EF4-FFF2-40B4-BE49-F238E27FC236}">
                    <a16:creationId xmlns:a16="http://schemas.microsoft.com/office/drawing/2014/main" xmlns="" id="{0EDC85AC-B946-884D-C1CB-77B9C1B95555}"/>
                  </a:ext>
                </a:extLst>
              </p:cNvPr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" name="Google Shape;143;p2">
              <a:extLst>
                <a:ext uri="{FF2B5EF4-FFF2-40B4-BE49-F238E27FC236}">
                  <a16:creationId xmlns:a16="http://schemas.microsoft.com/office/drawing/2014/main" xmlns="" id="{6FCDEE0D-8B84-78AC-F8EC-A5BB113B597E}"/>
                </a:ext>
              </a:extLst>
            </p:cNvPr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153" name="Google Shape;144;p2">
                <a:extLst>
                  <a:ext uri="{FF2B5EF4-FFF2-40B4-BE49-F238E27FC236}">
                    <a16:creationId xmlns:a16="http://schemas.microsoft.com/office/drawing/2014/main" xmlns="" id="{8B636863-CE5E-966F-B32B-C8CF685EE48A}"/>
                  </a:ext>
                </a:extLst>
              </p:cNvPr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45;p2">
                <a:extLst>
                  <a:ext uri="{FF2B5EF4-FFF2-40B4-BE49-F238E27FC236}">
                    <a16:creationId xmlns:a16="http://schemas.microsoft.com/office/drawing/2014/main" xmlns="" id="{78F758E2-2044-DE2D-F70A-89B7658F887A}"/>
                  </a:ext>
                </a:extLst>
              </p:cNvPr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" name="Google Shape;146;p2">
              <a:extLst>
                <a:ext uri="{FF2B5EF4-FFF2-40B4-BE49-F238E27FC236}">
                  <a16:creationId xmlns:a16="http://schemas.microsoft.com/office/drawing/2014/main" xmlns="" id="{DC4AA05F-1642-12E9-E275-29FF04CCBE26}"/>
                </a:ext>
              </a:extLst>
            </p:cNvPr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47;p2">
              <a:extLst>
                <a:ext uri="{FF2B5EF4-FFF2-40B4-BE49-F238E27FC236}">
                  <a16:creationId xmlns:a16="http://schemas.microsoft.com/office/drawing/2014/main" xmlns="" id="{56BCFCBF-5206-70B6-2803-0A641FD142FA}"/>
                </a:ext>
              </a:extLst>
            </p:cNvPr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8" name="Google Shape;148;p2">
              <a:extLst>
                <a:ext uri="{FF2B5EF4-FFF2-40B4-BE49-F238E27FC236}">
                  <a16:creationId xmlns:a16="http://schemas.microsoft.com/office/drawing/2014/main" xmlns="" id="{FF86BEB8-2627-DC2C-9784-FE54CE5DFF6E}"/>
                </a:ext>
              </a:extLst>
            </p:cNvPr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151" name="Google Shape;149;p2">
                <a:extLst>
                  <a:ext uri="{FF2B5EF4-FFF2-40B4-BE49-F238E27FC236}">
                    <a16:creationId xmlns:a16="http://schemas.microsoft.com/office/drawing/2014/main" xmlns="" id="{876CE95F-1A52-AB14-CB93-4F6C331D7C06}"/>
                  </a:ext>
                </a:extLst>
              </p:cNvPr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0;p2">
                <a:extLst>
                  <a:ext uri="{FF2B5EF4-FFF2-40B4-BE49-F238E27FC236}">
                    <a16:creationId xmlns:a16="http://schemas.microsoft.com/office/drawing/2014/main" xmlns="" id="{6F7F7EBD-E679-2830-1BC6-CF4C0648BA40}"/>
                  </a:ext>
                </a:extLst>
              </p:cNvPr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" name="Google Shape;151;p2">
              <a:extLst>
                <a:ext uri="{FF2B5EF4-FFF2-40B4-BE49-F238E27FC236}">
                  <a16:creationId xmlns:a16="http://schemas.microsoft.com/office/drawing/2014/main" xmlns="" id="{F0AD6CB7-E4B3-395A-6451-2843210E3E26}"/>
                </a:ext>
              </a:extLst>
            </p:cNvPr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149" name="Google Shape;152;p2">
                <a:extLst>
                  <a:ext uri="{FF2B5EF4-FFF2-40B4-BE49-F238E27FC236}">
                    <a16:creationId xmlns:a16="http://schemas.microsoft.com/office/drawing/2014/main" xmlns="" id="{5BB1D97D-C9D7-EBA8-A46E-31E8E1F18E1D}"/>
                  </a:ext>
                </a:extLst>
              </p:cNvPr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3;p2">
                <a:extLst>
                  <a:ext uri="{FF2B5EF4-FFF2-40B4-BE49-F238E27FC236}">
                    <a16:creationId xmlns:a16="http://schemas.microsoft.com/office/drawing/2014/main" xmlns="" id="{91F8FCC4-2AC7-AC39-4C71-A0DF2E038F37}"/>
                  </a:ext>
                </a:extLst>
              </p:cNvPr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" name="Google Shape;154;p2">
              <a:extLst>
                <a:ext uri="{FF2B5EF4-FFF2-40B4-BE49-F238E27FC236}">
                  <a16:creationId xmlns:a16="http://schemas.microsoft.com/office/drawing/2014/main" xmlns="" id="{C985765F-07EA-CD2C-AF28-B8EF31C2901D}"/>
                </a:ext>
              </a:extLst>
            </p:cNvPr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147" name="Google Shape;155;p2">
                <a:extLst>
                  <a:ext uri="{FF2B5EF4-FFF2-40B4-BE49-F238E27FC236}">
                    <a16:creationId xmlns:a16="http://schemas.microsoft.com/office/drawing/2014/main" xmlns="" id="{742D00AE-F7AA-7F9A-FED2-26F2C2E1FD75}"/>
                  </a:ext>
                </a:extLst>
              </p:cNvPr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56;p2">
                <a:extLst>
                  <a:ext uri="{FF2B5EF4-FFF2-40B4-BE49-F238E27FC236}">
                    <a16:creationId xmlns:a16="http://schemas.microsoft.com/office/drawing/2014/main" xmlns="" id="{9EBB01C7-D648-5B50-56E8-8D875C5AD97C}"/>
                  </a:ext>
                </a:extLst>
              </p:cNvPr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" name="Google Shape;157;p2">
              <a:extLst>
                <a:ext uri="{FF2B5EF4-FFF2-40B4-BE49-F238E27FC236}">
                  <a16:creationId xmlns:a16="http://schemas.microsoft.com/office/drawing/2014/main" xmlns="" id="{8D1E3D69-1490-DAEE-4E16-A1DC0B3048D3}"/>
                </a:ext>
              </a:extLst>
            </p:cNvPr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145" name="Google Shape;158;p2">
                <a:extLst>
                  <a:ext uri="{FF2B5EF4-FFF2-40B4-BE49-F238E27FC236}">
                    <a16:creationId xmlns:a16="http://schemas.microsoft.com/office/drawing/2014/main" xmlns="" id="{081564BA-8825-3988-CFA1-59A0028976E7}"/>
                  </a:ext>
                </a:extLst>
              </p:cNvPr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59;p2">
                <a:extLst>
                  <a:ext uri="{FF2B5EF4-FFF2-40B4-BE49-F238E27FC236}">
                    <a16:creationId xmlns:a16="http://schemas.microsoft.com/office/drawing/2014/main" xmlns="" id="{450890B1-D911-F080-423F-9B3B06CB1715}"/>
                  </a:ext>
                </a:extLst>
              </p:cNvPr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2" name="Google Shape;160;p2">
              <a:extLst>
                <a:ext uri="{FF2B5EF4-FFF2-40B4-BE49-F238E27FC236}">
                  <a16:creationId xmlns:a16="http://schemas.microsoft.com/office/drawing/2014/main" xmlns="" id="{C240858D-9DD2-D8F6-0B76-0BED34C86820}"/>
                </a:ext>
              </a:extLst>
            </p:cNvPr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61;p2">
              <a:extLst>
                <a:ext uri="{FF2B5EF4-FFF2-40B4-BE49-F238E27FC236}">
                  <a16:creationId xmlns:a16="http://schemas.microsoft.com/office/drawing/2014/main" xmlns="" id="{A5AD8D53-8E32-208A-64F0-3847F36C75AD}"/>
                </a:ext>
              </a:extLst>
            </p:cNvPr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62;p2">
              <a:extLst>
                <a:ext uri="{FF2B5EF4-FFF2-40B4-BE49-F238E27FC236}">
                  <a16:creationId xmlns:a16="http://schemas.microsoft.com/office/drawing/2014/main" xmlns="" id="{A9764A56-29D9-D749-3777-A51F18168006}"/>
                </a:ext>
              </a:extLst>
            </p:cNvPr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63;p2">
            <a:extLst>
              <a:ext uri="{FF2B5EF4-FFF2-40B4-BE49-F238E27FC236}">
                <a16:creationId xmlns:a16="http://schemas.microsoft.com/office/drawing/2014/main" xmlns="" id="{BC076F2E-1143-6983-2ED5-13CBD39C9DD9}"/>
              </a:ext>
            </a:extLst>
          </p:cNvPr>
          <p:cNvGrpSpPr/>
          <p:nvPr/>
        </p:nvGrpSpPr>
        <p:grpSpPr>
          <a:xfrm>
            <a:off x="10441347" y="5053382"/>
            <a:ext cx="923591" cy="1089161"/>
            <a:chOff x="4444301" y="5303307"/>
            <a:chExt cx="837446" cy="987573"/>
          </a:xfrm>
        </p:grpSpPr>
        <p:grpSp>
          <p:nvGrpSpPr>
            <p:cNvPr id="158" name="Google Shape;164;p2">
              <a:extLst>
                <a:ext uri="{FF2B5EF4-FFF2-40B4-BE49-F238E27FC236}">
                  <a16:creationId xmlns:a16="http://schemas.microsoft.com/office/drawing/2014/main" xmlns="" id="{11EBE4F8-BDF4-82A5-6C19-E8539C1FEA38}"/>
                </a:ext>
              </a:extLst>
            </p:cNvPr>
            <p:cNvGrpSpPr/>
            <p:nvPr/>
          </p:nvGrpSpPr>
          <p:grpSpPr>
            <a:xfrm>
              <a:off x="4447958" y="5864581"/>
              <a:ext cx="411276" cy="403725"/>
              <a:chOff x="4447958" y="5864581"/>
              <a:chExt cx="411276" cy="403725"/>
            </a:xfrm>
          </p:grpSpPr>
          <p:sp>
            <p:nvSpPr>
              <p:cNvPr id="182" name="Google Shape;165;p2">
                <a:extLst>
                  <a:ext uri="{FF2B5EF4-FFF2-40B4-BE49-F238E27FC236}">
                    <a16:creationId xmlns:a16="http://schemas.microsoft.com/office/drawing/2014/main" xmlns="" id="{487F8672-166F-464F-0DAA-B1204A6BF80B}"/>
                  </a:ext>
                </a:extLst>
              </p:cNvPr>
              <p:cNvSpPr/>
              <p:nvPr/>
            </p:nvSpPr>
            <p:spPr>
              <a:xfrm>
                <a:off x="4462272" y="5878734"/>
                <a:ext cx="382714" cy="375285"/>
              </a:xfrm>
              <a:custGeom>
                <a:avLst/>
                <a:gdLst/>
                <a:ahLst/>
                <a:cxnLst/>
                <a:rect l="l" t="t" r="r" b="b"/>
                <a:pathLst>
                  <a:path w="382714" h="375285" extrusionOk="0">
                    <a:moveTo>
                      <a:pt x="310324" y="326327"/>
                    </a:moveTo>
                    <a:lnTo>
                      <a:pt x="382714" y="232600"/>
                    </a:lnTo>
                    <a:lnTo>
                      <a:pt x="81629" y="0"/>
                    </a:lnTo>
                    <a:lnTo>
                      <a:pt x="9239" y="93726"/>
                    </a:lnTo>
                    <a:lnTo>
                      <a:pt x="0" y="252222"/>
                    </a:lnTo>
                    <a:cubicBezTo>
                      <a:pt x="53530" y="293561"/>
                      <a:pt x="106204" y="334233"/>
                      <a:pt x="159258" y="375285"/>
                    </a:cubicBezTo>
                    <a:lnTo>
                      <a:pt x="310324" y="326327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66;p2">
                <a:extLst>
                  <a:ext uri="{FF2B5EF4-FFF2-40B4-BE49-F238E27FC236}">
                    <a16:creationId xmlns:a16="http://schemas.microsoft.com/office/drawing/2014/main" xmlns="" id="{B7610E55-7E88-6C3B-1D9C-8B123EACB1B1}"/>
                  </a:ext>
                </a:extLst>
              </p:cNvPr>
              <p:cNvSpPr/>
              <p:nvPr/>
            </p:nvSpPr>
            <p:spPr>
              <a:xfrm>
                <a:off x="4447958" y="5864581"/>
                <a:ext cx="411276" cy="403725"/>
              </a:xfrm>
              <a:custGeom>
                <a:avLst/>
                <a:gdLst/>
                <a:ahLst/>
                <a:cxnLst/>
                <a:rect l="l" t="t" r="r" b="b"/>
                <a:pathLst>
                  <a:path w="411276" h="403725" extrusionOk="0">
                    <a:moveTo>
                      <a:pt x="173571" y="403726"/>
                    </a:moveTo>
                    <a:cubicBezTo>
                      <a:pt x="170428" y="403726"/>
                      <a:pt x="167380" y="402678"/>
                      <a:pt x="164808" y="400773"/>
                    </a:cubicBezTo>
                    <a:lnTo>
                      <a:pt x="5550" y="277710"/>
                    </a:lnTo>
                    <a:cubicBezTo>
                      <a:pt x="1836" y="274852"/>
                      <a:pt x="-260" y="270280"/>
                      <a:pt x="26" y="265613"/>
                    </a:cubicBezTo>
                    <a:lnTo>
                      <a:pt x="9265" y="107117"/>
                    </a:lnTo>
                    <a:cubicBezTo>
                      <a:pt x="9456" y="104260"/>
                      <a:pt x="10408" y="101497"/>
                      <a:pt x="12218" y="99211"/>
                    </a:cubicBezTo>
                    <a:lnTo>
                      <a:pt x="84608" y="5580"/>
                    </a:lnTo>
                    <a:cubicBezTo>
                      <a:pt x="89465" y="-706"/>
                      <a:pt x="98419" y="-1849"/>
                      <a:pt x="104610" y="3009"/>
                    </a:cubicBezTo>
                    <a:lnTo>
                      <a:pt x="405696" y="235609"/>
                    </a:lnTo>
                    <a:cubicBezTo>
                      <a:pt x="411982" y="240467"/>
                      <a:pt x="413125" y="249421"/>
                      <a:pt x="408267" y="255612"/>
                    </a:cubicBezTo>
                    <a:lnTo>
                      <a:pt x="335877" y="349338"/>
                    </a:lnTo>
                    <a:cubicBezTo>
                      <a:pt x="334163" y="351624"/>
                      <a:pt x="331686" y="353338"/>
                      <a:pt x="329019" y="354196"/>
                    </a:cubicBezTo>
                    <a:lnTo>
                      <a:pt x="177953" y="403154"/>
                    </a:lnTo>
                    <a:cubicBezTo>
                      <a:pt x="176619" y="403440"/>
                      <a:pt x="175095" y="403726"/>
                      <a:pt x="173571" y="403726"/>
                    </a:cubicBezTo>
                    <a:close/>
                    <a:moveTo>
                      <a:pt x="28982" y="259707"/>
                    </a:moveTo>
                    <a:lnTo>
                      <a:pt x="176333" y="373531"/>
                    </a:lnTo>
                    <a:lnTo>
                      <a:pt x="315970" y="328287"/>
                    </a:lnTo>
                    <a:lnTo>
                      <a:pt x="376930" y="249421"/>
                    </a:lnTo>
                    <a:lnTo>
                      <a:pt x="98419" y="34346"/>
                    </a:lnTo>
                    <a:lnTo>
                      <a:pt x="37459" y="113213"/>
                    </a:lnTo>
                    <a:lnTo>
                      <a:pt x="28982" y="259707"/>
                    </a:lnTo>
                    <a:close/>
                    <a:moveTo>
                      <a:pt x="324638" y="340480"/>
                    </a:moveTo>
                    <a:lnTo>
                      <a:pt x="324638" y="340480"/>
                    </a:lnTo>
                    <a:lnTo>
                      <a:pt x="324638" y="34048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" name="Google Shape;167;p2">
              <a:extLst>
                <a:ext uri="{FF2B5EF4-FFF2-40B4-BE49-F238E27FC236}">
                  <a16:creationId xmlns:a16="http://schemas.microsoft.com/office/drawing/2014/main" xmlns="" id="{345E0C1F-FDEA-965E-3C27-B903EFADB6BE}"/>
                </a:ext>
              </a:extLst>
            </p:cNvPr>
            <p:cNvGrpSpPr/>
            <p:nvPr/>
          </p:nvGrpSpPr>
          <p:grpSpPr>
            <a:xfrm>
              <a:off x="4444301" y="6116630"/>
              <a:ext cx="191552" cy="174250"/>
              <a:chOff x="4444301" y="6116630"/>
              <a:chExt cx="191552" cy="174250"/>
            </a:xfrm>
          </p:grpSpPr>
          <p:sp>
            <p:nvSpPr>
              <p:cNvPr id="180" name="Google Shape;168;p2">
                <a:extLst>
                  <a:ext uri="{FF2B5EF4-FFF2-40B4-BE49-F238E27FC236}">
                    <a16:creationId xmlns:a16="http://schemas.microsoft.com/office/drawing/2014/main" xmlns="" id="{4F9087A6-73C1-38C2-0E97-F152E7328884}"/>
                  </a:ext>
                </a:extLst>
              </p:cNvPr>
              <p:cNvSpPr/>
              <p:nvPr/>
            </p:nvSpPr>
            <p:spPr>
              <a:xfrm>
                <a:off x="4458610" y="6130956"/>
                <a:ext cx="162919" cy="145708"/>
              </a:xfrm>
              <a:custGeom>
                <a:avLst/>
                <a:gdLst/>
                <a:ahLst/>
                <a:cxnLst/>
                <a:rect l="l" t="t" r="r" b="b"/>
                <a:pathLst>
                  <a:path w="162919" h="145708" extrusionOk="0">
                    <a:moveTo>
                      <a:pt x="3662" y="0"/>
                    </a:moveTo>
                    <a:lnTo>
                      <a:pt x="137" y="60389"/>
                    </a:lnTo>
                    <a:cubicBezTo>
                      <a:pt x="-3101" y="116967"/>
                      <a:pt x="51477" y="159163"/>
                      <a:pt x="105389" y="141732"/>
                    </a:cubicBezTo>
                    <a:lnTo>
                      <a:pt x="162920" y="123063"/>
                    </a:lnTo>
                    <a:cubicBezTo>
                      <a:pt x="109866" y="82011"/>
                      <a:pt x="57192" y="41339"/>
                      <a:pt x="3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69;p2">
                <a:extLst>
                  <a:ext uri="{FF2B5EF4-FFF2-40B4-BE49-F238E27FC236}">
                    <a16:creationId xmlns:a16="http://schemas.microsoft.com/office/drawing/2014/main" xmlns="" id="{A4894BDF-3235-E98E-B8C0-1587E320F8D7}"/>
                  </a:ext>
                </a:extLst>
              </p:cNvPr>
              <p:cNvSpPr/>
              <p:nvPr/>
            </p:nvSpPr>
            <p:spPr>
              <a:xfrm>
                <a:off x="4444301" y="6116630"/>
                <a:ext cx="191552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191552" h="174250" extrusionOk="0">
                    <a:moveTo>
                      <a:pt x="94838" y="174250"/>
                    </a:moveTo>
                    <a:cubicBezTo>
                      <a:pt x="74169" y="174250"/>
                      <a:pt x="53690" y="167487"/>
                      <a:pt x="36830" y="154438"/>
                    </a:cubicBezTo>
                    <a:cubicBezTo>
                      <a:pt x="12065" y="135293"/>
                      <a:pt x="-1650" y="105194"/>
                      <a:pt x="159" y="73857"/>
                    </a:cubicBezTo>
                    <a:lnTo>
                      <a:pt x="3684" y="13468"/>
                    </a:lnTo>
                    <a:cubicBezTo>
                      <a:pt x="3969" y="8134"/>
                      <a:pt x="7208" y="3467"/>
                      <a:pt x="12065" y="1276"/>
                    </a:cubicBezTo>
                    <a:cubicBezTo>
                      <a:pt x="16923" y="-914"/>
                      <a:pt x="22543" y="-248"/>
                      <a:pt x="26734" y="2991"/>
                    </a:cubicBezTo>
                    <a:lnTo>
                      <a:pt x="185992" y="126054"/>
                    </a:lnTo>
                    <a:cubicBezTo>
                      <a:pt x="190183" y="129292"/>
                      <a:pt x="192278" y="134626"/>
                      <a:pt x="191326" y="139770"/>
                    </a:cubicBezTo>
                    <a:cubicBezTo>
                      <a:pt x="190469" y="145009"/>
                      <a:pt x="186659" y="149295"/>
                      <a:pt x="181706" y="150914"/>
                    </a:cubicBezTo>
                    <a:lnTo>
                      <a:pt x="124175" y="169583"/>
                    </a:lnTo>
                    <a:cubicBezTo>
                      <a:pt x="114554" y="172726"/>
                      <a:pt x="104648" y="174250"/>
                      <a:pt x="94838" y="174250"/>
                    </a:cubicBezTo>
                    <a:close/>
                    <a:moveTo>
                      <a:pt x="30639" y="42139"/>
                    </a:moveTo>
                    <a:lnTo>
                      <a:pt x="28734" y="75476"/>
                    </a:lnTo>
                    <a:cubicBezTo>
                      <a:pt x="27496" y="97669"/>
                      <a:pt x="36830" y="118148"/>
                      <a:pt x="54356" y="131769"/>
                    </a:cubicBezTo>
                    <a:cubicBezTo>
                      <a:pt x="71978" y="145389"/>
                      <a:pt x="94171" y="149200"/>
                      <a:pt x="115317" y="142341"/>
                    </a:cubicBezTo>
                    <a:lnTo>
                      <a:pt x="147130" y="132055"/>
                    </a:lnTo>
                    <a:lnTo>
                      <a:pt x="30639" y="421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70;p2">
              <a:extLst>
                <a:ext uri="{FF2B5EF4-FFF2-40B4-BE49-F238E27FC236}">
                  <a16:creationId xmlns:a16="http://schemas.microsoft.com/office/drawing/2014/main" xmlns="" id="{F0C9E339-D25F-C2E5-3599-7BB35C24C7AD}"/>
                </a:ext>
              </a:extLst>
            </p:cNvPr>
            <p:cNvGrpSpPr/>
            <p:nvPr/>
          </p:nvGrpSpPr>
          <p:grpSpPr>
            <a:xfrm>
              <a:off x="4462311" y="5636933"/>
              <a:ext cx="572525" cy="575651"/>
              <a:chOff x="4462311" y="5636933"/>
              <a:chExt cx="572525" cy="575651"/>
            </a:xfrm>
          </p:grpSpPr>
          <p:sp>
            <p:nvSpPr>
              <p:cNvPr id="178" name="Google Shape;171;p2">
                <a:extLst>
                  <a:ext uri="{FF2B5EF4-FFF2-40B4-BE49-F238E27FC236}">
                    <a16:creationId xmlns:a16="http://schemas.microsoft.com/office/drawing/2014/main" xmlns="" id="{84B9E3F3-2DE4-9564-E1E9-885BC9A7533B}"/>
                  </a:ext>
                </a:extLst>
              </p:cNvPr>
              <p:cNvSpPr/>
              <p:nvPr/>
            </p:nvSpPr>
            <p:spPr>
              <a:xfrm>
                <a:off x="4476654" y="5651277"/>
                <a:ext cx="544067" cy="547116"/>
              </a:xfrm>
              <a:custGeom>
                <a:avLst/>
                <a:gdLst/>
                <a:ahLst/>
                <a:cxnLst/>
                <a:rect l="l" t="t" r="r" b="b"/>
                <a:pathLst>
                  <a:path w="544067" h="547116" extrusionOk="0">
                    <a:moveTo>
                      <a:pt x="544068" y="232600"/>
                    </a:moveTo>
                    <a:lnTo>
                      <a:pt x="301180" y="547116"/>
                    </a:lnTo>
                    <a:lnTo>
                      <a:pt x="297847" y="544544"/>
                    </a:lnTo>
                    <a:cubicBezTo>
                      <a:pt x="272987" y="525399"/>
                      <a:pt x="306610" y="481870"/>
                      <a:pt x="281845" y="462725"/>
                    </a:cubicBezTo>
                    <a:cubicBezTo>
                      <a:pt x="256985" y="443579"/>
                      <a:pt x="223457" y="487013"/>
                      <a:pt x="198596" y="467868"/>
                    </a:cubicBezTo>
                    <a:cubicBezTo>
                      <a:pt x="173736" y="448723"/>
                      <a:pt x="207359" y="405193"/>
                      <a:pt x="182594" y="386049"/>
                    </a:cubicBezTo>
                    <a:cubicBezTo>
                      <a:pt x="157734" y="366903"/>
                      <a:pt x="124206" y="410337"/>
                      <a:pt x="99346" y="391192"/>
                    </a:cubicBezTo>
                    <a:cubicBezTo>
                      <a:pt x="74486" y="372046"/>
                      <a:pt x="108109" y="328517"/>
                      <a:pt x="83249" y="309372"/>
                    </a:cubicBezTo>
                    <a:cubicBezTo>
                      <a:pt x="58388" y="290227"/>
                      <a:pt x="24860" y="333661"/>
                      <a:pt x="0" y="314516"/>
                    </a:cubicBezTo>
                    <a:lnTo>
                      <a:pt x="242888" y="0"/>
                    </a:lnTo>
                    <a:lnTo>
                      <a:pt x="544068" y="23260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2;p2">
                <a:extLst>
                  <a:ext uri="{FF2B5EF4-FFF2-40B4-BE49-F238E27FC236}">
                    <a16:creationId xmlns:a16="http://schemas.microsoft.com/office/drawing/2014/main" xmlns="" id="{96E35562-677D-D87A-3D96-5BC1886518AD}"/>
                  </a:ext>
                </a:extLst>
              </p:cNvPr>
              <p:cNvSpPr/>
              <p:nvPr/>
            </p:nvSpPr>
            <p:spPr>
              <a:xfrm>
                <a:off x="4462311" y="5636933"/>
                <a:ext cx="572525" cy="575651"/>
              </a:xfrm>
              <a:custGeom>
                <a:avLst/>
                <a:gdLst/>
                <a:ahLst/>
                <a:cxnLst/>
                <a:rect l="l" t="t" r="r" b="b"/>
                <a:pathLst>
                  <a:path w="572525" h="575651" extrusionOk="0">
                    <a:moveTo>
                      <a:pt x="315429" y="575652"/>
                    </a:moveTo>
                    <a:cubicBezTo>
                      <a:pt x="312381" y="575652"/>
                      <a:pt x="309333" y="574700"/>
                      <a:pt x="306666" y="572699"/>
                    </a:cubicBezTo>
                    <a:lnTo>
                      <a:pt x="303332" y="570127"/>
                    </a:lnTo>
                    <a:cubicBezTo>
                      <a:pt x="284282" y="555459"/>
                      <a:pt x="287521" y="532599"/>
                      <a:pt x="289902" y="515835"/>
                    </a:cubicBezTo>
                    <a:cubicBezTo>
                      <a:pt x="292092" y="500119"/>
                      <a:pt x="292569" y="492308"/>
                      <a:pt x="287330" y="488308"/>
                    </a:cubicBezTo>
                    <a:cubicBezTo>
                      <a:pt x="282091" y="484212"/>
                      <a:pt x="274567" y="486689"/>
                      <a:pt x="259898" y="492784"/>
                    </a:cubicBezTo>
                    <a:cubicBezTo>
                      <a:pt x="244372" y="499261"/>
                      <a:pt x="223036" y="508120"/>
                      <a:pt x="204082" y="493451"/>
                    </a:cubicBezTo>
                    <a:cubicBezTo>
                      <a:pt x="185127" y="478783"/>
                      <a:pt x="188270" y="455923"/>
                      <a:pt x="190651" y="439158"/>
                    </a:cubicBezTo>
                    <a:cubicBezTo>
                      <a:pt x="192842" y="423443"/>
                      <a:pt x="193318" y="415632"/>
                      <a:pt x="188080" y="411632"/>
                    </a:cubicBezTo>
                    <a:cubicBezTo>
                      <a:pt x="182841" y="407536"/>
                      <a:pt x="175316" y="410012"/>
                      <a:pt x="160648" y="416108"/>
                    </a:cubicBezTo>
                    <a:cubicBezTo>
                      <a:pt x="145122" y="422585"/>
                      <a:pt x="123786" y="431443"/>
                      <a:pt x="104831" y="416775"/>
                    </a:cubicBezTo>
                    <a:cubicBezTo>
                      <a:pt x="85876" y="402107"/>
                      <a:pt x="89019" y="379246"/>
                      <a:pt x="91401" y="362578"/>
                    </a:cubicBezTo>
                    <a:cubicBezTo>
                      <a:pt x="93592" y="346861"/>
                      <a:pt x="94068" y="339051"/>
                      <a:pt x="88829" y="334955"/>
                    </a:cubicBezTo>
                    <a:cubicBezTo>
                      <a:pt x="83590" y="330859"/>
                      <a:pt x="76066" y="333336"/>
                      <a:pt x="61397" y="339432"/>
                    </a:cubicBezTo>
                    <a:cubicBezTo>
                      <a:pt x="45871" y="345909"/>
                      <a:pt x="24535" y="354767"/>
                      <a:pt x="5581" y="340099"/>
                    </a:cubicBezTo>
                    <a:cubicBezTo>
                      <a:pt x="-706" y="335241"/>
                      <a:pt x="-1849" y="326287"/>
                      <a:pt x="3009" y="320096"/>
                    </a:cubicBezTo>
                    <a:lnTo>
                      <a:pt x="245896" y="5581"/>
                    </a:lnTo>
                    <a:cubicBezTo>
                      <a:pt x="250754" y="-706"/>
                      <a:pt x="259708" y="-1849"/>
                      <a:pt x="265899" y="3009"/>
                    </a:cubicBezTo>
                    <a:lnTo>
                      <a:pt x="566984" y="235609"/>
                    </a:lnTo>
                    <a:cubicBezTo>
                      <a:pt x="569937" y="237896"/>
                      <a:pt x="571937" y="241325"/>
                      <a:pt x="572413" y="245134"/>
                    </a:cubicBezTo>
                    <a:cubicBezTo>
                      <a:pt x="572890" y="248849"/>
                      <a:pt x="571842" y="252659"/>
                      <a:pt x="569556" y="255707"/>
                    </a:cubicBezTo>
                    <a:lnTo>
                      <a:pt x="326668" y="570223"/>
                    </a:lnTo>
                    <a:cubicBezTo>
                      <a:pt x="323906" y="573747"/>
                      <a:pt x="319715" y="575652"/>
                      <a:pt x="315429" y="575652"/>
                    </a:cubicBezTo>
                    <a:close/>
                    <a:moveTo>
                      <a:pt x="281520" y="457732"/>
                    </a:moveTo>
                    <a:cubicBezTo>
                      <a:pt x="289330" y="457732"/>
                      <a:pt x="297236" y="459828"/>
                      <a:pt x="304856" y="465638"/>
                    </a:cubicBezTo>
                    <a:cubicBezTo>
                      <a:pt x="323811" y="480307"/>
                      <a:pt x="320572" y="503071"/>
                      <a:pt x="318286" y="519740"/>
                    </a:cubicBezTo>
                    <a:cubicBezTo>
                      <a:pt x="317334" y="526693"/>
                      <a:pt x="316667" y="532123"/>
                      <a:pt x="316762" y="536314"/>
                    </a:cubicBezTo>
                    <a:lnTo>
                      <a:pt x="538314" y="249516"/>
                    </a:lnTo>
                    <a:lnTo>
                      <a:pt x="259803" y="34441"/>
                    </a:lnTo>
                    <a:lnTo>
                      <a:pt x="41871" y="316572"/>
                    </a:lnTo>
                    <a:cubicBezTo>
                      <a:pt x="44442" y="315619"/>
                      <a:pt x="47205" y="314477"/>
                      <a:pt x="50443" y="313143"/>
                    </a:cubicBezTo>
                    <a:cubicBezTo>
                      <a:pt x="65969" y="306666"/>
                      <a:pt x="87305" y="297808"/>
                      <a:pt x="106260" y="312476"/>
                    </a:cubicBezTo>
                    <a:cubicBezTo>
                      <a:pt x="125215" y="327145"/>
                      <a:pt x="122071" y="350005"/>
                      <a:pt x="119690" y="366673"/>
                    </a:cubicBezTo>
                    <a:cubicBezTo>
                      <a:pt x="117499" y="382390"/>
                      <a:pt x="117023" y="390200"/>
                      <a:pt x="122357" y="394296"/>
                    </a:cubicBezTo>
                    <a:cubicBezTo>
                      <a:pt x="127596" y="398392"/>
                      <a:pt x="135121" y="395915"/>
                      <a:pt x="149789" y="389819"/>
                    </a:cubicBezTo>
                    <a:cubicBezTo>
                      <a:pt x="165315" y="383342"/>
                      <a:pt x="186651" y="374484"/>
                      <a:pt x="205606" y="389152"/>
                    </a:cubicBezTo>
                    <a:cubicBezTo>
                      <a:pt x="224560" y="403821"/>
                      <a:pt x="221322" y="426586"/>
                      <a:pt x="219036" y="443255"/>
                    </a:cubicBezTo>
                    <a:cubicBezTo>
                      <a:pt x="216845" y="458971"/>
                      <a:pt x="216369" y="466877"/>
                      <a:pt x="221608" y="470877"/>
                    </a:cubicBezTo>
                    <a:cubicBezTo>
                      <a:pt x="226846" y="474973"/>
                      <a:pt x="234371" y="472496"/>
                      <a:pt x="249040" y="466400"/>
                    </a:cubicBezTo>
                    <a:cubicBezTo>
                      <a:pt x="258374" y="462495"/>
                      <a:pt x="269804" y="457732"/>
                      <a:pt x="281520" y="4577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73;p2">
              <a:extLst>
                <a:ext uri="{FF2B5EF4-FFF2-40B4-BE49-F238E27FC236}">
                  <a16:creationId xmlns:a16="http://schemas.microsoft.com/office/drawing/2014/main" xmlns="" id="{1D22EA48-7E89-BD75-46A8-CCF917A26035}"/>
                </a:ext>
              </a:extLst>
            </p:cNvPr>
            <p:cNvGrpSpPr/>
            <p:nvPr/>
          </p:nvGrpSpPr>
          <p:grpSpPr>
            <a:xfrm>
              <a:off x="4751814" y="5483009"/>
              <a:ext cx="402028" cy="354862"/>
              <a:chOff x="4751814" y="5483009"/>
              <a:chExt cx="402028" cy="354862"/>
            </a:xfrm>
          </p:grpSpPr>
          <p:sp>
            <p:nvSpPr>
              <p:cNvPr id="176" name="Google Shape;174;p2">
                <a:extLst>
                  <a:ext uri="{FF2B5EF4-FFF2-40B4-BE49-F238E27FC236}">
                    <a16:creationId xmlns:a16="http://schemas.microsoft.com/office/drawing/2014/main" xmlns="" id="{50318E5B-2680-A17F-E574-23BC5CEF0066}"/>
                  </a:ext>
                </a:extLst>
              </p:cNvPr>
              <p:cNvSpPr/>
              <p:nvPr/>
            </p:nvSpPr>
            <p:spPr>
              <a:xfrm rot="-3138037">
                <a:off x="4893835" y="5470086"/>
                <a:ext cx="118585" cy="381135"/>
              </a:xfrm>
              <a:custGeom>
                <a:avLst/>
                <a:gdLst/>
                <a:ahLst/>
                <a:cxnLst/>
                <a:rect l="l" t="t" r="r" b="b"/>
                <a:pathLst>
                  <a:path w="118395" h="380524" extrusionOk="0">
                    <a:moveTo>
                      <a:pt x="0" y="0"/>
                    </a:moveTo>
                    <a:lnTo>
                      <a:pt x="118396" y="0"/>
                    </a:lnTo>
                    <a:lnTo>
                      <a:pt x="118396" y="380524"/>
                    </a:lnTo>
                    <a:lnTo>
                      <a:pt x="0" y="38052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5;p2">
                <a:extLst>
                  <a:ext uri="{FF2B5EF4-FFF2-40B4-BE49-F238E27FC236}">
                    <a16:creationId xmlns:a16="http://schemas.microsoft.com/office/drawing/2014/main" xmlns="" id="{90DF369C-F2CD-359F-EE6D-74FF171421C2}"/>
                  </a:ext>
                </a:extLst>
              </p:cNvPr>
              <p:cNvSpPr/>
              <p:nvPr/>
            </p:nvSpPr>
            <p:spPr>
              <a:xfrm>
                <a:off x="4751814" y="5483009"/>
                <a:ext cx="402028" cy="354862"/>
              </a:xfrm>
              <a:custGeom>
                <a:avLst/>
                <a:gdLst/>
                <a:ahLst/>
                <a:cxnLst/>
                <a:rect l="l" t="t" r="r" b="b"/>
                <a:pathLst>
                  <a:path w="402028" h="354862" extrusionOk="0">
                    <a:moveTo>
                      <a:pt x="315390" y="354862"/>
                    </a:moveTo>
                    <a:cubicBezTo>
                      <a:pt x="312342" y="354862"/>
                      <a:pt x="309294" y="353910"/>
                      <a:pt x="306627" y="351910"/>
                    </a:cubicBezTo>
                    <a:lnTo>
                      <a:pt x="5542" y="119309"/>
                    </a:lnTo>
                    <a:cubicBezTo>
                      <a:pt x="2589" y="117023"/>
                      <a:pt x="589" y="113594"/>
                      <a:pt x="113" y="109784"/>
                    </a:cubicBezTo>
                    <a:cubicBezTo>
                      <a:pt x="-364" y="106069"/>
                      <a:pt x="684" y="102259"/>
                      <a:pt x="2970" y="99211"/>
                    </a:cubicBezTo>
                    <a:lnTo>
                      <a:pt x="75360" y="5580"/>
                    </a:lnTo>
                    <a:cubicBezTo>
                      <a:pt x="80218" y="-706"/>
                      <a:pt x="89171" y="-1849"/>
                      <a:pt x="95363" y="3009"/>
                    </a:cubicBezTo>
                    <a:lnTo>
                      <a:pt x="396448" y="235609"/>
                    </a:lnTo>
                    <a:cubicBezTo>
                      <a:pt x="402734" y="240467"/>
                      <a:pt x="403878" y="249421"/>
                      <a:pt x="399020" y="255612"/>
                    </a:cubicBezTo>
                    <a:lnTo>
                      <a:pt x="326630" y="349242"/>
                    </a:lnTo>
                    <a:cubicBezTo>
                      <a:pt x="323867" y="352957"/>
                      <a:pt x="319676" y="354862"/>
                      <a:pt x="315390" y="354862"/>
                    </a:cubicBezTo>
                    <a:close/>
                    <a:moveTo>
                      <a:pt x="34308" y="105403"/>
                    </a:moveTo>
                    <a:lnTo>
                      <a:pt x="312818" y="320477"/>
                    </a:lnTo>
                    <a:lnTo>
                      <a:pt x="367682" y="249421"/>
                    </a:lnTo>
                    <a:lnTo>
                      <a:pt x="89171" y="34251"/>
                    </a:lnTo>
                    <a:lnTo>
                      <a:pt x="34308" y="10540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" name="Google Shape;176;p2">
              <a:extLst>
                <a:ext uri="{FF2B5EF4-FFF2-40B4-BE49-F238E27FC236}">
                  <a16:creationId xmlns:a16="http://schemas.microsoft.com/office/drawing/2014/main" xmlns="" id="{4E218607-E21C-7A2D-D269-AB0D4ECBCFC8}"/>
                </a:ext>
              </a:extLst>
            </p:cNvPr>
            <p:cNvGrpSpPr/>
            <p:nvPr/>
          </p:nvGrpSpPr>
          <p:grpSpPr>
            <a:xfrm>
              <a:off x="4865542" y="5303307"/>
              <a:ext cx="416205" cy="387402"/>
              <a:chOff x="4865542" y="5303307"/>
              <a:chExt cx="416205" cy="387402"/>
            </a:xfrm>
          </p:grpSpPr>
          <p:sp>
            <p:nvSpPr>
              <p:cNvPr id="174" name="Google Shape;177;p2">
                <a:extLst>
                  <a:ext uri="{FF2B5EF4-FFF2-40B4-BE49-F238E27FC236}">
                    <a16:creationId xmlns:a16="http://schemas.microsoft.com/office/drawing/2014/main" xmlns="" id="{7DBE0CB3-AB54-B601-67EC-27A8E80F6B7C}"/>
                  </a:ext>
                </a:extLst>
              </p:cNvPr>
              <p:cNvSpPr/>
              <p:nvPr/>
            </p:nvSpPr>
            <p:spPr>
              <a:xfrm>
                <a:off x="4879848" y="5317553"/>
                <a:ext cx="387730" cy="358870"/>
              </a:xfrm>
              <a:custGeom>
                <a:avLst/>
                <a:gdLst/>
                <a:ahLst/>
                <a:cxnLst/>
                <a:rect l="l" t="t" r="r" b="b"/>
                <a:pathLst>
                  <a:path w="387730" h="358870" extrusionOk="0">
                    <a:moveTo>
                      <a:pt x="301085" y="358870"/>
                    </a:moveTo>
                    <a:lnTo>
                      <a:pt x="0" y="126270"/>
                    </a:lnTo>
                    <a:lnTo>
                      <a:pt x="61913" y="46069"/>
                    </a:lnTo>
                    <a:cubicBezTo>
                      <a:pt x="101917" y="-5747"/>
                      <a:pt x="176308" y="-15272"/>
                      <a:pt x="228124" y="24733"/>
                    </a:cubicBezTo>
                    <a:lnTo>
                      <a:pt x="341662" y="112459"/>
                    </a:lnTo>
                    <a:cubicBezTo>
                      <a:pt x="393478" y="152464"/>
                      <a:pt x="403003" y="226854"/>
                      <a:pt x="362998" y="278670"/>
                    </a:cubicBezTo>
                    <a:lnTo>
                      <a:pt x="301085" y="35887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8;p2">
                <a:extLst>
                  <a:ext uri="{FF2B5EF4-FFF2-40B4-BE49-F238E27FC236}">
                    <a16:creationId xmlns:a16="http://schemas.microsoft.com/office/drawing/2014/main" xmlns="" id="{9CCCA6EA-DD29-EA1C-D102-BDEE8314FECC}"/>
                  </a:ext>
                </a:extLst>
              </p:cNvPr>
              <p:cNvSpPr/>
              <p:nvPr/>
            </p:nvSpPr>
            <p:spPr>
              <a:xfrm>
                <a:off x="4865542" y="5303307"/>
                <a:ext cx="416205" cy="387402"/>
              </a:xfrm>
              <a:custGeom>
                <a:avLst/>
                <a:gdLst/>
                <a:ahLst/>
                <a:cxnLst/>
                <a:rect l="l" t="t" r="r" b="b"/>
                <a:pathLst>
                  <a:path w="416205" h="387402" extrusionOk="0">
                    <a:moveTo>
                      <a:pt x="315390" y="387403"/>
                    </a:moveTo>
                    <a:cubicBezTo>
                      <a:pt x="312247" y="387403"/>
                      <a:pt x="309199" y="386355"/>
                      <a:pt x="306627" y="384450"/>
                    </a:cubicBezTo>
                    <a:lnTo>
                      <a:pt x="5542" y="151849"/>
                    </a:lnTo>
                    <a:cubicBezTo>
                      <a:pt x="2589" y="149563"/>
                      <a:pt x="589" y="146135"/>
                      <a:pt x="113" y="142324"/>
                    </a:cubicBezTo>
                    <a:cubicBezTo>
                      <a:pt x="-363" y="138515"/>
                      <a:pt x="684" y="134800"/>
                      <a:pt x="2970" y="131752"/>
                    </a:cubicBezTo>
                    <a:lnTo>
                      <a:pt x="64883" y="51551"/>
                    </a:lnTo>
                    <a:cubicBezTo>
                      <a:pt x="109650" y="-6361"/>
                      <a:pt x="193185" y="-17124"/>
                      <a:pt x="251096" y="27644"/>
                    </a:cubicBezTo>
                    <a:lnTo>
                      <a:pt x="364634" y="115369"/>
                    </a:lnTo>
                    <a:cubicBezTo>
                      <a:pt x="392733" y="137086"/>
                      <a:pt x="410640" y="168328"/>
                      <a:pt x="415117" y="203571"/>
                    </a:cubicBezTo>
                    <a:cubicBezTo>
                      <a:pt x="419594" y="238718"/>
                      <a:pt x="410164" y="273579"/>
                      <a:pt x="388542" y="301678"/>
                    </a:cubicBezTo>
                    <a:lnTo>
                      <a:pt x="326630" y="381878"/>
                    </a:lnTo>
                    <a:cubicBezTo>
                      <a:pt x="324344" y="384831"/>
                      <a:pt x="320915" y="386832"/>
                      <a:pt x="317105" y="387308"/>
                    </a:cubicBezTo>
                    <a:cubicBezTo>
                      <a:pt x="316629" y="387308"/>
                      <a:pt x="315962" y="387403"/>
                      <a:pt x="315390" y="387403"/>
                    </a:cubicBezTo>
                    <a:close/>
                    <a:moveTo>
                      <a:pt x="34308" y="137943"/>
                    </a:moveTo>
                    <a:lnTo>
                      <a:pt x="312818" y="353113"/>
                    </a:lnTo>
                    <a:lnTo>
                      <a:pt x="366063" y="284247"/>
                    </a:lnTo>
                    <a:cubicBezTo>
                      <a:pt x="383113" y="262244"/>
                      <a:pt x="390543" y="234908"/>
                      <a:pt x="386923" y="207285"/>
                    </a:cubicBezTo>
                    <a:cubicBezTo>
                      <a:pt x="383304" y="179663"/>
                      <a:pt x="369302" y="155088"/>
                      <a:pt x="347299" y="138134"/>
                    </a:cubicBezTo>
                    <a:lnTo>
                      <a:pt x="233761" y="50408"/>
                    </a:lnTo>
                    <a:cubicBezTo>
                      <a:pt x="188231" y="15261"/>
                      <a:pt x="122700" y="23739"/>
                      <a:pt x="87647" y="69172"/>
                    </a:cubicBezTo>
                    <a:lnTo>
                      <a:pt x="34308" y="13794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" name="Google Shape;179;p2">
              <a:extLst>
                <a:ext uri="{FF2B5EF4-FFF2-40B4-BE49-F238E27FC236}">
                  <a16:creationId xmlns:a16="http://schemas.microsoft.com/office/drawing/2014/main" xmlns="" id="{C912ABDF-3063-B8D5-05A5-4DF39D9E24AF}"/>
                </a:ext>
              </a:extLst>
            </p:cNvPr>
            <p:cNvGrpSpPr/>
            <p:nvPr/>
          </p:nvGrpSpPr>
          <p:grpSpPr>
            <a:xfrm>
              <a:off x="4804248" y="5401592"/>
              <a:ext cx="421233" cy="357222"/>
              <a:chOff x="4804248" y="5401592"/>
              <a:chExt cx="421233" cy="357222"/>
            </a:xfrm>
          </p:grpSpPr>
          <p:sp>
            <p:nvSpPr>
              <p:cNvPr id="172" name="Google Shape;180;p2">
                <a:extLst>
                  <a:ext uri="{FF2B5EF4-FFF2-40B4-BE49-F238E27FC236}">
                    <a16:creationId xmlns:a16="http://schemas.microsoft.com/office/drawing/2014/main" xmlns="" id="{657F43C5-EFCA-D77A-7391-D1E198C05EBC}"/>
                  </a:ext>
                </a:extLst>
              </p:cNvPr>
              <p:cNvSpPr/>
              <p:nvPr/>
            </p:nvSpPr>
            <p:spPr>
              <a:xfrm>
                <a:off x="4818528" y="5415840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8"/>
                      <a:pt x="7885" y="34745"/>
                    </a:cubicBezTo>
                    <a:lnTo>
                      <a:pt x="23315" y="14743"/>
                    </a:lnTo>
                    <a:cubicBezTo>
                      <a:pt x="36079" y="-1831"/>
                      <a:pt x="60177" y="-4879"/>
                      <a:pt x="76750" y="7884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500" y="330496"/>
                      <a:pt x="332402" y="333544"/>
                      <a:pt x="315828" y="320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81;p2">
                <a:extLst>
                  <a:ext uri="{FF2B5EF4-FFF2-40B4-BE49-F238E27FC236}">
                    <a16:creationId xmlns:a16="http://schemas.microsoft.com/office/drawing/2014/main" xmlns="" id="{1A3D2690-85F1-EA10-9CD6-C8EAF0537E3A}"/>
                  </a:ext>
                </a:extLst>
              </p:cNvPr>
              <p:cNvSpPr/>
              <p:nvPr/>
            </p:nvSpPr>
            <p:spPr>
              <a:xfrm>
                <a:off x="4804248" y="5401592"/>
                <a:ext cx="421233" cy="357222"/>
              </a:xfrm>
              <a:custGeom>
                <a:avLst/>
                <a:gdLst/>
                <a:ahLst/>
                <a:cxnLst/>
                <a:rect l="l" t="t" r="r" b="b"/>
                <a:pathLst>
                  <a:path w="421233" h="357222" extrusionOk="0">
                    <a:moveTo>
                      <a:pt x="353253" y="357222"/>
                    </a:moveTo>
                    <a:cubicBezTo>
                      <a:pt x="341729" y="357222"/>
                      <a:pt x="330584" y="353412"/>
                      <a:pt x="321440" y="346364"/>
                    </a:cubicBezTo>
                    <a:lnTo>
                      <a:pt x="20355" y="113763"/>
                    </a:lnTo>
                    <a:cubicBezTo>
                      <a:pt x="9306" y="105191"/>
                      <a:pt x="2257" y="92903"/>
                      <a:pt x="448" y="78997"/>
                    </a:cubicBezTo>
                    <a:cubicBezTo>
                      <a:pt x="-1362" y="65091"/>
                      <a:pt x="2353" y="51374"/>
                      <a:pt x="10925" y="40326"/>
                    </a:cubicBezTo>
                    <a:lnTo>
                      <a:pt x="26356" y="20323"/>
                    </a:lnTo>
                    <a:cubicBezTo>
                      <a:pt x="44072" y="-2537"/>
                      <a:pt x="76933" y="-6728"/>
                      <a:pt x="99793" y="10893"/>
                    </a:cubicBezTo>
                    <a:lnTo>
                      <a:pt x="400878" y="243494"/>
                    </a:lnTo>
                    <a:cubicBezTo>
                      <a:pt x="411928" y="252066"/>
                      <a:pt x="418976" y="264353"/>
                      <a:pt x="420786" y="278260"/>
                    </a:cubicBezTo>
                    <a:cubicBezTo>
                      <a:pt x="422596" y="292167"/>
                      <a:pt x="418881" y="305883"/>
                      <a:pt x="410309" y="316932"/>
                    </a:cubicBezTo>
                    <a:lnTo>
                      <a:pt x="394878" y="336934"/>
                    </a:lnTo>
                    <a:cubicBezTo>
                      <a:pt x="386305" y="347983"/>
                      <a:pt x="374018" y="355032"/>
                      <a:pt x="360112" y="356841"/>
                    </a:cubicBezTo>
                    <a:cubicBezTo>
                      <a:pt x="357826" y="357032"/>
                      <a:pt x="355540" y="357222"/>
                      <a:pt x="353253" y="357222"/>
                    </a:cubicBezTo>
                    <a:close/>
                    <a:moveTo>
                      <a:pt x="67885" y="28515"/>
                    </a:moveTo>
                    <a:cubicBezTo>
                      <a:pt x="60741" y="28515"/>
                      <a:pt x="53692" y="31658"/>
                      <a:pt x="49025" y="37754"/>
                    </a:cubicBezTo>
                    <a:lnTo>
                      <a:pt x="33595" y="57756"/>
                    </a:lnTo>
                    <a:cubicBezTo>
                      <a:pt x="29689" y="62709"/>
                      <a:pt x="28070" y="68996"/>
                      <a:pt x="28832" y="75282"/>
                    </a:cubicBezTo>
                    <a:cubicBezTo>
                      <a:pt x="29689" y="81664"/>
                      <a:pt x="32833" y="87189"/>
                      <a:pt x="37881" y="91094"/>
                    </a:cubicBezTo>
                    <a:lnTo>
                      <a:pt x="338966" y="323694"/>
                    </a:lnTo>
                    <a:lnTo>
                      <a:pt x="338966" y="323694"/>
                    </a:lnTo>
                    <a:cubicBezTo>
                      <a:pt x="344014" y="327599"/>
                      <a:pt x="350206" y="329219"/>
                      <a:pt x="356492" y="328457"/>
                    </a:cubicBezTo>
                    <a:cubicBezTo>
                      <a:pt x="362874" y="327599"/>
                      <a:pt x="368398" y="324456"/>
                      <a:pt x="372303" y="319408"/>
                    </a:cubicBezTo>
                    <a:lnTo>
                      <a:pt x="387734" y="299406"/>
                    </a:lnTo>
                    <a:cubicBezTo>
                      <a:pt x="391639" y="294453"/>
                      <a:pt x="393259" y="288166"/>
                      <a:pt x="392497" y="281880"/>
                    </a:cubicBezTo>
                    <a:cubicBezTo>
                      <a:pt x="391639" y="275593"/>
                      <a:pt x="388496" y="269973"/>
                      <a:pt x="383448" y="266068"/>
                    </a:cubicBezTo>
                    <a:lnTo>
                      <a:pt x="82363" y="33467"/>
                    </a:lnTo>
                    <a:cubicBezTo>
                      <a:pt x="78076" y="30134"/>
                      <a:pt x="72933" y="28515"/>
                      <a:pt x="67885" y="285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" name="Google Shape;182;p2">
              <a:extLst>
                <a:ext uri="{FF2B5EF4-FFF2-40B4-BE49-F238E27FC236}">
                  <a16:creationId xmlns:a16="http://schemas.microsoft.com/office/drawing/2014/main" xmlns="" id="{63059708-9BAC-D485-2287-E7460C626401}"/>
                </a:ext>
              </a:extLst>
            </p:cNvPr>
            <p:cNvGrpSpPr/>
            <p:nvPr/>
          </p:nvGrpSpPr>
          <p:grpSpPr>
            <a:xfrm>
              <a:off x="4680264" y="5562151"/>
              <a:ext cx="421201" cy="357254"/>
              <a:chOff x="4680264" y="5562151"/>
              <a:chExt cx="421201" cy="357254"/>
            </a:xfrm>
          </p:grpSpPr>
          <p:sp>
            <p:nvSpPr>
              <p:cNvPr id="170" name="Google Shape;183;p2">
                <a:extLst>
                  <a:ext uri="{FF2B5EF4-FFF2-40B4-BE49-F238E27FC236}">
                    <a16:creationId xmlns:a16="http://schemas.microsoft.com/office/drawing/2014/main" xmlns="" id="{32526EE8-9709-B848-0CDB-F48DC1EB0C49}"/>
                  </a:ext>
                </a:extLst>
              </p:cNvPr>
              <p:cNvSpPr/>
              <p:nvPr/>
            </p:nvSpPr>
            <p:spPr>
              <a:xfrm>
                <a:off x="4694512" y="5576431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9"/>
                      <a:pt x="7885" y="34745"/>
                    </a:cubicBezTo>
                    <a:lnTo>
                      <a:pt x="23315" y="14743"/>
                    </a:lnTo>
                    <a:cubicBezTo>
                      <a:pt x="36078" y="-1831"/>
                      <a:pt x="60177" y="-4879"/>
                      <a:pt x="76750" y="7885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404" y="330497"/>
                      <a:pt x="332401" y="333544"/>
                      <a:pt x="315828" y="320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84;p2">
                <a:extLst>
                  <a:ext uri="{FF2B5EF4-FFF2-40B4-BE49-F238E27FC236}">
                    <a16:creationId xmlns:a16="http://schemas.microsoft.com/office/drawing/2014/main" xmlns="" id="{723E9437-4AA7-33FE-29D0-352AA0D0CC1A}"/>
                  </a:ext>
                </a:extLst>
              </p:cNvPr>
              <p:cNvSpPr/>
              <p:nvPr/>
            </p:nvSpPr>
            <p:spPr>
              <a:xfrm>
                <a:off x="4680264" y="5562151"/>
                <a:ext cx="421201" cy="357254"/>
              </a:xfrm>
              <a:custGeom>
                <a:avLst/>
                <a:gdLst/>
                <a:ahLst/>
                <a:cxnLst/>
                <a:rect l="l" t="t" r="r" b="b"/>
                <a:pathLst>
                  <a:path w="421201" h="357254" extrusionOk="0">
                    <a:moveTo>
                      <a:pt x="353317" y="357254"/>
                    </a:moveTo>
                    <a:cubicBezTo>
                      <a:pt x="342173" y="357254"/>
                      <a:pt x="330838" y="353730"/>
                      <a:pt x="321408" y="346396"/>
                    </a:cubicBezTo>
                    <a:lnTo>
                      <a:pt x="321408" y="346396"/>
                    </a:lnTo>
                    <a:lnTo>
                      <a:pt x="20323" y="113795"/>
                    </a:lnTo>
                    <a:cubicBezTo>
                      <a:pt x="-2537" y="96174"/>
                      <a:pt x="-6728" y="63218"/>
                      <a:pt x="10893" y="40357"/>
                    </a:cubicBezTo>
                    <a:lnTo>
                      <a:pt x="26324" y="20355"/>
                    </a:lnTo>
                    <a:cubicBezTo>
                      <a:pt x="34896" y="9306"/>
                      <a:pt x="47184" y="2257"/>
                      <a:pt x="61090" y="448"/>
                    </a:cubicBezTo>
                    <a:cubicBezTo>
                      <a:pt x="74997" y="-1362"/>
                      <a:pt x="88713" y="2353"/>
                      <a:pt x="99762" y="10925"/>
                    </a:cubicBezTo>
                    <a:lnTo>
                      <a:pt x="400847" y="243430"/>
                    </a:lnTo>
                    <a:cubicBezTo>
                      <a:pt x="411896" y="252003"/>
                      <a:pt x="418944" y="264290"/>
                      <a:pt x="420754" y="278196"/>
                    </a:cubicBezTo>
                    <a:cubicBezTo>
                      <a:pt x="422564" y="292103"/>
                      <a:pt x="418849" y="305819"/>
                      <a:pt x="410277" y="316868"/>
                    </a:cubicBezTo>
                    <a:lnTo>
                      <a:pt x="394846" y="336871"/>
                    </a:lnTo>
                    <a:cubicBezTo>
                      <a:pt x="384464" y="350301"/>
                      <a:pt x="368938" y="357254"/>
                      <a:pt x="353317" y="357254"/>
                    </a:cubicBezTo>
                    <a:close/>
                    <a:moveTo>
                      <a:pt x="338839" y="323726"/>
                    </a:moveTo>
                    <a:cubicBezTo>
                      <a:pt x="349221" y="331727"/>
                      <a:pt x="364176" y="329822"/>
                      <a:pt x="372177" y="319440"/>
                    </a:cubicBezTo>
                    <a:lnTo>
                      <a:pt x="387607" y="299438"/>
                    </a:lnTo>
                    <a:cubicBezTo>
                      <a:pt x="391512" y="294484"/>
                      <a:pt x="393132" y="288198"/>
                      <a:pt x="392370" y="281911"/>
                    </a:cubicBezTo>
                    <a:cubicBezTo>
                      <a:pt x="391512" y="275530"/>
                      <a:pt x="388369" y="270005"/>
                      <a:pt x="383321" y="266100"/>
                    </a:cubicBezTo>
                    <a:lnTo>
                      <a:pt x="82236" y="33499"/>
                    </a:lnTo>
                    <a:cubicBezTo>
                      <a:pt x="77187" y="29594"/>
                      <a:pt x="70901" y="27975"/>
                      <a:pt x="64710" y="28737"/>
                    </a:cubicBezTo>
                    <a:cubicBezTo>
                      <a:pt x="58328" y="29594"/>
                      <a:pt x="52803" y="32738"/>
                      <a:pt x="48898" y="37785"/>
                    </a:cubicBezTo>
                    <a:lnTo>
                      <a:pt x="33468" y="57788"/>
                    </a:lnTo>
                    <a:cubicBezTo>
                      <a:pt x="25467" y="68170"/>
                      <a:pt x="27372" y="83125"/>
                      <a:pt x="37754" y="91126"/>
                    </a:cubicBezTo>
                    <a:lnTo>
                      <a:pt x="338839" y="32372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5" name="Google Shape;185;p2">
              <a:extLst>
                <a:ext uri="{FF2B5EF4-FFF2-40B4-BE49-F238E27FC236}">
                  <a16:creationId xmlns:a16="http://schemas.microsoft.com/office/drawing/2014/main" xmlns="" id="{98545A7D-2EF1-DFAF-15B8-B1C7039A0F56}"/>
                </a:ext>
              </a:extLst>
            </p:cNvPr>
            <p:cNvSpPr/>
            <p:nvPr/>
          </p:nvSpPr>
          <p:spPr>
            <a:xfrm>
              <a:off x="4464025" y="5942775"/>
              <a:ext cx="326343" cy="268571"/>
            </a:xfrm>
            <a:custGeom>
              <a:avLst/>
              <a:gdLst/>
              <a:ahLst/>
              <a:cxnLst/>
              <a:rect l="l" t="t" r="r" b="b"/>
              <a:pathLst>
                <a:path w="326343" h="268571" extrusionOk="0">
                  <a:moveTo>
                    <a:pt x="312095" y="268571"/>
                  </a:moveTo>
                  <a:cubicBezTo>
                    <a:pt x="309047" y="268571"/>
                    <a:pt x="305999" y="267619"/>
                    <a:pt x="303332" y="265618"/>
                  </a:cubicBezTo>
                  <a:cubicBezTo>
                    <a:pt x="284377" y="250950"/>
                    <a:pt x="287521" y="228090"/>
                    <a:pt x="289902" y="211421"/>
                  </a:cubicBezTo>
                  <a:cubicBezTo>
                    <a:pt x="292092" y="195705"/>
                    <a:pt x="292569" y="187895"/>
                    <a:pt x="287330" y="183894"/>
                  </a:cubicBezTo>
                  <a:cubicBezTo>
                    <a:pt x="282091" y="179798"/>
                    <a:pt x="274566" y="182275"/>
                    <a:pt x="259898" y="188371"/>
                  </a:cubicBezTo>
                  <a:cubicBezTo>
                    <a:pt x="244372" y="194848"/>
                    <a:pt x="223036" y="203706"/>
                    <a:pt x="204082" y="189038"/>
                  </a:cubicBezTo>
                  <a:cubicBezTo>
                    <a:pt x="185127" y="174369"/>
                    <a:pt x="188270" y="151509"/>
                    <a:pt x="190651" y="134745"/>
                  </a:cubicBezTo>
                  <a:cubicBezTo>
                    <a:pt x="192842" y="119029"/>
                    <a:pt x="193318" y="111219"/>
                    <a:pt x="188080" y="107218"/>
                  </a:cubicBezTo>
                  <a:cubicBezTo>
                    <a:pt x="182841" y="103122"/>
                    <a:pt x="175316" y="105599"/>
                    <a:pt x="160648" y="111695"/>
                  </a:cubicBezTo>
                  <a:cubicBezTo>
                    <a:pt x="145122" y="118172"/>
                    <a:pt x="123786" y="127030"/>
                    <a:pt x="104831" y="112362"/>
                  </a:cubicBezTo>
                  <a:cubicBezTo>
                    <a:pt x="85876" y="97693"/>
                    <a:pt x="89020" y="74833"/>
                    <a:pt x="91401" y="58164"/>
                  </a:cubicBezTo>
                  <a:cubicBezTo>
                    <a:pt x="93591" y="42448"/>
                    <a:pt x="94068" y="34637"/>
                    <a:pt x="88829" y="30542"/>
                  </a:cubicBezTo>
                  <a:cubicBezTo>
                    <a:pt x="83590" y="26446"/>
                    <a:pt x="76065" y="28922"/>
                    <a:pt x="61397" y="35019"/>
                  </a:cubicBezTo>
                  <a:cubicBezTo>
                    <a:pt x="45871" y="41496"/>
                    <a:pt x="24535" y="50354"/>
                    <a:pt x="5581" y="35685"/>
                  </a:cubicBezTo>
                  <a:cubicBezTo>
                    <a:pt x="-706" y="30828"/>
                    <a:pt x="-1849" y="21874"/>
                    <a:pt x="3009" y="15683"/>
                  </a:cubicBezTo>
                  <a:cubicBezTo>
                    <a:pt x="7866" y="9396"/>
                    <a:pt x="16820" y="8253"/>
                    <a:pt x="23011" y="13111"/>
                  </a:cubicBezTo>
                  <a:cubicBezTo>
                    <a:pt x="28250" y="17206"/>
                    <a:pt x="35775" y="14730"/>
                    <a:pt x="50443" y="8634"/>
                  </a:cubicBezTo>
                  <a:cubicBezTo>
                    <a:pt x="65969" y="2157"/>
                    <a:pt x="87305" y="-6701"/>
                    <a:pt x="106260" y="7967"/>
                  </a:cubicBezTo>
                  <a:cubicBezTo>
                    <a:pt x="125215" y="22636"/>
                    <a:pt x="122071" y="45496"/>
                    <a:pt x="119690" y="62165"/>
                  </a:cubicBezTo>
                  <a:cubicBezTo>
                    <a:pt x="117499" y="77881"/>
                    <a:pt x="117023" y="85691"/>
                    <a:pt x="122262" y="89787"/>
                  </a:cubicBezTo>
                  <a:cubicBezTo>
                    <a:pt x="127500" y="93883"/>
                    <a:pt x="135025" y="91406"/>
                    <a:pt x="149694" y="85310"/>
                  </a:cubicBezTo>
                  <a:cubicBezTo>
                    <a:pt x="165220" y="78833"/>
                    <a:pt x="186556" y="69975"/>
                    <a:pt x="205510" y="84643"/>
                  </a:cubicBezTo>
                  <a:cubicBezTo>
                    <a:pt x="224465" y="99312"/>
                    <a:pt x="221227" y="122077"/>
                    <a:pt x="218940" y="138745"/>
                  </a:cubicBezTo>
                  <a:cubicBezTo>
                    <a:pt x="216750" y="154462"/>
                    <a:pt x="216274" y="162368"/>
                    <a:pt x="221512" y="166368"/>
                  </a:cubicBezTo>
                  <a:cubicBezTo>
                    <a:pt x="226751" y="170464"/>
                    <a:pt x="234276" y="167987"/>
                    <a:pt x="248944" y="161891"/>
                  </a:cubicBezTo>
                  <a:cubicBezTo>
                    <a:pt x="264470" y="155414"/>
                    <a:pt x="285806" y="146556"/>
                    <a:pt x="304761" y="161225"/>
                  </a:cubicBezTo>
                  <a:cubicBezTo>
                    <a:pt x="323716" y="175893"/>
                    <a:pt x="320477" y="198658"/>
                    <a:pt x="318191" y="215327"/>
                  </a:cubicBezTo>
                  <a:cubicBezTo>
                    <a:pt x="316000" y="231043"/>
                    <a:pt x="315524" y="238949"/>
                    <a:pt x="320763" y="242949"/>
                  </a:cubicBezTo>
                  <a:cubicBezTo>
                    <a:pt x="327049" y="247807"/>
                    <a:pt x="328192" y="256760"/>
                    <a:pt x="323334" y="262952"/>
                  </a:cubicBezTo>
                  <a:cubicBezTo>
                    <a:pt x="320572" y="266666"/>
                    <a:pt x="316286" y="268571"/>
                    <a:pt x="312095" y="268571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6" name="Google Shape;186;p2">
              <a:extLst>
                <a:ext uri="{FF2B5EF4-FFF2-40B4-BE49-F238E27FC236}">
                  <a16:creationId xmlns:a16="http://schemas.microsoft.com/office/drawing/2014/main" xmlns="" id="{0F6A3CC3-D85A-570D-81ED-EF2E085671A6}"/>
                </a:ext>
              </a:extLst>
            </p:cNvPr>
            <p:cNvGrpSpPr/>
            <p:nvPr/>
          </p:nvGrpSpPr>
          <p:grpSpPr>
            <a:xfrm>
              <a:off x="4661227" y="5807423"/>
              <a:ext cx="195857" cy="208030"/>
              <a:chOff x="4661227" y="5807423"/>
              <a:chExt cx="195857" cy="208030"/>
            </a:xfrm>
          </p:grpSpPr>
          <p:sp>
            <p:nvSpPr>
              <p:cNvPr id="168" name="Google Shape;187;p2">
                <a:extLst>
                  <a:ext uri="{FF2B5EF4-FFF2-40B4-BE49-F238E27FC236}">
                    <a16:creationId xmlns:a16="http://schemas.microsoft.com/office/drawing/2014/main" xmlns="" id="{F136F8A0-A1C3-BD23-CA78-1E4A54C9413D}"/>
                  </a:ext>
                </a:extLst>
              </p:cNvPr>
              <p:cNvSpPr/>
              <p:nvPr/>
            </p:nvSpPr>
            <p:spPr>
              <a:xfrm rot="-3138037">
                <a:off x="4670240" y="5856391"/>
                <a:ext cx="177831" cy="110094"/>
              </a:xfrm>
              <a:custGeom>
                <a:avLst/>
                <a:gdLst/>
                <a:ahLst/>
                <a:cxnLst/>
                <a:rect l="l" t="t" r="r" b="b"/>
                <a:pathLst>
                  <a:path w="177546" h="109918" extrusionOk="0">
                    <a:moveTo>
                      <a:pt x="177546" y="54959"/>
                    </a:moveTo>
                    <a:cubicBezTo>
                      <a:pt x="177546" y="85313"/>
                      <a:pt x="137801" y="109919"/>
                      <a:pt x="88773" y="109919"/>
                    </a:cubicBezTo>
                    <a:cubicBezTo>
                      <a:pt x="39745" y="109919"/>
                      <a:pt x="0" y="85313"/>
                      <a:pt x="0" y="54959"/>
                    </a:cubicBezTo>
                    <a:cubicBezTo>
                      <a:pt x="0" y="24606"/>
                      <a:pt x="39745" y="0"/>
                      <a:pt x="88773" y="0"/>
                    </a:cubicBezTo>
                    <a:cubicBezTo>
                      <a:pt x="137801" y="0"/>
                      <a:pt x="177546" y="24606"/>
                      <a:pt x="177546" y="549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88;p2">
                <a:extLst>
                  <a:ext uri="{FF2B5EF4-FFF2-40B4-BE49-F238E27FC236}">
                    <a16:creationId xmlns:a16="http://schemas.microsoft.com/office/drawing/2014/main" xmlns="" id="{3878773D-7CC0-7362-6FA7-05A3801612BE}"/>
                  </a:ext>
                </a:extLst>
              </p:cNvPr>
              <p:cNvSpPr/>
              <p:nvPr/>
            </p:nvSpPr>
            <p:spPr>
              <a:xfrm>
                <a:off x="4675124" y="5819105"/>
                <a:ext cx="167770" cy="184501"/>
              </a:xfrm>
              <a:custGeom>
                <a:avLst/>
                <a:gdLst/>
                <a:ahLst/>
                <a:cxnLst/>
                <a:rect l="l" t="t" r="r" b="b"/>
                <a:pathLst>
                  <a:path w="167770" h="184501" extrusionOk="0">
                    <a:moveTo>
                      <a:pt x="53657" y="184502"/>
                    </a:moveTo>
                    <a:cubicBezTo>
                      <a:pt x="41465" y="184502"/>
                      <a:pt x="30225" y="181073"/>
                      <a:pt x="20891" y="173834"/>
                    </a:cubicBezTo>
                    <a:cubicBezTo>
                      <a:pt x="-9875" y="150117"/>
                      <a:pt x="-6256" y="95633"/>
                      <a:pt x="29082" y="49914"/>
                    </a:cubicBezTo>
                    <a:cubicBezTo>
                      <a:pt x="45179" y="29054"/>
                      <a:pt x="65563" y="13243"/>
                      <a:pt x="86518" y="5432"/>
                    </a:cubicBezTo>
                    <a:cubicBezTo>
                      <a:pt x="109759" y="-3331"/>
                      <a:pt x="131285" y="-1426"/>
                      <a:pt x="146906" y="10671"/>
                    </a:cubicBezTo>
                    <a:cubicBezTo>
                      <a:pt x="162623" y="22768"/>
                      <a:pt x="169766" y="43056"/>
                      <a:pt x="167290" y="67821"/>
                    </a:cubicBezTo>
                    <a:cubicBezTo>
                      <a:pt x="165004" y="90014"/>
                      <a:pt x="154812" y="113731"/>
                      <a:pt x="138715" y="134591"/>
                    </a:cubicBezTo>
                    <a:lnTo>
                      <a:pt x="138715" y="134591"/>
                    </a:lnTo>
                    <a:cubicBezTo>
                      <a:pt x="114045" y="166499"/>
                      <a:pt x="81565" y="184502"/>
                      <a:pt x="53657" y="184502"/>
                    </a:cubicBezTo>
                    <a:close/>
                    <a:moveTo>
                      <a:pt x="114236" y="28673"/>
                    </a:moveTo>
                    <a:cubicBezTo>
                      <a:pt x="107568" y="28673"/>
                      <a:pt x="100996" y="30578"/>
                      <a:pt x="96519" y="32197"/>
                    </a:cubicBezTo>
                    <a:cubicBezTo>
                      <a:pt x="80707" y="38103"/>
                      <a:pt x="64420" y="50962"/>
                      <a:pt x="51656" y="67440"/>
                    </a:cubicBezTo>
                    <a:cubicBezTo>
                      <a:pt x="24796" y="102206"/>
                      <a:pt x="23081" y="139544"/>
                      <a:pt x="38321" y="151260"/>
                    </a:cubicBezTo>
                    <a:cubicBezTo>
                      <a:pt x="53561" y="162975"/>
                      <a:pt x="89185" y="151927"/>
                      <a:pt x="116045" y="117160"/>
                    </a:cubicBezTo>
                    <a:lnTo>
                      <a:pt x="116045" y="117160"/>
                    </a:lnTo>
                    <a:cubicBezTo>
                      <a:pt x="128714" y="100682"/>
                      <a:pt x="137000" y="81632"/>
                      <a:pt x="138810" y="64868"/>
                    </a:cubicBezTo>
                    <a:cubicBezTo>
                      <a:pt x="139667" y="56486"/>
                      <a:pt x="139572" y="41151"/>
                      <a:pt x="129380" y="33340"/>
                    </a:cubicBezTo>
                    <a:cubicBezTo>
                      <a:pt x="124904" y="29911"/>
                      <a:pt x="119474" y="28673"/>
                      <a:pt x="114236" y="28673"/>
                    </a:cubicBezTo>
                    <a:close/>
                    <a:moveTo>
                      <a:pt x="127380" y="125923"/>
                    </a:moveTo>
                    <a:lnTo>
                      <a:pt x="127380" y="125923"/>
                    </a:lnTo>
                    <a:lnTo>
                      <a:pt x="127380" y="12592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89;p2">
              <a:extLst>
                <a:ext uri="{FF2B5EF4-FFF2-40B4-BE49-F238E27FC236}">
                  <a16:creationId xmlns:a16="http://schemas.microsoft.com/office/drawing/2014/main" xmlns="" id="{8D678403-A70B-BA9C-493E-8C8AC879D2D1}"/>
                </a:ext>
              </a:extLst>
            </p:cNvPr>
            <p:cNvSpPr/>
            <p:nvPr/>
          </p:nvSpPr>
          <p:spPr>
            <a:xfrm>
              <a:off x="4462652" y="5435059"/>
              <a:ext cx="812248" cy="844788"/>
            </a:xfrm>
            <a:custGeom>
              <a:avLst/>
              <a:gdLst/>
              <a:ahLst/>
              <a:cxnLst/>
              <a:rect l="l" t="t" r="r" b="b"/>
              <a:pathLst>
                <a:path w="812248" h="844788" extrusionOk="0">
                  <a:moveTo>
                    <a:pt x="673703" y="304800"/>
                  </a:moveTo>
                  <a:lnTo>
                    <a:pt x="611696" y="385096"/>
                  </a:lnTo>
                  <a:lnTo>
                    <a:pt x="615125" y="387763"/>
                  </a:lnTo>
                  <a:cubicBezTo>
                    <a:pt x="629793" y="399098"/>
                    <a:pt x="632555" y="420434"/>
                    <a:pt x="621221" y="435102"/>
                  </a:cubicBezTo>
                  <a:lnTo>
                    <a:pt x="600456" y="461963"/>
                  </a:lnTo>
                  <a:cubicBezTo>
                    <a:pt x="589121" y="476726"/>
                    <a:pt x="567690" y="479393"/>
                    <a:pt x="553117" y="468059"/>
                  </a:cubicBezTo>
                  <a:lnTo>
                    <a:pt x="549688" y="465391"/>
                  </a:lnTo>
                  <a:lnTo>
                    <a:pt x="311944" y="773239"/>
                  </a:lnTo>
                  <a:lnTo>
                    <a:pt x="160973" y="822198"/>
                  </a:lnTo>
                  <a:lnTo>
                    <a:pt x="103442" y="840772"/>
                  </a:lnTo>
                  <a:cubicBezTo>
                    <a:pt x="56960" y="855916"/>
                    <a:pt x="9716" y="826484"/>
                    <a:pt x="0" y="781812"/>
                  </a:cubicBezTo>
                  <a:cubicBezTo>
                    <a:pt x="17812" y="790575"/>
                    <a:pt x="39148" y="793052"/>
                    <a:pt x="60293" y="786099"/>
                  </a:cubicBezTo>
                  <a:lnTo>
                    <a:pt x="117824" y="767525"/>
                  </a:lnTo>
                  <a:lnTo>
                    <a:pt x="268796" y="718566"/>
                  </a:lnTo>
                  <a:lnTo>
                    <a:pt x="506540" y="410718"/>
                  </a:lnTo>
                  <a:lnTo>
                    <a:pt x="509969" y="413385"/>
                  </a:lnTo>
                  <a:cubicBezTo>
                    <a:pt x="524637" y="424720"/>
                    <a:pt x="545973" y="421957"/>
                    <a:pt x="557308" y="407289"/>
                  </a:cubicBezTo>
                  <a:lnTo>
                    <a:pt x="578072" y="380429"/>
                  </a:lnTo>
                  <a:cubicBezTo>
                    <a:pt x="589407" y="365760"/>
                    <a:pt x="586645" y="344424"/>
                    <a:pt x="571976" y="333090"/>
                  </a:cubicBezTo>
                  <a:lnTo>
                    <a:pt x="568547" y="330422"/>
                  </a:lnTo>
                  <a:lnTo>
                    <a:pt x="630555" y="250127"/>
                  </a:lnTo>
                  <a:lnTo>
                    <a:pt x="633984" y="252794"/>
                  </a:lnTo>
                  <a:cubicBezTo>
                    <a:pt x="648653" y="264129"/>
                    <a:pt x="669988" y="261366"/>
                    <a:pt x="681323" y="246698"/>
                  </a:cubicBezTo>
                  <a:lnTo>
                    <a:pt x="702088" y="219837"/>
                  </a:lnTo>
                  <a:cubicBezTo>
                    <a:pt x="713422" y="205169"/>
                    <a:pt x="710660" y="183832"/>
                    <a:pt x="695992" y="172498"/>
                  </a:cubicBezTo>
                  <a:lnTo>
                    <a:pt x="692563" y="169831"/>
                  </a:lnTo>
                  <a:lnTo>
                    <a:pt x="747141" y="99156"/>
                  </a:lnTo>
                  <a:cubicBezTo>
                    <a:pt x="769716" y="69914"/>
                    <a:pt x="774478" y="32481"/>
                    <a:pt x="763143" y="0"/>
                  </a:cubicBezTo>
                  <a:lnTo>
                    <a:pt x="771335" y="6382"/>
                  </a:lnTo>
                  <a:cubicBezTo>
                    <a:pt x="817341" y="41910"/>
                    <a:pt x="825817" y="107918"/>
                    <a:pt x="790289" y="153924"/>
                  </a:cubicBezTo>
                  <a:lnTo>
                    <a:pt x="735711" y="224600"/>
                  </a:lnTo>
                  <a:lnTo>
                    <a:pt x="739140" y="227266"/>
                  </a:lnTo>
                  <a:cubicBezTo>
                    <a:pt x="753808" y="238601"/>
                    <a:pt x="756571" y="259938"/>
                    <a:pt x="745236" y="274606"/>
                  </a:cubicBezTo>
                  <a:lnTo>
                    <a:pt x="724472" y="301466"/>
                  </a:lnTo>
                  <a:cubicBezTo>
                    <a:pt x="713137" y="316230"/>
                    <a:pt x="691801" y="318897"/>
                    <a:pt x="677132" y="307563"/>
                  </a:cubicBezTo>
                  <a:lnTo>
                    <a:pt x="673703" y="30480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90;p2">
            <a:extLst>
              <a:ext uri="{FF2B5EF4-FFF2-40B4-BE49-F238E27FC236}">
                <a16:creationId xmlns:a16="http://schemas.microsoft.com/office/drawing/2014/main" xmlns="" id="{4C190A09-4F47-F3AD-A145-F1CADEAF20A2}"/>
              </a:ext>
            </a:extLst>
          </p:cNvPr>
          <p:cNvGrpSpPr/>
          <p:nvPr/>
        </p:nvGrpSpPr>
        <p:grpSpPr>
          <a:xfrm rot="-408978">
            <a:off x="11011126" y="3911546"/>
            <a:ext cx="550333" cy="747060"/>
            <a:chOff x="4584954" y="2452115"/>
            <a:chExt cx="607790" cy="825055"/>
          </a:xfrm>
        </p:grpSpPr>
        <p:grpSp>
          <p:nvGrpSpPr>
            <p:cNvPr id="185" name="Google Shape;191;p2">
              <a:extLst>
                <a:ext uri="{FF2B5EF4-FFF2-40B4-BE49-F238E27FC236}">
                  <a16:creationId xmlns:a16="http://schemas.microsoft.com/office/drawing/2014/main" xmlns="" id="{84E27BD4-BEE0-1EE6-4862-A17B850AB9EB}"/>
                </a:ext>
              </a:extLst>
            </p:cNvPr>
            <p:cNvGrpSpPr/>
            <p:nvPr/>
          </p:nvGrpSpPr>
          <p:grpSpPr>
            <a:xfrm>
              <a:off x="4584954" y="2452115"/>
              <a:ext cx="607790" cy="825055"/>
              <a:chOff x="4584954" y="2452115"/>
              <a:chExt cx="607790" cy="825055"/>
            </a:xfrm>
          </p:grpSpPr>
          <p:sp>
            <p:nvSpPr>
              <p:cNvPr id="196" name="Google Shape;192;p2">
                <a:extLst>
                  <a:ext uri="{FF2B5EF4-FFF2-40B4-BE49-F238E27FC236}">
                    <a16:creationId xmlns:a16="http://schemas.microsoft.com/office/drawing/2014/main" xmlns="" id="{9AC18103-C0CF-3D0F-6AB3-C9D415650AFF}"/>
                  </a:ext>
                </a:extLst>
              </p:cNvPr>
              <p:cNvSpPr/>
              <p:nvPr/>
            </p:nvSpPr>
            <p:spPr>
              <a:xfrm>
                <a:off x="4599241" y="2466402"/>
                <a:ext cx="579215" cy="796480"/>
              </a:xfrm>
              <a:custGeom>
                <a:avLst/>
                <a:gdLst/>
                <a:ahLst/>
                <a:cxnLst/>
                <a:rect l="l" t="t" r="r" b="b"/>
                <a:pathLst>
                  <a:path w="579215" h="796480" extrusionOk="0">
                    <a:moveTo>
                      <a:pt x="470630" y="398240"/>
                    </a:moveTo>
                    <a:cubicBezTo>
                      <a:pt x="470630" y="472916"/>
                      <a:pt x="516731" y="535686"/>
                      <a:pt x="579215" y="553498"/>
                    </a:cubicBezTo>
                    <a:lnTo>
                      <a:pt x="579215" y="796481"/>
                    </a:lnTo>
                    <a:lnTo>
                      <a:pt x="0" y="796481"/>
                    </a:lnTo>
                    <a:lnTo>
                      <a:pt x="0" y="553498"/>
                    </a:lnTo>
                    <a:cubicBezTo>
                      <a:pt x="62484" y="535686"/>
                      <a:pt x="108585" y="472916"/>
                      <a:pt x="108585" y="398240"/>
                    </a:cubicBezTo>
                    <a:cubicBezTo>
                      <a:pt x="108585" y="323564"/>
                      <a:pt x="62484" y="260795"/>
                      <a:pt x="0" y="242983"/>
                    </a:cubicBezTo>
                    <a:lnTo>
                      <a:pt x="0" y="0"/>
                    </a:lnTo>
                    <a:lnTo>
                      <a:pt x="579215" y="0"/>
                    </a:lnTo>
                    <a:lnTo>
                      <a:pt x="579215" y="242983"/>
                    </a:lnTo>
                    <a:cubicBezTo>
                      <a:pt x="516731" y="260795"/>
                      <a:pt x="470630" y="323564"/>
                      <a:pt x="470630" y="3982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3;p2">
                <a:extLst>
                  <a:ext uri="{FF2B5EF4-FFF2-40B4-BE49-F238E27FC236}">
                    <a16:creationId xmlns:a16="http://schemas.microsoft.com/office/drawing/2014/main" xmlns="" id="{31FFE052-13DF-2E71-B987-C7E15043DB5A}"/>
                  </a:ext>
                </a:extLst>
              </p:cNvPr>
              <p:cNvSpPr/>
              <p:nvPr/>
            </p:nvSpPr>
            <p:spPr>
              <a:xfrm>
                <a:off x="4584954" y="2452115"/>
                <a:ext cx="607790" cy="825055"/>
              </a:xfrm>
              <a:custGeom>
                <a:avLst/>
                <a:gdLst/>
                <a:ahLst/>
                <a:cxnLst/>
                <a:rect l="l" t="t" r="r" b="b"/>
                <a:pathLst>
                  <a:path w="607790" h="825055" extrusionOk="0">
                    <a:moveTo>
                      <a:pt x="593503" y="825056"/>
                    </a:moveTo>
                    <a:lnTo>
                      <a:pt x="14288" y="825056"/>
                    </a:lnTo>
                    <a:cubicBezTo>
                      <a:pt x="6382" y="825056"/>
                      <a:pt x="0" y="818674"/>
                      <a:pt x="0" y="810768"/>
                    </a:cubicBezTo>
                    <a:lnTo>
                      <a:pt x="0" y="567785"/>
                    </a:lnTo>
                    <a:cubicBezTo>
                      <a:pt x="0" y="561404"/>
                      <a:pt x="4191" y="555784"/>
                      <a:pt x="10382" y="554069"/>
                    </a:cubicBezTo>
                    <a:cubicBezTo>
                      <a:pt x="68199" y="537591"/>
                      <a:pt x="108585" y="479393"/>
                      <a:pt x="108585" y="412528"/>
                    </a:cubicBezTo>
                    <a:cubicBezTo>
                      <a:pt x="108585" y="345662"/>
                      <a:pt x="68199" y="287465"/>
                      <a:pt x="10382" y="270986"/>
                    </a:cubicBezTo>
                    <a:cubicBezTo>
                      <a:pt x="4286" y="269272"/>
                      <a:pt x="0" y="263652"/>
                      <a:pt x="0" y="257270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593503" y="0"/>
                    </a:lnTo>
                    <a:cubicBezTo>
                      <a:pt x="601409" y="0"/>
                      <a:pt x="607790" y="6382"/>
                      <a:pt x="607790" y="14288"/>
                    </a:cubicBezTo>
                    <a:lnTo>
                      <a:pt x="607790" y="257270"/>
                    </a:lnTo>
                    <a:cubicBezTo>
                      <a:pt x="607790" y="263652"/>
                      <a:pt x="603599" y="269272"/>
                      <a:pt x="597408" y="270986"/>
                    </a:cubicBezTo>
                    <a:cubicBezTo>
                      <a:pt x="539591" y="287465"/>
                      <a:pt x="499205" y="345662"/>
                      <a:pt x="499205" y="412528"/>
                    </a:cubicBezTo>
                    <a:cubicBezTo>
                      <a:pt x="499205" y="479393"/>
                      <a:pt x="539591" y="537591"/>
                      <a:pt x="597408" y="554069"/>
                    </a:cubicBezTo>
                    <a:cubicBezTo>
                      <a:pt x="603504" y="555784"/>
                      <a:pt x="607790" y="561404"/>
                      <a:pt x="607790" y="567785"/>
                    </a:cubicBezTo>
                    <a:lnTo>
                      <a:pt x="607790" y="810768"/>
                    </a:lnTo>
                    <a:cubicBezTo>
                      <a:pt x="607790" y="818579"/>
                      <a:pt x="601409" y="825056"/>
                      <a:pt x="593503" y="825056"/>
                    </a:cubicBezTo>
                    <a:close/>
                    <a:moveTo>
                      <a:pt x="28575" y="796481"/>
                    </a:moveTo>
                    <a:lnTo>
                      <a:pt x="579215" y="796481"/>
                    </a:lnTo>
                    <a:lnTo>
                      <a:pt x="579215" y="578168"/>
                    </a:lnTo>
                    <a:cubicBezTo>
                      <a:pt x="514731" y="554641"/>
                      <a:pt x="470630" y="488061"/>
                      <a:pt x="470630" y="412528"/>
                    </a:cubicBezTo>
                    <a:cubicBezTo>
                      <a:pt x="470630" y="336995"/>
                      <a:pt x="514731" y="270510"/>
                      <a:pt x="579215" y="246888"/>
                    </a:cubicBezTo>
                    <a:lnTo>
                      <a:pt x="579215" y="28575"/>
                    </a:lnTo>
                    <a:lnTo>
                      <a:pt x="28575" y="28575"/>
                    </a:lnTo>
                    <a:lnTo>
                      <a:pt x="28575" y="246888"/>
                    </a:lnTo>
                    <a:cubicBezTo>
                      <a:pt x="93059" y="270415"/>
                      <a:pt x="137160" y="336899"/>
                      <a:pt x="137160" y="412528"/>
                    </a:cubicBezTo>
                    <a:cubicBezTo>
                      <a:pt x="137160" y="488061"/>
                      <a:pt x="93059" y="554546"/>
                      <a:pt x="28575" y="578168"/>
                    </a:cubicBezTo>
                    <a:lnTo>
                      <a:pt x="28575" y="79648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6" name="Google Shape;194;p2">
              <a:extLst>
                <a:ext uri="{FF2B5EF4-FFF2-40B4-BE49-F238E27FC236}">
                  <a16:creationId xmlns:a16="http://schemas.microsoft.com/office/drawing/2014/main" xmlns="" id="{F4118E76-9FB1-3E4F-4C04-EF9FDACACAC0}"/>
                </a:ext>
              </a:extLst>
            </p:cNvPr>
            <p:cNvSpPr/>
            <p:nvPr/>
          </p:nvSpPr>
          <p:spPr>
            <a:xfrm>
              <a:off x="4599241" y="2466402"/>
              <a:ext cx="232409" cy="796480"/>
            </a:xfrm>
            <a:custGeom>
              <a:avLst/>
              <a:gdLst/>
              <a:ahLst/>
              <a:cxnLst/>
              <a:rect l="l" t="t" r="r" b="b"/>
              <a:pathLst>
                <a:path w="232409" h="796480" extrusionOk="0">
                  <a:moveTo>
                    <a:pt x="232410" y="398240"/>
                  </a:moveTo>
                  <a:cubicBezTo>
                    <a:pt x="232410" y="472916"/>
                    <a:pt x="186214" y="535686"/>
                    <a:pt x="123825" y="553498"/>
                  </a:cubicBezTo>
                  <a:lnTo>
                    <a:pt x="123825" y="796481"/>
                  </a:lnTo>
                  <a:lnTo>
                    <a:pt x="0" y="796481"/>
                  </a:lnTo>
                  <a:lnTo>
                    <a:pt x="0" y="553498"/>
                  </a:lnTo>
                  <a:cubicBezTo>
                    <a:pt x="62389" y="535686"/>
                    <a:pt x="108585" y="472916"/>
                    <a:pt x="108585" y="398240"/>
                  </a:cubicBezTo>
                  <a:cubicBezTo>
                    <a:pt x="108585" y="323564"/>
                    <a:pt x="62389" y="260795"/>
                    <a:pt x="0" y="242983"/>
                  </a:cubicBezTo>
                  <a:lnTo>
                    <a:pt x="0" y="0"/>
                  </a:lnTo>
                  <a:lnTo>
                    <a:pt x="123825" y="0"/>
                  </a:lnTo>
                  <a:lnTo>
                    <a:pt x="123825" y="242983"/>
                  </a:lnTo>
                  <a:cubicBezTo>
                    <a:pt x="186214" y="260795"/>
                    <a:pt x="232410" y="323564"/>
                    <a:pt x="232410" y="39824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" name="Google Shape;195;p2">
              <a:extLst>
                <a:ext uri="{FF2B5EF4-FFF2-40B4-BE49-F238E27FC236}">
                  <a16:creationId xmlns:a16="http://schemas.microsoft.com/office/drawing/2014/main" xmlns="" id="{05D2AF2D-5536-B7BA-DFC9-6A86AEE9E822}"/>
                </a:ext>
              </a:extLst>
            </p:cNvPr>
            <p:cNvGrpSpPr/>
            <p:nvPr/>
          </p:nvGrpSpPr>
          <p:grpSpPr>
            <a:xfrm>
              <a:off x="4745259" y="2514218"/>
              <a:ext cx="287178" cy="752570"/>
              <a:chOff x="4745259" y="2514218"/>
              <a:chExt cx="287178" cy="752570"/>
            </a:xfrm>
          </p:grpSpPr>
          <p:sp>
            <p:nvSpPr>
              <p:cNvPr id="194" name="Google Shape;196;p2">
                <a:extLst>
                  <a:ext uri="{FF2B5EF4-FFF2-40B4-BE49-F238E27FC236}">
                    <a16:creationId xmlns:a16="http://schemas.microsoft.com/office/drawing/2014/main" xmlns="" id="{74921028-D517-14DE-04CC-7BB8FA5FE890}"/>
                  </a:ext>
                </a:extLst>
              </p:cNvPr>
              <p:cNvSpPr/>
              <p:nvPr/>
            </p:nvSpPr>
            <p:spPr>
              <a:xfrm>
                <a:off x="4759547" y="2528506"/>
                <a:ext cx="258603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258603" h="723995" extrusionOk="0">
                    <a:moveTo>
                      <a:pt x="0" y="0"/>
                    </a:moveTo>
                    <a:lnTo>
                      <a:pt x="258604" y="0"/>
                    </a:lnTo>
                    <a:lnTo>
                      <a:pt x="258604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7;p2">
                <a:extLst>
                  <a:ext uri="{FF2B5EF4-FFF2-40B4-BE49-F238E27FC236}">
                    <a16:creationId xmlns:a16="http://schemas.microsoft.com/office/drawing/2014/main" xmlns="" id="{7CB05975-0D26-B599-1D7F-C3596B772A29}"/>
                  </a:ext>
                </a:extLst>
              </p:cNvPr>
              <p:cNvSpPr/>
              <p:nvPr/>
            </p:nvSpPr>
            <p:spPr>
              <a:xfrm>
                <a:off x="4745259" y="2514218"/>
                <a:ext cx="287178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287178" h="752570" extrusionOk="0">
                    <a:moveTo>
                      <a:pt x="272891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72891" y="0"/>
                    </a:lnTo>
                    <a:cubicBezTo>
                      <a:pt x="280797" y="0"/>
                      <a:pt x="287179" y="6382"/>
                      <a:pt x="287179" y="14288"/>
                    </a:cubicBezTo>
                    <a:lnTo>
                      <a:pt x="287179" y="738283"/>
                    </a:lnTo>
                    <a:cubicBezTo>
                      <a:pt x="287179" y="746189"/>
                      <a:pt x="280797" y="752570"/>
                      <a:pt x="272891" y="752570"/>
                    </a:cubicBezTo>
                    <a:close/>
                    <a:moveTo>
                      <a:pt x="28575" y="723995"/>
                    </a:moveTo>
                    <a:lnTo>
                      <a:pt x="258604" y="723995"/>
                    </a:lnTo>
                    <a:lnTo>
                      <a:pt x="258604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" name="Google Shape;198;p2">
              <a:extLst>
                <a:ext uri="{FF2B5EF4-FFF2-40B4-BE49-F238E27FC236}">
                  <a16:creationId xmlns:a16="http://schemas.microsoft.com/office/drawing/2014/main" xmlns="" id="{634D7FB0-4448-D5AF-7E8B-7586867F6D4A}"/>
                </a:ext>
              </a:extLst>
            </p:cNvPr>
            <p:cNvGrpSpPr/>
            <p:nvPr/>
          </p:nvGrpSpPr>
          <p:grpSpPr>
            <a:xfrm>
              <a:off x="4923662" y="2514218"/>
              <a:ext cx="111347" cy="752570"/>
              <a:chOff x="4923662" y="2514218"/>
              <a:chExt cx="111347" cy="752570"/>
            </a:xfrm>
          </p:grpSpPr>
          <p:sp>
            <p:nvSpPr>
              <p:cNvPr id="192" name="Google Shape;199;p2">
                <a:extLst>
                  <a:ext uri="{FF2B5EF4-FFF2-40B4-BE49-F238E27FC236}">
                    <a16:creationId xmlns:a16="http://schemas.microsoft.com/office/drawing/2014/main" xmlns="" id="{8FE78A67-C8B7-9691-5FD8-3B52B500D494}"/>
                  </a:ext>
                </a:extLst>
              </p:cNvPr>
              <p:cNvSpPr/>
              <p:nvPr/>
            </p:nvSpPr>
            <p:spPr>
              <a:xfrm>
                <a:off x="4937950" y="2528506"/>
                <a:ext cx="82772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723995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200;p2">
                <a:extLst>
                  <a:ext uri="{FF2B5EF4-FFF2-40B4-BE49-F238E27FC236}">
                    <a16:creationId xmlns:a16="http://schemas.microsoft.com/office/drawing/2014/main" xmlns="" id="{820D9A92-96A0-5772-A9F0-B22A51685B92}"/>
                  </a:ext>
                </a:extLst>
              </p:cNvPr>
              <p:cNvSpPr/>
              <p:nvPr/>
            </p:nvSpPr>
            <p:spPr>
              <a:xfrm>
                <a:off x="4923662" y="2514218"/>
                <a:ext cx="111347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111347" h="752570" extrusionOk="0">
                    <a:moveTo>
                      <a:pt x="97060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7060" y="0"/>
                    </a:lnTo>
                    <a:cubicBezTo>
                      <a:pt x="104966" y="0"/>
                      <a:pt x="111347" y="6382"/>
                      <a:pt x="111347" y="14288"/>
                    </a:cubicBezTo>
                    <a:lnTo>
                      <a:pt x="111347" y="738283"/>
                    </a:lnTo>
                    <a:cubicBezTo>
                      <a:pt x="111347" y="746189"/>
                      <a:pt x="104966" y="752570"/>
                      <a:pt x="97060" y="752570"/>
                    </a:cubicBezTo>
                    <a:close/>
                    <a:moveTo>
                      <a:pt x="28575" y="723995"/>
                    </a:moveTo>
                    <a:lnTo>
                      <a:pt x="82772" y="723995"/>
                    </a:lnTo>
                    <a:lnTo>
                      <a:pt x="82772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" name="Google Shape;201;p2">
              <a:extLst>
                <a:ext uri="{FF2B5EF4-FFF2-40B4-BE49-F238E27FC236}">
                  <a16:creationId xmlns:a16="http://schemas.microsoft.com/office/drawing/2014/main" xmlns="" id="{AE64C581-081A-F0F6-4239-4FB95423C770}"/>
                </a:ext>
              </a:extLst>
            </p:cNvPr>
            <p:cNvGrpSpPr/>
            <p:nvPr/>
          </p:nvGrpSpPr>
          <p:grpSpPr>
            <a:xfrm>
              <a:off x="4799552" y="2803778"/>
              <a:ext cx="100965" cy="100964"/>
              <a:chOff x="4799552" y="2803778"/>
              <a:chExt cx="100965" cy="100964"/>
            </a:xfrm>
          </p:grpSpPr>
          <p:sp>
            <p:nvSpPr>
              <p:cNvPr id="190" name="Google Shape;202;p2">
                <a:extLst>
                  <a:ext uri="{FF2B5EF4-FFF2-40B4-BE49-F238E27FC236}">
                    <a16:creationId xmlns:a16="http://schemas.microsoft.com/office/drawing/2014/main" xmlns="" id="{D57A7B92-E3BE-B991-8946-ECF7CE7C1B36}"/>
                  </a:ext>
                </a:extLst>
              </p:cNvPr>
              <p:cNvSpPr/>
              <p:nvPr/>
            </p:nvSpPr>
            <p:spPr>
              <a:xfrm>
                <a:off x="4813839" y="2818066"/>
                <a:ext cx="72390" cy="72389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72389" extrusionOk="0">
                    <a:moveTo>
                      <a:pt x="72390" y="36195"/>
                    </a:moveTo>
                    <a:cubicBezTo>
                      <a:pt x="72390" y="56185"/>
                      <a:pt x="56185" y="72390"/>
                      <a:pt x="36195" y="72390"/>
                    </a:cubicBezTo>
                    <a:cubicBezTo>
                      <a:pt x="16205" y="72390"/>
                      <a:pt x="0" y="56185"/>
                      <a:pt x="0" y="36195"/>
                    </a:cubicBezTo>
                    <a:cubicBezTo>
                      <a:pt x="0" y="16205"/>
                      <a:pt x="16205" y="0"/>
                      <a:pt x="36195" y="0"/>
                    </a:cubicBezTo>
                    <a:cubicBezTo>
                      <a:pt x="56185" y="0"/>
                      <a:pt x="72390" y="16205"/>
                      <a:pt x="72390" y="36195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203;p2">
                <a:extLst>
                  <a:ext uri="{FF2B5EF4-FFF2-40B4-BE49-F238E27FC236}">
                    <a16:creationId xmlns:a16="http://schemas.microsoft.com/office/drawing/2014/main" xmlns="" id="{BC8AB5E8-6225-3665-997C-A30A0F00489F}"/>
                  </a:ext>
                </a:extLst>
              </p:cNvPr>
              <p:cNvSpPr/>
              <p:nvPr/>
            </p:nvSpPr>
            <p:spPr>
              <a:xfrm>
                <a:off x="4799552" y="2803778"/>
                <a:ext cx="100965" cy="100964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100964" extrusionOk="0">
                    <a:moveTo>
                      <a:pt x="50483" y="100965"/>
                    </a:moveTo>
                    <a:cubicBezTo>
                      <a:pt x="22670" y="100965"/>
                      <a:pt x="0" y="78296"/>
                      <a:pt x="0" y="50482"/>
                    </a:cubicBezTo>
                    <a:cubicBezTo>
                      <a:pt x="0" y="22670"/>
                      <a:pt x="22670" y="0"/>
                      <a:pt x="50483" y="0"/>
                    </a:cubicBezTo>
                    <a:cubicBezTo>
                      <a:pt x="78296" y="0"/>
                      <a:pt x="100965" y="22670"/>
                      <a:pt x="100965" y="50482"/>
                    </a:cubicBezTo>
                    <a:cubicBezTo>
                      <a:pt x="100965" y="78391"/>
                      <a:pt x="78296" y="100965"/>
                      <a:pt x="50483" y="100965"/>
                    </a:cubicBezTo>
                    <a:close/>
                    <a:moveTo>
                      <a:pt x="50483" y="28575"/>
                    </a:moveTo>
                    <a:cubicBezTo>
                      <a:pt x="38386" y="28575"/>
                      <a:pt x="28575" y="38386"/>
                      <a:pt x="28575" y="50482"/>
                    </a:cubicBezTo>
                    <a:cubicBezTo>
                      <a:pt x="28575" y="62579"/>
                      <a:pt x="38386" y="72390"/>
                      <a:pt x="50483" y="72390"/>
                    </a:cubicBezTo>
                    <a:cubicBezTo>
                      <a:pt x="62579" y="72390"/>
                      <a:pt x="72390" y="62579"/>
                      <a:pt x="72390" y="50482"/>
                    </a:cubicBezTo>
                    <a:cubicBezTo>
                      <a:pt x="72390" y="38386"/>
                      <a:pt x="62579" y="28575"/>
                      <a:pt x="50483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8" name="Google Shape;204;p2">
            <a:extLst>
              <a:ext uri="{FF2B5EF4-FFF2-40B4-BE49-F238E27FC236}">
                <a16:creationId xmlns:a16="http://schemas.microsoft.com/office/drawing/2014/main" xmlns="" id="{0537C60C-04EE-486E-466B-13471B304284}"/>
              </a:ext>
            </a:extLst>
          </p:cNvPr>
          <p:cNvGrpSpPr/>
          <p:nvPr/>
        </p:nvGrpSpPr>
        <p:grpSpPr>
          <a:xfrm>
            <a:off x="10441347" y="5049098"/>
            <a:ext cx="923591" cy="1089161"/>
            <a:chOff x="4444301" y="5303307"/>
            <a:chExt cx="837446" cy="987573"/>
          </a:xfrm>
        </p:grpSpPr>
        <p:grpSp>
          <p:nvGrpSpPr>
            <p:cNvPr id="199" name="Google Shape;205;p2">
              <a:extLst>
                <a:ext uri="{FF2B5EF4-FFF2-40B4-BE49-F238E27FC236}">
                  <a16:creationId xmlns:a16="http://schemas.microsoft.com/office/drawing/2014/main" xmlns="" id="{C64F597B-0C51-9AE7-ADB8-25EBD35E8AB9}"/>
                </a:ext>
              </a:extLst>
            </p:cNvPr>
            <p:cNvGrpSpPr/>
            <p:nvPr/>
          </p:nvGrpSpPr>
          <p:grpSpPr>
            <a:xfrm>
              <a:off x="4447958" y="5864581"/>
              <a:ext cx="411276" cy="403725"/>
              <a:chOff x="4447958" y="5864581"/>
              <a:chExt cx="411276" cy="403725"/>
            </a:xfrm>
          </p:grpSpPr>
          <p:sp>
            <p:nvSpPr>
              <p:cNvPr id="223" name="Google Shape;206;p2">
                <a:extLst>
                  <a:ext uri="{FF2B5EF4-FFF2-40B4-BE49-F238E27FC236}">
                    <a16:creationId xmlns:a16="http://schemas.microsoft.com/office/drawing/2014/main" xmlns="" id="{115456F8-4046-ADCE-34AA-6CBA7EB8E581}"/>
                  </a:ext>
                </a:extLst>
              </p:cNvPr>
              <p:cNvSpPr/>
              <p:nvPr/>
            </p:nvSpPr>
            <p:spPr>
              <a:xfrm>
                <a:off x="4462272" y="5878734"/>
                <a:ext cx="382714" cy="375285"/>
              </a:xfrm>
              <a:custGeom>
                <a:avLst/>
                <a:gdLst/>
                <a:ahLst/>
                <a:cxnLst/>
                <a:rect l="l" t="t" r="r" b="b"/>
                <a:pathLst>
                  <a:path w="382714" h="375285" extrusionOk="0">
                    <a:moveTo>
                      <a:pt x="310324" y="326327"/>
                    </a:moveTo>
                    <a:lnTo>
                      <a:pt x="382714" y="232600"/>
                    </a:lnTo>
                    <a:lnTo>
                      <a:pt x="81629" y="0"/>
                    </a:lnTo>
                    <a:lnTo>
                      <a:pt x="9239" y="93726"/>
                    </a:lnTo>
                    <a:lnTo>
                      <a:pt x="0" y="252222"/>
                    </a:lnTo>
                    <a:cubicBezTo>
                      <a:pt x="53530" y="293561"/>
                      <a:pt x="106204" y="334233"/>
                      <a:pt x="159258" y="375285"/>
                    </a:cubicBezTo>
                    <a:lnTo>
                      <a:pt x="310324" y="3263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07;p2">
                <a:extLst>
                  <a:ext uri="{FF2B5EF4-FFF2-40B4-BE49-F238E27FC236}">
                    <a16:creationId xmlns:a16="http://schemas.microsoft.com/office/drawing/2014/main" xmlns="" id="{0EE10908-C65E-73B4-66D6-D4AB1950A162}"/>
                  </a:ext>
                </a:extLst>
              </p:cNvPr>
              <p:cNvSpPr/>
              <p:nvPr/>
            </p:nvSpPr>
            <p:spPr>
              <a:xfrm>
                <a:off x="4447958" y="5864581"/>
                <a:ext cx="411276" cy="403725"/>
              </a:xfrm>
              <a:custGeom>
                <a:avLst/>
                <a:gdLst/>
                <a:ahLst/>
                <a:cxnLst/>
                <a:rect l="l" t="t" r="r" b="b"/>
                <a:pathLst>
                  <a:path w="411276" h="403725" extrusionOk="0">
                    <a:moveTo>
                      <a:pt x="173571" y="403726"/>
                    </a:moveTo>
                    <a:cubicBezTo>
                      <a:pt x="170428" y="403726"/>
                      <a:pt x="167380" y="402678"/>
                      <a:pt x="164808" y="400773"/>
                    </a:cubicBezTo>
                    <a:lnTo>
                      <a:pt x="5550" y="277710"/>
                    </a:lnTo>
                    <a:cubicBezTo>
                      <a:pt x="1836" y="274852"/>
                      <a:pt x="-260" y="270280"/>
                      <a:pt x="26" y="265613"/>
                    </a:cubicBezTo>
                    <a:lnTo>
                      <a:pt x="9265" y="107117"/>
                    </a:lnTo>
                    <a:cubicBezTo>
                      <a:pt x="9456" y="104260"/>
                      <a:pt x="10408" y="101497"/>
                      <a:pt x="12218" y="99211"/>
                    </a:cubicBezTo>
                    <a:lnTo>
                      <a:pt x="84608" y="5580"/>
                    </a:lnTo>
                    <a:cubicBezTo>
                      <a:pt x="89465" y="-706"/>
                      <a:pt x="98419" y="-1849"/>
                      <a:pt x="104610" y="3009"/>
                    </a:cubicBezTo>
                    <a:lnTo>
                      <a:pt x="405696" y="235609"/>
                    </a:lnTo>
                    <a:cubicBezTo>
                      <a:pt x="411982" y="240467"/>
                      <a:pt x="413125" y="249421"/>
                      <a:pt x="408267" y="255612"/>
                    </a:cubicBezTo>
                    <a:lnTo>
                      <a:pt x="335877" y="349338"/>
                    </a:lnTo>
                    <a:cubicBezTo>
                      <a:pt x="334163" y="351624"/>
                      <a:pt x="331686" y="353338"/>
                      <a:pt x="329019" y="354196"/>
                    </a:cubicBezTo>
                    <a:lnTo>
                      <a:pt x="177953" y="403154"/>
                    </a:lnTo>
                    <a:cubicBezTo>
                      <a:pt x="176619" y="403440"/>
                      <a:pt x="175095" y="403726"/>
                      <a:pt x="173571" y="403726"/>
                    </a:cubicBezTo>
                    <a:close/>
                    <a:moveTo>
                      <a:pt x="28982" y="259707"/>
                    </a:moveTo>
                    <a:lnTo>
                      <a:pt x="176333" y="373531"/>
                    </a:lnTo>
                    <a:lnTo>
                      <a:pt x="315970" y="328287"/>
                    </a:lnTo>
                    <a:lnTo>
                      <a:pt x="376930" y="249421"/>
                    </a:lnTo>
                    <a:lnTo>
                      <a:pt x="98419" y="34346"/>
                    </a:lnTo>
                    <a:lnTo>
                      <a:pt x="37459" y="113213"/>
                    </a:lnTo>
                    <a:lnTo>
                      <a:pt x="28982" y="259707"/>
                    </a:lnTo>
                    <a:close/>
                    <a:moveTo>
                      <a:pt x="324638" y="340480"/>
                    </a:moveTo>
                    <a:lnTo>
                      <a:pt x="324638" y="340480"/>
                    </a:lnTo>
                    <a:lnTo>
                      <a:pt x="324638" y="3404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" name="Google Shape;208;p2">
              <a:extLst>
                <a:ext uri="{FF2B5EF4-FFF2-40B4-BE49-F238E27FC236}">
                  <a16:creationId xmlns:a16="http://schemas.microsoft.com/office/drawing/2014/main" xmlns="" id="{6EC50892-3572-C551-EFC9-1E4EA8830F2C}"/>
                </a:ext>
              </a:extLst>
            </p:cNvPr>
            <p:cNvGrpSpPr/>
            <p:nvPr/>
          </p:nvGrpSpPr>
          <p:grpSpPr>
            <a:xfrm>
              <a:off x="4444301" y="6116630"/>
              <a:ext cx="191552" cy="174250"/>
              <a:chOff x="4444301" y="6116630"/>
              <a:chExt cx="191552" cy="174250"/>
            </a:xfrm>
          </p:grpSpPr>
          <p:sp>
            <p:nvSpPr>
              <p:cNvPr id="221" name="Google Shape;209;p2">
                <a:extLst>
                  <a:ext uri="{FF2B5EF4-FFF2-40B4-BE49-F238E27FC236}">
                    <a16:creationId xmlns:a16="http://schemas.microsoft.com/office/drawing/2014/main" xmlns="" id="{4324ED9A-4BAB-172B-675D-A6ACF4FD0215}"/>
                  </a:ext>
                </a:extLst>
              </p:cNvPr>
              <p:cNvSpPr/>
              <p:nvPr/>
            </p:nvSpPr>
            <p:spPr>
              <a:xfrm>
                <a:off x="4458610" y="6130956"/>
                <a:ext cx="162919" cy="145708"/>
              </a:xfrm>
              <a:custGeom>
                <a:avLst/>
                <a:gdLst/>
                <a:ahLst/>
                <a:cxnLst/>
                <a:rect l="l" t="t" r="r" b="b"/>
                <a:pathLst>
                  <a:path w="162919" h="145708" extrusionOk="0">
                    <a:moveTo>
                      <a:pt x="3662" y="0"/>
                    </a:moveTo>
                    <a:lnTo>
                      <a:pt x="137" y="60389"/>
                    </a:lnTo>
                    <a:cubicBezTo>
                      <a:pt x="-3101" y="116967"/>
                      <a:pt x="51477" y="159163"/>
                      <a:pt x="105389" y="141732"/>
                    </a:cubicBezTo>
                    <a:lnTo>
                      <a:pt x="162920" y="123063"/>
                    </a:lnTo>
                    <a:cubicBezTo>
                      <a:pt x="109866" y="82011"/>
                      <a:pt x="57192" y="41339"/>
                      <a:pt x="36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10;p2">
                <a:extLst>
                  <a:ext uri="{FF2B5EF4-FFF2-40B4-BE49-F238E27FC236}">
                    <a16:creationId xmlns:a16="http://schemas.microsoft.com/office/drawing/2014/main" xmlns="" id="{AEDC8EF5-9000-0C70-FF96-5BC518EA7069}"/>
                  </a:ext>
                </a:extLst>
              </p:cNvPr>
              <p:cNvSpPr/>
              <p:nvPr/>
            </p:nvSpPr>
            <p:spPr>
              <a:xfrm>
                <a:off x="4444301" y="6116630"/>
                <a:ext cx="191552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191552" h="174250" extrusionOk="0">
                    <a:moveTo>
                      <a:pt x="94838" y="174250"/>
                    </a:moveTo>
                    <a:cubicBezTo>
                      <a:pt x="74169" y="174250"/>
                      <a:pt x="53690" y="167487"/>
                      <a:pt x="36830" y="154438"/>
                    </a:cubicBezTo>
                    <a:cubicBezTo>
                      <a:pt x="12065" y="135293"/>
                      <a:pt x="-1650" y="105194"/>
                      <a:pt x="159" y="73857"/>
                    </a:cubicBezTo>
                    <a:lnTo>
                      <a:pt x="3684" y="13468"/>
                    </a:lnTo>
                    <a:cubicBezTo>
                      <a:pt x="3969" y="8134"/>
                      <a:pt x="7208" y="3467"/>
                      <a:pt x="12065" y="1276"/>
                    </a:cubicBezTo>
                    <a:cubicBezTo>
                      <a:pt x="16923" y="-914"/>
                      <a:pt x="22543" y="-248"/>
                      <a:pt x="26734" y="2991"/>
                    </a:cubicBezTo>
                    <a:lnTo>
                      <a:pt x="185992" y="126054"/>
                    </a:lnTo>
                    <a:cubicBezTo>
                      <a:pt x="190183" y="129292"/>
                      <a:pt x="192278" y="134626"/>
                      <a:pt x="191326" y="139770"/>
                    </a:cubicBezTo>
                    <a:cubicBezTo>
                      <a:pt x="190469" y="145009"/>
                      <a:pt x="186659" y="149295"/>
                      <a:pt x="181706" y="150914"/>
                    </a:cubicBezTo>
                    <a:lnTo>
                      <a:pt x="124175" y="169583"/>
                    </a:lnTo>
                    <a:cubicBezTo>
                      <a:pt x="114554" y="172726"/>
                      <a:pt x="104648" y="174250"/>
                      <a:pt x="94838" y="174250"/>
                    </a:cubicBezTo>
                    <a:close/>
                    <a:moveTo>
                      <a:pt x="30639" y="42139"/>
                    </a:moveTo>
                    <a:lnTo>
                      <a:pt x="28734" y="75476"/>
                    </a:lnTo>
                    <a:cubicBezTo>
                      <a:pt x="27496" y="97669"/>
                      <a:pt x="36830" y="118148"/>
                      <a:pt x="54356" y="131769"/>
                    </a:cubicBezTo>
                    <a:cubicBezTo>
                      <a:pt x="71978" y="145389"/>
                      <a:pt x="94171" y="149200"/>
                      <a:pt x="115317" y="142341"/>
                    </a:cubicBezTo>
                    <a:lnTo>
                      <a:pt x="147130" y="132055"/>
                    </a:lnTo>
                    <a:lnTo>
                      <a:pt x="30639" y="421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" name="Google Shape;211;p2">
              <a:extLst>
                <a:ext uri="{FF2B5EF4-FFF2-40B4-BE49-F238E27FC236}">
                  <a16:creationId xmlns:a16="http://schemas.microsoft.com/office/drawing/2014/main" xmlns="" id="{9873BE5F-C147-7ACF-0AAD-BF808FA92350}"/>
                </a:ext>
              </a:extLst>
            </p:cNvPr>
            <p:cNvGrpSpPr/>
            <p:nvPr/>
          </p:nvGrpSpPr>
          <p:grpSpPr>
            <a:xfrm>
              <a:off x="4462311" y="5636933"/>
              <a:ext cx="572525" cy="575651"/>
              <a:chOff x="4462311" y="5636933"/>
              <a:chExt cx="572525" cy="575651"/>
            </a:xfrm>
          </p:grpSpPr>
          <p:sp>
            <p:nvSpPr>
              <p:cNvPr id="219" name="Google Shape;212;p2">
                <a:extLst>
                  <a:ext uri="{FF2B5EF4-FFF2-40B4-BE49-F238E27FC236}">
                    <a16:creationId xmlns:a16="http://schemas.microsoft.com/office/drawing/2014/main" xmlns="" id="{DD6DBCCC-D065-2BC4-4E8D-10BE5414E1AB}"/>
                  </a:ext>
                </a:extLst>
              </p:cNvPr>
              <p:cNvSpPr/>
              <p:nvPr/>
            </p:nvSpPr>
            <p:spPr>
              <a:xfrm>
                <a:off x="4476654" y="5651277"/>
                <a:ext cx="544067" cy="547116"/>
              </a:xfrm>
              <a:custGeom>
                <a:avLst/>
                <a:gdLst/>
                <a:ahLst/>
                <a:cxnLst/>
                <a:rect l="l" t="t" r="r" b="b"/>
                <a:pathLst>
                  <a:path w="544067" h="547116" extrusionOk="0">
                    <a:moveTo>
                      <a:pt x="544068" y="232600"/>
                    </a:moveTo>
                    <a:lnTo>
                      <a:pt x="301180" y="547116"/>
                    </a:lnTo>
                    <a:lnTo>
                      <a:pt x="297847" y="544544"/>
                    </a:lnTo>
                    <a:cubicBezTo>
                      <a:pt x="272987" y="525399"/>
                      <a:pt x="306610" y="481870"/>
                      <a:pt x="281845" y="462725"/>
                    </a:cubicBezTo>
                    <a:cubicBezTo>
                      <a:pt x="256985" y="443579"/>
                      <a:pt x="223457" y="487013"/>
                      <a:pt x="198596" y="467868"/>
                    </a:cubicBezTo>
                    <a:cubicBezTo>
                      <a:pt x="173736" y="448723"/>
                      <a:pt x="207359" y="405193"/>
                      <a:pt x="182594" y="386049"/>
                    </a:cubicBezTo>
                    <a:cubicBezTo>
                      <a:pt x="157734" y="366903"/>
                      <a:pt x="124206" y="410337"/>
                      <a:pt x="99346" y="391192"/>
                    </a:cubicBezTo>
                    <a:cubicBezTo>
                      <a:pt x="74486" y="372046"/>
                      <a:pt x="108109" y="328517"/>
                      <a:pt x="83249" y="309372"/>
                    </a:cubicBezTo>
                    <a:cubicBezTo>
                      <a:pt x="58388" y="290227"/>
                      <a:pt x="24860" y="333661"/>
                      <a:pt x="0" y="314516"/>
                    </a:cubicBezTo>
                    <a:lnTo>
                      <a:pt x="242888" y="0"/>
                    </a:lnTo>
                    <a:lnTo>
                      <a:pt x="544068" y="2326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13;p2">
                <a:extLst>
                  <a:ext uri="{FF2B5EF4-FFF2-40B4-BE49-F238E27FC236}">
                    <a16:creationId xmlns:a16="http://schemas.microsoft.com/office/drawing/2014/main" xmlns="" id="{388FE56F-7BCC-5DEC-E8A1-B350E2C283EC}"/>
                  </a:ext>
                </a:extLst>
              </p:cNvPr>
              <p:cNvSpPr/>
              <p:nvPr/>
            </p:nvSpPr>
            <p:spPr>
              <a:xfrm>
                <a:off x="4462311" y="5636933"/>
                <a:ext cx="572525" cy="575651"/>
              </a:xfrm>
              <a:custGeom>
                <a:avLst/>
                <a:gdLst/>
                <a:ahLst/>
                <a:cxnLst/>
                <a:rect l="l" t="t" r="r" b="b"/>
                <a:pathLst>
                  <a:path w="572525" h="575651" extrusionOk="0">
                    <a:moveTo>
                      <a:pt x="315429" y="575652"/>
                    </a:moveTo>
                    <a:cubicBezTo>
                      <a:pt x="312381" y="575652"/>
                      <a:pt x="309333" y="574700"/>
                      <a:pt x="306666" y="572699"/>
                    </a:cubicBezTo>
                    <a:lnTo>
                      <a:pt x="303332" y="570127"/>
                    </a:lnTo>
                    <a:cubicBezTo>
                      <a:pt x="284282" y="555459"/>
                      <a:pt x="287521" y="532599"/>
                      <a:pt x="289902" y="515835"/>
                    </a:cubicBezTo>
                    <a:cubicBezTo>
                      <a:pt x="292092" y="500119"/>
                      <a:pt x="292569" y="492308"/>
                      <a:pt x="287330" y="488308"/>
                    </a:cubicBezTo>
                    <a:cubicBezTo>
                      <a:pt x="282091" y="484212"/>
                      <a:pt x="274567" y="486689"/>
                      <a:pt x="259898" y="492784"/>
                    </a:cubicBezTo>
                    <a:cubicBezTo>
                      <a:pt x="244372" y="499261"/>
                      <a:pt x="223036" y="508120"/>
                      <a:pt x="204082" y="493451"/>
                    </a:cubicBezTo>
                    <a:cubicBezTo>
                      <a:pt x="185127" y="478783"/>
                      <a:pt x="188270" y="455923"/>
                      <a:pt x="190651" y="439158"/>
                    </a:cubicBezTo>
                    <a:cubicBezTo>
                      <a:pt x="192842" y="423443"/>
                      <a:pt x="193318" y="415632"/>
                      <a:pt x="188080" y="411632"/>
                    </a:cubicBezTo>
                    <a:cubicBezTo>
                      <a:pt x="182841" y="407536"/>
                      <a:pt x="175316" y="410012"/>
                      <a:pt x="160648" y="416108"/>
                    </a:cubicBezTo>
                    <a:cubicBezTo>
                      <a:pt x="145122" y="422585"/>
                      <a:pt x="123786" y="431443"/>
                      <a:pt x="104831" y="416775"/>
                    </a:cubicBezTo>
                    <a:cubicBezTo>
                      <a:pt x="85876" y="402107"/>
                      <a:pt x="89019" y="379246"/>
                      <a:pt x="91401" y="362578"/>
                    </a:cubicBezTo>
                    <a:cubicBezTo>
                      <a:pt x="93592" y="346861"/>
                      <a:pt x="94068" y="339051"/>
                      <a:pt x="88829" y="334955"/>
                    </a:cubicBezTo>
                    <a:cubicBezTo>
                      <a:pt x="83590" y="330859"/>
                      <a:pt x="76066" y="333336"/>
                      <a:pt x="61397" y="339432"/>
                    </a:cubicBezTo>
                    <a:cubicBezTo>
                      <a:pt x="45871" y="345909"/>
                      <a:pt x="24535" y="354767"/>
                      <a:pt x="5581" y="340099"/>
                    </a:cubicBezTo>
                    <a:cubicBezTo>
                      <a:pt x="-706" y="335241"/>
                      <a:pt x="-1849" y="326287"/>
                      <a:pt x="3009" y="320096"/>
                    </a:cubicBezTo>
                    <a:lnTo>
                      <a:pt x="245896" y="5581"/>
                    </a:lnTo>
                    <a:cubicBezTo>
                      <a:pt x="250754" y="-706"/>
                      <a:pt x="259708" y="-1849"/>
                      <a:pt x="265899" y="3009"/>
                    </a:cubicBezTo>
                    <a:lnTo>
                      <a:pt x="566984" y="235609"/>
                    </a:lnTo>
                    <a:cubicBezTo>
                      <a:pt x="569937" y="237896"/>
                      <a:pt x="571937" y="241325"/>
                      <a:pt x="572413" y="245134"/>
                    </a:cubicBezTo>
                    <a:cubicBezTo>
                      <a:pt x="572890" y="248849"/>
                      <a:pt x="571842" y="252659"/>
                      <a:pt x="569556" y="255707"/>
                    </a:cubicBezTo>
                    <a:lnTo>
                      <a:pt x="326668" y="570223"/>
                    </a:lnTo>
                    <a:cubicBezTo>
                      <a:pt x="323906" y="573747"/>
                      <a:pt x="319715" y="575652"/>
                      <a:pt x="315429" y="575652"/>
                    </a:cubicBezTo>
                    <a:close/>
                    <a:moveTo>
                      <a:pt x="281520" y="457732"/>
                    </a:moveTo>
                    <a:cubicBezTo>
                      <a:pt x="289330" y="457732"/>
                      <a:pt x="297236" y="459828"/>
                      <a:pt x="304856" y="465638"/>
                    </a:cubicBezTo>
                    <a:cubicBezTo>
                      <a:pt x="323811" y="480307"/>
                      <a:pt x="320572" y="503071"/>
                      <a:pt x="318286" y="519740"/>
                    </a:cubicBezTo>
                    <a:cubicBezTo>
                      <a:pt x="317334" y="526693"/>
                      <a:pt x="316667" y="532123"/>
                      <a:pt x="316762" y="536314"/>
                    </a:cubicBezTo>
                    <a:lnTo>
                      <a:pt x="538314" y="249516"/>
                    </a:lnTo>
                    <a:lnTo>
                      <a:pt x="259803" y="34441"/>
                    </a:lnTo>
                    <a:lnTo>
                      <a:pt x="41871" y="316572"/>
                    </a:lnTo>
                    <a:cubicBezTo>
                      <a:pt x="44442" y="315619"/>
                      <a:pt x="47205" y="314477"/>
                      <a:pt x="50443" y="313143"/>
                    </a:cubicBezTo>
                    <a:cubicBezTo>
                      <a:pt x="65969" y="306666"/>
                      <a:pt x="87305" y="297808"/>
                      <a:pt x="106260" y="312476"/>
                    </a:cubicBezTo>
                    <a:cubicBezTo>
                      <a:pt x="125215" y="327145"/>
                      <a:pt x="122071" y="350005"/>
                      <a:pt x="119690" y="366673"/>
                    </a:cubicBezTo>
                    <a:cubicBezTo>
                      <a:pt x="117499" y="382390"/>
                      <a:pt x="117023" y="390200"/>
                      <a:pt x="122357" y="394296"/>
                    </a:cubicBezTo>
                    <a:cubicBezTo>
                      <a:pt x="127596" y="398392"/>
                      <a:pt x="135121" y="395915"/>
                      <a:pt x="149789" y="389819"/>
                    </a:cubicBezTo>
                    <a:cubicBezTo>
                      <a:pt x="165315" y="383342"/>
                      <a:pt x="186651" y="374484"/>
                      <a:pt x="205606" y="389152"/>
                    </a:cubicBezTo>
                    <a:cubicBezTo>
                      <a:pt x="224560" y="403821"/>
                      <a:pt x="221322" y="426586"/>
                      <a:pt x="219036" y="443255"/>
                    </a:cubicBezTo>
                    <a:cubicBezTo>
                      <a:pt x="216845" y="458971"/>
                      <a:pt x="216369" y="466877"/>
                      <a:pt x="221608" y="470877"/>
                    </a:cubicBezTo>
                    <a:cubicBezTo>
                      <a:pt x="226846" y="474973"/>
                      <a:pt x="234371" y="472496"/>
                      <a:pt x="249040" y="466400"/>
                    </a:cubicBezTo>
                    <a:cubicBezTo>
                      <a:pt x="258374" y="462495"/>
                      <a:pt x="269804" y="457732"/>
                      <a:pt x="281520" y="4577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" name="Google Shape;214;p2">
              <a:extLst>
                <a:ext uri="{FF2B5EF4-FFF2-40B4-BE49-F238E27FC236}">
                  <a16:creationId xmlns:a16="http://schemas.microsoft.com/office/drawing/2014/main" xmlns="" id="{488EC0F1-E4B2-A993-7E9E-5E17449F1E07}"/>
                </a:ext>
              </a:extLst>
            </p:cNvPr>
            <p:cNvGrpSpPr/>
            <p:nvPr/>
          </p:nvGrpSpPr>
          <p:grpSpPr>
            <a:xfrm>
              <a:off x="4751814" y="5483009"/>
              <a:ext cx="402028" cy="354862"/>
              <a:chOff x="4751814" y="5483009"/>
              <a:chExt cx="402028" cy="354862"/>
            </a:xfrm>
          </p:grpSpPr>
          <p:sp>
            <p:nvSpPr>
              <p:cNvPr id="217" name="Google Shape;215;p2">
                <a:extLst>
                  <a:ext uri="{FF2B5EF4-FFF2-40B4-BE49-F238E27FC236}">
                    <a16:creationId xmlns:a16="http://schemas.microsoft.com/office/drawing/2014/main" xmlns="" id="{5A9BEFD3-BDDE-45A0-C069-BD66C12148DE}"/>
                  </a:ext>
                </a:extLst>
              </p:cNvPr>
              <p:cNvSpPr/>
              <p:nvPr/>
            </p:nvSpPr>
            <p:spPr>
              <a:xfrm rot="-3138037">
                <a:off x="4893835" y="5470086"/>
                <a:ext cx="118585" cy="381135"/>
              </a:xfrm>
              <a:custGeom>
                <a:avLst/>
                <a:gdLst/>
                <a:ahLst/>
                <a:cxnLst/>
                <a:rect l="l" t="t" r="r" b="b"/>
                <a:pathLst>
                  <a:path w="118395" h="380524" extrusionOk="0">
                    <a:moveTo>
                      <a:pt x="0" y="0"/>
                    </a:moveTo>
                    <a:lnTo>
                      <a:pt x="118396" y="0"/>
                    </a:lnTo>
                    <a:lnTo>
                      <a:pt x="118396" y="380524"/>
                    </a:lnTo>
                    <a:lnTo>
                      <a:pt x="0" y="38052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6;p2">
                <a:extLst>
                  <a:ext uri="{FF2B5EF4-FFF2-40B4-BE49-F238E27FC236}">
                    <a16:creationId xmlns:a16="http://schemas.microsoft.com/office/drawing/2014/main" xmlns="" id="{CB08D0A0-3958-576D-B53A-F40A011D5440}"/>
                  </a:ext>
                </a:extLst>
              </p:cNvPr>
              <p:cNvSpPr/>
              <p:nvPr/>
            </p:nvSpPr>
            <p:spPr>
              <a:xfrm>
                <a:off x="4751814" y="5483009"/>
                <a:ext cx="402028" cy="354862"/>
              </a:xfrm>
              <a:custGeom>
                <a:avLst/>
                <a:gdLst/>
                <a:ahLst/>
                <a:cxnLst/>
                <a:rect l="l" t="t" r="r" b="b"/>
                <a:pathLst>
                  <a:path w="402028" h="354862" extrusionOk="0">
                    <a:moveTo>
                      <a:pt x="315390" y="354862"/>
                    </a:moveTo>
                    <a:cubicBezTo>
                      <a:pt x="312342" y="354862"/>
                      <a:pt x="309294" y="353910"/>
                      <a:pt x="306627" y="351910"/>
                    </a:cubicBezTo>
                    <a:lnTo>
                      <a:pt x="5542" y="119309"/>
                    </a:lnTo>
                    <a:cubicBezTo>
                      <a:pt x="2589" y="117023"/>
                      <a:pt x="589" y="113594"/>
                      <a:pt x="113" y="109784"/>
                    </a:cubicBezTo>
                    <a:cubicBezTo>
                      <a:pt x="-364" y="106069"/>
                      <a:pt x="684" y="102259"/>
                      <a:pt x="2970" y="99211"/>
                    </a:cubicBezTo>
                    <a:lnTo>
                      <a:pt x="75360" y="5580"/>
                    </a:lnTo>
                    <a:cubicBezTo>
                      <a:pt x="80218" y="-706"/>
                      <a:pt x="89171" y="-1849"/>
                      <a:pt x="95363" y="3009"/>
                    </a:cubicBezTo>
                    <a:lnTo>
                      <a:pt x="396448" y="235609"/>
                    </a:lnTo>
                    <a:cubicBezTo>
                      <a:pt x="402734" y="240467"/>
                      <a:pt x="403878" y="249421"/>
                      <a:pt x="399020" y="255612"/>
                    </a:cubicBezTo>
                    <a:lnTo>
                      <a:pt x="326630" y="349242"/>
                    </a:lnTo>
                    <a:cubicBezTo>
                      <a:pt x="323867" y="352957"/>
                      <a:pt x="319676" y="354862"/>
                      <a:pt x="315390" y="354862"/>
                    </a:cubicBezTo>
                    <a:close/>
                    <a:moveTo>
                      <a:pt x="34308" y="105403"/>
                    </a:moveTo>
                    <a:lnTo>
                      <a:pt x="312818" y="320477"/>
                    </a:lnTo>
                    <a:lnTo>
                      <a:pt x="367682" y="249421"/>
                    </a:lnTo>
                    <a:lnTo>
                      <a:pt x="89171" y="34251"/>
                    </a:lnTo>
                    <a:lnTo>
                      <a:pt x="34308" y="1054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" name="Google Shape;217;p2">
              <a:extLst>
                <a:ext uri="{FF2B5EF4-FFF2-40B4-BE49-F238E27FC236}">
                  <a16:creationId xmlns:a16="http://schemas.microsoft.com/office/drawing/2014/main" xmlns="" id="{87F4F5EA-BC93-D8A7-2116-A03010414694}"/>
                </a:ext>
              </a:extLst>
            </p:cNvPr>
            <p:cNvGrpSpPr/>
            <p:nvPr/>
          </p:nvGrpSpPr>
          <p:grpSpPr>
            <a:xfrm>
              <a:off x="4865542" y="5303307"/>
              <a:ext cx="416205" cy="387402"/>
              <a:chOff x="4865542" y="5303307"/>
              <a:chExt cx="416205" cy="387402"/>
            </a:xfrm>
          </p:grpSpPr>
          <p:sp>
            <p:nvSpPr>
              <p:cNvPr id="215" name="Google Shape;218;p2">
                <a:extLst>
                  <a:ext uri="{FF2B5EF4-FFF2-40B4-BE49-F238E27FC236}">
                    <a16:creationId xmlns:a16="http://schemas.microsoft.com/office/drawing/2014/main" xmlns="" id="{87E19C22-4596-AC28-826E-9A9D6D75E3BD}"/>
                  </a:ext>
                </a:extLst>
              </p:cNvPr>
              <p:cNvSpPr/>
              <p:nvPr/>
            </p:nvSpPr>
            <p:spPr>
              <a:xfrm>
                <a:off x="4879848" y="5317553"/>
                <a:ext cx="387730" cy="358870"/>
              </a:xfrm>
              <a:custGeom>
                <a:avLst/>
                <a:gdLst/>
                <a:ahLst/>
                <a:cxnLst/>
                <a:rect l="l" t="t" r="r" b="b"/>
                <a:pathLst>
                  <a:path w="387730" h="358870" extrusionOk="0">
                    <a:moveTo>
                      <a:pt x="301085" y="358870"/>
                    </a:moveTo>
                    <a:lnTo>
                      <a:pt x="0" y="126270"/>
                    </a:lnTo>
                    <a:lnTo>
                      <a:pt x="61913" y="46069"/>
                    </a:lnTo>
                    <a:cubicBezTo>
                      <a:pt x="101917" y="-5747"/>
                      <a:pt x="176308" y="-15272"/>
                      <a:pt x="228124" y="24733"/>
                    </a:cubicBezTo>
                    <a:lnTo>
                      <a:pt x="341662" y="112459"/>
                    </a:lnTo>
                    <a:cubicBezTo>
                      <a:pt x="393478" y="152464"/>
                      <a:pt x="403003" y="226854"/>
                      <a:pt x="362998" y="278670"/>
                    </a:cubicBezTo>
                    <a:lnTo>
                      <a:pt x="301085" y="35887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9;p2">
                <a:extLst>
                  <a:ext uri="{FF2B5EF4-FFF2-40B4-BE49-F238E27FC236}">
                    <a16:creationId xmlns:a16="http://schemas.microsoft.com/office/drawing/2014/main" xmlns="" id="{56A7D780-2007-E7FD-EE82-2DD5E46A0291}"/>
                  </a:ext>
                </a:extLst>
              </p:cNvPr>
              <p:cNvSpPr/>
              <p:nvPr/>
            </p:nvSpPr>
            <p:spPr>
              <a:xfrm>
                <a:off x="4865542" y="5303307"/>
                <a:ext cx="416205" cy="387402"/>
              </a:xfrm>
              <a:custGeom>
                <a:avLst/>
                <a:gdLst/>
                <a:ahLst/>
                <a:cxnLst/>
                <a:rect l="l" t="t" r="r" b="b"/>
                <a:pathLst>
                  <a:path w="416205" h="387402" extrusionOk="0">
                    <a:moveTo>
                      <a:pt x="315390" y="387403"/>
                    </a:moveTo>
                    <a:cubicBezTo>
                      <a:pt x="312247" y="387403"/>
                      <a:pt x="309199" y="386355"/>
                      <a:pt x="306627" y="384450"/>
                    </a:cubicBezTo>
                    <a:lnTo>
                      <a:pt x="5542" y="151849"/>
                    </a:lnTo>
                    <a:cubicBezTo>
                      <a:pt x="2589" y="149563"/>
                      <a:pt x="589" y="146135"/>
                      <a:pt x="113" y="142324"/>
                    </a:cubicBezTo>
                    <a:cubicBezTo>
                      <a:pt x="-363" y="138515"/>
                      <a:pt x="684" y="134800"/>
                      <a:pt x="2970" y="131752"/>
                    </a:cubicBezTo>
                    <a:lnTo>
                      <a:pt x="64883" y="51551"/>
                    </a:lnTo>
                    <a:cubicBezTo>
                      <a:pt x="109650" y="-6361"/>
                      <a:pt x="193185" y="-17124"/>
                      <a:pt x="251096" y="27644"/>
                    </a:cubicBezTo>
                    <a:lnTo>
                      <a:pt x="364634" y="115369"/>
                    </a:lnTo>
                    <a:cubicBezTo>
                      <a:pt x="392733" y="137086"/>
                      <a:pt x="410640" y="168328"/>
                      <a:pt x="415117" y="203571"/>
                    </a:cubicBezTo>
                    <a:cubicBezTo>
                      <a:pt x="419594" y="238718"/>
                      <a:pt x="410164" y="273579"/>
                      <a:pt x="388542" y="301678"/>
                    </a:cubicBezTo>
                    <a:lnTo>
                      <a:pt x="326630" y="381878"/>
                    </a:lnTo>
                    <a:cubicBezTo>
                      <a:pt x="324344" y="384831"/>
                      <a:pt x="320915" y="386832"/>
                      <a:pt x="317105" y="387308"/>
                    </a:cubicBezTo>
                    <a:cubicBezTo>
                      <a:pt x="316629" y="387308"/>
                      <a:pt x="315962" y="387403"/>
                      <a:pt x="315390" y="387403"/>
                    </a:cubicBezTo>
                    <a:close/>
                    <a:moveTo>
                      <a:pt x="34308" y="137943"/>
                    </a:moveTo>
                    <a:lnTo>
                      <a:pt x="312818" y="353113"/>
                    </a:lnTo>
                    <a:lnTo>
                      <a:pt x="366063" y="284247"/>
                    </a:lnTo>
                    <a:cubicBezTo>
                      <a:pt x="383113" y="262244"/>
                      <a:pt x="390543" y="234908"/>
                      <a:pt x="386923" y="207285"/>
                    </a:cubicBezTo>
                    <a:cubicBezTo>
                      <a:pt x="383304" y="179663"/>
                      <a:pt x="369302" y="155088"/>
                      <a:pt x="347299" y="138134"/>
                    </a:cubicBezTo>
                    <a:lnTo>
                      <a:pt x="233761" y="50408"/>
                    </a:lnTo>
                    <a:cubicBezTo>
                      <a:pt x="188231" y="15261"/>
                      <a:pt x="122700" y="23739"/>
                      <a:pt x="87647" y="69172"/>
                    </a:cubicBezTo>
                    <a:lnTo>
                      <a:pt x="34308" y="1379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" name="Google Shape;220;p2">
              <a:extLst>
                <a:ext uri="{FF2B5EF4-FFF2-40B4-BE49-F238E27FC236}">
                  <a16:creationId xmlns:a16="http://schemas.microsoft.com/office/drawing/2014/main" xmlns="" id="{3DD4BB61-A153-D8CD-07C1-0271DFFD8805}"/>
                </a:ext>
              </a:extLst>
            </p:cNvPr>
            <p:cNvGrpSpPr/>
            <p:nvPr/>
          </p:nvGrpSpPr>
          <p:grpSpPr>
            <a:xfrm>
              <a:off x="4804248" y="5401592"/>
              <a:ext cx="421233" cy="357222"/>
              <a:chOff x="4804248" y="5401592"/>
              <a:chExt cx="421233" cy="357222"/>
            </a:xfrm>
          </p:grpSpPr>
          <p:sp>
            <p:nvSpPr>
              <p:cNvPr id="213" name="Google Shape;221;p2">
                <a:extLst>
                  <a:ext uri="{FF2B5EF4-FFF2-40B4-BE49-F238E27FC236}">
                    <a16:creationId xmlns:a16="http://schemas.microsoft.com/office/drawing/2014/main" xmlns="" id="{44C49B7D-9AD6-F7C5-5014-5BF384CD0323}"/>
                  </a:ext>
                </a:extLst>
              </p:cNvPr>
              <p:cNvSpPr/>
              <p:nvPr/>
            </p:nvSpPr>
            <p:spPr>
              <a:xfrm>
                <a:off x="4818528" y="5415840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8"/>
                      <a:pt x="7885" y="34745"/>
                    </a:cubicBezTo>
                    <a:lnTo>
                      <a:pt x="23315" y="14743"/>
                    </a:lnTo>
                    <a:cubicBezTo>
                      <a:pt x="36079" y="-1831"/>
                      <a:pt x="60177" y="-4879"/>
                      <a:pt x="76750" y="7884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500" y="330496"/>
                      <a:pt x="332402" y="333544"/>
                      <a:pt x="315828" y="3207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22;p2">
                <a:extLst>
                  <a:ext uri="{FF2B5EF4-FFF2-40B4-BE49-F238E27FC236}">
                    <a16:creationId xmlns:a16="http://schemas.microsoft.com/office/drawing/2014/main" xmlns="" id="{CD481CC4-0E32-3A71-FBDD-A5A1EFE557D5}"/>
                  </a:ext>
                </a:extLst>
              </p:cNvPr>
              <p:cNvSpPr/>
              <p:nvPr/>
            </p:nvSpPr>
            <p:spPr>
              <a:xfrm>
                <a:off x="4804248" y="5401592"/>
                <a:ext cx="421233" cy="357222"/>
              </a:xfrm>
              <a:custGeom>
                <a:avLst/>
                <a:gdLst/>
                <a:ahLst/>
                <a:cxnLst/>
                <a:rect l="l" t="t" r="r" b="b"/>
                <a:pathLst>
                  <a:path w="421233" h="357222" extrusionOk="0">
                    <a:moveTo>
                      <a:pt x="353253" y="357222"/>
                    </a:moveTo>
                    <a:cubicBezTo>
                      <a:pt x="341729" y="357222"/>
                      <a:pt x="330584" y="353412"/>
                      <a:pt x="321440" y="346364"/>
                    </a:cubicBezTo>
                    <a:lnTo>
                      <a:pt x="20355" y="113763"/>
                    </a:lnTo>
                    <a:cubicBezTo>
                      <a:pt x="9306" y="105191"/>
                      <a:pt x="2257" y="92903"/>
                      <a:pt x="448" y="78997"/>
                    </a:cubicBezTo>
                    <a:cubicBezTo>
                      <a:pt x="-1362" y="65091"/>
                      <a:pt x="2353" y="51374"/>
                      <a:pt x="10925" y="40326"/>
                    </a:cubicBezTo>
                    <a:lnTo>
                      <a:pt x="26356" y="20323"/>
                    </a:lnTo>
                    <a:cubicBezTo>
                      <a:pt x="44072" y="-2537"/>
                      <a:pt x="76933" y="-6728"/>
                      <a:pt x="99793" y="10893"/>
                    </a:cubicBezTo>
                    <a:lnTo>
                      <a:pt x="400878" y="243494"/>
                    </a:lnTo>
                    <a:cubicBezTo>
                      <a:pt x="411928" y="252066"/>
                      <a:pt x="418976" y="264353"/>
                      <a:pt x="420786" y="278260"/>
                    </a:cubicBezTo>
                    <a:cubicBezTo>
                      <a:pt x="422596" y="292167"/>
                      <a:pt x="418881" y="305883"/>
                      <a:pt x="410309" y="316932"/>
                    </a:cubicBezTo>
                    <a:lnTo>
                      <a:pt x="394878" y="336934"/>
                    </a:lnTo>
                    <a:cubicBezTo>
                      <a:pt x="386305" y="347983"/>
                      <a:pt x="374018" y="355032"/>
                      <a:pt x="360112" y="356841"/>
                    </a:cubicBezTo>
                    <a:cubicBezTo>
                      <a:pt x="357826" y="357032"/>
                      <a:pt x="355540" y="357222"/>
                      <a:pt x="353253" y="357222"/>
                    </a:cubicBezTo>
                    <a:close/>
                    <a:moveTo>
                      <a:pt x="67885" y="28515"/>
                    </a:moveTo>
                    <a:cubicBezTo>
                      <a:pt x="60741" y="28515"/>
                      <a:pt x="53692" y="31658"/>
                      <a:pt x="49025" y="37754"/>
                    </a:cubicBezTo>
                    <a:lnTo>
                      <a:pt x="33595" y="57756"/>
                    </a:lnTo>
                    <a:cubicBezTo>
                      <a:pt x="29689" y="62709"/>
                      <a:pt x="28070" y="68996"/>
                      <a:pt x="28832" y="75282"/>
                    </a:cubicBezTo>
                    <a:cubicBezTo>
                      <a:pt x="29689" y="81664"/>
                      <a:pt x="32833" y="87189"/>
                      <a:pt x="37881" y="91094"/>
                    </a:cubicBezTo>
                    <a:lnTo>
                      <a:pt x="338966" y="323694"/>
                    </a:lnTo>
                    <a:lnTo>
                      <a:pt x="338966" y="323694"/>
                    </a:lnTo>
                    <a:cubicBezTo>
                      <a:pt x="344014" y="327599"/>
                      <a:pt x="350206" y="329219"/>
                      <a:pt x="356492" y="328457"/>
                    </a:cubicBezTo>
                    <a:cubicBezTo>
                      <a:pt x="362874" y="327599"/>
                      <a:pt x="368398" y="324456"/>
                      <a:pt x="372303" y="319408"/>
                    </a:cubicBezTo>
                    <a:lnTo>
                      <a:pt x="387734" y="299406"/>
                    </a:lnTo>
                    <a:cubicBezTo>
                      <a:pt x="391639" y="294453"/>
                      <a:pt x="393259" y="288166"/>
                      <a:pt x="392497" y="281880"/>
                    </a:cubicBezTo>
                    <a:cubicBezTo>
                      <a:pt x="391639" y="275593"/>
                      <a:pt x="388496" y="269973"/>
                      <a:pt x="383448" y="266068"/>
                    </a:cubicBezTo>
                    <a:lnTo>
                      <a:pt x="82363" y="33467"/>
                    </a:lnTo>
                    <a:cubicBezTo>
                      <a:pt x="78076" y="30134"/>
                      <a:pt x="72933" y="28515"/>
                      <a:pt x="67885" y="28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" name="Google Shape;223;p2">
              <a:extLst>
                <a:ext uri="{FF2B5EF4-FFF2-40B4-BE49-F238E27FC236}">
                  <a16:creationId xmlns:a16="http://schemas.microsoft.com/office/drawing/2014/main" xmlns="" id="{71CE2704-10B9-42C9-31BC-0BC9C1893C6C}"/>
                </a:ext>
              </a:extLst>
            </p:cNvPr>
            <p:cNvGrpSpPr/>
            <p:nvPr/>
          </p:nvGrpSpPr>
          <p:grpSpPr>
            <a:xfrm>
              <a:off x="4680264" y="5562151"/>
              <a:ext cx="421201" cy="357254"/>
              <a:chOff x="4680264" y="5562151"/>
              <a:chExt cx="421201" cy="357254"/>
            </a:xfrm>
          </p:grpSpPr>
          <p:sp>
            <p:nvSpPr>
              <p:cNvPr id="211" name="Google Shape;224;p2">
                <a:extLst>
                  <a:ext uri="{FF2B5EF4-FFF2-40B4-BE49-F238E27FC236}">
                    <a16:creationId xmlns:a16="http://schemas.microsoft.com/office/drawing/2014/main" xmlns="" id="{0E5503CC-74C7-AD23-1E86-BAC9BADDE1EE}"/>
                  </a:ext>
                </a:extLst>
              </p:cNvPr>
              <p:cNvSpPr/>
              <p:nvPr/>
            </p:nvSpPr>
            <p:spPr>
              <a:xfrm>
                <a:off x="4694512" y="5576431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9"/>
                      <a:pt x="7885" y="34745"/>
                    </a:cubicBezTo>
                    <a:lnTo>
                      <a:pt x="23315" y="14743"/>
                    </a:lnTo>
                    <a:cubicBezTo>
                      <a:pt x="36078" y="-1831"/>
                      <a:pt x="60177" y="-4879"/>
                      <a:pt x="76750" y="7885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404" y="330497"/>
                      <a:pt x="332401" y="333544"/>
                      <a:pt x="315828" y="3207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25;p2">
                <a:extLst>
                  <a:ext uri="{FF2B5EF4-FFF2-40B4-BE49-F238E27FC236}">
                    <a16:creationId xmlns:a16="http://schemas.microsoft.com/office/drawing/2014/main" xmlns="" id="{D85B02DA-87D7-43B0-752E-326A76078C0D}"/>
                  </a:ext>
                </a:extLst>
              </p:cNvPr>
              <p:cNvSpPr/>
              <p:nvPr/>
            </p:nvSpPr>
            <p:spPr>
              <a:xfrm>
                <a:off x="4680264" y="5562151"/>
                <a:ext cx="421201" cy="357254"/>
              </a:xfrm>
              <a:custGeom>
                <a:avLst/>
                <a:gdLst/>
                <a:ahLst/>
                <a:cxnLst/>
                <a:rect l="l" t="t" r="r" b="b"/>
                <a:pathLst>
                  <a:path w="421201" h="357254" extrusionOk="0">
                    <a:moveTo>
                      <a:pt x="353317" y="357254"/>
                    </a:moveTo>
                    <a:cubicBezTo>
                      <a:pt x="342173" y="357254"/>
                      <a:pt x="330838" y="353730"/>
                      <a:pt x="321408" y="346396"/>
                    </a:cubicBezTo>
                    <a:lnTo>
                      <a:pt x="321408" y="346396"/>
                    </a:lnTo>
                    <a:lnTo>
                      <a:pt x="20323" y="113795"/>
                    </a:lnTo>
                    <a:cubicBezTo>
                      <a:pt x="-2537" y="96174"/>
                      <a:pt x="-6728" y="63218"/>
                      <a:pt x="10893" y="40357"/>
                    </a:cubicBezTo>
                    <a:lnTo>
                      <a:pt x="26324" y="20355"/>
                    </a:lnTo>
                    <a:cubicBezTo>
                      <a:pt x="34896" y="9306"/>
                      <a:pt x="47184" y="2257"/>
                      <a:pt x="61090" y="448"/>
                    </a:cubicBezTo>
                    <a:cubicBezTo>
                      <a:pt x="74997" y="-1362"/>
                      <a:pt x="88713" y="2353"/>
                      <a:pt x="99762" y="10925"/>
                    </a:cubicBezTo>
                    <a:lnTo>
                      <a:pt x="400847" y="243430"/>
                    </a:lnTo>
                    <a:cubicBezTo>
                      <a:pt x="411896" y="252003"/>
                      <a:pt x="418944" y="264290"/>
                      <a:pt x="420754" y="278196"/>
                    </a:cubicBezTo>
                    <a:cubicBezTo>
                      <a:pt x="422564" y="292103"/>
                      <a:pt x="418849" y="305819"/>
                      <a:pt x="410277" y="316868"/>
                    </a:cubicBezTo>
                    <a:lnTo>
                      <a:pt x="394846" y="336871"/>
                    </a:lnTo>
                    <a:cubicBezTo>
                      <a:pt x="384464" y="350301"/>
                      <a:pt x="368938" y="357254"/>
                      <a:pt x="353317" y="357254"/>
                    </a:cubicBezTo>
                    <a:close/>
                    <a:moveTo>
                      <a:pt x="338839" y="323726"/>
                    </a:moveTo>
                    <a:cubicBezTo>
                      <a:pt x="349221" y="331727"/>
                      <a:pt x="364176" y="329822"/>
                      <a:pt x="372177" y="319440"/>
                    </a:cubicBezTo>
                    <a:lnTo>
                      <a:pt x="387607" y="299438"/>
                    </a:lnTo>
                    <a:cubicBezTo>
                      <a:pt x="391512" y="294484"/>
                      <a:pt x="393132" y="288198"/>
                      <a:pt x="392370" y="281911"/>
                    </a:cubicBezTo>
                    <a:cubicBezTo>
                      <a:pt x="391512" y="275530"/>
                      <a:pt x="388369" y="270005"/>
                      <a:pt x="383321" y="266100"/>
                    </a:cubicBezTo>
                    <a:lnTo>
                      <a:pt x="82236" y="33499"/>
                    </a:lnTo>
                    <a:cubicBezTo>
                      <a:pt x="77187" y="29594"/>
                      <a:pt x="70901" y="27975"/>
                      <a:pt x="64710" y="28737"/>
                    </a:cubicBezTo>
                    <a:cubicBezTo>
                      <a:pt x="58328" y="29594"/>
                      <a:pt x="52803" y="32738"/>
                      <a:pt x="48898" y="37785"/>
                    </a:cubicBezTo>
                    <a:lnTo>
                      <a:pt x="33468" y="57788"/>
                    </a:lnTo>
                    <a:cubicBezTo>
                      <a:pt x="25467" y="68170"/>
                      <a:pt x="27372" y="83125"/>
                      <a:pt x="37754" y="91126"/>
                    </a:cubicBezTo>
                    <a:lnTo>
                      <a:pt x="338839" y="3237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6" name="Google Shape;226;p2">
              <a:extLst>
                <a:ext uri="{FF2B5EF4-FFF2-40B4-BE49-F238E27FC236}">
                  <a16:creationId xmlns:a16="http://schemas.microsoft.com/office/drawing/2014/main" xmlns="" id="{E65EF26E-A08E-7D62-603F-740A8A36BB94}"/>
                </a:ext>
              </a:extLst>
            </p:cNvPr>
            <p:cNvSpPr/>
            <p:nvPr/>
          </p:nvSpPr>
          <p:spPr>
            <a:xfrm>
              <a:off x="4464025" y="5942775"/>
              <a:ext cx="326343" cy="268571"/>
            </a:xfrm>
            <a:custGeom>
              <a:avLst/>
              <a:gdLst/>
              <a:ahLst/>
              <a:cxnLst/>
              <a:rect l="l" t="t" r="r" b="b"/>
              <a:pathLst>
                <a:path w="326343" h="268571" extrusionOk="0">
                  <a:moveTo>
                    <a:pt x="312095" y="268571"/>
                  </a:moveTo>
                  <a:cubicBezTo>
                    <a:pt x="309047" y="268571"/>
                    <a:pt x="305999" y="267619"/>
                    <a:pt x="303332" y="265618"/>
                  </a:cubicBezTo>
                  <a:cubicBezTo>
                    <a:pt x="284377" y="250950"/>
                    <a:pt x="287521" y="228090"/>
                    <a:pt x="289902" y="211421"/>
                  </a:cubicBezTo>
                  <a:cubicBezTo>
                    <a:pt x="292092" y="195705"/>
                    <a:pt x="292569" y="187895"/>
                    <a:pt x="287330" y="183894"/>
                  </a:cubicBezTo>
                  <a:cubicBezTo>
                    <a:pt x="282091" y="179798"/>
                    <a:pt x="274566" y="182275"/>
                    <a:pt x="259898" y="188371"/>
                  </a:cubicBezTo>
                  <a:cubicBezTo>
                    <a:pt x="244372" y="194848"/>
                    <a:pt x="223036" y="203706"/>
                    <a:pt x="204082" y="189038"/>
                  </a:cubicBezTo>
                  <a:cubicBezTo>
                    <a:pt x="185127" y="174369"/>
                    <a:pt x="188270" y="151509"/>
                    <a:pt x="190651" y="134745"/>
                  </a:cubicBezTo>
                  <a:cubicBezTo>
                    <a:pt x="192842" y="119029"/>
                    <a:pt x="193318" y="111219"/>
                    <a:pt x="188080" y="107218"/>
                  </a:cubicBezTo>
                  <a:cubicBezTo>
                    <a:pt x="182841" y="103122"/>
                    <a:pt x="175316" y="105599"/>
                    <a:pt x="160648" y="111695"/>
                  </a:cubicBezTo>
                  <a:cubicBezTo>
                    <a:pt x="145122" y="118172"/>
                    <a:pt x="123786" y="127030"/>
                    <a:pt x="104831" y="112362"/>
                  </a:cubicBezTo>
                  <a:cubicBezTo>
                    <a:pt x="85876" y="97693"/>
                    <a:pt x="89020" y="74833"/>
                    <a:pt x="91401" y="58164"/>
                  </a:cubicBezTo>
                  <a:cubicBezTo>
                    <a:pt x="93591" y="42448"/>
                    <a:pt x="94068" y="34637"/>
                    <a:pt x="88829" y="30542"/>
                  </a:cubicBezTo>
                  <a:cubicBezTo>
                    <a:pt x="83590" y="26446"/>
                    <a:pt x="76065" y="28922"/>
                    <a:pt x="61397" y="35019"/>
                  </a:cubicBezTo>
                  <a:cubicBezTo>
                    <a:pt x="45871" y="41496"/>
                    <a:pt x="24535" y="50354"/>
                    <a:pt x="5581" y="35685"/>
                  </a:cubicBezTo>
                  <a:cubicBezTo>
                    <a:pt x="-706" y="30828"/>
                    <a:pt x="-1849" y="21874"/>
                    <a:pt x="3009" y="15683"/>
                  </a:cubicBezTo>
                  <a:cubicBezTo>
                    <a:pt x="7866" y="9396"/>
                    <a:pt x="16820" y="8253"/>
                    <a:pt x="23011" y="13111"/>
                  </a:cubicBezTo>
                  <a:cubicBezTo>
                    <a:pt x="28250" y="17206"/>
                    <a:pt x="35775" y="14730"/>
                    <a:pt x="50443" y="8634"/>
                  </a:cubicBezTo>
                  <a:cubicBezTo>
                    <a:pt x="65969" y="2157"/>
                    <a:pt x="87305" y="-6701"/>
                    <a:pt x="106260" y="7967"/>
                  </a:cubicBezTo>
                  <a:cubicBezTo>
                    <a:pt x="125215" y="22636"/>
                    <a:pt x="122071" y="45496"/>
                    <a:pt x="119690" y="62165"/>
                  </a:cubicBezTo>
                  <a:cubicBezTo>
                    <a:pt x="117499" y="77881"/>
                    <a:pt x="117023" y="85691"/>
                    <a:pt x="122262" y="89787"/>
                  </a:cubicBezTo>
                  <a:cubicBezTo>
                    <a:pt x="127500" y="93883"/>
                    <a:pt x="135025" y="91406"/>
                    <a:pt x="149694" y="85310"/>
                  </a:cubicBezTo>
                  <a:cubicBezTo>
                    <a:pt x="165220" y="78833"/>
                    <a:pt x="186556" y="69975"/>
                    <a:pt x="205510" y="84643"/>
                  </a:cubicBezTo>
                  <a:cubicBezTo>
                    <a:pt x="224465" y="99312"/>
                    <a:pt x="221227" y="122077"/>
                    <a:pt x="218940" y="138745"/>
                  </a:cubicBezTo>
                  <a:cubicBezTo>
                    <a:pt x="216750" y="154462"/>
                    <a:pt x="216274" y="162368"/>
                    <a:pt x="221512" y="166368"/>
                  </a:cubicBezTo>
                  <a:cubicBezTo>
                    <a:pt x="226751" y="170464"/>
                    <a:pt x="234276" y="167987"/>
                    <a:pt x="248944" y="161891"/>
                  </a:cubicBezTo>
                  <a:cubicBezTo>
                    <a:pt x="264470" y="155414"/>
                    <a:pt x="285806" y="146556"/>
                    <a:pt x="304761" y="161225"/>
                  </a:cubicBezTo>
                  <a:cubicBezTo>
                    <a:pt x="323716" y="175893"/>
                    <a:pt x="320477" y="198658"/>
                    <a:pt x="318191" y="215327"/>
                  </a:cubicBezTo>
                  <a:cubicBezTo>
                    <a:pt x="316000" y="231043"/>
                    <a:pt x="315524" y="238949"/>
                    <a:pt x="320763" y="242949"/>
                  </a:cubicBezTo>
                  <a:cubicBezTo>
                    <a:pt x="327049" y="247807"/>
                    <a:pt x="328192" y="256760"/>
                    <a:pt x="323334" y="262952"/>
                  </a:cubicBezTo>
                  <a:cubicBezTo>
                    <a:pt x="320572" y="266666"/>
                    <a:pt x="316286" y="268571"/>
                    <a:pt x="312095" y="2685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7" name="Google Shape;227;p2">
              <a:extLst>
                <a:ext uri="{FF2B5EF4-FFF2-40B4-BE49-F238E27FC236}">
                  <a16:creationId xmlns:a16="http://schemas.microsoft.com/office/drawing/2014/main" xmlns="" id="{834659A2-DAC7-6164-E1A3-4B936AA077A6}"/>
                </a:ext>
              </a:extLst>
            </p:cNvPr>
            <p:cNvGrpSpPr/>
            <p:nvPr/>
          </p:nvGrpSpPr>
          <p:grpSpPr>
            <a:xfrm>
              <a:off x="4661227" y="5807423"/>
              <a:ext cx="195857" cy="208030"/>
              <a:chOff x="4661227" y="5807423"/>
              <a:chExt cx="195857" cy="208030"/>
            </a:xfrm>
          </p:grpSpPr>
          <p:sp>
            <p:nvSpPr>
              <p:cNvPr id="209" name="Google Shape;228;p2">
                <a:extLst>
                  <a:ext uri="{FF2B5EF4-FFF2-40B4-BE49-F238E27FC236}">
                    <a16:creationId xmlns:a16="http://schemas.microsoft.com/office/drawing/2014/main" xmlns="" id="{BAE0B175-C55B-A8CC-A1FD-36B7F747E58D}"/>
                  </a:ext>
                </a:extLst>
              </p:cNvPr>
              <p:cNvSpPr/>
              <p:nvPr/>
            </p:nvSpPr>
            <p:spPr>
              <a:xfrm rot="-3138037">
                <a:off x="4670240" y="5856391"/>
                <a:ext cx="177831" cy="110094"/>
              </a:xfrm>
              <a:custGeom>
                <a:avLst/>
                <a:gdLst/>
                <a:ahLst/>
                <a:cxnLst/>
                <a:rect l="l" t="t" r="r" b="b"/>
                <a:pathLst>
                  <a:path w="177546" h="109918" extrusionOk="0">
                    <a:moveTo>
                      <a:pt x="177546" y="54959"/>
                    </a:moveTo>
                    <a:cubicBezTo>
                      <a:pt x="177546" y="85313"/>
                      <a:pt x="137801" y="109919"/>
                      <a:pt x="88773" y="109919"/>
                    </a:cubicBezTo>
                    <a:cubicBezTo>
                      <a:pt x="39745" y="109919"/>
                      <a:pt x="0" y="85313"/>
                      <a:pt x="0" y="54959"/>
                    </a:cubicBezTo>
                    <a:cubicBezTo>
                      <a:pt x="0" y="24606"/>
                      <a:pt x="39745" y="0"/>
                      <a:pt x="88773" y="0"/>
                    </a:cubicBezTo>
                    <a:cubicBezTo>
                      <a:pt x="137801" y="0"/>
                      <a:pt x="177546" y="24606"/>
                      <a:pt x="177546" y="54959"/>
                    </a:cubicBezTo>
                    <a:close/>
                  </a:path>
                </a:pathLst>
              </a:custGeom>
              <a:solidFill>
                <a:srgbClr val="D8D7D5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29;p2">
                <a:extLst>
                  <a:ext uri="{FF2B5EF4-FFF2-40B4-BE49-F238E27FC236}">
                    <a16:creationId xmlns:a16="http://schemas.microsoft.com/office/drawing/2014/main" xmlns="" id="{5EC2C542-CE12-972D-C6DE-3AE0F6FC4EA8}"/>
                  </a:ext>
                </a:extLst>
              </p:cNvPr>
              <p:cNvSpPr/>
              <p:nvPr/>
            </p:nvSpPr>
            <p:spPr>
              <a:xfrm>
                <a:off x="4675124" y="5819105"/>
                <a:ext cx="167770" cy="184501"/>
              </a:xfrm>
              <a:custGeom>
                <a:avLst/>
                <a:gdLst/>
                <a:ahLst/>
                <a:cxnLst/>
                <a:rect l="l" t="t" r="r" b="b"/>
                <a:pathLst>
                  <a:path w="167770" h="184501" extrusionOk="0">
                    <a:moveTo>
                      <a:pt x="53657" y="184502"/>
                    </a:moveTo>
                    <a:cubicBezTo>
                      <a:pt x="41465" y="184502"/>
                      <a:pt x="30225" y="181073"/>
                      <a:pt x="20891" y="173834"/>
                    </a:cubicBezTo>
                    <a:cubicBezTo>
                      <a:pt x="-9875" y="150117"/>
                      <a:pt x="-6256" y="95633"/>
                      <a:pt x="29082" y="49914"/>
                    </a:cubicBezTo>
                    <a:cubicBezTo>
                      <a:pt x="45179" y="29054"/>
                      <a:pt x="65563" y="13243"/>
                      <a:pt x="86518" y="5432"/>
                    </a:cubicBezTo>
                    <a:cubicBezTo>
                      <a:pt x="109759" y="-3331"/>
                      <a:pt x="131285" y="-1426"/>
                      <a:pt x="146906" y="10671"/>
                    </a:cubicBezTo>
                    <a:cubicBezTo>
                      <a:pt x="162623" y="22768"/>
                      <a:pt x="169766" y="43056"/>
                      <a:pt x="167290" y="67821"/>
                    </a:cubicBezTo>
                    <a:cubicBezTo>
                      <a:pt x="165004" y="90014"/>
                      <a:pt x="154812" y="113731"/>
                      <a:pt x="138715" y="134591"/>
                    </a:cubicBezTo>
                    <a:lnTo>
                      <a:pt x="138715" y="134591"/>
                    </a:lnTo>
                    <a:cubicBezTo>
                      <a:pt x="114045" y="166499"/>
                      <a:pt x="81565" y="184502"/>
                      <a:pt x="53657" y="184502"/>
                    </a:cubicBezTo>
                    <a:close/>
                    <a:moveTo>
                      <a:pt x="114236" y="28673"/>
                    </a:moveTo>
                    <a:cubicBezTo>
                      <a:pt x="107568" y="28673"/>
                      <a:pt x="100996" y="30578"/>
                      <a:pt x="96519" y="32197"/>
                    </a:cubicBezTo>
                    <a:cubicBezTo>
                      <a:pt x="80707" y="38103"/>
                      <a:pt x="64420" y="50962"/>
                      <a:pt x="51656" y="67440"/>
                    </a:cubicBezTo>
                    <a:cubicBezTo>
                      <a:pt x="24796" y="102206"/>
                      <a:pt x="23081" y="139544"/>
                      <a:pt x="38321" y="151260"/>
                    </a:cubicBezTo>
                    <a:cubicBezTo>
                      <a:pt x="53561" y="162975"/>
                      <a:pt x="89185" y="151927"/>
                      <a:pt x="116045" y="117160"/>
                    </a:cubicBezTo>
                    <a:lnTo>
                      <a:pt x="116045" y="117160"/>
                    </a:lnTo>
                    <a:cubicBezTo>
                      <a:pt x="128714" y="100682"/>
                      <a:pt x="137000" y="81632"/>
                      <a:pt x="138810" y="64868"/>
                    </a:cubicBezTo>
                    <a:cubicBezTo>
                      <a:pt x="139667" y="56486"/>
                      <a:pt x="139572" y="41151"/>
                      <a:pt x="129380" y="33340"/>
                    </a:cubicBezTo>
                    <a:cubicBezTo>
                      <a:pt x="124904" y="29911"/>
                      <a:pt x="119474" y="28673"/>
                      <a:pt x="114236" y="28673"/>
                    </a:cubicBezTo>
                    <a:close/>
                    <a:moveTo>
                      <a:pt x="127380" y="125923"/>
                    </a:moveTo>
                    <a:lnTo>
                      <a:pt x="127380" y="125923"/>
                    </a:lnTo>
                    <a:lnTo>
                      <a:pt x="127380" y="1259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8" name="Google Shape;230;p2">
              <a:extLst>
                <a:ext uri="{FF2B5EF4-FFF2-40B4-BE49-F238E27FC236}">
                  <a16:creationId xmlns:a16="http://schemas.microsoft.com/office/drawing/2014/main" xmlns="" id="{20EC2CA5-5D5C-F540-B9DF-618314735EC5}"/>
                </a:ext>
              </a:extLst>
            </p:cNvPr>
            <p:cNvSpPr/>
            <p:nvPr/>
          </p:nvSpPr>
          <p:spPr>
            <a:xfrm>
              <a:off x="4462652" y="5435059"/>
              <a:ext cx="812248" cy="844788"/>
            </a:xfrm>
            <a:custGeom>
              <a:avLst/>
              <a:gdLst/>
              <a:ahLst/>
              <a:cxnLst/>
              <a:rect l="l" t="t" r="r" b="b"/>
              <a:pathLst>
                <a:path w="812248" h="844788" extrusionOk="0">
                  <a:moveTo>
                    <a:pt x="673703" y="304800"/>
                  </a:moveTo>
                  <a:lnTo>
                    <a:pt x="611696" y="385096"/>
                  </a:lnTo>
                  <a:lnTo>
                    <a:pt x="615125" y="387763"/>
                  </a:lnTo>
                  <a:cubicBezTo>
                    <a:pt x="629793" y="399098"/>
                    <a:pt x="632555" y="420434"/>
                    <a:pt x="621221" y="435102"/>
                  </a:cubicBezTo>
                  <a:lnTo>
                    <a:pt x="600456" y="461963"/>
                  </a:lnTo>
                  <a:cubicBezTo>
                    <a:pt x="589121" y="476726"/>
                    <a:pt x="567690" y="479393"/>
                    <a:pt x="553117" y="468059"/>
                  </a:cubicBezTo>
                  <a:lnTo>
                    <a:pt x="549688" y="465391"/>
                  </a:lnTo>
                  <a:lnTo>
                    <a:pt x="311944" y="773239"/>
                  </a:lnTo>
                  <a:lnTo>
                    <a:pt x="160973" y="822198"/>
                  </a:lnTo>
                  <a:lnTo>
                    <a:pt x="103442" y="840772"/>
                  </a:lnTo>
                  <a:cubicBezTo>
                    <a:pt x="56960" y="855916"/>
                    <a:pt x="9716" y="826484"/>
                    <a:pt x="0" y="781812"/>
                  </a:cubicBezTo>
                  <a:cubicBezTo>
                    <a:pt x="17812" y="790575"/>
                    <a:pt x="39148" y="793052"/>
                    <a:pt x="60293" y="786099"/>
                  </a:cubicBezTo>
                  <a:lnTo>
                    <a:pt x="117824" y="767525"/>
                  </a:lnTo>
                  <a:lnTo>
                    <a:pt x="268796" y="718566"/>
                  </a:lnTo>
                  <a:lnTo>
                    <a:pt x="506540" y="410718"/>
                  </a:lnTo>
                  <a:lnTo>
                    <a:pt x="509969" y="413385"/>
                  </a:lnTo>
                  <a:cubicBezTo>
                    <a:pt x="524637" y="424720"/>
                    <a:pt x="545973" y="421957"/>
                    <a:pt x="557308" y="407289"/>
                  </a:cubicBezTo>
                  <a:lnTo>
                    <a:pt x="578072" y="380429"/>
                  </a:lnTo>
                  <a:cubicBezTo>
                    <a:pt x="589407" y="365760"/>
                    <a:pt x="586645" y="344424"/>
                    <a:pt x="571976" y="333090"/>
                  </a:cubicBezTo>
                  <a:lnTo>
                    <a:pt x="568547" y="330422"/>
                  </a:lnTo>
                  <a:lnTo>
                    <a:pt x="630555" y="250127"/>
                  </a:lnTo>
                  <a:lnTo>
                    <a:pt x="633984" y="252794"/>
                  </a:lnTo>
                  <a:cubicBezTo>
                    <a:pt x="648653" y="264129"/>
                    <a:pt x="669988" y="261366"/>
                    <a:pt x="681323" y="246698"/>
                  </a:cubicBezTo>
                  <a:lnTo>
                    <a:pt x="702088" y="219837"/>
                  </a:lnTo>
                  <a:cubicBezTo>
                    <a:pt x="713422" y="205169"/>
                    <a:pt x="710660" y="183832"/>
                    <a:pt x="695992" y="172498"/>
                  </a:cubicBezTo>
                  <a:lnTo>
                    <a:pt x="692563" y="169831"/>
                  </a:lnTo>
                  <a:lnTo>
                    <a:pt x="747141" y="99156"/>
                  </a:lnTo>
                  <a:cubicBezTo>
                    <a:pt x="769716" y="69914"/>
                    <a:pt x="774478" y="32481"/>
                    <a:pt x="763143" y="0"/>
                  </a:cubicBezTo>
                  <a:lnTo>
                    <a:pt x="771335" y="6382"/>
                  </a:lnTo>
                  <a:cubicBezTo>
                    <a:pt x="817341" y="41910"/>
                    <a:pt x="825817" y="107918"/>
                    <a:pt x="790289" y="153924"/>
                  </a:cubicBezTo>
                  <a:lnTo>
                    <a:pt x="735711" y="224600"/>
                  </a:lnTo>
                  <a:lnTo>
                    <a:pt x="739140" y="227266"/>
                  </a:lnTo>
                  <a:cubicBezTo>
                    <a:pt x="753808" y="238601"/>
                    <a:pt x="756571" y="259938"/>
                    <a:pt x="745236" y="274606"/>
                  </a:cubicBezTo>
                  <a:lnTo>
                    <a:pt x="724472" y="301466"/>
                  </a:lnTo>
                  <a:cubicBezTo>
                    <a:pt x="713137" y="316230"/>
                    <a:pt x="691801" y="318897"/>
                    <a:pt x="677132" y="307563"/>
                  </a:cubicBezTo>
                  <a:lnTo>
                    <a:pt x="673703" y="30480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31;p2">
            <a:extLst>
              <a:ext uri="{FF2B5EF4-FFF2-40B4-BE49-F238E27FC236}">
                <a16:creationId xmlns:a16="http://schemas.microsoft.com/office/drawing/2014/main" xmlns="" id="{F0EC6589-00C0-B878-ECDC-E22791EC62DC}"/>
              </a:ext>
            </a:extLst>
          </p:cNvPr>
          <p:cNvGrpSpPr/>
          <p:nvPr/>
        </p:nvGrpSpPr>
        <p:grpSpPr>
          <a:xfrm rot="392636">
            <a:off x="7766202" y="445303"/>
            <a:ext cx="685879" cy="904575"/>
            <a:chOff x="4572000" y="3600062"/>
            <a:chExt cx="618078" cy="815155"/>
          </a:xfrm>
        </p:grpSpPr>
        <p:grpSp>
          <p:nvGrpSpPr>
            <p:cNvPr id="226" name="Google Shape;232;p2">
              <a:extLst>
                <a:ext uri="{FF2B5EF4-FFF2-40B4-BE49-F238E27FC236}">
                  <a16:creationId xmlns:a16="http://schemas.microsoft.com/office/drawing/2014/main" xmlns="" id="{F3F26697-5784-A073-96E6-3431D8A7AD8B}"/>
                </a:ext>
              </a:extLst>
            </p:cNvPr>
            <p:cNvGrpSpPr/>
            <p:nvPr/>
          </p:nvGrpSpPr>
          <p:grpSpPr>
            <a:xfrm>
              <a:off x="4572000" y="4024312"/>
              <a:ext cx="618078" cy="390525"/>
              <a:chOff x="4572000" y="4024312"/>
              <a:chExt cx="618078" cy="390525"/>
            </a:xfrm>
          </p:grpSpPr>
          <p:sp>
            <p:nvSpPr>
              <p:cNvPr id="239" name="Google Shape;233;p2">
                <a:extLst>
                  <a:ext uri="{FF2B5EF4-FFF2-40B4-BE49-F238E27FC236}">
                    <a16:creationId xmlns:a16="http://schemas.microsoft.com/office/drawing/2014/main" xmlns="" id="{C4DCDCBA-DB16-80C6-6A62-A6C58B1B77D8}"/>
                  </a:ext>
                </a:extLst>
              </p:cNvPr>
              <p:cNvSpPr/>
              <p:nvPr/>
            </p:nvSpPr>
            <p:spPr>
              <a:xfrm>
                <a:off x="4586287" y="4038599"/>
                <a:ext cx="589502" cy="362045"/>
              </a:xfrm>
              <a:custGeom>
                <a:avLst/>
                <a:gdLst/>
                <a:ahLst/>
                <a:cxnLst/>
                <a:rect l="l" t="t" r="r" b="b"/>
                <a:pathLst>
                  <a:path w="589502" h="362045" extrusionOk="0">
                    <a:moveTo>
                      <a:pt x="0" y="0"/>
                    </a:moveTo>
                    <a:lnTo>
                      <a:pt x="589502" y="0"/>
                    </a:lnTo>
                    <a:lnTo>
                      <a:pt x="589502" y="362045"/>
                    </a:lnTo>
                    <a:lnTo>
                      <a:pt x="0" y="3620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34;p2">
                <a:extLst>
                  <a:ext uri="{FF2B5EF4-FFF2-40B4-BE49-F238E27FC236}">
                    <a16:creationId xmlns:a16="http://schemas.microsoft.com/office/drawing/2014/main" xmlns="" id="{A3E4140C-7C71-B4D6-21A7-79F99AC70E05}"/>
                  </a:ext>
                </a:extLst>
              </p:cNvPr>
              <p:cNvSpPr/>
              <p:nvPr/>
            </p:nvSpPr>
            <p:spPr>
              <a:xfrm>
                <a:off x="4572000" y="4024312"/>
                <a:ext cx="618078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618078" h="390525" extrusionOk="0">
                    <a:moveTo>
                      <a:pt x="603885" y="390525"/>
                    </a:moveTo>
                    <a:lnTo>
                      <a:pt x="14288" y="390525"/>
                    </a:lnTo>
                    <a:cubicBezTo>
                      <a:pt x="6382" y="390525"/>
                      <a:pt x="0" y="384143"/>
                      <a:pt x="0" y="3762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603790" y="0"/>
                    </a:lnTo>
                    <a:cubicBezTo>
                      <a:pt x="611696" y="0"/>
                      <a:pt x="618077" y="6382"/>
                      <a:pt x="618077" y="14288"/>
                    </a:cubicBezTo>
                    <a:lnTo>
                      <a:pt x="618077" y="376333"/>
                    </a:lnTo>
                    <a:cubicBezTo>
                      <a:pt x="618172" y="384143"/>
                      <a:pt x="611696" y="390525"/>
                      <a:pt x="603885" y="390525"/>
                    </a:cubicBezTo>
                    <a:close/>
                    <a:moveTo>
                      <a:pt x="28575" y="361950"/>
                    </a:moveTo>
                    <a:lnTo>
                      <a:pt x="589502" y="361950"/>
                    </a:lnTo>
                    <a:lnTo>
                      <a:pt x="589502" y="28575"/>
                    </a:lnTo>
                    <a:lnTo>
                      <a:pt x="28575" y="28575"/>
                    </a:lnTo>
                    <a:lnTo>
                      <a:pt x="28575" y="3619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7" name="Google Shape;235;p2">
              <a:extLst>
                <a:ext uri="{FF2B5EF4-FFF2-40B4-BE49-F238E27FC236}">
                  <a16:creationId xmlns:a16="http://schemas.microsoft.com/office/drawing/2014/main" xmlns="" id="{A8009E00-2A5B-5E40-1D41-60B64194C779}"/>
                </a:ext>
              </a:extLst>
            </p:cNvPr>
            <p:cNvSpPr/>
            <p:nvPr/>
          </p:nvSpPr>
          <p:spPr>
            <a:xfrm>
              <a:off x="4664868" y="3600062"/>
              <a:ext cx="421576" cy="763053"/>
            </a:xfrm>
            <a:custGeom>
              <a:avLst/>
              <a:gdLst/>
              <a:ahLst/>
              <a:cxnLst/>
              <a:rect l="l" t="t" r="r" b="b"/>
              <a:pathLst>
                <a:path w="421576" h="763053" extrusionOk="0">
                  <a:moveTo>
                    <a:pt x="407575" y="763053"/>
                  </a:moveTo>
                  <a:lnTo>
                    <a:pt x="324803" y="763053"/>
                  </a:lnTo>
                  <a:cubicBezTo>
                    <a:pt x="317563" y="763053"/>
                    <a:pt x="311467" y="757624"/>
                    <a:pt x="310610" y="750480"/>
                  </a:cubicBezTo>
                  <a:cubicBezTo>
                    <a:pt x="300228" y="664279"/>
                    <a:pt x="289941" y="575411"/>
                    <a:pt x="279559" y="486543"/>
                  </a:cubicBezTo>
                  <a:cubicBezTo>
                    <a:pt x="269176" y="397865"/>
                    <a:pt x="258889" y="309092"/>
                    <a:pt x="248507" y="222986"/>
                  </a:cubicBezTo>
                  <a:cubicBezTo>
                    <a:pt x="247745" y="216318"/>
                    <a:pt x="251650" y="209937"/>
                    <a:pt x="258032" y="207746"/>
                  </a:cubicBezTo>
                  <a:cubicBezTo>
                    <a:pt x="304514" y="191839"/>
                    <a:pt x="335280" y="150215"/>
                    <a:pt x="331184" y="108876"/>
                  </a:cubicBezTo>
                  <a:cubicBezTo>
                    <a:pt x="325946" y="56013"/>
                    <a:pt x="263462" y="30105"/>
                    <a:pt x="220789" y="28676"/>
                  </a:cubicBezTo>
                  <a:cubicBezTo>
                    <a:pt x="174593" y="26961"/>
                    <a:pt x="107251" y="54108"/>
                    <a:pt x="101060" y="109067"/>
                  </a:cubicBezTo>
                  <a:cubicBezTo>
                    <a:pt x="96774" y="147167"/>
                    <a:pt x="123254" y="188029"/>
                    <a:pt x="165449" y="208317"/>
                  </a:cubicBezTo>
                  <a:cubicBezTo>
                    <a:pt x="170783" y="210889"/>
                    <a:pt x="173926" y="216414"/>
                    <a:pt x="173450" y="222319"/>
                  </a:cubicBezTo>
                  <a:cubicBezTo>
                    <a:pt x="166497" y="310616"/>
                    <a:pt x="154210" y="400246"/>
                    <a:pt x="142304" y="486924"/>
                  </a:cubicBezTo>
                  <a:cubicBezTo>
                    <a:pt x="130492" y="573125"/>
                    <a:pt x="118205" y="662374"/>
                    <a:pt x="111347" y="749814"/>
                  </a:cubicBezTo>
                  <a:cubicBezTo>
                    <a:pt x="110776" y="757243"/>
                    <a:pt x="104584" y="762958"/>
                    <a:pt x="97060" y="762958"/>
                  </a:cubicBezTo>
                  <a:lnTo>
                    <a:pt x="14288" y="762958"/>
                  </a:lnTo>
                  <a:cubicBezTo>
                    <a:pt x="6382" y="762958"/>
                    <a:pt x="0" y="756576"/>
                    <a:pt x="0" y="748671"/>
                  </a:cubicBezTo>
                  <a:cubicBezTo>
                    <a:pt x="0" y="740765"/>
                    <a:pt x="6382" y="734383"/>
                    <a:pt x="14288" y="734383"/>
                  </a:cubicBezTo>
                  <a:lnTo>
                    <a:pt x="83820" y="734383"/>
                  </a:lnTo>
                  <a:cubicBezTo>
                    <a:pt x="90868" y="650373"/>
                    <a:pt x="102584" y="565314"/>
                    <a:pt x="113824" y="483018"/>
                  </a:cubicBezTo>
                  <a:cubicBezTo>
                    <a:pt x="125254" y="399865"/>
                    <a:pt x="137065" y="313950"/>
                    <a:pt x="144018" y="229463"/>
                  </a:cubicBezTo>
                  <a:cubicBezTo>
                    <a:pt x="95536" y="202317"/>
                    <a:pt x="67056" y="153739"/>
                    <a:pt x="72390" y="105828"/>
                  </a:cubicBezTo>
                  <a:cubicBezTo>
                    <a:pt x="80105" y="37629"/>
                    <a:pt x="155734" y="-2280"/>
                    <a:pt x="221551" y="101"/>
                  </a:cubicBezTo>
                  <a:cubicBezTo>
                    <a:pt x="274606" y="1911"/>
                    <a:pt x="352520" y="36010"/>
                    <a:pt x="359378" y="106019"/>
                  </a:cubicBezTo>
                  <a:cubicBezTo>
                    <a:pt x="364426" y="156978"/>
                    <a:pt x="330613" y="207651"/>
                    <a:pt x="277939" y="230511"/>
                  </a:cubicBezTo>
                  <a:cubicBezTo>
                    <a:pt x="287846" y="313188"/>
                    <a:pt x="297751" y="398246"/>
                    <a:pt x="307658" y="483209"/>
                  </a:cubicBezTo>
                  <a:cubicBezTo>
                    <a:pt x="317468" y="567696"/>
                    <a:pt x="327374" y="652182"/>
                    <a:pt x="337185" y="734478"/>
                  </a:cubicBezTo>
                  <a:lnTo>
                    <a:pt x="407289" y="734478"/>
                  </a:lnTo>
                  <a:cubicBezTo>
                    <a:pt x="415195" y="734478"/>
                    <a:pt x="421576" y="740860"/>
                    <a:pt x="421576" y="748766"/>
                  </a:cubicBezTo>
                  <a:cubicBezTo>
                    <a:pt x="421576" y="756672"/>
                    <a:pt x="415480" y="763053"/>
                    <a:pt x="407575" y="7630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8" name="Google Shape;236;p2">
              <a:extLst>
                <a:ext uri="{FF2B5EF4-FFF2-40B4-BE49-F238E27FC236}">
                  <a16:creationId xmlns:a16="http://schemas.microsoft.com/office/drawing/2014/main" xmlns="" id="{238D3573-0983-2183-36C2-27DF9D1B0F9D}"/>
                </a:ext>
              </a:extLst>
            </p:cNvPr>
            <p:cNvGrpSpPr/>
            <p:nvPr/>
          </p:nvGrpSpPr>
          <p:grpSpPr>
            <a:xfrm>
              <a:off x="4572000" y="4305775"/>
              <a:ext cx="612933" cy="109442"/>
              <a:chOff x="4572000" y="4305775"/>
              <a:chExt cx="612933" cy="109442"/>
            </a:xfrm>
          </p:grpSpPr>
          <p:grpSp>
            <p:nvGrpSpPr>
              <p:cNvPr id="230" name="Google Shape;237;p2">
                <a:extLst>
                  <a:ext uri="{FF2B5EF4-FFF2-40B4-BE49-F238E27FC236}">
                    <a16:creationId xmlns:a16="http://schemas.microsoft.com/office/drawing/2014/main" xmlns="" id="{247166E3-FEEA-8E24-FC5A-A283DBB145AC}"/>
                  </a:ext>
                </a:extLst>
              </p:cNvPr>
              <p:cNvGrpSpPr/>
              <p:nvPr/>
            </p:nvGrpSpPr>
            <p:grpSpPr>
              <a:xfrm>
                <a:off x="4572000" y="4305775"/>
                <a:ext cx="156114" cy="109442"/>
                <a:chOff x="4572000" y="4305775"/>
                <a:chExt cx="156114" cy="109442"/>
              </a:xfrm>
            </p:grpSpPr>
            <p:sp>
              <p:nvSpPr>
                <p:cNvPr id="237" name="Google Shape;238;p2">
                  <a:extLst>
                    <a:ext uri="{FF2B5EF4-FFF2-40B4-BE49-F238E27FC236}">
                      <a16:creationId xmlns:a16="http://schemas.microsoft.com/office/drawing/2014/main" xmlns="" id="{E1FEE43E-CF0B-8B17-AE90-BF0D0209D74D}"/>
                    </a:ext>
                  </a:extLst>
                </p:cNvPr>
                <p:cNvSpPr/>
                <p:nvPr/>
              </p:nvSpPr>
              <p:spPr>
                <a:xfrm>
                  <a:off x="458628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9;p2">
                  <a:extLst>
                    <a:ext uri="{FF2B5EF4-FFF2-40B4-BE49-F238E27FC236}">
                      <a16:creationId xmlns:a16="http://schemas.microsoft.com/office/drawing/2014/main" xmlns="" id="{5ACB0B39-7793-D373-C6E9-A1BFAFACAFE8}"/>
                    </a:ext>
                  </a:extLst>
                </p:cNvPr>
                <p:cNvSpPr/>
                <p:nvPr/>
              </p:nvSpPr>
              <p:spPr>
                <a:xfrm>
                  <a:off x="4572000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1" name="Google Shape;240;p2">
                <a:extLst>
                  <a:ext uri="{FF2B5EF4-FFF2-40B4-BE49-F238E27FC236}">
                    <a16:creationId xmlns:a16="http://schemas.microsoft.com/office/drawing/2014/main" xmlns="" id="{F9B95AD5-4119-B806-E4A7-124812EF7881}"/>
                  </a:ext>
                </a:extLst>
              </p:cNvPr>
              <p:cNvGrpSpPr/>
              <p:nvPr/>
            </p:nvGrpSpPr>
            <p:grpSpPr>
              <a:xfrm>
                <a:off x="4800409" y="4305775"/>
                <a:ext cx="156114" cy="109442"/>
                <a:chOff x="4800409" y="4305775"/>
                <a:chExt cx="156114" cy="109442"/>
              </a:xfrm>
            </p:grpSpPr>
            <p:sp>
              <p:nvSpPr>
                <p:cNvPr id="235" name="Google Shape;241;p2">
                  <a:extLst>
                    <a:ext uri="{FF2B5EF4-FFF2-40B4-BE49-F238E27FC236}">
                      <a16:creationId xmlns:a16="http://schemas.microsoft.com/office/drawing/2014/main" xmlns="" id="{43CCC9F5-E5BD-7F50-D1DC-83269668F5BE}"/>
                    </a:ext>
                  </a:extLst>
                </p:cNvPr>
                <p:cNvSpPr/>
                <p:nvPr/>
              </p:nvSpPr>
              <p:spPr>
                <a:xfrm>
                  <a:off x="481469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242;p2">
                  <a:extLst>
                    <a:ext uri="{FF2B5EF4-FFF2-40B4-BE49-F238E27FC236}">
                      <a16:creationId xmlns:a16="http://schemas.microsoft.com/office/drawing/2014/main" xmlns="" id="{59362922-D973-A07B-F686-D625C1EAE52A}"/>
                    </a:ext>
                  </a:extLst>
                </p:cNvPr>
                <p:cNvSpPr/>
                <p:nvPr/>
              </p:nvSpPr>
              <p:spPr>
                <a:xfrm>
                  <a:off x="480040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2" name="Google Shape;243;p2">
                <a:extLst>
                  <a:ext uri="{FF2B5EF4-FFF2-40B4-BE49-F238E27FC236}">
                    <a16:creationId xmlns:a16="http://schemas.microsoft.com/office/drawing/2014/main" xmlns="" id="{A14C2FA5-66CB-56C0-09D5-1BEFE029BD8D}"/>
                  </a:ext>
                </a:extLst>
              </p:cNvPr>
              <p:cNvGrpSpPr/>
              <p:nvPr/>
            </p:nvGrpSpPr>
            <p:grpSpPr>
              <a:xfrm>
                <a:off x="5028819" y="4305775"/>
                <a:ext cx="156114" cy="109442"/>
                <a:chOff x="5028819" y="4305775"/>
                <a:chExt cx="156114" cy="109442"/>
              </a:xfrm>
            </p:grpSpPr>
            <p:sp>
              <p:nvSpPr>
                <p:cNvPr id="233" name="Google Shape;244;p2">
                  <a:extLst>
                    <a:ext uri="{FF2B5EF4-FFF2-40B4-BE49-F238E27FC236}">
                      <a16:creationId xmlns:a16="http://schemas.microsoft.com/office/drawing/2014/main" xmlns="" id="{DFE8C513-0C15-8A33-C9B6-1E134CAA887C}"/>
                    </a:ext>
                  </a:extLst>
                </p:cNvPr>
                <p:cNvSpPr/>
                <p:nvPr/>
              </p:nvSpPr>
              <p:spPr>
                <a:xfrm>
                  <a:off x="5043201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45;p2">
                  <a:extLst>
                    <a:ext uri="{FF2B5EF4-FFF2-40B4-BE49-F238E27FC236}">
                      <a16:creationId xmlns:a16="http://schemas.microsoft.com/office/drawing/2014/main" xmlns="" id="{EBE54257-E3E8-F158-29D0-51EC0BC76326}"/>
                    </a:ext>
                  </a:extLst>
                </p:cNvPr>
                <p:cNvSpPr/>
                <p:nvPr/>
              </p:nvSpPr>
              <p:spPr>
                <a:xfrm>
                  <a:off x="502881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670" y="80867"/>
                      </a:moveTo>
                      <a:lnTo>
                        <a:pt x="127635" y="80867"/>
                      </a:lnTo>
                      <a:lnTo>
                        <a:pt x="127635" y="28575"/>
                      </a:lnTo>
                      <a:lnTo>
                        <a:pt x="28670" y="28575"/>
                      </a:lnTo>
                      <a:lnTo>
                        <a:pt x="28670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29" name="Google Shape;246;p2">
              <a:extLst>
                <a:ext uri="{FF2B5EF4-FFF2-40B4-BE49-F238E27FC236}">
                  <a16:creationId xmlns:a16="http://schemas.microsoft.com/office/drawing/2014/main" xmlns="" id="{2F3B5205-4AF0-BB01-EAC9-1C728A58D4C8}"/>
                </a:ext>
              </a:extLst>
            </p:cNvPr>
            <p:cNvSpPr/>
            <p:nvPr/>
          </p:nvSpPr>
          <p:spPr>
            <a:xfrm>
              <a:off x="4586287" y="4043362"/>
              <a:ext cx="142875" cy="361950"/>
            </a:xfrm>
            <a:custGeom>
              <a:avLst/>
              <a:gdLst/>
              <a:ahLst/>
              <a:cxnLst/>
              <a:rect l="l" t="t" r="r" b="b"/>
              <a:pathLst>
                <a:path w="142875" h="361950" extrusionOk="0">
                  <a:moveTo>
                    <a:pt x="0" y="0"/>
                  </a:moveTo>
                  <a:lnTo>
                    <a:pt x="142875" y="0"/>
                  </a:lnTo>
                  <a:lnTo>
                    <a:pt x="142875" y="361950"/>
                  </a:lnTo>
                  <a:lnTo>
                    <a:pt x="0" y="361950"/>
                  </a:ln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1" name="Google Shape;247;p2">
            <a:extLst>
              <a:ext uri="{FF2B5EF4-FFF2-40B4-BE49-F238E27FC236}">
                <a16:creationId xmlns:a16="http://schemas.microsoft.com/office/drawing/2014/main" xmlns="" id="{DE6128CB-F515-4D51-9A8C-D254A4421AFA}"/>
              </a:ext>
            </a:extLst>
          </p:cNvPr>
          <p:cNvGrpSpPr/>
          <p:nvPr/>
        </p:nvGrpSpPr>
        <p:grpSpPr>
          <a:xfrm rot="1662196">
            <a:off x="753617" y="648644"/>
            <a:ext cx="732560" cy="988186"/>
            <a:chOff x="8283797" y="2441867"/>
            <a:chExt cx="597407" cy="805871"/>
          </a:xfrm>
        </p:grpSpPr>
        <p:grpSp>
          <p:nvGrpSpPr>
            <p:cNvPr id="242" name="Google Shape;248;p2">
              <a:extLst>
                <a:ext uri="{FF2B5EF4-FFF2-40B4-BE49-F238E27FC236}">
                  <a16:creationId xmlns:a16="http://schemas.microsoft.com/office/drawing/2014/main" xmlns="" id="{0017222D-64DF-6A4E-1D29-37408068252F}"/>
                </a:ext>
              </a:extLst>
            </p:cNvPr>
            <p:cNvGrpSpPr/>
            <p:nvPr/>
          </p:nvGrpSpPr>
          <p:grpSpPr>
            <a:xfrm>
              <a:off x="8284787" y="2441867"/>
              <a:ext cx="419765" cy="628420"/>
              <a:chOff x="8284787" y="2441867"/>
              <a:chExt cx="419765" cy="628420"/>
            </a:xfrm>
          </p:grpSpPr>
          <p:sp>
            <p:nvSpPr>
              <p:cNvPr id="255" name="Google Shape;249;p2">
                <a:extLst>
                  <a:ext uri="{FF2B5EF4-FFF2-40B4-BE49-F238E27FC236}">
                    <a16:creationId xmlns:a16="http://schemas.microsoft.com/office/drawing/2014/main" xmlns="" id="{075986FD-8D0C-138D-302A-ED3D67C7F97B}"/>
                  </a:ext>
                </a:extLst>
              </p:cNvPr>
              <p:cNvSpPr/>
              <p:nvPr/>
            </p:nvSpPr>
            <p:spPr>
              <a:xfrm>
                <a:off x="8299028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29060" y="0"/>
                    </a:moveTo>
                    <a:cubicBezTo>
                      <a:pt x="10296" y="41910"/>
                      <a:pt x="-12659" y="111919"/>
                      <a:pt x="8391" y="186214"/>
                    </a:cubicBezTo>
                    <a:cubicBezTo>
                      <a:pt x="23345" y="238887"/>
                      <a:pt x="54301" y="272129"/>
                      <a:pt x="70494" y="289655"/>
                    </a:cubicBezTo>
                    <a:cubicBezTo>
                      <a:pt x="137740" y="362807"/>
                      <a:pt x="220227" y="461105"/>
                      <a:pt x="329098" y="599980"/>
                    </a:cubicBezTo>
                    <a:cubicBezTo>
                      <a:pt x="349767" y="586169"/>
                      <a:pt x="370436" y="572357"/>
                      <a:pt x="391201" y="558641"/>
                    </a:cubicBezTo>
                    <a:cubicBezTo>
                      <a:pt x="270424" y="372332"/>
                      <a:pt x="149742" y="186119"/>
                      <a:pt x="29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0;p2">
                <a:extLst>
                  <a:ext uri="{FF2B5EF4-FFF2-40B4-BE49-F238E27FC236}">
                    <a16:creationId xmlns:a16="http://schemas.microsoft.com/office/drawing/2014/main" xmlns="" id="{003A5471-05B8-331C-0A61-462B0008EF3E}"/>
                  </a:ext>
                </a:extLst>
              </p:cNvPr>
              <p:cNvSpPr/>
              <p:nvPr/>
            </p:nvSpPr>
            <p:spPr>
              <a:xfrm>
                <a:off x="8284787" y="2441867"/>
                <a:ext cx="419765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765" h="628420" extrusionOk="0">
                    <a:moveTo>
                      <a:pt x="343339" y="628421"/>
                    </a:moveTo>
                    <a:cubicBezTo>
                      <a:pt x="339053" y="628421"/>
                      <a:pt x="334862" y="626516"/>
                      <a:pt x="332099" y="622991"/>
                    </a:cubicBezTo>
                    <a:cubicBezTo>
                      <a:pt x="228086" y="490308"/>
                      <a:pt x="143695" y="389057"/>
                      <a:pt x="74258" y="313524"/>
                    </a:cubicBezTo>
                    <a:cubicBezTo>
                      <a:pt x="56541" y="294284"/>
                      <a:pt x="24633" y="259613"/>
                      <a:pt x="9011" y="204368"/>
                    </a:cubicBezTo>
                    <a:cubicBezTo>
                      <a:pt x="-8038" y="144074"/>
                      <a:pt x="-894" y="78161"/>
                      <a:pt x="30443" y="8438"/>
                    </a:cubicBezTo>
                    <a:cubicBezTo>
                      <a:pt x="32538" y="3676"/>
                      <a:pt x="37206" y="437"/>
                      <a:pt x="42349" y="56"/>
                    </a:cubicBezTo>
                    <a:cubicBezTo>
                      <a:pt x="47588" y="-420"/>
                      <a:pt x="52636" y="2152"/>
                      <a:pt x="55398" y="6533"/>
                    </a:cubicBezTo>
                    <a:lnTo>
                      <a:pt x="417443" y="565079"/>
                    </a:lnTo>
                    <a:cubicBezTo>
                      <a:pt x="421730" y="571652"/>
                      <a:pt x="419920" y="580415"/>
                      <a:pt x="413348" y="584701"/>
                    </a:cubicBezTo>
                    <a:lnTo>
                      <a:pt x="351245" y="626039"/>
                    </a:lnTo>
                    <a:cubicBezTo>
                      <a:pt x="348768" y="627659"/>
                      <a:pt x="346006" y="628421"/>
                      <a:pt x="343339" y="628421"/>
                    </a:cubicBezTo>
                    <a:close/>
                    <a:moveTo>
                      <a:pt x="46254" y="45014"/>
                    </a:moveTo>
                    <a:cubicBezTo>
                      <a:pt x="26538" y="99116"/>
                      <a:pt x="23204" y="149980"/>
                      <a:pt x="36443" y="196557"/>
                    </a:cubicBezTo>
                    <a:cubicBezTo>
                      <a:pt x="50255" y="245325"/>
                      <a:pt x="79115" y="276662"/>
                      <a:pt x="94641" y="293522"/>
                    </a:cubicBezTo>
                    <a:cubicBezTo>
                      <a:pt x="163412" y="368293"/>
                      <a:pt x="245613" y="466686"/>
                      <a:pt x="346387" y="594988"/>
                    </a:cubicBezTo>
                    <a:lnTo>
                      <a:pt x="385725" y="568794"/>
                    </a:lnTo>
                    <a:lnTo>
                      <a:pt x="46254" y="4501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3" name="Google Shape;251;p2">
              <a:extLst>
                <a:ext uri="{FF2B5EF4-FFF2-40B4-BE49-F238E27FC236}">
                  <a16:creationId xmlns:a16="http://schemas.microsoft.com/office/drawing/2014/main" xmlns="" id="{AFE2E458-5276-1E2C-1C04-86A8033DC5BB}"/>
                </a:ext>
              </a:extLst>
            </p:cNvPr>
            <p:cNvSpPr/>
            <p:nvPr/>
          </p:nvSpPr>
          <p:spPr>
            <a:xfrm>
              <a:off x="8299028" y="2465640"/>
              <a:ext cx="391200" cy="599979"/>
            </a:xfrm>
            <a:custGeom>
              <a:avLst/>
              <a:gdLst/>
              <a:ahLst/>
              <a:cxnLst/>
              <a:rect l="l" t="t" r="r" b="b"/>
              <a:pathLst>
                <a:path w="391200" h="599979" extrusionOk="0">
                  <a:moveTo>
                    <a:pt x="29060" y="0"/>
                  </a:moveTo>
                  <a:cubicBezTo>
                    <a:pt x="10296" y="41910"/>
                    <a:pt x="-12659" y="111919"/>
                    <a:pt x="8391" y="186214"/>
                  </a:cubicBezTo>
                  <a:cubicBezTo>
                    <a:pt x="23345" y="238887"/>
                    <a:pt x="54301" y="272129"/>
                    <a:pt x="70494" y="289655"/>
                  </a:cubicBezTo>
                  <a:cubicBezTo>
                    <a:pt x="137740" y="362807"/>
                    <a:pt x="220227" y="461105"/>
                    <a:pt x="329098" y="599980"/>
                  </a:cubicBezTo>
                  <a:cubicBezTo>
                    <a:pt x="349767" y="586169"/>
                    <a:pt x="370436" y="572357"/>
                    <a:pt x="391201" y="558641"/>
                  </a:cubicBezTo>
                  <a:cubicBezTo>
                    <a:pt x="270424" y="372332"/>
                    <a:pt x="149742" y="186119"/>
                    <a:pt x="29060" y="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4" name="Google Shape;252;p2">
              <a:extLst>
                <a:ext uri="{FF2B5EF4-FFF2-40B4-BE49-F238E27FC236}">
                  <a16:creationId xmlns:a16="http://schemas.microsoft.com/office/drawing/2014/main" xmlns="" id="{1C402968-70F8-0462-E1AA-F314C471CA4E}"/>
                </a:ext>
              </a:extLst>
            </p:cNvPr>
            <p:cNvGrpSpPr/>
            <p:nvPr/>
          </p:nvGrpSpPr>
          <p:grpSpPr>
            <a:xfrm>
              <a:off x="8460611" y="2441867"/>
              <a:ext cx="419676" cy="628420"/>
              <a:chOff x="8460611" y="2441867"/>
              <a:chExt cx="419676" cy="628420"/>
            </a:xfrm>
          </p:grpSpPr>
          <p:sp>
            <p:nvSpPr>
              <p:cNvPr id="253" name="Google Shape;253;p2">
                <a:extLst>
                  <a:ext uri="{FF2B5EF4-FFF2-40B4-BE49-F238E27FC236}">
                    <a16:creationId xmlns:a16="http://schemas.microsoft.com/office/drawing/2014/main" xmlns="" id="{45D531A9-4CA0-31AD-3C07-A3FFD81A54D3}"/>
                  </a:ext>
                </a:extLst>
              </p:cNvPr>
              <p:cNvSpPr/>
              <p:nvPr/>
            </p:nvSpPr>
            <p:spPr>
              <a:xfrm>
                <a:off x="8474773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362141" y="0"/>
                    </a:moveTo>
                    <a:cubicBezTo>
                      <a:pt x="380905" y="41910"/>
                      <a:pt x="403860" y="111919"/>
                      <a:pt x="382810" y="186214"/>
                    </a:cubicBezTo>
                    <a:cubicBezTo>
                      <a:pt x="367855" y="238887"/>
                      <a:pt x="336899" y="272129"/>
                      <a:pt x="320707" y="289655"/>
                    </a:cubicBezTo>
                    <a:cubicBezTo>
                      <a:pt x="253460" y="362807"/>
                      <a:pt x="170974" y="461105"/>
                      <a:pt x="62103" y="599980"/>
                    </a:cubicBezTo>
                    <a:cubicBezTo>
                      <a:pt x="41434" y="586169"/>
                      <a:pt x="20764" y="572357"/>
                      <a:pt x="0" y="558641"/>
                    </a:cubicBezTo>
                    <a:cubicBezTo>
                      <a:pt x="120777" y="372332"/>
                      <a:pt x="241459" y="186119"/>
                      <a:pt x="3621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2">
                <a:extLst>
                  <a:ext uri="{FF2B5EF4-FFF2-40B4-BE49-F238E27FC236}">
                    <a16:creationId xmlns:a16="http://schemas.microsoft.com/office/drawing/2014/main" xmlns="" id="{F6729D97-2A18-C27F-CFEC-9B1EA971D2D1}"/>
                  </a:ext>
                </a:extLst>
              </p:cNvPr>
              <p:cNvSpPr/>
              <p:nvPr/>
            </p:nvSpPr>
            <p:spPr>
              <a:xfrm>
                <a:off x="8460611" y="2441867"/>
                <a:ext cx="419676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676" h="628420" extrusionOk="0">
                    <a:moveTo>
                      <a:pt x="76360" y="628421"/>
                    </a:moveTo>
                    <a:cubicBezTo>
                      <a:pt x="73598" y="628421"/>
                      <a:pt x="70836" y="627659"/>
                      <a:pt x="68455" y="626039"/>
                    </a:cubicBezTo>
                    <a:lnTo>
                      <a:pt x="6351" y="584701"/>
                    </a:lnTo>
                    <a:cubicBezTo>
                      <a:pt x="-126" y="580319"/>
                      <a:pt x="-1935" y="571556"/>
                      <a:pt x="2256" y="565079"/>
                    </a:cubicBezTo>
                    <a:lnTo>
                      <a:pt x="364301" y="6533"/>
                    </a:lnTo>
                    <a:cubicBezTo>
                      <a:pt x="367158" y="2152"/>
                      <a:pt x="372207" y="-420"/>
                      <a:pt x="377350" y="56"/>
                    </a:cubicBezTo>
                    <a:cubicBezTo>
                      <a:pt x="382589" y="437"/>
                      <a:pt x="387161" y="3676"/>
                      <a:pt x="389256" y="8438"/>
                    </a:cubicBezTo>
                    <a:cubicBezTo>
                      <a:pt x="420499" y="78161"/>
                      <a:pt x="427737" y="144074"/>
                      <a:pt x="410688" y="204368"/>
                    </a:cubicBezTo>
                    <a:cubicBezTo>
                      <a:pt x="394971" y="259708"/>
                      <a:pt x="363158" y="294284"/>
                      <a:pt x="346013" y="312857"/>
                    </a:cubicBezTo>
                    <a:cubicBezTo>
                      <a:pt x="275909" y="389057"/>
                      <a:pt x="191613" y="490213"/>
                      <a:pt x="87505" y="622991"/>
                    </a:cubicBezTo>
                    <a:cubicBezTo>
                      <a:pt x="84743" y="626516"/>
                      <a:pt x="80551" y="628421"/>
                      <a:pt x="76360" y="628421"/>
                    </a:cubicBezTo>
                    <a:close/>
                    <a:moveTo>
                      <a:pt x="33974" y="568699"/>
                    </a:moveTo>
                    <a:lnTo>
                      <a:pt x="73312" y="594893"/>
                    </a:lnTo>
                    <a:cubicBezTo>
                      <a:pt x="174087" y="466686"/>
                      <a:pt x="256287" y="368198"/>
                      <a:pt x="324487" y="294188"/>
                    </a:cubicBezTo>
                    <a:cubicBezTo>
                      <a:pt x="340584" y="276662"/>
                      <a:pt x="369444" y="245325"/>
                      <a:pt x="383351" y="196557"/>
                    </a:cubicBezTo>
                    <a:cubicBezTo>
                      <a:pt x="396591" y="149980"/>
                      <a:pt x="393257" y="99116"/>
                      <a:pt x="373540" y="45014"/>
                    </a:cubicBezTo>
                    <a:lnTo>
                      <a:pt x="33974" y="56869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" name="Google Shape;255;p2">
              <a:extLst>
                <a:ext uri="{FF2B5EF4-FFF2-40B4-BE49-F238E27FC236}">
                  <a16:creationId xmlns:a16="http://schemas.microsoft.com/office/drawing/2014/main" xmlns="" id="{F25D3C6E-FA0D-5C52-0DED-8B05C45F876E}"/>
                </a:ext>
              </a:extLst>
            </p:cNvPr>
            <p:cNvGrpSpPr/>
            <p:nvPr/>
          </p:nvGrpSpPr>
          <p:grpSpPr>
            <a:xfrm>
              <a:off x="8283797" y="2970942"/>
              <a:ext cx="597407" cy="276796"/>
              <a:chOff x="8283797" y="2970942"/>
              <a:chExt cx="597407" cy="276796"/>
            </a:xfrm>
          </p:grpSpPr>
          <p:grpSp>
            <p:nvGrpSpPr>
              <p:cNvPr id="247" name="Google Shape;256;p2">
                <a:extLst>
                  <a:ext uri="{FF2B5EF4-FFF2-40B4-BE49-F238E27FC236}">
                    <a16:creationId xmlns:a16="http://schemas.microsoft.com/office/drawing/2014/main" xmlns="" id="{B889418F-B2D6-4F2E-15CD-39FAA94449A1}"/>
                  </a:ext>
                </a:extLst>
              </p:cNvPr>
              <p:cNvGrpSpPr/>
              <p:nvPr/>
            </p:nvGrpSpPr>
            <p:grpSpPr>
              <a:xfrm>
                <a:off x="8283797" y="2970942"/>
                <a:ext cx="276796" cy="276796"/>
                <a:chOff x="8283797" y="2970942"/>
                <a:chExt cx="276796" cy="276796"/>
              </a:xfrm>
            </p:grpSpPr>
            <p:sp>
              <p:nvSpPr>
                <p:cNvPr id="251" name="Google Shape;257;p2">
                  <a:extLst>
                    <a:ext uri="{FF2B5EF4-FFF2-40B4-BE49-F238E27FC236}">
                      <a16:creationId xmlns:a16="http://schemas.microsoft.com/office/drawing/2014/main" xmlns="" id="{5E4B1FF4-D2BE-3663-158D-C5C2D3EE9AD8}"/>
                    </a:ext>
                  </a:extLst>
                </p:cNvPr>
                <p:cNvSpPr/>
                <p:nvPr/>
              </p:nvSpPr>
              <p:spPr>
                <a:xfrm>
                  <a:off x="8298084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0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0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0" y="0"/>
                      </a:cubicBezTo>
                      <a:close/>
                      <a:moveTo>
                        <a:pt x="124110" y="175831"/>
                      </a:moveTo>
                      <a:cubicBezTo>
                        <a:pt x="95535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5" y="72390"/>
                        <a:pt x="124110" y="72390"/>
                      </a:cubicBezTo>
                      <a:cubicBezTo>
                        <a:pt x="152685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5" y="175831"/>
                        <a:pt x="124110" y="1758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8;p2">
                  <a:extLst>
                    <a:ext uri="{FF2B5EF4-FFF2-40B4-BE49-F238E27FC236}">
                      <a16:creationId xmlns:a16="http://schemas.microsoft.com/office/drawing/2014/main" xmlns="" id="{F7CEF89D-7816-114E-2C18-EEDFD488A343}"/>
                    </a:ext>
                  </a:extLst>
                </p:cNvPr>
                <p:cNvSpPr/>
                <p:nvPr/>
              </p:nvSpPr>
              <p:spPr>
                <a:xfrm>
                  <a:off x="8283797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8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8" y="0"/>
                      </a:cubicBezTo>
                      <a:cubicBezTo>
                        <a:pt x="214693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3" y="276796"/>
                        <a:pt x="138398" y="276796"/>
                      </a:cubicBezTo>
                      <a:close/>
                      <a:moveTo>
                        <a:pt x="138398" y="28575"/>
                      </a:moveTo>
                      <a:cubicBezTo>
                        <a:pt x="77819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19" y="248221"/>
                        <a:pt x="138398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8" y="28575"/>
                      </a:cubicBezTo>
                      <a:close/>
                      <a:moveTo>
                        <a:pt x="138398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8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8" y="204406"/>
                      </a:cubicBezTo>
                      <a:close/>
                      <a:moveTo>
                        <a:pt x="138398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8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8" y="100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8" name="Google Shape;259;p2">
                <a:extLst>
                  <a:ext uri="{FF2B5EF4-FFF2-40B4-BE49-F238E27FC236}">
                    <a16:creationId xmlns:a16="http://schemas.microsoft.com/office/drawing/2014/main" xmlns="" id="{E7E4AB87-6273-C294-6D4A-AC92C1221850}"/>
                  </a:ext>
                </a:extLst>
              </p:cNvPr>
              <p:cNvGrpSpPr/>
              <p:nvPr/>
            </p:nvGrpSpPr>
            <p:grpSpPr>
              <a:xfrm>
                <a:off x="8604408" y="2970942"/>
                <a:ext cx="276796" cy="276796"/>
                <a:chOff x="8604408" y="2970942"/>
                <a:chExt cx="276796" cy="276796"/>
              </a:xfrm>
            </p:grpSpPr>
            <p:sp>
              <p:nvSpPr>
                <p:cNvPr id="249" name="Google Shape;260;p2">
                  <a:extLst>
                    <a:ext uri="{FF2B5EF4-FFF2-40B4-BE49-F238E27FC236}">
                      <a16:creationId xmlns:a16="http://schemas.microsoft.com/office/drawing/2014/main" xmlns="" id="{D9C7FAD8-973B-5F17-E4C6-503F1DB78359}"/>
                    </a:ext>
                  </a:extLst>
                </p:cNvPr>
                <p:cNvSpPr/>
                <p:nvPr/>
              </p:nvSpPr>
              <p:spPr>
                <a:xfrm>
                  <a:off x="8618696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1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1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1" y="0"/>
                      </a:cubicBezTo>
                      <a:close/>
                      <a:moveTo>
                        <a:pt x="124111" y="175831"/>
                      </a:moveTo>
                      <a:cubicBezTo>
                        <a:pt x="95536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6" y="72390"/>
                        <a:pt x="124111" y="72390"/>
                      </a:cubicBezTo>
                      <a:cubicBezTo>
                        <a:pt x="152686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6" y="175831"/>
                        <a:pt x="124111" y="1758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61;p2">
                  <a:extLst>
                    <a:ext uri="{FF2B5EF4-FFF2-40B4-BE49-F238E27FC236}">
                      <a16:creationId xmlns:a16="http://schemas.microsoft.com/office/drawing/2014/main" xmlns="" id="{C84D900F-45B8-FE55-C28B-A3D2A4BF3B3A}"/>
                    </a:ext>
                  </a:extLst>
                </p:cNvPr>
                <p:cNvSpPr/>
                <p:nvPr/>
              </p:nvSpPr>
              <p:spPr>
                <a:xfrm>
                  <a:off x="8604408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9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9" y="0"/>
                      </a:cubicBezTo>
                      <a:cubicBezTo>
                        <a:pt x="214694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4" y="276796"/>
                        <a:pt x="138399" y="276796"/>
                      </a:cubicBezTo>
                      <a:close/>
                      <a:moveTo>
                        <a:pt x="138399" y="28575"/>
                      </a:moveTo>
                      <a:cubicBezTo>
                        <a:pt x="77820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20" y="248221"/>
                        <a:pt x="138399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9" y="28575"/>
                      </a:cubicBezTo>
                      <a:close/>
                      <a:moveTo>
                        <a:pt x="138399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9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9" y="204406"/>
                      </a:cubicBezTo>
                      <a:close/>
                      <a:moveTo>
                        <a:pt x="138399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9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9" y="100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46" name="Google Shape;262;p2">
              <a:extLst>
                <a:ext uri="{FF2B5EF4-FFF2-40B4-BE49-F238E27FC236}">
                  <a16:creationId xmlns:a16="http://schemas.microsoft.com/office/drawing/2014/main" xmlns="" id="{EABDC73D-0545-3943-1125-CC2AF1F0D11B}"/>
                </a:ext>
              </a:extLst>
            </p:cNvPr>
            <p:cNvSpPr/>
            <p:nvPr/>
          </p:nvSpPr>
          <p:spPr>
            <a:xfrm>
              <a:off x="8294846" y="2985229"/>
              <a:ext cx="248221" cy="248221"/>
            </a:xfrm>
            <a:custGeom>
              <a:avLst/>
              <a:gdLst/>
              <a:ahLst/>
              <a:cxnLst/>
              <a:rect l="l" t="t" r="r" b="b"/>
              <a:pathLst>
                <a:path w="248221" h="248221" extrusionOk="0">
                  <a:moveTo>
                    <a:pt x="124111" y="0"/>
                  </a:moveTo>
                  <a:cubicBezTo>
                    <a:pt x="55531" y="0"/>
                    <a:pt x="0" y="55531"/>
                    <a:pt x="0" y="124111"/>
                  </a:cubicBezTo>
                  <a:cubicBezTo>
                    <a:pt x="0" y="192691"/>
                    <a:pt x="55531" y="248221"/>
                    <a:pt x="124111" y="248221"/>
                  </a:cubicBezTo>
                  <a:cubicBezTo>
                    <a:pt x="192691" y="248221"/>
                    <a:pt x="248221" y="192691"/>
                    <a:pt x="248221" y="124111"/>
                  </a:cubicBezTo>
                  <a:cubicBezTo>
                    <a:pt x="248221" y="55531"/>
                    <a:pt x="192691" y="0"/>
                    <a:pt x="124111" y="0"/>
                  </a:cubicBezTo>
                  <a:close/>
                  <a:moveTo>
                    <a:pt x="124111" y="175831"/>
                  </a:moveTo>
                  <a:cubicBezTo>
                    <a:pt x="95536" y="175831"/>
                    <a:pt x="72390" y="152686"/>
                    <a:pt x="72390" y="124111"/>
                  </a:cubicBezTo>
                  <a:cubicBezTo>
                    <a:pt x="72390" y="95536"/>
                    <a:pt x="95536" y="72390"/>
                    <a:pt x="124111" y="72390"/>
                  </a:cubicBezTo>
                  <a:cubicBezTo>
                    <a:pt x="152686" y="72390"/>
                    <a:pt x="175832" y="95536"/>
                    <a:pt x="175832" y="124111"/>
                  </a:cubicBezTo>
                  <a:cubicBezTo>
                    <a:pt x="175832" y="152686"/>
                    <a:pt x="152686" y="175831"/>
                    <a:pt x="124111" y="175831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63;p2">
            <a:extLst>
              <a:ext uri="{FF2B5EF4-FFF2-40B4-BE49-F238E27FC236}">
                <a16:creationId xmlns:a16="http://schemas.microsoft.com/office/drawing/2014/main" xmlns="" id="{3AA0CA92-21E4-F453-9EF3-BB3D244F53AF}"/>
              </a:ext>
            </a:extLst>
          </p:cNvPr>
          <p:cNvGrpSpPr/>
          <p:nvPr/>
        </p:nvGrpSpPr>
        <p:grpSpPr>
          <a:xfrm rot="1662196">
            <a:off x="753617" y="648644"/>
            <a:ext cx="732560" cy="988186"/>
            <a:chOff x="8283797" y="2441867"/>
            <a:chExt cx="597407" cy="805871"/>
          </a:xfrm>
        </p:grpSpPr>
        <p:grpSp>
          <p:nvGrpSpPr>
            <p:cNvPr id="258" name="Google Shape;264;p2">
              <a:extLst>
                <a:ext uri="{FF2B5EF4-FFF2-40B4-BE49-F238E27FC236}">
                  <a16:creationId xmlns:a16="http://schemas.microsoft.com/office/drawing/2014/main" xmlns="" id="{EDCEA339-874C-97E3-8960-8525AF347BF0}"/>
                </a:ext>
              </a:extLst>
            </p:cNvPr>
            <p:cNvGrpSpPr/>
            <p:nvPr/>
          </p:nvGrpSpPr>
          <p:grpSpPr>
            <a:xfrm>
              <a:off x="8284787" y="2441867"/>
              <a:ext cx="419765" cy="628420"/>
              <a:chOff x="8284787" y="2441867"/>
              <a:chExt cx="419765" cy="628420"/>
            </a:xfrm>
          </p:grpSpPr>
          <p:sp>
            <p:nvSpPr>
              <p:cNvPr id="271" name="Google Shape;265;p2">
                <a:extLst>
                  <a:ext uri="{FF2B5EF4-FFF2-40B4-BE49-F238E27FC236}">
                    <a16:creationId xmlns:a16="http://schemas.microsoft.com/office/drawing/2014/main" xmlns="" id="{EEFF37C9-254F-ECA0-233A-16E46E405251}"/>
                  </a:ext>
                </a:extLst>
              </p:cNvPr>
              <p:cNvSpPr/>
              <p:nvPr/>
            </p:nvSpPr>
            <p:spPr>
              <a:xfrm>
                <a:off x="8299028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29060" y="0"/>
                    </a:moveTo>
                    <a:cubicBezTo>
                      <a:pt x="10296" y="41910"/>
                      <a:pt x="-12659" y="111919"/>
                      <a:pt x="8391" y="186214"/>
                    </a:cubicBezTo>
                    <a:cubicBezTo>
                      <a:pt x="23345" y="238887"/>
                      <a:pt x="54301" y="272129"/>
                      <a:pt x="70494" y="289655"/>
                    </a:cubicBezTo>
                    <a:cubicBezTo>
                      <a:pt x="137740" y="362807"/>
                      <a:pt x="220227" y="461105"/>
                      <a:pt x="329098" y="599980"/>
                    </a:cubicBezTo>
                    <a:cubicBezTo>
                      <a:pt x="349767" y="586169"/>
                      <a:pt x="370436" y="572357"/>
                      <a:pt x="391201" y="558641"/>
                    </a:cubicBezTo>
                    <a:cubicBezTo>
                      <a:pt x="270424" y="372332"/>
                      <a:pt x="149742" y="186119"/>
                      <a:pt x="29060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66;p2">
                <a:extLst>
                  <a:ext uri="{FF2B5EF4-FFF2-40B4-BE49-F238E27FC236}">
                    <a16:creationId xmlns:a16="http://schemas.microsoft.com/office/drawing/2014/main" xmlns="" id="{90368C18-27EC-9E3E-0162-BC4D044EE57E}"/>
                  </a:ext>
                </a:extLst>
              </p:cNvPr>
              <p:cNvSpPr/>
              <p:nvPr/>
            </p:nvSpPr>
            <p:spPr>
              <a:xfrm>
                <a:off x="8284787" y="2441867"/>
                <a:ext cx="419765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765" h="628420" extrusionOk="0">
                    <a:moveTo>
                      <a:pt x="343339" y="628421"/>
                    </a:moveTo>
                    <a:cubicBezTo>
                      <a:pt x="339053" y="628421"/>
                      <a:pt x="334862" y="626516"/>
                      <a:pt x="332099" y="622991"/>
                    </a:cubicBezTo>
                    <a:cubicBezTo>
                      <a:pt x="228086" y="490308"/>
                      <a:pt x="143695" y="389057"/>
                      <a:pt x="74258" y="313524"/>
                    </a:cubicBezTo>
                    <a:cubicBezTo>
                      <a:pt x="56541" y="294284"/>
                      <a:pt x="24633" y="259613"/>
                      <a:pt x="9011" y="204368"/>
                    </a:cubicBezTo>
                    <a:cubicBezTo>
                      <a:pt x="-8038" y="144074"/>
                      <a:pt x="-894" y="78161"/>
                      <a:pt x="30443" y="8438"/>
                    </a:cubicBezTo>
                    <a:cubicBezTo>
                      <a:pt x="32538" y="3676"/>
                      <a:pt x="37206" y="437"/>
                      <a:pt x="42349" y="56"/>
                    </a:cubicBezTo>
                    <a:cubicBezTo>
                      <a:pt x="47588" y="-420"/>
                      <a:pt x="52636" y="2152"/>
                      <a:pt x="55398" y="6533"/>
                    </a:cubicBezTo>
                    <a:lnTo>
                      <a:pt x="417443" y="565079"/>
                    </a:lnTo>
                    <a:cubicBezTo>
                      <a:pt x="421730" y="571652"/>
                      <a:pt x="419920" y="580415"/>
                      <a:pt x="413348" y="584701"/>
                    </a:cubicBezTo>
                    <a:lnTo>
                      <a:pt x="351245" y="626039"/>
                    </a:lnTo>
                    <a:cubicBezTo>
                      <a:pt x="348768" y="627659"/>
                      <a:pt x="346006" y="628421"/>
                      <a:pt x="343339" y="628421"/>
                    </a:cubicBezTo>
                    <a:close/>
                    <a:moveTo>
                      <a:pt x="46254" y="45014"/>
                    </a:moveTo>
                    <a:cubicBezTo>
                      <a:pt x="26538" y="99116"/>
                      <a:pt x="23204" y="149980"/>
                      <a:pt x="36443" y="196557"/>
                    </a:cubicBezTo>
                    <a:cubicBezTo>
                      <a:pt x="50255" y="245325"/>
                      <a:pt x="79115" y="276662"/>
                      <a:pt x="94641" y="293522"/>
                    </a:cubicBezTo>
                    <a:cubicBezTo>
                      <a:pt x="163412" y="368293"/>
                      <a:pt x="245613" y="466686"/>
                      <a:pt x="346387" y="594988"/>
                    </a:cubicBezTo>
                    <a:lnTo>
                      <a:pt x="385725" y="568794"/>
                    </a:lnTo>
                    <a:lnTo>
                      <a:pt x="46254" y="450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9" name="Google Shape;267;p2">
              <a:extLst>
                <a:ext uri="{FF2B5EF4-FFF2-40B4-BE49-F238E27FC236}">
                  <a16:creationId xmlns:a16="http://schemas.microsoft.com/office/drawing/2014/main" xmlns="" id="{4FA30F98-3845-CACD-0FF8-DA25244F796C}"/>
                </a:ext>
              </a:extLst>
            </p:cNvPr>
            <p:cNvSpPr/>
            <p:nvPr/>
          </p:nvSpPr>
          <p:spPr>
            <a:xfrm>
              <a:off x="8299028" y="2465640"/>
              <a:ext cx="391200" cy="599979"/>
            </a:xfrm>
            <a:custGeom>
              <a:avLst/>
              <a:gdLst/>
              <a:ahLst/>
              <a:cxnLst/>
              <a:rect l="l" t="t" r="r" b="b"/>
              <a:pathLst>
                <a:path w="391200" h="599979" extrusionOk="0">
                  <a:moveTo>
                    <a:pt x="29060" y="0"/>
                  </a:moveTo>
                  <a:cubicBezTo>
                    <a:pt x="10296" y="41910"/>
                    <a:pt x="-12659" y="111919"/>
                    <a:pt x="8391" y="186214"/>
                  </a:cubicBezTo>
                  <a:cubicBezTo>
                    <a:pt x="23345" y="238887"/>
                    <a:pt x="54301" y="272129"/>
                    <a:pt x="70494" y="289655"/>
                  </a:cubicBezTo>
                  <a:cubicBezTo>
                    <a:pt x="137740" y="362807"/>
                    <a:pt x="220227" y="461105"/>
                    <a:pt x="329098" y="599980"/>
                  </a:cubicBezTo>
                  <a:cubicBezTo>
                    <a:pt x="349767" y="586169"/>
                    <a:pt x="370436" y="572357"/>
                    <a:pt x="391201" y="558641"/>
                  </a:cubicBezTo>
                  <a:cubicBezTo>
                    <a:pt x="270424" y="372332"/>
                    <a:pt x="149742" y="186119"/>
                    <a:pt x="29060" y="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0" name="Google Shape;268;p2">
              <a:extLst>
                <a:ext uri="{FF2B5EF4-FFF2-40B4-BE49-F238E27FC236}">
                  <a16:creationId xmlns:a16="http://schemas.microsoft.com/office/drawing/2014/main" xmlns="" id="{F69382AB-A9F0-75A5-C387-5AC6A624911E}"/>
                </a:ext>
              </a:extLst>
            </p:cNvPr>
            <p:cNvGrpSpPr/>
            <p:nvPr/>
          </p:nvGrpSpPr>
          <p:grpSpPr>
            <a:xfrm>
              <a:off x="8460611" y="2441867"/>
              <a:ext cx="419676" cy="628420"/>
              <a:chOff x="8460611" y="2441867"/>
              <a:chExt cx="419676" cy="628420"/>
            </a:xfrm>
          </p:grpSpPr>
          <p:sp>
            <p:nvSpPr>
              <p:cNvPr id="269" name="Google Shape;269;p2">
                <a:extLst>
                  <a:ext uri="{FF2B5EF4-FFF2-40B4-BE49-F238E27FC236}">
                    <a16:creationId xmlns:a16="http://schemas.microsoft.com/office/drawing/2014/main" xmlns="" id="{E64C1565-7E13-F8B9-D897-19F7422E9824}"/>
                  </a:ext>
                </a:extLst>
              </p:cNvPr>
              <p:cNvSpPr/>
              <p:nvPr/>
            </p:nvSpPr>
            <p:spPr>
              <a:xfrm>
                <a:off x="8474773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362141" y="0"/>
                    </a:moveTo>
                    <a:cubicBezTo>
                      <a:pt x="380905" y="41910"/>
                      <a:pt x="403860" y="111919"/>
                      <a:pt x="382810" y="186214"/>
                    </a:cubicBezTo>
                    <a:cubicBezTo>
                      <a:pt x="367855" y="238887"/>
                      <a:pt x="336899" y="272129"/>
                      <a:pt x="320707" y="289655"/>
                    </a:cubicBezTo>
                    <a:cubicBezTo>
                      <a:pt x="253460" y="362807"/>
                      <a:pt x="170974" y="461105"/>
                      <a:pt x="62103" y="599980"/>
                    </a:cubicBezTo>
                    <a:cubicBezTo>
                      <a:pt x="41434" y="586169"/>
                      <a:pt x="20764" y="572357"/>
                      <a:pt x="0" y="558641"/>
                    </a:cubicBezTo>
                    <a:cubicBezTo>
                      <a:pt x="120777" y="372332"/>
                      <a:pt x="241459" y="186119"/>
                      <a:pt x="362141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2">
                <a:extLst>
                  <a:ext uri="{FF2B5EF4-FFF2-40B4-BE49-F238E27FC236}">
                    <a16:creationId xmlns:a16="http://schemas.microsoft.com/office/drawing/2014/main" xmlns="" id="{BFD9E59A-4DB6-7800-2371-1420CF4C0FE9}"/>
                  </a:ext>
                </a:extLst>
              </p:cNvPr>
              <p:cNvSpPr/>
              <p:nvPr/>
            </p:nvSpPr>
            <p:spPr>
              <a:xfrm>
                <a:off x="8460611" y="2441867"/>
                <a:ext cx="419676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676" h="628420" extrusionOk="0">
                    <a:moveTo>
                      <a:pt x="76360" y="628421"/>
                    </a:moveTo>
                    <a:cubicBezTo>
                      <a:pt x="73598" y="628421"/>
                      <a:pt x="70836" y="627659"/>
                      <a:pt x="68455" y="626039"/>
                    </a:cubicBezTo>
                    <a:lnTo>
                      <a:pt x="6351" y="584701"/>
                    </a:lnTo>
                    <a:cubicBezTo>
                      <a:pt x="-126" y="580319"/>
                      <a:pt x="-1935" y="571556"/>
                      <a:pt x="2256" y="565079"/>
                    </a:cubicBezTo>
                    <a:lnTo>
                      <a:pt x="364301" y="6533"/>
                    </a:lnTo>
                    <a:cubicBezTo>
                      <a:pt x="367158" y="2152"/>
                      <a:pt x="372207" y="-420"/>
                      <a:pt x="377350" y="56"/>
                    </a:cubicBezTo>
                    <a:cubicBezTo>
                      <a:pt x="382589" y="437"/>
                      <a:pt x="387161" y="3676"/>
                      <a:pt x="389256" y="8438"/>
                    </a:cubicBezTo>
                    <a:cubicBezTo>
                      <a:pt x="420499" y="78161"/>
                      <a:pt x="427737" y="144074"/>
                      <a:pt x="410688" y="204368"/>
                    </a:cubicBezTo>
                    <a:cubicBezTo>
                      <a:pt x="394971" y="259708"/>
                      <a:pt x="363158" y="294284"/>
                      <a:pt x="346013" y="312857"/>
                    </a:cubicBezTo>
                    <a:cubicBezTo>
                      <a:pt x="275909" y="389057"/>
                      <a:pt x="191613" y="490213"/>
                      <a:pt x="87505" y="622991"/>
                    </a:cubicBezTo>
                    <a:cubicBezTo>
                      <a:pt x="84743" y="626516"/>
                      <a:pt x="80551" y="628421"/>
                      <a:pt x="76360" y="628421"/>
                    </a:cubicBezTo>
                    <a:close/>
                    <a:moveTo>
                      <a:pt x="33974" y="568699"/>
                    </a:moveTo>
                    <a:lnTo>
                      <a:pt x="73312" y="594893"/>
                    </a:lnTo>
                    <a:cubicBezTo>
                      <a:pt x="174087" y="466686"/>
                      <a:pt x="256287" y="368198"/>
                      <a:pt x="324487" y="294188"/>
                    </a:cubicBezTo>
                    <a:cubicBezTo>
                      <a:pt x="340584" y="276662"/>
                      <a:pt x="369444" y="245325"/>
                      <a:pt x="383351" y="196557"/>
                    </a:cubicBezTo>
                    <a:cubicBezTo>
                      <a:pt x="396591" y="149980"/>
                      <a:pt x="393257" y="99116"/>
                      <a:pt x="373540" y="45014"/>
                    </a:cubicBezTo>
                    <a:lnTo>
                      <a:pt x="33974" y="5686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1" name="Google Shape;271;p2">
              <a:extLst>
                <a:ext uri="{FF2B5EF4-FFF2-40B4-BE49-F238E27FC236}">
                  <a16:creationId xmlns:a16="http://schemas.microsoft.com/office/drawing/2014/main" xmlns="" id="{9F14AFE8-BA3A-B59E-9198-0E4938E8E938}"/>
                </a:ext>
              </a:extLst>
            </p:cNvPr>
            <p:cNvGrpSpPr/>
            <p:nvPr/>
          </p:nvGrpSpPr>
          <p:grpSpPr>
            <a:xfrm>
              <a:off x="8283797" y="2970942"/>
              <a:ext cx="597407" cy="276796"/>
              <a:chOff x="8283797" y="2970942"/>
              <a:chExt cx="597407" cy="276796"/>
            </a:xfrm>
          </p:grpSpPr>
          <p:grpSp>
            <p:nvGrpSpPr>
              <p:cNvPr id="263" name="Google Shape;272;p2">
                <a:extLst>
                  <a:ext uri="{FF2B5EF4-FFF2-40B4-BE49-F238E27FC236}">
                    <a16:creationId xmlns:a16="http://schemas.microsoft.com/office/drawing/2014/main" xmlns="" id="{5BCD6601-EAD2-FF58-DD8D-47C098F1B5C0}"/>
                  </a:ext>
                </a:extLst>
              </p:cNvPr>
              <p:cNvGrpSpPr/>
              <p:nvPr/>
            </p:nvGrpSpPr>
            <p:grpSpPr>
              <a:xfrm>
                <a:off x="8283797" y="2970942"/>
                <a:ext cx="276796" cy="276796"/>
                <a:chOff x="8283797" y="2970942"/>
                <a:chExt cx="276796" cy="276796"/>
              </a:xfrm>
            </p:grpSpPr>
            <p:sp>
              <p:nvSpPr>
                <p:cNvPr id="267" name="Google Shape;273;p2">
                  <a:extLst>
                    <a:ext uri="{FF2B5EF4-FFF2-40B4-BE49-F238E27FC236}">
                      <a16:creationId xmlns:a16="http://schemas.microsoft.com/office/drawing/2014/main" xmlns="" id="{290A736B-4D1E-5EFA-226F-84CA2E392A0C}"/>
                    </a:ext>
                  </a:extLst>
                </p:cNvPr>
                <p:cNvSpPr/>
                <p:nvPr/>
              </p:nvSpPr>
              <p:spPr>
                <a:xfrm>
                  <a:off x="8298084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0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0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0" y="0"/>
                      </a:cubicBezTo>
                      <a:close/>
                      <a:moveTo>
                        <a:pt x="124110" y="175831"/>
                      </a:moveTo>
                      <a:cubicBezTo>
                        <a:pt x="95535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5" y="72390"/>
                        <a:pt x="124110" y="72390"/>
                      </a:cubicBezTo>
                      <a:cubicBezTo>
                        <a:pt x="152685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5" y="175831"/>
                        <a:pt x="124110" y="1758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74;p2">
                  <a:extLst>
                    <a:ext uri="{FF2B5EF4-FFF2-40B4-BE49-F238E27FC236}">
                      <a16:creationId xmlns:a16="http://schemas.microsoft.com/office/drawing/2014/main" xmlns="" id="{873B95B4-D852-FA56-E5D1-E467074BEFDC}"/>
                    </a:ext>
                  </a:extLst>
                </p:cNvPr>
                <p:cNvSpPr/>
                <p:nvPr/>
              </p:nvSpPr>
              <p:spPr>
                <a:xfrm>
                  <a:off x="8283797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8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8" y="0"/>
                      </a:cubicBezTo>
                      <a:cubicBezTo>
                        <a:pt x="214693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3" y="276796"/>
                        <a:pt x="138398" y="276796"/>
                      </a:cubicBezTo>
                      <a:close/>
                      <a:moveTo>
                        <a:pt x="138398" y="28575"/>
                      </a:moveTo>
                      <a:cubicBezTo>
                        <a:pt x="77819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19" y="248221"/>
                        <a:pt x="138398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8" y="28575"/>
                      </a:cubicBezTo>
                      <a:close/>
                      <a:moveTo>
                        <a:pt x="138398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8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8" y="204406"/>
                      </a:cubicBezTo>
                      <a:close/>
                      <a:moveTo>
                        <a:pt x="138398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8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8" y="1009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4" name="Google Shape;275;p2">
                <a:extLst>
                  <a:ext uri="{FF2B5EF4-FFF2-40B4-BE49-F238E27FC236}">
                    <a16:creationId xmlns:a16="http://schemas.microsoft.com/office/drawing/2014/main" xmlns="" id="{871B3102-FEE5-F703-15F4-16EAFC5F5F47}"/>
                  </a:ext>
                </a:extLst>
              </p:cNvPr>
              <p:cNvGrpSpPr/>
              <p:nvPr/>
            </p:nvGrpSpPr>
            <p:grpSpPr>
              <a:xfrm>
                <a:off x="8604408" y="2970942"/>
                <a:ext cx="276796" cy="276796"/>
                <a:chOff x="8604408" y="2970942"/>
                <a:chExt cx="276796" cy="276796"/>
              </a:xfrm>
            </p:grpSpPr>
            <p:sp>
              <p:nvSpPr>
                <p:cNvPr id="265" name="Google Shape;276;p2">
                  <a:extLst>
                    <a:ext uri="{FF2B5EF4-FFF2-40B4-BE49-F238E27FC236}">
                      <a16:creationId xmlns:a16="http://schemas.microsoft.com/office/drawing/2014/main" xmlns="" id="{E5DC7D49-4D40-F7C3-44AB-F17E95F5A6F2}"/>
                    </a:ext>
                  </a:extLst>
                </p:cNvPr>
                <p:cNvSpPr/>
                <p:nvPr/>
              </p:nvSpPr>
              <p:spPr>
                <a:xfrm>
                  <a:off x="8618696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1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1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1" y="0"/>
                      </a:cubicBezTo>
                      <a:close/>
                      <a:moveTo>
                        <a:pt x="124111" y="175831"/>
                      </a:moveTo>
                      <a:cubicBezTo>
                        <a:pt x="95536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6" y="72390"/>
                        <a:pt x="124111" y="72390"/>
                      </a:cubicBezTo>
                      <a:cubicBezTo>
                        <a:pt x="152686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6" y="175831"/>
                        <a:pt x="124111" y="1758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77;p2">
                  <a:extLst>
                    <a:ext uri="{FF2B5EF4-FFF2-40B4-BE49-F238E27FC236}">
                      <a16:creationId xmlns:a16="http://schemas.microsoft.com/office/drawing/2014/main" xmlns="" id="{AC34CFAB-5F2C-7AC9-6533-51A6A8050F07}"/>
                    </a:ext>
                  </a:extLst>
                </p:cNvPr>
                <p:cNvSpPr/>
                <p:nvPr/>
              </p:nvSpPr>
              <p:spPr>
                <a:xfrm>
                  <a:off x="8604408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9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9" y="0"/>
                      </a:cubicBezTo>
                      <a:cubicBezTo>
                        <a:pt x="214694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4" y="276796"/>
                        <a:pt x="138399" y="276796"/>
                      </a:cubicBezTo>
                      <a:close/>
                      <a:moveTo>
                        <a:pt x="138399" y="28575"/>
                      </a:moveTo>
                      <a:cubicBezTo>
                        <a:pt x="77820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20" y="248221"/>
                        <a:pt x="138399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9" y="28575"/>
                      </a:cubicBezTo>
                      <a:close/>
                      <a:moveTo>
                        <a:pt x="138399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9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9" y="204406"/>
                      </a:cubicBezTo>
                      <a:close/>
                      <a:moveTo>
                        <a:pt x="138399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9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9" y="1009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2" name="Google Shape;278;p2">
              <a:extLst>
                <a:ext uri="{FF2B5EF4-FFF2-40B4-BE49-F238E27FC236}">
                  <a16:creationId xmlns:a16="http://schemas.microsoft.com/office/drawing/2014/main" xmlns="" id="{FF42DE23-EFBD-4BC8-0C1B-181DACB5DFA4}"/>
                </a:ext>
              </a:extLst>
            </p:cNvPr>
            <p:cNvSpPr/>
            <p:nvPr/>
          </p:nvSpPr>
          <p:spPr>
            <a:xfrm>
              <a:off x="8294846" y="2985229"/>
              <a:ext cx="248221" cy="248221"/>
            </a:xfrm>
            <a:custGeom>
              <a:avLst/>
              <a:gdLst/>
              <a:ahLst/>
              <a:cxnLst/>
              <a:rect l="l" t="t" r="r" b="b"/>
              <a:pathLst>
                <a:path w="248221" h="248221" extrusionOk="0">
                  <a:moveTo>
                    <a:pt x="124111" y="0"/>
                  </a:moveTo>
                  <a:cubicBezTo>
                    <a:pt x="55531" y="0"/>
                    <a:pt x="0" y="55531"/>
                    <a:pt x="0" y="124111"/>
                  </a:cubicBezTo>
                  <a:cubicBezTo>
                    <a:pt x="0" y="192691"/>
                    <a:pt x="55531" y="248221"/>
                    <a:pt x="124111" y="248221"/>
                  </a:cubicBezTo>
                  <a:cubicBezTo>
                    <a:pt x="192691" y="248221"/>
                    <a:pt x="248221" y="192691"/>
                    <a:pt x="248221" y="124111"/>
                  </a:cubicBezTo>
                  <a:cubicBezTo>
                    <a:pt x="248221" y="55531"/>
                    <a:pt x="192691" y="0"/>
                    <a:pt x="124111" y="0"/>
                  </a:cubicBezTo>
                  <a:close/>
                  <a:moveTo>
                    <a:pt x="124111" y="175831"/>
                  </a:moveTo>
                  <a:cubicBezTo>
                    <a:pt x="95536" y="175831"/>
                    <a:pt x="72390" y="152686"/>
                    <a:pt x="72390" y="124111"/>
                  </a:cubicBezTo>
                  <a:cubicBezTo>
                    <a:pt x="72390" y="95536"/>
                    <a:pt x="95536" y="72390"/>
                    <a:pt x="124111" y="72390"/>
                  </a:cubicBezTo>
                  <a:cubicBezTo>
                    <a:pt x="152686" y="72390"/>
                    <a:pt x="175832" y="95536"/>
                    <a:pt x="175832" y="124111"/>
                  </a:cubicBezTo>
                  <a:cubicBezTo>
                    <a:pt x="175832" y="152686"/>
                    <a:pt x="152686" y="175831"/>
                    <a:pt x="124111" y="175831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9;p2">
            <a:extLst>
              <a:ext uri="{FF2B5EF4-FFF2-40B4-BE49-F238E27FC236}">
                <a16:creationId xmlns:a16="http://schemas.microsoft.com/office/drawing/2014/main" xmlns="" id="{BC3D8AB3-4B34-9BD8-D004-3BE95400EF68}"/>
              </a:ext>
            </a:extLst>
          </p:cNvPr>
          <p:cNvGrpSpPr/>
          <p:nvPr/>
        </p:nvGrpSpPr>
        <p:grpSpPr>
          <a:xfrm flipH="1">
            <a:off x="5418209" y="486931"/>
            <a:ext cx="985054" cy="1140491"/>
            <a:chOff x="8390004" y="456115"/>
            <a:chExt cx="904162" cy="1046834"/>
          </a:xfrm>
        </p:grpSpPr>
        <p:grpSp>
          <p:nvGrpSpPr>
            <p:cNvPr id="274" name="Google Shape;280;p2">
              <a:extLst>
                <a:ext uri="{FF2B5EF4-FFF2-40B4-BE49-F238E27FC236}">
                  <a16:creationId xmlns:a16="http://schemas.microsoft.com/office/drawing/2014/main" xmlns="" id="{B2006A40-EEB5-B0FC-759C-6C43FEE24231}"/>
                </a:ext>
              </a:extLst>
            </p:cNvPr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295" name="Google Shape;281;p2">
                <a:extLst>
                  <a:ext uri="{FF2B5EF4-FFF2-40B4-BE49-F238E27FC236}">
                    <a16:creationId xmlns:a16="http://schemas.microsoft.com/office/drawing/2014/main" xmlns="" id="{378983D4-626E-D34C-7CFE-E569CA4478CB}"/>
                  </a:ext>
                </a:extLst>
              </p:cNvPr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82;p2">
                <a:extLst>
                  <a:ext uri="{FF2B5EF4-FFF2-40B4-BE49-F238E27FC236}">
                    <a16:creationId xmlns:a16="http://schemas.microsoft.com/office/drawing/2014/main" xmlns="" id="{8C0E366B-3856-438B-1023-F15E9D6883C3}"/>
                  </a:ext>
                </a:extLst>
              </p:cNvPr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" name="Google Shape;283;p2">
              <a:extLst>
                <a:ext uri="{FF2B5EF4-FFF2-40B4-BE49-F238E27FC236}">
                  <a16:creationId xmlns:a16="http://schemas.microsoft.com/office/drawing/2014/main" xmlns="" id="{F5012B39-DF44-04F9-6F87-0A291CBB9DE0}"/>
                </a:ext>
              </a:extLst>
            </p:cNvPr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293" name="Google Shape;284;p2">
                <a:extLst>
                  <a:ext uri="{FF2B5EF4-FFF2-40B4-BE49-F238E27FC236}">
                    <a16:creationId xmlns:a16="http://schemas.microsoft.com/office/drawing/2014/main" xmlns="" id="{4BB71B37-BBCB-DD12-FD2B-FC8C68B9B992}"/>
                  </a:ext>
                </a:extLst>
              </p:cNvPr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85;p2">
                <a:extLst>
                  <a:ext uri="{FF2B5EF4-FFF2-40B4-BE49-F238E27FC236}">
                    <a16:creationId xmlns:a16="http://schemas.microsoft.com/office/drawing/2014/main" xmlns="" id="{B937BFFF-9E94-233A-F57E-EEB78A05DE05}"/>
                  </a:ext>
                </a:extLst>
              </p:cNvPr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xmlns="" id="{FBC29647-E18B-9929-A74F-726EA3478D96}"/>
                </a:ext>
              </a:extLst>
            </p:cNvPr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xmlns="" id="{6E7B7D83-EA15-D24F-83A4-56CB333306EF}"/>
                </a:ext>
              </a:extLst>
            </p:cNvPr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8" name="Google Shape;288;p2">
              <a:extLst>
                <a:ext uri="{FF2B5EF4-FFF2-40B4-BE49-F238E27FC236}">
                  <a16:creationId xmlns:a16="http://schemas.microsoft.com/office/drawing/2014/main" xmlns="" id="{BEB3B4FB-61E3-525F-5FCF-76A385EC4ECA}"/>
                </a:ext>
              </a:extLst>
            </p:cNvPr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291" name="Google Shape;289;p2">
                <a:extLst>
                  <a:ext uri="{FF2B5EF4-FFF2-40B4-BE49-F238E27FC236}">
                    <a16:creationId xmlns:a16="http://schemas.microsoft.com/office/drawing/2014/main" xmlns="" id="{858FFE8B-8946-4AC4-3F15-2EA59F34E25C}"/>
                  </a:ext>
                </a:extLst>
              </p:cNvPr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0;p2">
                <a:extLst>
                  <a:ext uri="{FF2B5EF4-FFF2-40B4-BE49-F238E27FC236}">
                    <a16:creationId xmlns:a16="http://schemas.microsoft.com/office/drawing/2014/main" xmlns="" id="{28070C72-D80A-5ABD-65E5-AD5D191D8FF9}"/>
                  </a:ext>
                </a:extLst>
              </p:cNvPr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" name="Google Shape;291;p2">
              <a:extLst>
                <a:ext uri="{FF2B5EF4-FFF2-40B4-BE49-F238E27FC236}">
                  <a16:creationId xmlns:a16="http://schemas.microsoft.com/office/drawing/2014/main" xmlns="" id="{82B72CDB-2554-A9F2-7840-11B64E9E24BE}"/>
                </a:ext>
              </a:extLst>
            </p:cNvPr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289" name="Google Shape;292;p2">
                <a:extLst>
                  <a:ext uri="{FF2B5EF4-FFF2-40B4-BE49-F238E27FC236}">
                    <a16:creationId xmlns:a16="http://schemas.microsoft.com/office/drawing/2014/main" xmlns="" id="{49F96743-1E1D-FDB3-901D-0C3B1094E7BD}"/>
                  </a:ext>
                </a:extLst>
              </p:cNvPr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3;p2">
                <a:extLst>
                  <a:ext uri="{FF2B5EF4-FFF2-40B4-BE49-F238E27FC236}">
                    <a16:creationId xmlns:a16="http://schemas.microsoft.com/office/drawing/2014/main" xmlns="" id="{C4C5A894-F250-8AFF-D38C-1A754EDC7E62}"/>
                  </a:ext>
                </a:extLst>
              </p:cNvPr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0" name="Google Shape;294;p2">
              <a:extLst>
                <a:ext uri="{FF2B5EF4-FFF2-40B4-BE49-F238E27FC236}">
                  <a16:creationId xmlns:a16="http://schemas.microsoft.com/office/drawing/2014/main" xmlns="" id="{36730BE4-8B2E-784A-C88C-D939D7AE283F}"/>
                </a:ext>
              </a:extLst>
            </p:cNvPr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287" name="Google Shape;295;p2">
                <a:extLst>
                  <a:ext uri="{FF2B5EF4-FFF2-40B4-BE49-F238E27FC236}">
                    <a16:creationId xmlns:a16="http://schemas.microsoft.com/office/drawing/2014/main" xmlns="" id="{644C50FD-98DD-0777-7648-98B79E390B1A}"/>
                  </a:ext>
                </a:extLst>
              </p:cNvPr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96;p2">
                <a:extLst>
                  <a:ext uri="{FF2B5EF4-FFF2-40B4-BE49-F238E27FC236}">
                    <a16:creationId xmlns:a16="http://schemas.microsoft.com/office/drawing/2014/main" xmlns="" id="{4131672A-9173-262D-DF9D-8A7980ED0439}"/>
                  </a:ext>
                </a:extLst>
              </p:cNvPr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" name="Google Shape;297;p2">
              <a:extLst>
                <a:ext uri="{FF2B5EF4-FFF2-40B4-BE49-F238E27FC236}">
                  <a16:creationId xmlns:a16="http://schemas.microsoft.com/office/drawing/2014/main" xmlns="" id="{B62603A8-C10B-88EE-1594-26E11B8C568B}"/>
                </a:ext>
              </a:extLst>
            </p:cNvPr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285" name="Google Shape;298;p2">
                <a:extLst>
                  <a:ext uri="{FF2B5EF4-FFF2-40B4-BE49-F238E27FC236}">
                    <a16:creationId xmlns:a16="http://schemas.microsoft.com/office/drawing/2014/main" xmlns="" id="{8DC454CC-7266-760D-0012-DEADB5F4C4F3}"/>
                  </a:ext>
                </a:extLst>
              </p:cNvPr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99;p2">
                <a:extLst>
                  <a:ext uri="{FF2B5EF4-FFF2-40B4-BE49-F238E27FC236}">
                    <a16:creationId xmlns:a16="http://schemas.microsoft.com/office/drawing/2014/main" xmlns="" id="{9E9477E1-0893-EC9A-77BA-D99AAC1F8632}"/>
                  </a:ext>
                </a:extLst>
              </p:cNvPr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2" name="Google Shape;300;p2">
              <a:extLst>
                <a:ext uri="{FF2B5EF4-FFF2-40B4-BE49-F238E27FC236}">
                  <a16:creationId xmlns:a16="http://schemas.microsoft.com/office/drawing/2014/main" xmlns="" id="{E45F0974-AC56-DF2A-6D6E-7745FD92E342}"/>
                </a:ext>
              </a:extLst>
            </p:cNvPr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301;p2">
              <a:extLst>
                <a:ext uri="{FF2B5EF4-FFF2-40B4-BE49-F238E27FC236}">
                  <a16:creationId xmlns:a16="http://schemas.microsoft.com/office/drawing/2014/main" xmlns="" id="{3061CF26-A527-ACC2-1D4F-AC9B398B4595}"/>
                </a:ext>
              </a:extLst>
            </p:cNvPr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302;p2">
              <a:extLst>
                <a:ext uri="{FF2B5EF4-FFF2-40B4-BE49-F238E27FC236}">
                  <a16:creationId xmlns:a16="http://schemas.microsoft.com/office/drawing/2014/main" xmlns="" id="{B713BB1A-54A3-D0DA-9557-D2F1313D152D}"/>
                </a:ext>
              </a:extLst>
            </p:cNvPr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303;p2">
            <a:extLst>
              <a:ext uri="{FF2B5EF4-FFF2-40B4-BE49-F238E27FC236}">
                <a16:creationId xmlns:a16="http://schemas.microsoft.com/office/drawing/2014/main" xmlns="" id="{4A8DC6AD-81AB-5990-E9AB-D33F3A0C5287}"/>
              </a:ext>
            </a:extLst>
          </p:cNvPr>
          <p:cNvGrpSpPr/>
          <p:nvPr/>
        </p:nvGrpSpPr>
        <p:grpSpPr>
          <a:xfrm flipH="1">
            <a:off x="5418209" y="477581"/>
            <a:ext cx="985054" cy="1140491"/>
            <a:chOff x="8390004" y="456115"/>
            <a:chExt cx="904162" cy="1046834"/>
          </a:xfrm>
        </p:grpSpPr>
        <p:grpSp>
          <p:nvGrpSpPr>
            <p:cNvPr id="298" name="Google Shape;304;p2">
              <a:extLst>
                <a:ext uri="{FF2B5EF4-FFF2-40B4-BE49-F238E27FC236}">
                  <a16:creationId xmlns:a16="http://schemas.microsoft.com/office/drawing/2014/main" xmlns="" id="{1C69BA20-B5BC-EF4A-B3C7-112D46D44829}"/>
                </a:ext>
              </a:extLst>
            </p:cNvPr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319" name="Google Shape;305;p2">
                <a:extLst>
                  <a:ext uri="{FF2B5EF4-FFF2-40B4-BE49-F238E27FC236}">
                    <a16:creationId xmlns:a16="http://schemas.microsoft.com/office/drawing/2014/main" xmlns="" id="{4346511C-5344-570E-3775-E7BAD0E21D0B}"/>
                  </a:ext>
                </a:extLst>
              </p:cNvPr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06;p2">
                <a:extLst>
                  <a:ext uri="{FF2B5EF4-FFF2-40B4-BE49-F238E27FC236}">
                    <a16:creationId xmlns:a16="http://schemas.microsoft.com/office/drawing/2014/main" xmlns="" id="{0D47638E-2AFD-691F-2B77-43C0EEDC9070}"/>
                  </a:ext>
                </a:extLst>
              </p:cNvPr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" name="Google Shape;307;p2">
              <a:extLst>
                <a:ext uri="{FF2B5EF4-FFF2-40B4-BE49-F238E27FC236}">
                  <a16:creationId xmlns:a16="http://schemas.microsoft.com/office/drawing/2014/main" xmlns="" id="{C75FEF67-512E-B8CE-2D85-F34DE277315C}"/>
                </a:ext>
              </a:extLst>
            </p:cNvPr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317" name="Google Shape;308;p2">
                <a:extLst>
                  <a:ext uri="{FF2B5EF4-FFF2-40B4-BE49-F238E27FC236}">
                    <a16:creationId xmlns:a16="http://schemas.microsoft.com/office/drawing/2014/main" xmlns="" id="{60F1E0E4-BE96-1376-7D28-6FD527BD8D3E}"/>
                  </a:ext>
                </a:extLst>
              </p:cNvPr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09;p2">
                <a:extLst>
                  <a:ext uri="{FF2B5EF4-FFF2-40B4-BE49-F238E27FC236}">
                    <a16:creationId xmlns:a16="http://schemas.microsoft.com/office/drawing/2014/main" xmlns="" id="{EEE6B098-4677-CC6F-A430-3DCF5F9904CD}"/>
                  </a:ext>
                </a:extLst>
              </p:cNvPr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xmlns="" id="{B4FB8E99-30C1-AC12-84F2-78DE86743276}"/>
                </a:ext>
              </a:extLst>
            </p:cNvPr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xmlns="" id="{479DB3E7-C8CA-B1AE-DA45-7A418224E56E}"/>
                </a:ext>
              </a:extLst>
            </p:cNvPr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2" name="Google Shape;312;p2">
              <a:extLst>
                <a:ext uri="{FF2B5EF4-FFF2-40B4-BE49-F238E27FC236}">
                  <a16:creationId xmlns:a16="http://schemas.microsoft.com/office/drawing/2014/main" xmlns="" id="{06B1C2E8-B36A-3450-E22B-94727D31468E}"/>
                </a:ext>
              </a:extLst>
            </p:cNvPr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315" name="Google Shape;313;p2">
                <a:extLst>
                  <a:ext uri="{FF2B5EF4-FFF2-40B4-BE49-F238E27FC236}">
                    <a16:creationId xmlns:a16="http://schemas.microsoft.com/office/drawing/2014/main" xmlns="" id="{D99DF3D0-44C5-BB01-9E85-2A8CB8FA5B43}"/>
                  </a:ext>
                </a:extLst>
              </p:cNvPr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4F4F4F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4;p2">
                <a:extLst>
                  <a:ext uri="{FF2B5EF4-FFF2-40B4-BE49-F238E27FC236}">
                    <a16:creationId xmlns:a16="http://schemas.microsoft.com/office/drawing/2014/main" xmlns="" id="{081E276D-D881-0E7B-BEB4-F8C342FC2D2A}"/>
                  </a:ext>
                </a:extLst>
              </p:cNvPr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" name="Google Shape;315;p2">
              <a:extLst>
                <a:ext uri="{FF2B5EF4-FFF2-40B4-BE49-F238E27FC236}">
                  <a16:creationId xmlns:a16="http://schemas.microsoft.com/office/drawing/2014/main" xmlns="" id="{13C53FD5-B261-025E-7E82-CB52D5D97A1C}"/>
                </a:ext>
              </a:extLst>
            </p:cNvPr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313" name="Google Shape;316;p2">
                <a:extLst>
                  <a:ext uri="{FF2B5EF4-FFF2-40B4-BE49-F238E27FC236}">
                    <a16:creationId xmlns:a16="http://schemas.microsoft.com/office/drawing/2014/main" xmlns="" id="{718D5490-A57F-5EE7-0D5A-04D9008C8916}"/>
                  </a:ext>
                </a:extLst>
              </p:cNvPr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7;p2">
                <a:extLst>
                  <a:ext uri="{FF2B5EF4-FFF2-40B4-BE49-F238E27FC236}">
                    <a16:creationId xmlns:a16="http://schemas.microsoft.com/office/drawing/2014/main" xmlns="" id="{B22DB7B6-AF0E-D09F-F09C-F9CB749B8521}"/>
                  </a:ext>
                </a:extLst>
              </p:cNvPr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18;p2">
              <a:extLst>
                <a:ext uri="{FF2B5EF4-FFF2-40B4-BE49-F238E27FC236}">
                  <a16:creationId xmlns:a16="http://schemas.microsoft.com/office/drawing/2014/main" xmlns="" id="{7224D9EB-3F6F-8327-15CE-F05248A893DD}"/>
                </a:ext>
              </a:extLst>
            </p:cNvPr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311" name="Google Shape;319;p2">
                <a:extLst>
                  <a:ext uri="{FF2B5EF4-FFF2-40B4-BE49-F238E27FC236}">
                    <a16:creationId xmlns:a16="http://schemas.microsoft.com/office/drawing/2014/main" xmlns="" id="{4AC86B77-E8D5-EC8B-E7BB-57BA66EB4D56}"/>
                  </a:ext>
                </a:extLst>
              </p:cNvPr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20;p2">
                <a:extLst>
                  <a:ext uri="{FF2B5EF4-FFF2-40B4-BE49-F238E27FC236}">
                    <a16:creationId xmlns:a16="http://schemas.microsoft.com/office/drawing/2014/main" xmlns="" id="{E1A4ED8B-A565-BA67-F7D0-B712A832A10E}"/>
                  </a:ext>
                </a:extLst>
              </p:cNvPr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" name="Google Shape;321;p2">
              <a:extLst>
                <a:ext uri="{FF2B5EF4-FFF2-40B4-BE49-F238E27FC236}">
                  <a16:creationId xmlns:a16="http://schemas.microsoft.com/office/drawing/2014/main" xmlns="" id="{1EA62B83-121C-35BD-262F-5F94FA2B98ED}"/>
                </a:ext>
              </a:extLst>
            </p:cNvPr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309" name="Google Shape;322;p2">
                <a:extLst>
                  <a:ext uri="{FF2B5EF4-FFF2-40B4-BE49-F238E27FC236}">
                    <a16:creationId xmlns:a16="http://schemas.microsoft.com/office/drawing/2014/main" xmlns="" id="{E532773C-3D65-DADB-50DF-2E34BDC56C3F}"/>
                  </a:ext>
                </a:extLst>
              </p:cNvPr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23;p2">
                <a:extLst>
                  <a:ext uri="{FF2B5EF4-FFF2-40B4-BE49-F238E27FC236}">
                    <a16:creationId xmlns:a16="http://schemas.microsoft.com/office/drawing/2014/main" xmlns="" id="{4D73AB06-FEC3-661F-D1CA-5896624D5D8C}"/>
                  </a:ext>
                </a:extLst>
              </p:cNvPr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6" name="Google Shape;324;p2">
              <a:extLst>
                <a:ext uri="{FF2B5EF4-FFF2-40B4-BE49-F238E27FC236}">
                  <a16:creationId xmlns:a16="http://schemas.microsoft.com/office/drawing/2014/main" xmlns="" id="{6E9E72D3-EABD-A610-8DF8-8C4045529D51}"/>
                </a:ext>
              </a:extLst>
            </p:cNvPr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25;p2">
              <a:extLst>
                <a:ext uri="{FF2B5EF4-FFF2-40B4-BE49-F238E27FC236}">
                  <a16:creationId xmlns:a16="http://schemas.microsoft.com/office/drawing/2014/main" xmlns="" id="{BEF475E5-79B7-66B9-2C5E-7819178AC483}"/>
                </a:ext>
              </a:extLst>
            </p:cNvPr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26;p2">
              <a:extLst>
                <a:ext uri="{FF2B5EF4-FFF2-40B4-BE49-F238E27FC236}">
                  <a16:creationId xmlns:a16="http://schemas.microsoft.com/office/drawing/2014/main" xmlns="" id="{9A0B61F6-064E-9129-6B04-06940AC5603D}"/>
                </a:ext>
              </a:extLst>
            </p:cNvPr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7;p2">
            <a:extLst>
              <a:ext uri="{FF2B5EF4-FFF2-40B4-BE49-F238E27FC236}">
                <a16:creationId xmlns:a16="http://schemas.microsoft.com/office/drawing/2014/main" xmlns="" id="{6DC1DDDA-4853-3AEE-9DB3-E390651D2695}"/>
              </a:ext>
            </a:extLst>
          </p:cNvPr>
          <p:cNvGrpSpPr/>
          <p:nvPr/>
        </p:nvGrpSpPr>
        <p:grpSpPr>
          <a:xfrm rot="1552322">
            <a:off x="11027086" y="707681"/>
            <a:ext cx="518513" cy="869215"/>
            <a:chOff x="5875210" y="3579589"/>
            <a:chExt cx="504443" cy="845629"/>
          </a:xfrm>
        </p:grpSpPr>
        <p:grpSp>
          <p:nvGrpSpPr>
            <p:cNvPr id="322" name="Google Shape;328;p2">
              <a:extLst>
                <a:ext uri="{FF2B5EF4-FFF2-40B4-BE49-F238E27FC236}">
                  <a16:creationId xmlns:a16="http://schemas.microsoft.com/office/drawing/2014/main" xmlns="" id="{EED1DB54-8929-5ECD-AE81-4D6866417A94}"/>
                </a:ext>
              </a:extLst>
            </p:cNvPr>
            <p:cNvGrpSpPr/>
            <p:nvPr/>
          </p:nvGrpSpPr>
          <p:grpSpPr>
            <a:xfrm>
              <a:off x="5875210" y="3579589"/>
              <a:ext cx="504443" cy="845629"/>
              <a:chOff x="5875210" y="3579589"/>
              <a:chExt cx="504443" cy="845629"/>
            </a:xfrm>
          </p:grpSpPr>
          <p:grpSp>
            <p:nvGrpSpPr>
              <p:cNvPr id="324" name="Google Shape;329;p2">
                <a:extLst>
                  <a:ext uri="{FF2B5EF4-FFF2-40B4-BE49-F238E27FC236}">
                    <a16:creationId xmlns:a16="http://schemas.microsoft.com/office/drawing/2014/main" xmlns="" id="{34CBD507-3A64-5D68-32B8-769EEB712446}"/>
                  </a:ext>
                </a:extLst>
              </p:cNvPr>
              <p:cNvGrpSpPr/>
              <p:nvPr/>
            </p:nvGrpSpPr>
            <p:grpSpPr>
              <a:xfrm>
                <a:off x="5875210" y="3579589"/>
                <a:ext cx="504443" cy="845629"/>
                <a:chOff x="5875210" y="3579589"/>
                <a:chExt cx="504443" cy="845629"/>
              </a:xfrm>
            </p:grpSpPr>
            <p:sp>
              <p:nvSpPr>
                <p:cNvPr id="328" name="Google Shape;330;p2">
                  <a:extLst>
                    <a:ext uri="{FF2B5EF4-FFF2-40B4-BE49-F238E27FC236}">
                      <a16:creationId xmlns:a16="http://schemas.microsoft.com/office/drawing/2014/main" xmlns="" id="{23E362C7-2A40-3C71-74E4-7BEDC292D66D}"/>
                    </a:ext>
                  </a:extLst>
                </p:cNvPr>
                <p:cNvSpPr/>
                <p:nvPr/>
              </p:nvSpPr>
              <p:spPr>
                <a:xfrm>
                  <a:off x="5889498" y="3593782"/>
                  <a:ext cx="475868" cy="81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68" h="817149" extrusionOk="0">
                      <a:moveTo>
                        <a:pt x="422910" y="817150"/>
                      </a:moveTo>
                      <a:lnTo>
                        <a:pt x="52959" y="817150"/>
                      </a:lnTo>
                      <a:cubicBezTo>
                        <a:pt x="23813" y="817150"/>
                        <a:pt x="0" y="793337"/>
                        <a:pt x="0" y="764191"/>
                      </a:cubicBezTo>
                      <a:lnTo>
                        <a:pt x="0" y="52959"/>
                      </a:lnTo>
                      <a:cubicBezTo>
                        <a:pt x="0" y="23813"/>
                        <a:pt x="23813" y="0"/>
                        <a:pt x="52959" y="0"/>
                      </a:cubicBezTo>
                      <a:lnTo>
                        <a:pt x="422910" y="0"/>
                      </a:lnTo>
                      <a:cubicBezTo>
                        <a:pt x="452056" y="0"/>
                        <a:pt x="475869" y="23813"/>
                        <a:pt x="475869" y="52959"/>
                      </a:cubicBezTo>
                      <a:lnTo>
                        <a:pt x="475869" y="764191"/>
                      </a:lnTo>
                      <a:cubicBezTo>
                        <a:pt x="475774" y="793337"/>
                        <a:pt x="451961" y="817150"/>
                        <a:pt x="422910" y="817150"/>
                      </a:cubicBezTo>
                      <a:close/>
                    </a:path>
                  </a:pathLst>
                </a:custGeom>
                <a:solidFill>
                  <a:srgbClr val="FDFDF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31;p2">
                  <a:extLst>
                    <a:ext uri="{FF2B5EF4-FFF2-40B4-BE49-F238E27FC236}">
                      <a16:creationId xmlns:a16="http://schemas.microsoft.com/office/drawing/2014/main" xmlns="" id="{B45D99AB-0AAE-CB9C-EB80-33535EAD8DDA}"/>
                    </a:ext>
                  </a:extLst>
                </p:cNvPr>
                <p:cNvSpPr/>
                <p:nvPr/>
              </p:nvSpPr>
              <p:spPr>
                <a:xfrm>
                  <a:off x="5875210" y="3579589"/>
                  <a:ext cx="504443" cy="845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43" h="845629" extrusionOk="0">
                      <a:moveTo>
                        <a:pt x="437197" y="845630"/>
                      </a:moveTo>
                      <a:lnTo>
                        <a:pt x="67246" y="845630"/>
                      </a:lnTo>
                      <a:cubicBezTo>
                        <a:pt x="30194" y="845630"/>
                        <a:pt x="0" y="815435"/>
                        <a:pt x="0" y="778478"/>
                      </a:cubicBezTo>
                      <a:lnTo>
                        <a:pt x="0" y="67246"/>
                      </a:lnTo>
                      <a:cubicBezTo>
                        <a:pt x="0" y="30194"/>
                        <a:pt x="30194" y="0"/>
                        <a:pt x="67246" y="0"/>
                      </a:cubicBezTo>
                      <a:lnTo>
                        <a:pt x="437197" y="0"/>
                      </a:lnTo>
                      <a:cubicBezTo>
                        <a:pt x="474250" y="0"/>
                        <a:pt x="504444" y="30194"/>
                        <a:pt x="504444" y="67246"/>
                      </a:cubicBezTo>
                      <a:lnTo>
                        <a:pt x="504444" y="778478"/>
                      </a:lnTo>
                      <a:cubicBezTo>
                        <a:pt x="504349" y="815435"/>
                        <a:pt x="474250" y="845630"/>
                        <a:pt x="437197" y="845630"/>
                      </a:cubicBezTo>
                      <a:close/>
                      <a:moveTo>
                        <a:pt x="67246" y="28480"/>
                      </a:moveTo>
                      <a:cubicBezTo>
                        <a:pt x="45911" y="28480"/>
                        <a:pt x="28575" y="45815"/>
                        <a:pt x="28575" y="67151"/>
                      </a:cubicBezTo>
                      <a:lnTo>
                        <a:pt x="28575" y="778383"/>
                      </a:lnTo>
                      <a:cubicBezTo>
                        <a:pt x="28575" y="799719"/>
                        <a:pt x="45911" y="816959"/>
                        <a:pt x="67246" y="816959"/>
                      </a:cubicBezTo>
                      <a:lnTo>
                        <a:pt x="437197" y="816959"/>
                      </a:lnTo>
                      <a:cubicBezTo>
                        <a:pt x="458533" y="816959"/>
                        <a:pt x="475869" y="799624"/>
                        <a:pt x="475869" y="778383"/>
                      </a:cubicBezTo>
                      <a:lnTo>
                        <a:pt x="475869" y="67151"/>
                      </a:lnTo>
                      <a:cubicBezTo>
                        <a:pt x="475869" y="45815"/>
                        <a:pt x="458533" y="28480"/>
                        <a:pt x="437197" y="28480"/>
                      </a:cubicBezTo>
                      <a:lnTo>
                        <a:pt x="67246" y="2848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5" name="Google Shape;332;p2">
                <a:extLst>
                  <a:ext uri="{FF2B5EF4-FFF2-40B4-BE49-F238E27FC236}">
                    <a16:creationId xmlns:a16="http://schemas.microsoft.com/office/drawing/2014/main" xmlns="" id="{8800B34D-1498-28CC-D28E-F50DD2920D60}"/>
                  </a:ext>
                </a:extLst>
              </p:cNvPr>
              <p:cNvGrpSpPr/>
              <p:nvPr/>
            </p:nvGrpSpPr>
            <p:grpSpPr>
              <a:xfrm>
                <a:off x="5875210" y="3776090"/>
                <a:ext cx="504348" cy="442245"/>
                <a:chOff x="5875210" y="3776090"/>
                <a:chExt cx="504348" cy="442245"/>
              </a:xfrm>
            </p:grpSpPr>
            <p:sp>
              <p:nvSpPr>
                <p:cNvPr id="326" name="Google Shape;333;p2">
                  <a:extLst>
                    <a:ext uri="{FF2B5EF4-FFF2-40B4-BE49-F238E27FC236}">
                      <a16:creationId xmlns:a16="http://schemas.microsoft.com/office/drawing/2014/main" xmlns="" id="{ADF1BA30-2A8E-FA12-174F-AE67C681B5E5}"/>
                    </a:ext>
                  </a:extLst>
                </p:cNvPr>
                <p:cNvSpPr/>
                <p:nvPr/>
              </p:nvSpPr>
              <p:spPr>
                <a:xfrm>
                  <a:off x="5889498" y="3790378"/>
                  <a:ext cx="475773" cy="413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73" h="413670" extrusionOk="0">
                      <a:moveTo>
                        <a:pt x="0" y="0"/>
                      </a:moveTo>
                      <a:lnTo>
                        <a:pt x="475774" y="0"/>
                      </a:lnTo>
                      <a:lnTo>
                        <a:pt x="475774" y="413671"/>
                      </a:lnTo>
                      <a:lnTo>
                        <a:pt x="0" y="4136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34;p2">
                  <a:extLst>
                    <a:ext uri="{FF2B5EF4-FFF2-40B4-BE49-F238E27FC236}">
                      <a16:creationId xmlns:a16="http://schemas.microsoft.com/office/drawing/2014/main" xmlns="" id="{F6C3CDF8-5578-30FC-E506-196EC0FB9274}"/>
                    </a:ext>
                  </a:extLst>
                </p:cNvPr>
                <p:cNvSpPr/>
                <p:nvPr/>
              </p:nvSpPr>
              <p:spPr>
                <a:xfrm>
                  <a:off x="5875210" y="3776090"/>
                  <a:ext cx="504348" cy="44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48" h="442245" extrusionOk="0">
                      <a:moveTo>
                        <a:pt x="490061" y="442246"/>
                      </a:moveTo>
                      <a:lnTo>
                        <a:pt x="14288" y="442246"/>
                      </a:lnTo>
                      <a:cubicBezTo>
                        <a:pt x="6382" y="442246"/>
                        <a:pt x="0" y="435864"/>
                        <a:pt x="0" y="427958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490061" y="0"/>
                      </a:lnTo>
                      <a:cubicBezTo>
                        <a:pt x="497967" y="0"/>
                        <a:pt x="504349" y="6382"/>
                        <a:pt x="504349" y="14288"/>
                      </a:cubicBezTo>
                      <a:lnTo>
                        <a:pt x="504349" y="427958"/>
                      </a:lnTo>
                      <a:cubicBezTo>
                        <a:pt x="504349" y="435864"/>
                        <a:pt x="497967" y="442246"/>
                        <a:pt x="490061" y="442246"/>
                      </a:cubicBezTo>
                      <a:close/>
                      <a:moveTo>
                        <a:pt x="28575" y="413671"/>
                      </a:moveTo>
                      <a:lnTo>
                        <a:pt x="475774" y="413671"/>
                      </a:lnTo>
                      <a:lnTo>
                        <a:pt x="475774" y="28575"/>
                      </a:lnTo>
                      <a:lnTo>
                        <a:pt x="28575" y="28575"/>
                      </a:lnTo>
                      <a:lnTo>
                        <a:pt x="28575" y="41367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23" name="Google Shape;335;p2">
              <a:extLst>
                <a:ext uri="{FF2B5EF4-FFF2-40B4-BE49-F238E27FC236}">
                  <a16:creationId xmlns:a16="http://schemas.microsoft.com/office/drawing/2014/main" xmlns="" id="{7BAF1DC1-CC6F-561F-21E5-5A18D93B6ED7}"/>
                </a:ext>
              </a:extLst>
            </p:cNvPr>
            <p:cNvSpPr/>
            <p:nvPr/>
          </p:nvSpPr>
          <p:spPr>
            <a:xfrm>
              <a:off x="5889498" y="3593782"/>
              <a:ext cx="195738" cy="817149"/>
            </a:xfrm>
            <a:custGeom>
              <a:avLst/>
              <a:gdLst/>
              <a:ahLst/>
              <a:cxnLst/>
              <a:rect l="l" t="t" r="r" b="b"/>
              <a:pathLst>
                <a:path w="195738" h="817149" extrusionOk="0">
                  <a:moveTo>
                    <a:pt x="195739" y="817150"/>
                  </a:moveTo>
                  <a:lnTo>
                    <a:pt x="52864" y="817150"/>
                  </a:lnTo>
                  <a:cubicBezTo>
                    <a:pt x="23813" y="817150"/>
                    <a:pt x="0" y="793337"/>
                    <a:pt x="0" y="764191"/>
                  </a:cubicBezTo>
                  <a:lnTo>
                    <a:pt x="0" y="52959"/>
                  </a:lnTo>
                  <a:cubicBezTo>
                    <a:pt x="0" y="23813"/>
                    <a:pt x="23813" y="0"/>
                    <a:pt x="52864" y="0"/>
                  </a:cubicBezTo>
                  <a:lnTo>
                    <a:pt x="195739" y="0"/>
                  </a:lnTo>
                  <a:cubicBezTo>
                    <a:pt x="166688" y="0"/>
                    <a:pt x="142875" y="23813"/>
                    <a:pt x="142875" y="52959"/>
                  </a:cubicBezTo>
                  <a:lnTo>
                    <a:pt x="142875" y="764191"/>
                  </a:lnTo>
                  <a:cubicBezTo>
                    <a:pt x="142875" y="793337"/>
                    <a:pt x="166688" y="817150"/>
                    <a:pt x="195739" y="81715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6;p2">
            <a:extLst>
              <a:ext uri="{FF2B5EF4-FFF2-40B4-BE49-F238E27FC236}">
                <a16:creationId xmlns:a16="http://schemas.microsoft.com/office/drawing/2014/main" xmlns="" id="{9399142C-9D08-9635-C0F6-0642210BBD67}"/>
              </a:ext>
            </a:extLst>
          </p:cNvPr>
          <p:cNvSpPr/>
          <p:nvPr/>
        </p:nvSpPr>
        <p:spPr>
          <a:xfrm>
            <a:off x="3427317" y="5197667"/>
            <a:ext cx="5757153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1" name="Google Shape;337;p2">
            <a:extLst>
              <a:ext uri="{FF2B5EF4-FFF2-40B4-BE49-F238E27FC236}">
                <a16:creationId xmlns:a16="http://schemas.microsoft.com/office/drawing/2014/main" xmlns="" id="{C1A0C776-4B0A-0AAF-898D-C3A8B04F8E88}"/>
              </a:ext>
            </a:extLst>
          </p:cNvPr>
          <p:cNvGrpSpPr/>
          <p:nvPr/>
        </p:nvGrpSpPr>
        <p:grpSpPr>
          <a:xfrm rot="8502245">
            <a:off x="1029096" y="3930127"/>
            <a:ext cx="1105235" cy="1102010"/>
            <a:chOff x="8171157" y="5416867"/>
            <a:chExt cx="1032469" cy="1029366"/>
          </a:xfrm>
        </p:grpSpPr>
        <p:grpSp>
          <p:nvGrpSpPr>
            <p:cNvPr id="332" name="Google Shape;338;p2">
              <a:extLst>
                <a:ext uri="{FF2B5EF4-FFF2-40B4-BE49-F238E27FC236}">
                  <a16:creationId xmlns:a16="http://schemas.microsoft.com/office/drawing/2014/main" xmlns="" id="{B79DC5D2-3D36-466E-79E2-A3206DF02267}"/>
                </a:ext>
              </a:extLst>
            </p:cNvPr>
            <p:cNvGrpSpPr/>
            <p:nvPr/>
          </p:nvGrpSpPr>
          <p:grpSpPr>
            <a:xfrm>
              <a:off x="8171157" y="5416867"/>
              <a:ext cx="705666" cy="1029366"/>
              <a:chOff x="8171157" y="5416867"/>
              <a:chExt cx="705666" cy="1029366"/>
            </a:xfrm>
          </p:grpSpPr>
          <p:grpSp>
            <p:nvGrpSpPr>
              <p:cNvPr id="362" name="Google Shape;339;p2">
                <a:extLst>
                  <a:ext uri="{FF2B5EF4-FFF2-40B4-BE49-F238E27FC236}">
                    <a16:creationId xmlns:a16="http://schemas.microsoft.com/office/drawing/2014/main" xmlns="" id="{D886785A-861D-A5DA-7CBC-FA3586233C63}"/>
                  </a:ext>
                </a:extLst>
              </p:cNvPr>
              <p:cNvGrpSpPr/>
              <p:nvPr/>
            </p:nvGrpSpPr>
            <p:grpSpPr>
              <a:xfrm>
                <a:off x="8171157" y="5416867"/>
                <a:ext cx="705666" cy="1029366"/>
                <a:chOff x="8171157" y="5416867"/>
                <a:chExt cx="705666" cy="1029366"/>
              </a:xfrm>
            </p:grpSpPr>
            <p:sp>
              <p:nvSpPr>
                <p:cNvPr id="384" name="Google Shape;340;p2">
                  <a:extLst>
                    <a:ext uri="{FF2B5EF4-FFF2-40B4-BE49-F238E27FC236}">
                      <a16:creationId xmlns:a16="http://schemas.microsoft.com/office/drawing/2014/main" xmlns="" id="{8EFBB405-842E-6127-08BC-4AFE4AF29A89}"/>
                    </a:ext>
                  </a:extLst>
                </p:cNvPr>
                <p:cNvSpPr/>
                <p:nvPr/>
              </p:nvSpPr>
              <p:spPr>
                <a:xfrm>
                  <a:off x="8185308" y="5431154"/>
                  <a:ext cx="677037" cy="1000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37" h="1000696" extrusionOk="0">
                      <a:moveTo>
                        <a:pt x="197930" y="292512"/>
                      </a:moveTo>
                      <a:lnTo>
                        <a:pt x="677037" y="1000697"/>
                      </a:lnTo>
                      <a:lnTo>
                        <a:pt x="677037" y="0"/>
                      </a:lnTo>
                      <a:lnTo>
                        <a:pt x="0" y="0"/>
                      </a:lnTo>
                      <a:lnTo>
                        <a:pt x="91440" y="135160"/>
                      </a:lnTo>
                      <a:moveTo>
                        <a:pt x="134398" y="198501"/>
                      </a:moveTo>
                      <a:lnTo>
                        <a:pt x="198025" y="292512"/>
                      </a:lnTo>
                      <a:moveTo>
                        <a:pt x="509874" y="447389"/>
                      </a:moveTo>
                      <a:lnTo>
                        <a:pt x="326041" y="175546"/>
                      </a:lnTo>
                      <a:lnTo>
                        <a:pt x="509874" y="175546"/>
                      </a:lnTo>
                      <a:lnTo>
                        <a:pt x="509874" y="44738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41;p2">
                  <a:extLst>
                    <a:ext uri="{FF2B5EF4-FFF2-40B4-BE49-F238E27FC236}">
                      <a16:creationId xmlns:a16="http://schemas.microsoft.com/office/drawing/2014/main" xmlns="" id="{C5855C94-B45C-B9D6-5BCF-8E83A397327B}"/>
                    </a:ext>
                  </a:extLst>
                </p:cNvPr>
                <p:cNvSpPr/>
                <p:nvPr/>
              </p:nvSpPr>
              <p:spPr>
                <a:xfrm>
                  <a:off x="8171157" y="5416867"/>
                  <a:ext cx="705666" cy="1029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666" h="1029366" extrusionOk="0">
                      <a:moveTo>
                        <a:pt x="691189" y="1029367"/>
                      </a:moveTo>
                      <a:cubicBezTo>
                        <a:pt x="686521" y="1029367"/>
                        <a:pt x="682044" y="1027081"/>
                        <a:pt x="679378" y="1023080"/>
                      </a:cubicBezTo>
                      <a:lnTo>
                        <a:pt x="200270" y="314896"/>
                      </a:lnTo>
                      <a:cubicBezTo>
                        <a:pt x="200270" y="314896"/>
                        <a:pt x="200270" y="314896"/>
                        <a:pt x="200270" y="314896"/>
                      </a:cubicBezTo>
                      <a:lnTo>
                        <a:pt x="136738" y="220885"/>
                      </a:lnTo>
                      <a:cubicBezTo>
                        <a:pt x="132357" y="214313"/>
                        <a:pt x="134071" y="205454"/>
                        <a:pt x="140548" y="201073"/>
                      </a:cubicBezTo>
                      <a:cubicBezTo>
                        <a:pt x="147025" y="196691"/>
                        <a:pt x="155979" y="198311"/>
                        <a:pt x="160360" y="204883"/>
                      </a:cubicBezTo>
                      <a:lnTo>
                        <a:pt x="223892" y="298895"/>
                      </a:lnTo>
                      <a:lnTo>
                        <a:pt x="223892" y="298895"/>
                      </a:lnTo>
                      <a:lnTo>
                        <a:pt x="676901" y="968502"/>
                      </a:lnTo>
                      <a:lnTo>
                        <a:pt x="676901" y="28575"/>
                      </a:lnTo>
                      <a:lnTo>
                        <a:pt x="41107" y="28575"/>
                      </a:lnTo>
                      <a:lnTo>
                        <a:pt x="117498" y="141446"/>
                      </a:lnTo>
                      <a:cubicBezTo>
                        <a:pt x="121879" y="148018"/>
                        <a:pt x="120165" y="156876"/>
                        <a:pt x="113688" y="161258"/>
                      </a:cubicBezTo>
                      <a:cubicBezTo>
                        <a:pt x="107211" y="165640"/>
                        <a:pt x="98257" y="164020"/>
                        <a:pt x="93876" y="157448"/>
                      </a:cubicBezTo>
                      <a:lnTo>
                        <a:pt x="2436" y="22288"/>
                      </a:lnTo>
                      <a:cubicBezTo>
                        <a:pt x="-517" y="17907"/>
                        <a:pt x="-802" y="12287"/>
                        <a:pt x="1674" y="7620"/>
                      </a:cubicBezTo>
                      <a:cubicBezTo>
                        <a:pt x="4150" y="2953"/>
                        <a:pt x="9008" y="0"/>
                        <a:pt x="14342" y="0"/>
                      </a:cubicBezTo>
                      <a:lnTo>
                        <a:pt x="691379" y="0"/>
                      </a:lnTo>
                      <a:cubicBezTo>
                        <a:pt x="699285" y="0"/>
                        <a:pt x="705667" y="6382"/>
                        <a:pt x="705667" y="14288"/>
                      </a:cubicBezTo>
                      <a:lnTo>
                        <a:pt x="705667" y="1014984"/>
                      </a:lnTo>
                      <a:cubicBezTo>
                        <a:pt x="705667" y="1021270"/>
                        <a:pt x="701571" y="1026795"/>
                        <a:pt x="695570" y="1028605"/>
                      </a:cubicBezTo>
                      <a:cubicBezTo>
                        <a:pt x="694046" y="1029081"/>
                        <a:pt x="692618" y="1029367"/>
                        <a:pt x="691189" y="1029367"/>
                      </a:cubicBezTo>
                      <a:close/>
                      <a:moveTo>
                        <a:pt x="524025" y="475964"/>
                      </a:moveTo>
                      <a:cubicBezTo>
                        <a:pt x="519358" y="475964"/>
                        <a:pt x="514881" y="473678"/>
                        <a:pt x="512214" y="469678"/>
                      </a:cubicBezTo>
                      <a:lnTo>
                        <a:pt x="328382" y="197834"/>
                      </a:lnTo>
                      <a:cubicBezTo>
                        <a:pt x="325429" y="193453"/>
                        <a:pt x="325143" y="187833"/>
                        <a:pt x="327619" y="183166"/>
                      </a:cubicBezTo>
                      <a:cubicBezTo>
                        <a:pt x="330096" y="178498"/>
                        <a:pt x="334954" y="175546"/>
                        <a:pt x="340288" y="175546"/>
                      </a:cubicBezTo>
                      <a:lnTo>
                        <a:pt x="524120" y="175546"/>
                      </a:lnTo>
                      <a:cubicBezTo>
                        <a:pt x="532026" y="175546"/>
                        <a:pt x="538408" y="181927"/>
                        <a:pt x="538408" y="189833"/>
                      </a:cubicBezTo>
                      <a:lnTo>
                        <a:pt x="538408" y="461676"/>
                      </a:lnTo>
                      <a:cubicBezTo>
                        <a:pt x="538408" y="467963"/>
                        <a:pt x="534312" y="473487"/>
                        <a:pt x="528311" y="475297"/>
                      </a:cubicBezTo>
                      <a:cubicBezTo>
                        <a:pt x="526882" y="475774"/>
                        <a:pt x="525454" y="475964"/>
                        <a:pt x="524025" y="475964"/>
                      </a:cubicBezTo>
                      <a:close/>
                      <a:moveTo>
                        <a:pt x="367148" y="204121"/>
                      </a:moveTo>
                      <a:lnTo>
                        <a:pt x="509833" y="415004"/>
                      </a:lnTo>
                      <a:lnTo>
                        <a:pt x="509833" y="204121"/>
                      </a:lnTo>
                      <a:lnTo>
                        <a:pt x="367148" y="20412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3" name="Google Shape;342;p2">
                <a:extLst>
                  <a:ext uri="{FF2B5EF4-FFF2-40B4-BE49-F238E27FC236}">
                    <a16:creationId xmlns:a16="http://schemas.microsoft.com/office/drawing/2014/main" xmlns="" id="{FDA353BD-6575-17CD-F210-2A7D90741767}"/>
                  </a:ext>
                </a:extLst>
              </p:cNvPr>
              <p:cNvGrpSpPr/>
              <p:nvPr/>
            </p:nvGrpSpPr>
            <p:grpSpPr>
              <a:xfrm>
                <a:off x="8751951" y="6169342"/>
                <a:ext cx="120300" cy="28575"/>
                <a:chOff x="8751951" y="6169342"/>
                <a:chExt cx="120300" cy="28575"/>
              </a:xfrm>
            </p:grpSpPr>
            <p:sp>
              <p:nvSpPr>
                <p:cNvPr id="382" name="Google Shape;343;p2">
                  <a:extLst>
                    <a:ext uri="{FF2B5EF4-FFF2-40B4-BE49-F238E27FC236}">
                      <a16:creationId xmlns:a16="http://schemas.microsoft.com/office/drawing/2014/main" xmlns="" id="{02B90C63-1E4B-85A4-B826-69F517B0FB24}"/>
                    </a:ext>
                  </a:extLst>
                </p:cNvPr>
                <p:cNvSpPr/>
                <p:nvPr/>
              </p:nvSpPr>
              <p:spPr>
                <a:xfrm>
                  <a:off x="8766238" y="618362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44;p2">
                  <a:extLst>
                    <a:ext uri="{FF2B5EF4-FFF2-40B4-BE49-F238E27FC236}">
                      <a16:creationId xmlns:a16="http://schemas.microsoft.com/office/drawing/2014/main" xmlns="" id="{7045AE4E-87AA-7E8C-F52C-44A4D4A90841}"/>
                    </a:ext>
                  </a:extLst>
                </p:cNvPr>
                <p:cNvSpPr/>
                <p:nvPr/>
              </p:nvSpPr>
              <p:spPr>
                <a:xfrm>
                  <a:off x="8751951" y="6169342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4" name="Google Shape;345;p2">
                <a:extLst>
                  <a:ext uri="{FF2B5EF4-FFF2-40B4-BE49-F238E27FC236}">
                    <a16:creationId xmlns:a16="http://schemas.microsoft.com/office/drawing/2014/main" xmlns="" id="{4D998BB7-682C-EDAF-7C69-A11BD87F1277}"/>
                  </a:ext>
                </a:extLst>
              </p:cNvPr>
              <p:cNvGrpSpPr/>
              <p:nvPr/>
            </p:nvGrpSpPr>
            <p:grpSpPr>
              <a:xfrm>
                <a:off x="8751951" y="6060756"/>
                <a:ext cx="120300" cy="28575"/>
                <a:chOff x="8751951" y="6060756"/>
                <a:chExt cx="120300" cy="28575"/>
              </a:xfrm>
            </p:grpSpPr>
            <p:sp>
              <p:nvSpPr>
                <p:cNvPr id="380" name="Google Shape;346;p2">
                  <a:extLst>
                    <a:ext uri="{FF2B5EF4-FFF2-40B4-BE49-F238E27FC236}">
                      <a16:creationId xmlns:a16="http://schemas.microsoft.com/office/drawing/2014/main" xmlns="" id="{3BCEBF2C-062C-DA26-6187-7CBF7D36B917}"/>
                    </a:ext>
                  </a:extLst>
                </p:cNvPr>
                <p:cNvSpPr/>
                <p:nvPr/>
              </p:nvSpPr>
              <p:spPr>
                <a:xfrm>
                  <a:off x="8766238" y="607504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47;p2">
                  <a:extLst>
                    <a:ext uri="{FF2B5EF4-FFF2-40B4-BE49-F238E27FC236}">
                      <a16:creationId xmlns:a16="http://schemas.microsoft.com/office/drawing/2014/main" xmlns="" id="{59022F8E-B928-2F1E-AD79-4CA9B056B688}"/>
                    </a:ext>
                  </a:extLst>
                </p:cNvPr>
                <p:cNvSpPr/>
                <p:nvPr/>
              </p:nvSpPr>
              <p:spPr>
                <a:xfrm>
                  <a:off x="8751951" y="606075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5" name="Google Shape;348;p2">
                <a:extLst>
                  <a:ext uri="{FF2B5EF4-FFF2-40B4-BE49-F238E27FC236}">
                    <a16:creationId xmlns:a16="http://schemas.microsoft.com/office/drawing/2014/main" xmlns="" id="{CE6E48FF-3D8E-B9E0-1524-0958D7C97634}"/>
                  </a:ext>
                </a:extLst>
              </p:cNvPr>
              <p:cNvGrpSpPr/>
              <p:nvPr/>
            </p:nvGrpSpPr>
            <p:grpSpPr>
              <a:xfrm>
                <a:off x="8751951" y="5952076"/>
                <a:ext cx="120300" cy="28575"/>
                <a:chOff x="8751951" y="5952076"/>
                <a:chExt cx="120300" cy="28575"/>
              </a:xfrm>
            </p:grpSpPr>
            <p:sp>
              <p:nvSpPr>
                <p:cNvPr id="378" name="Google Shape;349;p2">
                  <a:extLst>
                    <a:ext uri="{FF2B5EF4-FFF2-40B4-BE49-F238E27FC236}">
                      <a16:creationId xmlns:a16="http://schemas.microsoft.com/office/drawing/2014/main" xmlns="" id="{37FF9C5C-8F5E-237E-8801-DBD34395DAA4}"/>
                    </a:ext>
                  </a:extLst>
                </p:cNvPr>
                <p:cNvSpPr/>
                <p:nvPr/>
              </p:nvSpPr>
              <p:spPr>
                <a:xfrm>
                  <a:off x="8766238" y="596636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50;p2">
                  <a:extLst>
                    <a:ext uri="{FF2B5EF4-FFF2-40B4-BE49-F238E27FC236}">
                      <a16:creationId xmlns:a16="http://schemas.microsoft.com/office/drawing/2014/main" xmlns="" id="{F67EDE60-9729-4AB9-EF8A-2F5A175053E8}"/>
                    </a:ext>
                  </a:extLst>
                </p:cNvPr>
                <p:cNvSpPr/>
                <p:nvPr/>
              </p:nvSpPr>
              <p:spPr>
                <a:xfrm>
                  <a:off x="8751951" y="595207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6" name="Google Shape;351;p2">
                <a:extLst>
                  <a:ext uri="{FF2B5EF4-FFF2-40B4-BE49-F238E27FC236}">
                    <a16:creationId xmlns:a16="http://schemas.microsoft.com/office/drawing/2014/main" xmlns="" id="{86A96731-9EAD-E293-E061-4F4CF917D1D4}"/>
                  </a:ext>
                </a:extLst>
              </p:cNvPr>
              <p:cNvGrpSpPr/>
              <p:nvPr/>
            </p:nvGrpSpPr>
            <p:grpSpPr>
              <a:xfrm>
                <a:off x="8751951" y="5843396"/>
                <a:ext cx="120300" cy="28575"/>
                <a:chOff x="8751951" y="5843396"/>
                <a:chExt cx="120300" cy="28575"/>
              </a:xfrm>
            </p:grpSpPr>
            <p:sp>
              <p:nvSpPr>
                <p:cNvPr id="376" name="Google Shape;352;p2">
                  <a:extLst>
                    <a:ext uri="{FF2B5EF4-FFF2-40B4-BE49-F238E27FC236}">
                      <a16:creationId xmlns:a16="http://schemas.microsoft.com/office/drawing/2014/main" xmlns="" id="{198B3206-F96C-376F-3212-02A61667C23F}"/>
                    </a:ext>
                  </a:extLst>
                </p:cNvPr>
                <p:cNvSpPr/>
                <p:nvPr/>
              </p:nvSpPr>
              <p:spPr>
                <a:xfrm>
                  <a:off x="8766238" y="585768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353;p2">
                  <a:extLst>
                    <a:ext uri="{FF2B5EF4-FFF2-40B4-BE49-F238E27FC236}">
                      <a16:creationId xmlns:a16="http://schemas.microsoft.com/office/drawing/2014/main" xmlns="" id="{133E68EA-0660-4B70-2BFE-02B2D3B54EB3}"/>
                    </a:ext>
                  </a:extLst>
                </p:cNvPr>
                <p:cNvSpPr/>
                <p:nvPr/>
              </p:nvSpPr>
              <p:spPr>
                <a:xfrm>
                  <a:off x="8751951" y="584339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7" name="Google Shape;354;p2">
                <a:extLst>
                  <a:ext uri="{FF2B5EF4-FFF2-40B4-BE49-F238E27FC236}">
                    <a16:creationId xmlns:a16="http://schemas.microsoft.com/office/drawing/2014/main" xmlns="" id="{C0DB98A1-BF19-4174-D06B-945C217A8107}"/>
                  </a:ext>
                </a:extLst>
              </p:cNvPr>
              <p:cNvGrpSpPr/>
              <p:nvPr/>
            </p:nvGrpSpPr>
            <p:grpSpPr>
              <a:xfrm>
                <a:off x="8751951" y="5734716"/>
                <a:ext cx="120300" cy="28575"/>
                <a:chOff x="8751951" y="5734716"/>
                <a:chExt cx="120300" cy="28575"/>
              </a:xfrm>
            </p:grpSpPr>
            <p:sp>
              <p:nvSpPr>
                <p:cNvPr id="374" name="Google Shape;355;p2">
                  <a:extLst>
                    <a:ext uri="{FF2B5EF4-FFF2-40B4-BE49-F238E27FC236}">
                      <a16:creationId xmlns:a16="http://schemas.microsoft.com/office/drawing/2014/main" xmlns="" id="{F13BA872-DE8B-E3D1-0CCC-8B8F98E5B777}"/>
                    </a:ext>
                  </a:extLst>
                </p:cNvPr>
                <p:cNvSpPr/>
                <p:nvPr/>
              </p:nvSpPr>
              <p:spPr>
                <a:xfrm>
                  <a:off x="8766238" y="574909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56;p2">
                  <a:extLst>
                    <a:ext uri="{FF2B5EF4-FFF2-40B4-BE49-F238E27FC236}">
                      <a16:creationId xmlns:a16="http://schemas.microsoft.com/office/drawing/2014/main" xmlns="" id="{75CBF16F-131A-F3A1-A267-31F76A223AEA}"/>
                    </a:ext>
                  </a:extLst>
                </p:cNvPr>
                <p:cNvSpPr/>
                <p:nvPr/>
              </p:nvSpPr>
              <p:spPr>
                <a:xfrm>
                  <a:off x="8751951" y="573471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8" name="Google Shape;357;p2">
                <a:extLst>
                  <a:ext uri="{FF2B5EF4-FFF2-40B4-BE49-F238E27FC236}">
                    <a16:creationId xmlns:a16="http://schemas.microsoft.com/office/drawing/2014/main" xmlns="" id="{D6295558-A172-FD6C-F3F5-069662F2F8EB}"/>
                  </a:ext>
                </a:extLst>
              </p:cNvPr>
              <p:cNvGrpSpPr/>
              <p:nvPr/>
            </p:nvGrpSpPr>
            <p:grpSpPr>
              <a:xfrm>
                <a:off x="8751951" y="5626131"/>
                <a:ext cx="120300" cy="28575"/>
                <a:chOff x="8751951" y="5626131"/>
                <a:chExt cx="120300" cy="28575"/>
              </a:xfrm>
            </p:grpSpPr>
            <p:sp>
              <p:nvSpPr>
                <p:cNvPr id="372" name="Google Shape;358;p2">
                  <a:extLst>
                    <a:ext uri="{FF2B5EF4-FFF2-40B4-BE49-F238E27FC236}">
                      <a16:creationId xmlns:a16="http://schemas.microsoft.com/office/drawing/2014/main" xmlns="" id="{9FEBF153-458E-E10E-E001-C2333DBBB119}"/>
                    </a:ext>
                  </a:extLst>
                </p:cNvPr>
                <p:cNvSpPr/>
                <p:nvPr/>
              </p:nvSpPr>
              <p:spPr>
                <a:xfrm>
                  <a:off x="8766238" y="564041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" name="Google Shape;359;p2">
                  <a:extLst>
                    <a:ext uri="{FF2B5EF4-FFF2-40B4-BE49-F238E27FC236}">
                      <a16:creationId xmlns:a16="http://schemas.microsoft.com/office/drawing/2014/main" xmlns="" id="{99DE7B0A-3F6F-BF2D-844F-0091CECF09ED}"/>
                    </a:ext>
                  </a:extLst>
                </p:cNvPr>
                <p:cNvSpPr/>
                <p:nvPr/>
              </p:nvSpPr>
              <p:spPr>
                <a:xfrm>
                  <a:off x="8751951" y="562613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0;p2">
                <a:extLst>
                  <a:ext uri="{FF2B5EF4-FFF2-40B4-BE49-F238E27FC236}">
                    <a16:creationId xmlns:a16="http://schemas.microsoft.com/office/drawing/2014/main" xmlns="" id="{91FAF77B-D03E-58D5-5A16-6DA88DD163D4}"/>
                  </a:ext>
                </a:extLst>
              </p:cNvPr>
              <p:cNvGrpSpPr/>
              <p:nvPr/>
            </p:nvGrpSpPr>
            <p:grpSpPr>
              <a:xfrm>
                <a:off x="8751951" y="5517451"/>
                <a:ext cx="120300" cy="28575"/>
                <a:chOff x="8751951" y="5517451"/>
                <a:chExt cx="120300" cy="28575"/>
              </a:xfrm>
            </p:grpSpPr>
            <p:sp>
              <p:nvSpPr>
                <p:cNvPr id="370" name="Google Shape;361;p2">
                  <a:extLst>
                    <a:ext uri="{FF2B5EF4-FFF2-40B4-BE49-F238E27FC236}">
                      <a16:creationId xmlns:a16="http://schemas.microsoft.com/office/drawing/2014/main" xmlns="" id="{EA2EA028-AF78-8469-A33D-CD8F896D82B9}"/>
                    </a:ext>
                  </a:extLst>
                </p:cNvPr>
                <p:cNvSpPr/>
                <p:nvPr/>
              </p:nvSpPr>
              <p:spPr>
                <a:xfrm>
                  <a:off x="8766238" y="553173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62;p2">
                  <a:extLst>
                    <a:ext uri="{FF2B5EF4-FFF2-40B4-BE49-F238E27FC236}">
                      <a16:creationId xmlns:a16="http://schemas.microsoft.com/office/drawing/2014/main" xmlns="" id="{26A6A4FA-B6B9-1CE8-C771-5E0A323BA043}"/>
                    </a:ext>
                  </a:extLst>
                </p:cNvPr>
                <p:cNvSpPr/>
                <p:nvPr/>
              </p:nvSpPr>
              <p:spPr>
                <a:xfrm>
                  <a:off x="8751951" y="551745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3" name="Google Shape;363;p2">
              <a:extLst>
                <a:ext uri="{FF2B5EF4-FFF2-40B4-BE49-F238E27FC236}">
                  <a16:creationId xmlns:a16="http://schemas.microsoft.com/office/drawing/2014/main" xmlns="" id="{1DFC2C51-8314-3336-47EB-9C03CED35CE6}"/>
                </a:ext>
              </a:extLst>
            </p:cNvPr>
            <p:cNvGrpSpPr/>
            <p:nvPr/>
          </p:nvGrpSpPr>
          <p:grpSpPr>
            <a:xfrm>
              <a:off x="8924353" y="5425249"/>
              <a:ext cx="279273" cy="1014793"/>
              <a:chOff x="8924353" y="5425249"/>
              <a:chExt cx="279273" cy="1014793"/>
            </a:xfrm>
          </p:grpSpPr>
          <p:sp>
            <p:nvSpPr>
              <p:cNvPr id="360" name="Google Shape;364;p2">
                <a:extLst>
                  <a:ext uri="{FF2B5EF4-FFF2-40B4-BE49-F238E27FC236}">
                    <a16:creationId xmlns:a16="http://schemas.microsoft.com/office/drawing/2014/main" xmlns="" id="{44C5B89C-707B-A761-B7F0-90ABA80A84F2}"/>
                  </a:ext>
                </a:extLst>
              </p:cNvPr>
              <p:cNvSpPr/>
              <p:nvPr/>
            </p:nvSpPr>
            <p:spPr>
              <a:xfrm>
                <a:off x="8938641" y="5439536"/>
                <a:ext cx="250698" cy="986218"/>
              </a:xfrm>
              <a:custGeom>
                <a:avLst/>
                <a:gdLst/>
                <a:ahLst/>
                <a:cxnLst/>
                <a:rect l="l" t="t" r="r" b="b"/>
                <a:pathLst>
                  <a:path w="250698" h="986218" extrusionOk="0">
                    <a:moveTo>
                      <a:pt x="0" y="613410"/>
                    </a:moveTo>
                    <a:lnTo>
                      <a:pt x="0" y="0"/>
                    </a:lnTo>
                    <a:lnTo>
                      <a:pt x="250698" y="0"/>
                    </a:lnTo>
                    <a:lnTo>
                      <a:pt x="250698" y="986218"/>
                    </a:lnTo>
                    <a:lnTo>
                      <a:pt x="0" y="986218"/>
                    </a:lnTo>
                    <a:lnTo>
                      <a:pt x="0" y="715042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5;p2">
                <a:extLst>
                  <a:ext uri="{FF2B5EF4-FFF2-40B4-BE49-F238E27FC236}">
                    <a16:creationId xmlns:a16="http://schemas.microsoft.com/office/drawing/2014/main" xmlns="" id="{6F5C4FA8-4002-6CBE-EB63-0DD15E91C368}"/>
                  </a:ext>
                </a:extLst>
              </p:cNvPr>
              <p:cNvSpPr/>
              <p:nvPr/>
            </p:nvSpPr>
            <p:spPr>
              <a:xfrm>
                <a:off x="8924353" y="5425249"/>
                <a:ext cx="279273" cy="1014793"/>
              </a:xfrm>
              <a:custGeom>
                <a:avLst/>
                <a:gdLst/>
                <a:ahLst/>
                <a:cxnLst/>
                <a:rect l="l" t="t" r="r" b="b"/>
                <a:pathLst>
                  <a:path w="279273" h="1014793" extrusionOk="0">
                    <a:moveTo>
                      <a:pt x="264986" y="1014793"/>
                    </a:moveTo>
                    <a:lnTo>
                      <a:pt x="14288" y="1014793"/>
                    </a:lnTo>
                    <a:cubicBezTo>
                      <a:pt x="6382" y="1014793"/>
                      <a:pt x="0" y="1008412"/>
                      <a:pt x="0" y="1000506"/>
                    </a:cubicBezTo>
                    <a:lnTo>
                      <a:pt x="0" y="729329"/>
                    </a:lnTo>
                    <a:cubicBezTo>
                      <a:pt x="0" y="721423"/>
                      <a:pt x="6382" y="715042"/>
                      <a:pt x="14288" y="715042"/>
                    </a:cubicBezTo>
                    <a:cubicBezTo>
                      <a:pt x="22193" y="715042"/>
                      <a:pt x="28575" y="721423"/>
                      <a:pt x="28575" y="729329"/>
                    </a:cubicBezTo>
                    <a:lnTo>
                      <a:pt x="28575" y="986218"/>
                    </a:lnTo>
                    <a:lnTo>
                      <a:pt x="250698" y="986218"/>
                    </a:lnTo>
                    <a:lnTo>
                      <a:pt x="250698" y="28575"/>
                    </a:lnTo>
                    <a:lnTo>
                      <a:pt x="28575" y="28575"/>
                    </a:lnTo>
                    <a:lnTo>
                      <a:pt x="28575" y="627602"/>
                    </a:lnTo>
                    <a:cubicBezTo>
                      <a:pt x="28575" y="635508"/>
                      <a:pt x="22193" y="641889"/>
                      <a:pt x="14288" y="641889"/>
                    </a:cubicBezTo>
                    <a:cubicBezTo>
                      <a:pt x="6382" y="641889"/>
                      <a:pt x="0" y="635508"/>
                      <a:pt x="0" y="627602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64986" y="0"/>
                    </a:lnTo>
                    <a:cubicBezTo>
                      <a:pt x="272891" y="0"/>
                      <a:pt x="279273" y="6382"/>
                      <a:pt x="279273" y="14288"/>
                    </a:cubicBezTo>
                    <a:lnTo>
                      <a:pt x="279273" y="1000506"/>
                    </a:lnTo>
                    <a:cubicBezTo>
                      <a:pt x="279273" y="1008412"/>
                      <a:pt x="272891" y="1014793"/>
                      <a:pt x="264986" y="10147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" name="Google Shape;366;p2">
              <a:extLst>
                <a:ext uri="{FF2B5EF4-FFF2-40B4-BE49-F238E27FC236}">
                  <a16:creationId xmlns:a16="http://schemas.microsoft.com/office/drawing/2014/main" xmlns="" id="{2D6D3041-1FA3-88BD-DCBD-0E4F536692B4}"/>
                </a:ext>
              </a:extLst>
            </p:cNvPr>
            <p:cNvGrpSpPr/>
            <p:nvPr/>
          </p:nvGrpSpPr>
          <p:grpSpPr>
            <a:xfrm>
              <a:off x="9085421" y="6300691"/>
              <a:ext cx="118205" cy="28575"/>
              <a:chOff x="9085421" y="6300691"/>
              <a:chExt cx="118205" cy="28575"/>
            </a:xfrm>
          </p:grpSpPr>
          <p:sp>
            <p:nvSpPr>
              <p:cNvPr id="358" name="Google Shape;367;p2">
                <a:extLst>
                  <a:ext uri="{FF2B5EF4-FFF2-40B4-BE49-F238E27FC236}">
                    <a16:creationId xmlns:a16="http://schemas.microsoft.com/office/drawing/2014/main" xmlns="" id="{483B97F3-7357-82C1-FEF2-18054A569603}"/>
                  </a:ext>
                </a:extLst>
              </p:cNvPr>
              <p:cNvSpPr/>
              <p:nvPr/>
            </p:nvSpPr>
            <p:spPr>
              <a:xfrm>
                <a:off x="9099708" y="6314979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68;p2">
                <a:extLst>
                  <a:ext uri="{FF2B5EF4-FFF2-40B4-BE49-F238E27FC236}">
                    <a16:creationId xmlns:a16="http://schemas.microsoft.com/office/drawing/2014/main" xmlns="" id="{376A00CC-20F1-CDAA-6E90-B6D18F92A34C}"/>
                  </a:ext>
                </a:extLst>
              </p:cNvPr>
              <p:cNvSpPr/>
              <p:nvPr/>
            </p:nvSpPr>
            <p:spPr>
              <a:xfrm>
                <a:off x="9085421" y="6300691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" name="Google Shape;369;p2">
              <a:extLst>
                <a:ext uri="{FF2B5EF4-FFF2-40B4-BE49-F238E27FC236}">
                  <a16:creationId xmlns:a16="http://schemas.microsoft.com/office/drawing/2014/main" xmlns="" id="{267CDBB6-2720-45FF-CC9F-18DA9E20F615}"/>
                </a:ext>
              </a:extLst>
            </p:cNvPr>
            <p:cNvGrpSpPr/>
            <p:nvPr/>
          </p:nvGrpSpPr>
          <p:grpSpPr>
            <a:xfrm>
              <a:off x="9027794" y="6192107"/>
              <a:ext cx="175831" cy="28575"/>
              <a:chOff x="9027794" y="6192107"/>
              <a:chExt cx="175831" cy="28575"/>
            </a:xfrm>
          </p:grpSpPr>
          <p:sp>
            <p:nvSpPr>
              <p:cNvPr id="356" name="Google Shape;370;p2">
                <a:extLst>
                  <a:ext uri="{FF2B5EF4-FFF2-40B4-BE49-F238E27FC236}">
                    <a16:creationId xmlns:a16="http://schemas.microsoft.com/office/drawing/2014/main" xmlns="" id="{D558C80C-1529-F94E-3B58-B7F4FDE4246D}"/>
                  </a:ext>
                </a:extLst>
              </p:cNvPr>
              <p:cNvSpPr/>
              <p:nvPr/>
            </p:nvSpPr>
            <p:spPr>
              <a:xfrm>
                <a:off x="9042082" y="6206394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71;p2">
                <a:extLst>
                  <a:ext uri="{FF2B5EF4-FFF2-40B4-BE49-F238E27FC236}">
                    <a16:creationId xmlns:a16="http://schemas.microsoft.com/office/drawing/2014/main" xmlns="" id="{B2D76A20-4B42-F92C-D924-EEFD0225F1F2}"/>
                  </a:ext>
                </a:extLst>
              </p:cNvPr>
              <p:cNvSpPr/>
              <p:nvPr/>
            </p:nvSpPr>
            <p:spPr>
              <a:xfrm>
                <a:off x="9027794" y="6192107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" name="Google Shape;372;p2">
              <a:extLst>
                <a:ext uri="{FF2B5EF4-FFF2-40B4-BE49-F238E27FC236}">
                  <a16:creationId xmlns:a16="http://schemas.microsoft.com/office/drawing/2014/main" xmlns="" id="{AF80ABF8-A965-33E9-AB1E-E079361D539B}"/>
                </a:ext>
              </a:extLst>
            </p:cNvPr>
            <p:cNvGrpSpPr/>
            <p:nvPr/>
          </p:nvGrpSpPr>
          <p:grpSpPr>
            <a:xfrm>
              <a:off x="9085421" y="6083426"/>
              <a:ext cx="118205" cy="28575"/>
              <a:chOff x="9085421" y="6083426"/>
              <a:chExt cx="118205" cy="28575"/>
            </a:xfrm>
          </p:grpSpPr>
          <p:sp>
            <p:nvSpPr>
              <p:cNvPr id="354" name="Google Shape;373;p2">
                <a:extLst>
                  <a:ext uri="{FF2B5EF4-FFF2-40B4-BE49-F238E27FC236}">
                    <a16:creationId xmlns:a16="http://schemas.microsoft.com/office/drawing/2014/main" xmlns="" id="{83150194-6181-9C99-3DAD-7F9A1D769641}"/>
                  </a:ext>
                </a:extLst>
              </p:cNvPr>
              <p:cNvSpPr/>
              <p:nvPr/>
            </p:nvSpPr>
            <p:spPr>
              <a:xfrm>
                <a:off x="9099708" y="609771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74;p2">
                <a:extLst>
                  <a:ext uri="{FF2B5EF4-FFF2-40B4-BE49-F238E27FC236}">
                    <a16:creationId xmlns:a16="http://schemas.microsoft.com/office/drawing/2014/main" xmlns="" id="{048C4972-8759-FC22-6A7F-09AEAA3A0D14}"/>
                  </a:ext>
                </a:extLst>
              </p:cNvPr>
              <p:cNvSpPr/>
              <p:nvPr/>
            </p:nvSpPr>
            <p:spPr>
              <a:xfrm>
                <a:off x="9085421" y="6083426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75;p2">
              <a:extLst>
                <a:ext uri="{FF2B5EF4-FFF2-40B4-BE49-F238E27FC236}">
                  <a16:creationId xmlns:a16="http://schemas.microsoft.com/office/drawing/2014/main" xmlns="" id="{A5A7C8B1-C724-AB2C-0684-3DC4E0016AA2}"/>
                </a:ext>
              </a:extLst>
            </p:cNvPr>
            <p:cNvGrpSpPr/>
            <p:nvPr/>
          </p:nvGrpSpPr>
          <p:grpSpPr>
            <a:xfrm>
              <a:off x="9027794" y="5974746"/>
              <a:ext cx="175831" cy="28575"/>
              <a:chOff x="9027794" y="5974746"/>
              <a:chExt cx="175831" cy="28575"/>
            </a:xfrm>
          </p:grpSpPr>
          <p:sp>
            <p:nvSpPr>
              <p:cNvPr id="352" name="Google Shape;376;p2">
                <a:extLst>
                  <a:ext uri="{FF2B5EF4-FFF2-40B4-BE49-F238E27FC236}">
                    <a16:creationId xmlns:a16="http://schemas.microsoft.com/office/drawing/2014/main" xmlns="" id="{741C8D2C-F95A-4AC9-1E38-55720294F015}"/>
                  </a:ext>
                </a:extLst>
              </p:cNvPr>
              <p:cNvSpPr/>
              <p:nvPr/>
            </p:nvSpPr>
            <p:spPr>
              <a:xfrm>
                <a:off x="9042082" y="5989033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77;p2">
                <a:extLst>
                  <a:ext uri="{FF2B5EF4-FFF2-40B4-BE49-F238E27FC236}">
                    <a16:creationId xmlns:a16="http://schemas.microsoft.com/office/drawing/2014/main" xmlns="" id="{1630D20B-9D2C-88D1-6F88-43B7DA327952}"/>
                  </a:ext>
                </a:extLst>
              </p:cNvPr>
              <p:cNvSpPr/>
              <p:nvPr/>
            </p:nvSpPr>
            <p:spPr>
              <a:xfrm>
                <a:off x="9027794" y="5974746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78;p2">
              <a:extLst>
                <a:ext uri="{FF2B5EF4-FFF2-40B4-BE49-F238E27FC236}">
                  <a16:creationId xmlns:a16="http://schemas.microsoft.com/office/drawing/2014/main" xmlns="" id="{B17BE921-41D0-10AE-B4DA-D050FFD629FC}"/>
                </a:ext>
              </a:extLst>
            </p:cNvPr>
            <p:cNvGrpSpPr/>
            <p:nvPr/>
          </p:nvGrpSpPr>
          <p:grpSpPr>
            <a:xfrm>
              <a:off x="9085421" y="5866065"/>
              <a:ext cx="118205" cy="28575"/>
              <a:chOff x="9085421" y="5866065"/>
              <a:chExt cx="118205" cy="28575"/>
            </a:xfrm>
          </p:grpSpPr>
          <p:sp>
            <p:nvSpPr>
              <p:cNvPr id="350" name="Google Shape;379;p2">
                <a:extLst>
                  <a:ext uri="{FF2B5EF4-FFF2-40B4-BE49-F238E27FC236}">
                    <a16:creationId xmlns:a16="http://schemas.microsoft.com/office/drawing/2014/main" xmlns="" id="{2769A324-00C1-81FD-928E-D07A9A0B4B9B}"/>
                  </a:ext>
                </a:extLst>
              </p:cNvPr>
              <p:cNvSpPr/>
              <p:nvPr/>
            </p:nvSpPr>
            <p:spPr>
              <a:xfrm>
                <a:off x="9099708" y="588035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80;p2">
                <a:extLst>
                  <a:ext uri="{FF2B5EF4-FFF2-40B4-BE49-F238E27FC236}">
                    <a16:creationId xmlns:a16="http://schemas.microsoft.com/office/drawing/2014/main" xmlns="" id="{E44EAE64-9138-E667-2AA2-D47CF2EF2B80}"/>
                  </a:ext>
                </a:extLst>
              </p:cNvPr>
              <p:cNvSpPr/>
              <p:nvPr/>
            </p:nvSpPr>
            <p:spPr>
              <a:xfrm>
                <a:off x="9085421" y="5866065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" name="Google Shape;381;p2">
              <a:extLst>
                <a:ext uri="{FF2B5EF4-FFF2-40B4-BE49-F238E27FC236}">
                  <a16:creationId xmlns:a16="http://schemas.microsoft.com/office/drawing/2014/main" xmlns="" id="{1458CB02-E1C7-04CD-3F15-9804F6F4D79D}"/>
                </a:ext>
              </a:extLst>
            </p:cNvPr>
            <p:cNvGrpSpPr/>
            <p:nvPr/>
          </p:nvGrpSpPr>
          <p:grpSpPr>
            <a:xfrm>
              <a:off x="9027794" y="5757481"/>
              <a:ext cx="175831" cy="28575"/>
              <a:chOff x="9027794" y="5757481"/>
              <a:chExt cx="175831" cy="28575"/>
            </a:xfrm>
          </p:grpSpPr>
          <p:sp>
            <p:nvSpPr>
              <p:cNvPr id="348" name="Google Shape;382;p2">
                <a:extLst>
                  <a:ext uri="{FF2B5EF4-FFF2-40B4-BE49-F238E27FC236}">
                    <a16:creationId xmlns:a16="http://schemas.microsoft.com/office/drawing/2014/main" xmlns="" id="{C3059E84-0557-4596-17F6-0710A5767F32}"/>
                  </a:ext>
                </a:extLst>
              </p:cNvPr>
              <p:cNvSpPr/>
              <p:nvPr/>
            </p:nvSpPr>
            <p:spPr>
              <a:xfrm>
                <a:off x="9042082" y="577176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83;p2">
                <a:extLst>
                  <a:ext uri="{FF2B5EF4-FFF2-40B4-BE49-F238E27FC236}">
                    <a16:creationId xmlns:a16="http://schemas.microsoft.com/office/drawing/2014/main" xmlns="" id="{284B0EE5-0687-0EAE-F740-CCA90C3DFAAA}"/>
                  </a:ext>
                </a:extLst>
              </p:cNvPr>
              <p:cNvSpPr/>
              <p:nvPr/>
            </p:nvSpPr>
            <p:spPr>
              <a:xfrm>
                <a:off x="9027794" y="5757481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84;p2">
              <a:extLst>
                <a:ext uri="{FF2B5EF4-FFF2-40B4-BE49-F238E27FC236}">
                  <a16:creationId xmlns:a16="http://schemas.microsoft.com/office/drawing/2014/main" xmlns="" id="{23C776C4-DF8F-2456-DC07-59766AA0A269}"/>
                </a:ext>
              </a:extLst>
            </p:cNvPr>
            <p:cNvGrpSpPr/>
            <p:nvPr/>
          </p:nvGrpSpPr>
          <p:grpSpPr>
            <a:xfrm>
              <a:off x="9085421" y="5648800"/>
              <a:ext cx="118205" cy="28575"/>
              <a:chOff x="9085421" y="5648800"/>
              <a:chExt cx="118205" cy="28575"/>
            </a:xfrm>
          </p:grpSpPr>
          <p:sp>
            <p:nvSpPr>
              <p:cNvPr id="346" name="Google Shape;385;p2">
                <a:extLst>
                  <a:ext uri="{FF2B5EF4-FFF2-40B4-BE49-F238E27FC236}">
                    <a16:creationId xmlns:a16="http://schemas.microsoft.com/office/drawing/2014/main" xmlns="" id="{A90382B8-9114-6BD4-9157-B6CCA2CB68C0}"/>
                  </a:ext>
                </a:extLst>
              </p:cNvPr>
              <p:cNvSpPr/>
              <p:nvPr/>
            </p:nvSpPr>
            <p:spPr>
              <a:xfrm>
                <a:off x="9099708" y="5663088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86;p2">
                <a:extLst>
                  <a:ext uri="{FF2B5EF4-FFF2-40B4-BE49-F238E27FC236}">
                    <a16:creationId xmlns:a16="http://schemas.microsoft.com/office/drawing/2014/main" xmlns="" id="{A50711A6-6144-C6CB-A4FA-F3B4B9425224}"/>
                  </a:ext>
                </a:extLst>
              </p:cNvPr>
              <p:cNvSpPr/>
              <p:nvPr/>
            </p:nvSpPr>
            <p:spPr>
              <a:xfrm>
                <a:off x="9085421" y="5648800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" name="Google Shape;387;p2">
              <a:extLst>
                <a:ext uri="{FF2B5EF4-FFF2-40B4-BE49-F238E27FC236}">
                  <a16:creationId xmlns:a16="http://schemas.microsoft.com/office/drawing/2014/main" xmlns="" id="{D301EE38-551B-ECD7-1D4B-96492C112D2E}"/>
                </a:ext>
              </a:extLst>
            </p:cNvPr>
            <p:cNvGrpSpPr/>
            <p:nvPr/>
          </p:nvGrpSpPr>
          <p:grpSpPr>
            <a:xfrm>
              <a:off x="9027794" y="5540120"/>
              <a:ext cx="175831" cy="28575"/>
              <a:chOff x="9027794" y="5540120"/>
              <a:chExt cx="175831" cy="28575"/>
            </a:xfrm>
          </p:grpSpPr>
          <p:sp>
            <p:nvSpPr>
              <p:cNvPr id="344" name="Google Shape;388;p2">
                <a:extLst>
                  <a:ext uri="{FF2B5EF4-FFF2-40B4-BE49-F238E27FC236}">
                    <a16:creationId xmlns:a16="http://schemas.microsoft.com/office/drawing/2014/main" xmlns="" id="{E3232595-5669-0A7B-F786-6D39C8ADB9D5}"/>
                  </a:ext>
                </a:extLst>
              </p:cNvPr>
              <p:cNvSpPr/>
              <p:nvPr/>
            </p:nvSpPr>
            <p:spPr>
              <a:xfrm>
                <a:off x="9042082" y="555440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89;p2">
                <a:extLst>
                  <a:ext uri="{FF2B5EF4-FFF2-40B4-BE49-F238E27FC236}">
                    <a16:creationId xmlns:a16="http://schemas.microsoft.com/office/drawing/2014/main" xmlns="" id="{E70F905E-0875-A19E-CF3D-670434DDDDFA}"/>
                  </a:ext>
                </a:extLst>
              </p:cNvPr>
              <p:cNvSpPr/>
              <p:nvPr/>
            </p:nvSpPr>
            <p:spPr>
              <a:xfrm>
                <a:off x="9027794" y="5540120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2" name="Google Shape;390;p2">
              <a:extLst>
                <a:ext uri="{FF2B5EF4-FFF2-40B4-BE49-F238E27FC236}">
                  <a16:creationId xmlns:a16="http://schemas.microsoft.com/office/drawing/2014/main" xmlns="" id="{87D19F20-56A1-2439-C019-7F2EEE34D052}"/>
                </a:ext>
              </a:extLst>
            </p:cNvPr>
            <p:cNvSpPr/>
            <p:nvPr/>
          </p:nvSpPr>
          <p:spPr>
            <a:xfrm>
              <a:off x="8189594" y="5435345"/>
              <a:ext cx="676941" cy="1000696"/>
            </a:xfrm>
            <a:custGeom>
              <a:avLst/>
              <a:gdLst/>
              <a:ahLst/>
              <a:cxnLst/>
              <a:rect l="l" t="t" r="r" b="b"/>
              <a:pathLst>
                <a:path w="676941" h="1000696" extrusionOk="0">
                  <a:moveTo>
                    <a:pt x="676942" y="1000697"/>
                  </a:moveTo>
                  <a:lnTo>
                    <a:pt x="676942" y="877157"/>
                  </a:lnTo>
                  <a:lnTo>
                    <a:pt x="592646" y="752475"/>
                  </a:lnTo>
                  <a:lnTo>
                    <a:pt x="83534" y="0"/>
                  </a:lnTo>
                  <a:lnTo>
                    <a:pt x="0" y="0"/>
                  </a:lnTo>
                  <a:lnTo>
                    <a:pt x="164306" y="242792"/>
                  </a:lnTo>
                  <a:moveTo>
                    <a:pt x="164211" y="242888"/>
                  </a:moveTo>
                  <a:lnTo>
                    <a:pt x="238125" y="352139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91;p2">
              <a:extLst>
                <a:ext uri="{FF2B5EF4-FFF2-40B4-BE49-F238E27FC236}">
                  <a16:creationId xmlns:a16="http://schemas.microsoft.com/office/drawing/2014/main" xmlns="" id="{BA447D3F-D38D-BAAF-75D3-B6A07901EE03}"/>
                </a:ext>
              </a:extLst>
            </p:cNvPr>
            <p:cNvSpPr/>
            <p:nvPr/>
          </p:nvSpPr>
          <p:spPr>
            <a:xfrm>
              <a:off x="8941784" y="5443727"/>
              <a:ext cx="75247" cy="986218"/>
            </a:xfrm>
            <a:custGeom>
              <a:avLst/>
              <a:gdLst/>
              <a:ahLst/>
              <a:cxnLst/>
              <a:rect l="l" t="t" r="r" b="b"/>
              <a:pathLst>
                <a:path w="75247" h="986218" extrusionOk="0">
                  <a:moveTo>
                    <a:pt x="0" y="0"/>
                  </a:moveTo>
                  <a:lnTo>
                    <a:pt x="75248" y="0"/>
                  </a:lnTo>
                  <a:lnTo>
                    <a:pt x="75248" y="986219"/>
                  </a:lnTo>
                  <a:lnTo>
                    <a:pt x="0" y="9862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92;p2">
            <a:extLst>
              <a:ext uri="{FF2B5EF4-FFF2-40B4-BE49-F238E27FC236}">
                <a16:creationId xmlns:a16="http://schemas.microsoft.com/office/drawing/2014/main" xmlns="" id="{9B42A599-410E-CDDC-1051-7BC0782F7622}"/>
              </a:ext>
            </a:extLst>
          </p:cNvPr>
          <p:cNvGrpSpPr/>
          <p:nvPr/>
        </p:nvGrpSpPr>
        <p:grpSpPr>
          <a:xfrm>
            <a:off x="1634249" y="5284421"/>
            <a:ext cx="1093803" cy="1140530"/>
            <a:chOff x="2451372" y="7926631"/>
            <a:chExt cx="1640705" cy="1710795"/>
          </a:xfrm>
        </p:grpSpPr>
        <p:grpSp>
          <p:nvGrpSpPr>
            <p:cNvPr id="387" name="Google Shape;393;p2">
              <a:extLst>
                <a:ext uri="{FF2B5EF4-FFF2-40B4-BE49-F238E27FC236}">
                  <a16:creationId xmlns:a16="http://schemas.microsoft.com/office/drawing/2014/main" xmlns="" id="{46ECA5B9-11F6-50F8-D6D9-831EEDD5BB34}"/>
                </a:ext>
              </a:extLst>
            </p:cNvPr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415" name="Google Shape;394;p2">
                <a:extLst>
                  <a:ext uri="{FF2B5EF4-FFF2-40B4-BE49-F238E27FC236}">
                    <a16:creationId xmlns:a16="http://schemas.microsoft.com/office/drawing/2014/main" xmlns="" id="{B2A26603-261B-769C-DB08-92882C4FAFE5}"/>
                  </a:ext>
                </a:extLst>
              </p:cNvPr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439" name="Google Shape;395;p2">
                  <a:extLst>
                    <a:ext uri="{FF2B5EF4-FFF2-40B4-BE49-F238E27FC236}">
                      <a16:creationId xmlns:a16="http://schemas.microsoft.com/office/drawing/2014/main" xmlns="" id="{56F8A6D8-65E8-77B2-0D41-499F0A4A0A43}"/>
                    </a:ext>
                  </a:extLst>
                </p:cNvPr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396;p2">
                  <a:extLst>
                    <a:ext uri="{FF2B5EF4-FFF2-40B4-BE49-F238E27FC236}">
                      <a16:creationId xmlns:a16="http://schemas.microsoft.com/office/drawing/2014/main" xmlns="" id="{81EF814C-5421-C7EB-C5B4-9D29AAF02273}"/>
                    </a:ext>
                  </a:extLst>
                </p:cNvPr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6" name="Google Shape;397;p2">
                <a:extLst>
                  <a:ext uri="{FF2B5EF4-FFF2-40B4-BE49-F238E27FC236}">
                    <a16:creationId xmlns:a16="http://schemas.microsoft.com/office/drawing/2014/main" xmlns="" id="{0FEE96A1-983D-CA4E-5E9C-97B5172B9903}"/>
                  </a:ext>
                </a:extLst>
              </p:cNvPr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437" name="Google Shape;398;p2">
                  <a:extLst>
                    <a:ext uri="{FF2B5EF4-FFF2-40B4-BE49-F238E27FC236}">
                      <a16:creationId xmlns:a16="http://schemas.microsoft.com/office/drawing/2014/main" xmlns="" id="{FDF9DAEC-A3D8-D357-2DE9-70306BFEE2D3}"/>
                    </a:ext>
                  </a:extLst>
                </p:cNvPr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399;p2">
                  <a:extLst>
                    <a:ext uri="{FF2B5EF4-FFF2-40B4-BE49-F238E27FC236}">
                      <a16:creationId xmlns:a16="http://schemas.microsoft.com/office/drawing/2014/main" xmlns="" id="{3B07DB89-708F-DCE5-450E-E682E7756AB2}"/>
                    </a:ext>
                  </a:extLst>
                </p:cNvPr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7" name="Google Shape;400;p2">
                <a:extLst>
                  <a:ext uri="{FF2B5EF4-FFF2-40B4-BE49-F238E27FC236}">
                    <a16:creationId xmlns:a16="http://schemas.microsoft.com/office/drawing/2014/main" xmlns="" id="{BD0B731C-3AFC-CEFD-5D0F-BF9768306360}"/>
                  </a:ext>
                </a:extLst>
              </p:cNvPr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435" name="Google Shape;401;p2">
                  <a:extLst>
                    <a:ext uri="{FF2B5EF4-FFF2-40B4-BE49-F238E27FC236}">
                      <a16:creationId xmlns:a16="http://schemas.microsoft.com/office/drawing/2014/main" xmlns="" id="{742E4EB9-D901-C982-1654-3A8AF8BF436D}"/>
                    </a:ext>
                  </a:extLst>
                </p:cNvPr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02;p2">
                  <a:extLst>
                    <a:ext uri="{FF2B5EF4-FFF2-40B4-BE49-F238E27FC236}">
                      <a16:creationId xmlns:a16="http://schemas.microsoft.com/office/drawing/2014/main" xmlns="" id="{0BBC1763-38A8-1FBB-325F-FF48159915EF}"/>
                    </a:ext>
                  </a:extLst>
                </p:cNvPr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8" name="Google Shape;403;p2">
                <a:extLst>
                  <a:ext uri="{FF2B5EF4-FFF2-40B4-BE49-F238E27FC236}">
                    <a16:creationId xmlns:a16="http://schemas.microsoft.com/office/drawing/2014/main" xmlns="" id="{CCE442B4-FB38-A7A8-4008-07C1B838F080}"/>
                  </a:ext>
                </a:extLst>
              </p:cNvPr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433" name="Google Shape;404;p2">
                  <a:extLst>
                    <a:ext uri="{FF2B5EF4-FFF2-40B4-BE49-F238E27FC236}">
                      <a16:creationId xmlns:a16="http://schemas.microsoft.com/office/drawing/2014/main" xmlns="" id="{934BB945-4202-2EC4-61AF-FCFB54C07EDA}"/>
                    </a:ext>
                  </a:extLst>
                </p:cNvPr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05;p2">
                  <a:extLst>
                    <a:ext uri="{FF2B5EF4-FFF2-40B4-BE49-F238E27FC236}">
                      <a16:creationId xmlns:a16="http://schemas.microsoft.com/office/drawing/2014/main" xmlns="" id="{0C76990A-C16F-679B-57BB-BD2A04712263}"/>
                    </a:ext>
                  </a:extLst>
                </p:cNvPr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9" name="Google Shape;406;p2">
                <a:extLst>
                  <a:ext uri="{FF2B5EF4-FFF2-40B4-BE49-F238E27FC236}">
                    <a16:creationId xmlns:a16="http://schemas.microsoft.com/office/drawing/2014/main" xmlns="" id="{9DD60570-BBC4-EAB4-DE48-BC8C842BEDE2}"/>
                  </a:ext>
                </a:extLst>
              </p:cNvPr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431" name="Google Shape;407;p2">
                  <a:extLst>
                    <a:ext uri="{FF2B5EF4-FFF2-40B4-BE49-F238E27FC236}">
                      <a16:creationId xmlns:a16="http://schemas.microsoft.com/office/drawing/2014/main" xmlns="" id="{C2BC4EB2-8DBE-47A1-21E2-9FF5D5B9CF6D}"/>
                    </a:ext>
                  </a:extLst>
                </p:cNvPr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08;p2">
                  <a:extLst>
                    <a:ext uri="{FF2B5EF4-FFF2-40B4-BE49-F238E27FC236}">
                      <a16:creationId xmlns:a16="http://schemas.microsoft.com/office/drawing/2014/main" xmlns="" id="{9BDB6B4A-536B-DBFD-50CC-77CEB8C7B946}"/>
                    </a:ext>
                  </a:extLst>
                </p:cNvPr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0" name="Google Shape;409;p2">
                <a:extLst>
                  <a:ext uri="{FF2B5EF4-FFF2-40B4-BE49-F238E27FC236}">
                    <a16:creationId xmlns:a16="http://schemas.microsoft.com/office/drawing/2014/main" xmlns="" id="{8DE047D6-DA7B-EEA9-9B40-374C3EB56475}"/>
                  </a:ext>
                </a:extLst>
              </p:cNvPr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421" name="Google Shape;410;p2">
                  <a:extLst>
                    <a:ext uri="{FF2B5EF4-FFF2-40B4-BE49-F238E27FC236}">
                      <a16:creationId xmlns:a16="http://schemas.microsoft.com/office/drawing/2014/main" xmlns="" id="{F5BD08BB-F065-C10A-A6B1-BB8D7E0F583B}"/>
                    </a:ext>
                  </a:extLst>
                </p:cNvPr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429" name="Google Shape;411;p2">
                    <a:extLst>
                      <a:ext uri="{FF2B5EF4-FFF2-40B4-BE49-F238E27FC236}">
                        <a16:creationId xmlns:a16="http://schemas.microsoft.com/office/drawing/2014/main" xmlns="" id="{10500DD4-F797-7D0D-3CEB-82E14CB3687B}"/>
                      </a:ext>
                    </a:extLst>
                  </p:cNvPr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12;p2">
                    <a:extLst>
                      <a:ext uri="{FF2B5EF4-FFF2-40B4-BE49-F238E27FC236}">
                        <a16:creationId xmlns:a16="http://schemas.microsoft.com/office/drawing/2014/main" xmlns="" id="{900741A2-C4F1-7340-F1F8-59E974C9EBB3}"/>
                      </a:ext>
                    </a:extLst>
                  </p:cNvPr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13;p2">
                  <a:extLst>
                    <a:ext uri="{FF2B5EF4-FFF2-40B4-BE49-F238E27FC236}">
                      <a16:creationId xmlns:a16="http://schemas.microsoft.com/office/drawing/2014/main" xmlns="" id="{928F6906-E889-CFA1-54A5-5431339023EC}"/>
                    </a:ext>
                  </a:extLst>
                </p:cNvPr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427" name="Google Shape;414;p2">
                    <a:extLst>
                      <a:ext uri="{FF2B5EF4-FFF2-40B4-BE49-F238E27FC236}">
                        <a16:creationId xmlns:a16="http://schemas.microsoft.com/office/drawing/2014/main" xmlns="" id="{40602F9A-2590-2E89-8B22-CC1C0DA37752}"/>
                      </a:ext>
                    </a:extLst>
                  </p:cNvPr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415;p2">
                    <a:extLst>
                      <a:ext uri="{FF2B5EF4-FFF2-40B4-BE49-F238E27FC236}">
                        <a16:creationId xmlns:a16="http://schemas.microsoft.com/office/drawing/2014/main" xmlns="" id="{6BE967A4-31CA-731D-706D-4705A091CBF1}"/>
                      </a:ext>
                    </a:extLst>
                  </p:cNvPr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3" name="Google Shape;416;p2">
                  <a:extLst>
                    <a:ext uri="{FF2B5EF4-FFF2-40B4-BE49-F238E27FC236}">
                      <a16:creationId xmlns:a16="http://schemas.microsoft.com/office/drawing/2014/main" xmlns="" id="{60DE8257-3F8A-7483-AD59-3F95A660D8B0}"/>
                    </a:ext>
                  </a:extLst>
                </p:cNvPr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425" name="Google Shape;417;p2">
                    <a:extLst>
                      <a:ext uri="{FF2B5EF4-FFF2-40B4-BE49-F238E27FC236}">
                        <a16:creationId xmlns:a16="http://schemas.microsoft.com/office/drawing/2014/main" xmlns="" id="{33247B59-5F69-A3F1-0AF7-FF3771DB3E7C}"/>
                      </a:ext>
                    </a:extLst>
                  </p:cNvPr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6" name="Google Shape;418;p2">
                    <a:extLst>
                      <a:ext uri="{FF2B5EF4-FFF2-40B4-BE49-F238E27FC236}">
                        <a16:creationId xmlns:a16="http://schemas.microsoft.com/office/drawing/2014/main" xmlns="" id="{D51B995E-3935-0982-E2C0-B9BE9EABAB72}"/>
                      </a:ext>
                    </a:extLst>
                  </p:cNvPr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4" name="Google Shape;419;p2">
                  <a:extLst>
                    <a:ext uri="{FF2B5EF4-FFF2-40B4-BE49-F238E27FC236}">
                      <a16:creationId xmlns:a16="http://schemas.microsoft.com/office/drawing/2014/main" xmlns="" id="{8E0E9044-69BA-E69A-CEE2-02994A82E29B}"/>
                    </a:ext>
                  </a:extLst>
                </p:cNvPr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88" name="Google Shape;420;p2">
              <a:extLst>
                <a:ext uri="{FF2B5EF4-FFF2-40B4-BE49-F238E27FC236}">
                  <a16:creationId xmlns:a16="http://schemas.microsoft.com/office/drawing/2014/main" xmlns="" id="{CBC1A7EA-A858-D8EC-C0DC-99395B179424}"/>
                </a:ext>
              </a:extLst>
            </p:cNvPr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389" name="Google Shape;421;p2">
                <a:extLst>
                  <a:ext uri="{FF2B5EF4-FFF2-40B4-BE49-F238E27FC236}">
                    <a16:creationId xmlns:a16="http://schemas.microsoft.com/office/drawing/2014/main" xmlns="" id="{98398FF6-AD1B-D18C-63DC-7D2344A47785}"/>
                  </a:ext>
                </a:extLst>
              </p:cNvPr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413" name="Google Shape;422;p2">
                  <a:extLst>
                    <a:ext uri="{FF2B5EF4-FFF2-40B4-BE49-F238E27FC236}">
                      <a16:creationId xmlns:a16="http://schemas.microsoft.com/office/drawing/2014/main" xmlns="" id="{68DF1F81-F039-DB11-E9CB-A6FDE291FF95}"/>
                    </a:ext>
                  </a:extLst>
                </p:cNvPr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23;p2">
                  <a:extLst>
                    <a:ext uri="{FF2B5EF4-FFF2-40B4-BE49-F238E27FC236}">
                      <a16:creationId xmlns:a16="http://schemas.microsoft.com/office/drawing/2014/main" xmlns="" id="{C998DFF6-8CAF-0F75-65B9-8113530302E0}"/>
                    </a:ext>
                  </a:extLst>
                </p:cNvPr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0" name="Google Shape;424;p2">
                <a:extLst>
                  <a:ext uri="{FF2B5EF4-FFF2-40B4-BE49-F238E27FC236}">
                    <a16:creationId xmlns:a16="http://schemas.microsoft.com/office/drawing/2014/main" xmlns="" id="{B3E0DAC5-F174-0162-C9CC-0A35005C216E}"/>
                  </a:ext>
                </a:extLst>
              </p:cNvPr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411" name="Google Shape;425;p2">
                  <a:extLst>
                    <a:ext uri="{FF2B5EF4-FFF2-40B4-BE49-F238E27FC236}">
                      <a16:creationId xmlns:a16="http://schemas.microsoft.com/office/drawing/2014/main" xmlns="" id="{30377A57-0F13-9A5E-361E-2A85595ABEBF}"/>
                    </a:ext>
                  </a:extLst>
                </p:cNvPr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26;p2">
                  <a:extLst>
                    <a:ext uri="{FF2B5EF4-FFF2-40B4-BE49-F238E27FC236}">
                      <a16:creationId xmlns:a16="http://schemas.microsoft.com/office/drawing/2014/main" xmlns="" id="{4251A907-24F8-8BFC-1E17-DFC018CBAD2D}"/>
                    </a:ext>
                  </a:extLst>
                </p:cNvPr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1" name="Google Shape;427;p2">
                <a:extLst>
                  <a:ext uri="{FF2B5EF4-FFF2-40B4-BE49-F238E27FC236}">
                    <a16:creationId xmlns:a16="http://schemas.microsoft.com/office/drawing/2014/main" xmlns="" id="{C5B12AAB-CED7-F044-F323-0DAB33BCA102}"/>
                  </a:ext>
                </a:extLst>
              </p:cNvPr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409" name="Google Shape;428;p2">
                  <a:extLst>
                    <a:ext uri="{FF2B5EF4-FFF2-40B4-BE49-F238E27FC236}">
                      <a16:creationId xmlns:a16="http://schemas.microsoft.com/office/drawing/2014/main" xmlns="" id="{ABDD9FCF-C377-248E-C3DA-38F0459F29D1}"/>
                    </a:ext>
                  </a:extLst>
                </p:cNvPr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29;p2">
                  <a:extLst>
                    <a:ext uri="{FF2B5EF4-FFF2-40B4-BE49-F238E27FC236}">
                      <a16:creationId xmlns:a16="http://schemas.microsoft.com/office/drawing/2014/main" xmlns="" id="{14B43642-17CB-4F16-0165-DB3AE234CD4C}"/>
                    </a:ext>
                  </a:extLst>
                </p:cNvPr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2" name="Google Shape;430;p2">
                <a:extLst>
                  <a:ext uri="{FF2B5EF4-FFF2-40B4-BE49-F238E27FC236}">
                    <a16:creationId xmlns:a16="http://schemas.microsoft.com/office/drawing/2014/main" xmlns="" id="{B1D0E5F9-713F-7BDF-D404-90563AB78200}"/>
                  </a:ext>
                </a:extLst>
              </p:cNvPr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407" name="Google Shape;431;p2">
                  <a:extLst>
                    <a:ext uri="{FF2B5EF4-FFF2-40B4-BE49-F238E27FC236}">
                      <a16:creationId xmlns:a16="http://schemas.microsoft.com/office/drawing/2014/main" xmlns="" id="{0BA4703A-9AA2-CB98-B953-62360D90D900}"/>
                    </a:ext>
                  </a:extLst>
                </p:cNvPr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32;p2">
                  <a:extLst>
                    <a:ext uri="{FF2B5EF4-FFF2-40B4-BE49-F238E27FC236}">
                      <a16:creationId xmlns:a16="http://schemas.microsoft.com/office/drawing/2014/main" xmlns="" id="{70582E3E-116D-AFB6-17FE-D3AAC5AE7A86}"/>
                    </a:ext>
                  </a:extLst>
                </p:cNvPr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3" name="Google Shape;433;p2">
                <a:extLst>
                  <a:ext uri="{FF2B5EF4-FFF2-40B4-BE49-F238E27FC236}">
                    <a16:creationId xmlns:a16="http://schemas.microsoft.com/office/drawing/2014/main" xmlns="" id="{9AF344D7-2EC1-C755-10A4-48F2FED15314}"/>
                  </a:ext>
                </a:extLst>
              </p:cNvPr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405" name="Google Shape;434;p2">
                  <a:extLst>
                    <a:ext uri="{FF2B5EF4-FFF2-40B4-BE49-F238E27FC236}">
                      <a16:creationId xmlns:a16="http://schemas.microsoft.com/office/drawing/2014/main" xmlns="" id="{3983A6F8-6A33-7E66-10D5-B4E1429894FA}"/>
                    </a:ext>
                  </a:extLst>
                </p:cNvPr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435;p2">
                  <a:extLst>
                    <a:ext uri="{FF2B5EF4-FFF2-40B4-BE49-F238E27FC236}">
                      <a16:creationId xmlns:a16="http://schemas.microsoft.com/office/drawing/2014/main" xmlns="" id="{D2B7B29B-CA1E-EE7A-0BF4-E9CE5D63EF73}"/>
                    </a:ext>
                  </a:extLst>
                </p:cNvPr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4" name="Google Shape;436;p2">
                <a:extLst>
                  <a:ext uri="{FF2B5EF4-FFF2-40B4-BE49-F238E27FC236}">
                    <a16:creationId xmlns:a16="http://schemas.microsoft.com/office/drawing/2014/main" xmlns="" id="{9C9F90AD-D326-D51C-9C52-EC926EE8AF80}"/>
                  </a:ext>
                </a:extLst>
              </p:cNvPr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395" name="Google Shape;437;p2">
                  <a:extLst>
                    <a:ext uri="{FF2B5EF4-FFF2-40B4-BE49-F238E27FC236}">
                      <a16:creationId xmlns:a16="http://schemas.microsoft.com/office/drawing/2014/main" xmlns="" id="{A045A441-B8A9-958F-9FC2-85AA3E771044}"/>
                    </a:ext>
                  </a:extLst>
                </p:cNvPr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403" name="Google Shape;438;p2">
                    <a:extLst>
                      <a:ext uri="{FF2B5EF4-FFF2-40B4-BE49-F238E27FC236}">
                        <a16:creationId xmlns:a16="http://schemas.microsoft.com/office/drawing/2014/main" xmlns="" id="{76F3F173-0E9F-1641-3E97-715EE00DE4B9}"/>
                      </a:ext>
                    </a:extLst>
                  </p:cNvPr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4" name="Google Shape;439;p2">
                    <a:extLst>
                      <a:ext uri="{FF2B5EF4-FFF2-40B4-BE49-F238E27FC236}">
                        <a16:creationId xmlns:a16="http://schemas.microsoft.com/office/drawing/2014/main" xmlns="" id="{31155E3D-1A7C-8754-C262-E54F6A5BFA08}"/>
                      </a:ext>
                    </a:extLst>
                  </p:cNvPr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6" name="Google Shape;440;p2">
                  <a:extLst>
                    <a:ext uri="{FF2B5EF4-FFF2-40B4-BE49-F238E27FC236}">
                      <a16:creationId xmlns:a16="http://schemas.microsoft.com/office/drawing/2014/main" xmlns="" id="{EB894EA0-4FFC-1666-3700-2B1DEDA52B65}"/>
                    </a:ext>
                  </a:extLst>
                </p:cNvPr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401" name="Google Shape;441;p2">
                    <a:extLst>
                      <a:ext uri="{FF2B5EF4-FFF2-40B4-BE49-F238E27FC236}">
                        <a16:creationId xmlns:a16="http://schemas.microsoft.com/office/drawing/2014/main" xmlns="" id="{6C96EA35-9C88-58FB-4641-807B6410758B}"/>
                      </a:ext>
                    </a:extLst>
                  </p:cNvPr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3D495B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42;p2">
                    <a:extLst>
                      <a:ext uri="{FF2B5EF4-FFF2-40B4-BE49-F238E27FC236}">
                        <a16:creationId xmlns:a16="http://schemas.microsoft.com/office/drawing/2014/main" xmlns="" id="{DC64C75F-66C4-FAB0-E390-1F2D58B3B792}"/>
                      </a:ext>
                    </a:extLst>
                  </p:cNvPr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443;p2">
                  <a:extLst>
                    <a:ext uri="{FF2B5EF4-FFF2-40B4-BE49-F238E27FC236}">
                      <a16:creationId xmlns:a16="http://schemas.microsoft.com/office/drawing/2014/main" xmlns="" id="{5D94EAA0-F763-07B3-A925-10AE345EBB27}"/>
                    </a:ext>
                  </a:extLst>
                </p:cNvPr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399" name="Google Shape;444;p2">
                    <a:extLst>
                      <a:ext uri="{FF2B5EF4-FFF2-40B4-BE49-F238E27FC236}">
                        <a16:creationId xmlns:a16="http://schemas.microsoft.com/office/drawing/2014/main" xmlns="" id="{6DD53349-3B20-1494-74DB-74E94546B0E5}"/>
                      </a:ext>
                    </a:extLst>
                  </p:cNvPr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" name="Google Shape;445;p2">
                    <a:extLst>
                      <a:ext uri="{FF2B5EF4-FFF2-40B4-BE49-F238E27FC236}">
                        <a16:creationId xmlns:a16="http://schemas.microsoft.com/office/drawing/2014/main" xmlns="" id="{7381A1A4-D6DB-5265-701D-B96A6BF7A73D}"/>
                      </a:ext>
                    </a:extLst>
                  </p:cNvPr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98" name="Google Shape;446;p2">
                  <a:extLst>
                    <a:ext uri="{FF2B5EF4-FFF2-40B4-BE49-F238E27FC236}">
                      <a16:creationId xmlns:a16="http://schemas.microsoft.com/office/drawing/2014/main" xmlns="" id="{E4B82AEB-3693-CA27-7B60-C83BD9E3B2F7}"/>
                    </a:ext>
                  </a:extLst>
                </p:cNvPr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41" name="Google Shape;447;p2">
            <a:extLst>
              <a:ext uri="{FF2B5EF4-FFF2-40B4-BE49-F238E27FC236}">
                <a16:creationId xmlns:a16="http://schemas.microsoft.com/office/drawing/2014/main" xmlns="" id="{90DC0B91-80FA-7473-24D9-1B423A369F33}"/>
              </a:ext>
            </a:extLst>
          </p:cNvPr>
          <p:cNvGrpSpPr/>
          <p:nvPr/>
        </p:nvGrpSpPr>
        <p:grpSpPr>
          <a:xfrm>
            <a:off x="10049026" y="2849406"/>
            <a:ext cx="985054" cy="1140491"/>
            <a:chOff x="8390004" y="456115"/>
            <a:chExt cx="904162" cy="1046834"/>
          </a:xfrm>
        </p:grpSpPr>
        <p:grpSp>
          <p:nvGrpSpPr>
            <p:cNvPr id="442" name="Google Shape;448;p2">
              <a:extLst>
                <a:ext uri="{FF2B5EF4-FFF2-40B4-BE49-F238E27FC236}">
                  <a16:creationId xmlns:a16="http://schemas.microsoft.com/office/drawing/2014/main" xmlns="" id="{4115D939-73D7-743B-4FA7-7E21DCEE29EC}"/>
                </a:ext>
              </a:extLst>
            </p:cNvPr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463" name="Google Shape;449;p2">
                <a:extLst>
                  <a:ext uri="{FF2B5EF4-FFF2-40B4-BE49-F238E27FC236}">
                    <a16:creationId xmlns:a16="http://schemas.microsoft.com/office/drawing/2014/main" xmlns="" id="{4E71BC63-9C44-A4E5-8C14-30A4F4845966}"/>
                  </a:ext>
                </a:extLst>
              </p:cNvPr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50;p2">
                <a:extLst>
                  <a:ext uri="{FF2B5EF4-FFF2-40B4-BE49-F238E27FC236}">
                    <a16:creationId xmlns:a16="http://schemas.microsoft.com/office/drawing/2014/main" xmlns="" id="{8FDC239D-391F-E5FB-D06B-DD82D35994DB}"/>
                  </a:ext>
                </a:extLst>
              </p:cNvPr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3" name="Google Shape;451;p2">
              <a:extLst>
                <a:ext uri="{FF2B5EF4-FFF2-40B4-BE49-F238E27FC236}">
                  <a16:creationId xmlns:a16="http://schemas.microsoft.com/office/drawing/2014/main" xmlns="" id="{93D99C79-1D39-CB36-DD47-BC0DF09F7EB0}"/>
                </a:ext>
              </a:extLst>
            </p:cNvPr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461" name="Google Shape;452;p2">
                <a:extLst>
                  <a:ext uri="{FF2B5EF4-FFF2-40B4-BE49-F238E27FC236}">
                    <a16:creationId xmlns:a16="http://schemas.microsoft.com/office/drawing/2014/main" xmlns="" id="{135AC626-2084-D576-60A8-18362AF637E2}"/>
                  </a:ext>
                </a:extLst>
              </p:cNvPr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53;p2">
                <a:extLst>
                  <a:ext uri="{FF2B5EF4-FFF2-40B4-BE49-F238E27FC236}">
                    <a16:creationId xmlns:a16="http://schemas.microsoft.com/office/drawing/2014/main" xmlns="" id="{62798AD2-16C3-34C7-AE5C-AB0499FC8332}"/>
                  </a:ext>
                </a:extLst>
              </p:cNvPr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4" name="Google Shape;454;p2">
              <a:extLst>
                <a:ext uri="{FF2B5EF4-FFF2-40B4-BE49-F238E27FC236}">
                  <a16:creationId xmlns:a16="http://schemas.microsoft.com/office/drawing/2014/main" xmlns="" id="{15FBE542-F954-2C25-3665-84E618F3DA78}"/>
                </a:ext>
              </a:extLst>
            </p:cNvPr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55;p2">
              <a:extLst>
                <a:ext uri="{FF2B5EF4-FFF2-40B4-BE49-F238E27FC236}">
                  <a16:creationId xmlns:a16="http://schemas.microsoft.com/office/drawing/2014/main" xmlns="" id="{27C66DFB-3FDE-BCCF-78CA-4DB71E663BD3}"/>
                </a:ext>
              </a:extLst>
            </p:cNvPr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6" name="Google Shape;456;p2">
              <a:extLst>
                <a:ext uri="{FF2B5EF4-FFF2-40B4-BE49-F238E27FC236}">
                  <a16:creationId xmlns:a16="http://schemas.microsoft.com/office/drawing/2014/main" xmlns="" id="{1B2E7D0D-2DCB-4EB7-0E2B-1171A9D80537}"/>
                </a:ext>
              </a:extLst>
            </p:cNvPr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459" name="Google Shape;457;p2">
                <a:extLst>
                  <a:ext uri="{FF2B5EF4-FFF2-40B4-BE49-F238E27FC236}">
                    <a16:creationId xmlns:a16="http://schemas.microsoft.com/office/drawing/2014/main" xmlns="" id="{7F5A039C-E783-24CF-CAEF-AFDA0BA0F8AF}"/>
                  </a:ext>
                </a:extLst>
              </p:cNvPr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4F4F4F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58;p2">
                <a:extLst>
                  <a:ext uri="{FF2B5EF4-FFF2-40B4-BE49-F238E27FC236}">
                    <a16:creationId xmlns:a16="http://schemas.microsoft.com/office/drawing/2014/main" xmlns="" id="{3235DD98-315F-811C-67B7-03B863419E75}"/>
                  </a:ext>
                </a:extLst>
              </p:cNvPr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59;p2">
              <a:extLst>
                <a:ext uri="{FF2B5EF4-FFF2-40B4-BE49-F238E27FC236}">
                  <a16:creationId xmlns:a16="http://schemas.microsoft.com/office/drawing/2014/main" xmlns="" id="{F8D36B7E-B13F-6BCE-CB81-AC30992B375A}"/>
                </a:ext>
              </a:extLst>
            </p:cNvPr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457" name="Google Shape;460;p2">
                <a:extLst>
                  <a:ext uri="{FF2B5EF4-FFF2-40B4-BE49-F238E27FC236}">
                    <a16:creationId xmlns:a16="http://schemas.microsoft.com/office/drawing/2014/main" xmlns="" id="{B2C1E0E6-993A-A005-36D5-3E43207EAB52}"/>
                  </a:ext>
                </a:extLst>
              </p:cNvPr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61;p2">
                <a:extLst>
                  <a:ext uri="{FF2B5EF4-FFF2-40B4-BE49-F238E27FC236}">
                    <a16:creationId xmlns:a16="http://schemas.microsoft.com/office/drawing/2014/main" xmlns="" id="{FC6A6803-C806-1294-7AF6-FA959D3480FD}"/>
                  </a:ext>
                </a:extLst>
              </p:cNvPr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8" name="Google Shape;462;p2">
              <a:extLst>
                <a:ext uri="{FF2B5EF4-FFF2-40B4-BE49-F238E27FC236}">
                  <a16:creationId xmlns:a16="http://schemas.microsoft.com/office/drawing/2014/main" xmlns="" id="{375A8613-F468-4BF0-2EE0-B11B4091E883}"/>
                </a:ext>
              </a:extLst>
            </p:cNvPr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455" name="Google Shape;463;p2">
                <a:extLst>
                  <a:ext uri="{FF2B5EF4-FFF2-40B4-BE49-F238E27FC236}">
                    <a16:creationId xmlns:a16="http://schemas.microsoft.com/office/drawing/2014/main" xmlns="" id="{2AB28753-B5F5-CEE4-5EF5-5061FEF71DC9}"/>
                  </a:ext>
                </a:extLst>
              </p:cNvPr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64;p2">
                <a:extLst>
                  <a:ext uri="{FF2B5EF4-FFF2-40B4-BE49-F238E27FC236}">
                    <a16:creationId xmlns:a16="http://schemas.microsoft.com/office/drawing/2014/main" xmlns="" id="{71123F53-EDBC-B080-BA34-CC84BAC03B08}"/>
                  </a:ext>
                </a:extLst>
              </p:cNvPr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9" name="Google Shape;465;p2">
              <a:extLst>
                <a:ext uri="{FF2B5EF4-FFF2-40B4-BE49-F238E27FC236}">
                  <a16:creationId xmlns:a16="http://schemas.microsoft.com/office/drawing/2014/main" xmlns="" id="{7EB4C58D-6D5E-A457-6FCE-680A504D7431}"/>
                </a:ext>
              </a:extLst>
            </p:cNvPr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453" name="Google Shape;466;p2">
                <a:extLst>
                  <a:ext uri="{FF2B5EF4-FFF2-40B4-BE49-F238E27FC236}">
                    <a16:creationId xmlns:a16="http://schemas.microsoft.com/office/drawing/2014/main" xmlns="" id="{845402AF-6719-6DCA-FFE5-7D6BB36DFF70}"/>
                  </a:ext>
                </a:extLst>
              </p:cNvPr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67;p2">
                <a:extLst>
                  <a:ext uri="{FF2B5EF4-FFF2-40B4-BE49-F238E27FC236}">
                    <a16:creationId xmlns:a16="http://schemas.microsoft.com/office/drawing/2014/main" xmlns="" id="{CD87DC62-DA1C-00AB-1816-77AD8215DBD9}"/>
                  </a:ext>
                </a:extLst>
              </p:cNvPr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0" name="Google Shape;468;p2">
              <a:extLst>
                <a:ext uri="{FF2B5EF4-FFF2-40B4-BE49-F238E27FC236}">
                  <a16:creationId xmlns:a16="http://schemas.microsoft.com/office/drawing/2014/main" xmlns="" id="{EC8B077A-C2F1-8D56-09EE-72DA053D50BB}"/>
                </a:ext>
              </a:extLst>
            </p:cNvPr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69;p2">
              <a:extLst>
                <a:ext uri="{FF2B5EF4-FFF2-40B4-BE49-F238E27FC236}">
                  <a16:creationId xmlns:a16="http://schemas.microsoft.com/office/drawing/2014/main" xmlns="" id="{DBC960AA-C456-7081-8402-D2299AA13DED}"/>
                </a:ext>
              </a:extLst>
            </p:cNvPr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70;p2">
              <a:extLst>
                <a:ext uri="{FF2B5EF4-FFF2-40B4-BE49-F238E27FC236}">
                  <a16:creationId xmlns:a16="http://schemas.microsoft.com/office/drawing/2014/main" xmlns="" id="{947B1806-33A1-10C1-713D-ADBC4B6AC7F5}"/>
                </a:ext>
              </a:extLst>
            </p:cNvPr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" name="Google Shape;471;p2">
            <a:extLst>
              <a:ext uri="{FF2B5EF4-FFF2-40B4-BE49-F238E27FC236}">
                <a16:creationId xmlns:a16="http://schemas.microsoft.com/office/drawing/2014/main" xmlns="" id="{5C33F448-6AA4-E34E-C12E-3D81B229B3E8}"/>
              </a:ext>
            </a:extLst>
          </p:cNvPr>
          <p:cNvGrpSpPr/>
          <p:nvPr/>
        </p:nvGrpSpPr>
        <p:grpSpPr>
          <a:xfrm>
            <a:off x="3427318" y="535007"/>
            <a:ext cx="1024218" cy="947393"/>
            <a:chOff x="1560766" y="5405182"/>
            <a:chExt cx="928687" cy="859028"/>
          </a:xfrm>
        </p:grpSpPr>
        <p:grpSp>
          <p:nvGrpSpPr>
            <p:cNvPr id="466" name="Google Shape;472;p2">
              <a:extLst>
                <a:ext uri="{FF2B5EF4-FFF2-40B4-BE49-F238E27FC236}">
                  <a16:creationId xmlns:a16="http://schemas.microsoft.com/office/drawing/2014/main" xmlns="" id="{B33FA59A-23DE-C125-6466-B8FCD6B767FA}"/>
                </a:ext>
              </a:extLst>
            </p:cNvPr>
            <p:cNvGrpSpPr/>
            <p:nvPr/>
          </p:nvGrpSpPr>
          <p:grpSpPr>
            <a:xfrm>
              <a:off x="1580864" y="5520975"/>
              <a:ext cx="202501" cy="481393"/>
              <a:chOff x="1580864" y="5520975"/>
              <a:chExt cx="202501" cy="481393"/>
            </a:xfrm>
          </p:grpSpPr>
          <p:sp>
            <p:nvSpPr>
              <p:cNvPr id="516" name="Google Shape;473;p2">
                <a:extLst>
                  <a:ext uri="{FF2B5EF4-FFF2-40B4-BE49-F238E27FC236}">
                    <a16:creationId xmlns:a16="http://schemas.microsoft.com/office/drawing/2014/main" xmlns="" id="{CE71D249-6AE1-E16E-2A46-B495E67B15E8}"/>
                  </a:ext>
                </a:extLst>
              </p:cNvPr>
              <p:cNvSpPr/>
              <p:nvPr/>
            </p:nvSpPr>
            <p:spPr>
              <a:xfrm>
                <a:off x="1595151" y="5535262"/>
                <a:ext cx="173926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818" extrusionOk="0">
                    <a:moveTo>
                      <a:pt x="0" y="0"/>
                    </a:moveTo>
                    <a:lnTo>
                      <a:pt x="173926" y="0"/>
                    </a:lnTo>
                    <a:lnTo>
                      <a:pt x="173926" y="452818"/>
                    </a:lnTo>
                    <a:lnTo>
                      <a:pt x="0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474;p2">
                <a:extLst>
                  <a:ext uri="{FF2B5EF4-FFF2-40B4-BE49-F238E27FC236}">
                    <a16:creationId xmlns:a16="http://schemas.microsoft.com/office/drawing/2014/main" xmlns="" id="{B95E20DA-4782-6255-7A6A-6DDA093C2098}"/>
                  </a:ext>
                </a:extLst>
              </p:cNvPr>
              <p:cNvSpPr/>
              <p:nvPr/>
            </p:nvSpPr>
            <p:spPr>
              <a:xfrm>
                <a:off x="1580864" y="5520975"/>
                <a:ext cx="202501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01" h="481393" extrusionOk="0">
                    <a:moveTo>
                      <a:pt x="188214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214" y="0"/>
                    </a:lnTo>
                    <a:cubicBezTo>
                      <a:pt x="196120" y="0"/>
                      <a:pt x="202501" y="6382"/>
                      <a:pt x="202501" y="14288"/>
                    </a:cubicBezTo>
                    <a:lnTo>
                      <a:pt x="202501" y="467106"/>
                    </a:lnTo>
                    <a:cubicBezTo>
                      <a:pt x="202501" y="475012"/>
                      <a:pt x="196120" y="481393"/>
                      <a:pt x="188214" y="481393"/>
                    </a:cubicBezTo>
                    <a:close/>
                    <a:moveTo>
                      <a:pt x="28575" y="452818"/>
                    </a:moveTo>
                    <a:lnTo>
                      <a:pt x="173926" y="452818"/>
                    </a:lnTo>
                    <a:lnTo>
                      <a:pt x="173926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7" name="Google Shape;475;p2">
              <a:extLst>
                <a:ext uri="{FF2B5EF4-FFF2-40B4-BE49-F238E27FC236}">
                  <a16:creationId xmlns:a16="http://schemas.microsoft.com/office/drawing/2014/main" xmlns="" id="{E4905E79-B62E-357D-F670-3EB631F1CEBF}"/>
                </a:ext>
              </a:extLst>
            </p:cNvPr>
            <p:cNvGrpSpPr/>
            <p:nvPr/>
          </p:nvGrpSpPr>
          <p:grpSpPr>
            <a:xfrm>
              <a:off x="1615001" y="5405182"/>
              <a:ext cx="134227" cy="78931"/>
              <a:chOff x="1615001" y="5405182"/>
              <a:chExt cx="134227" cy="78931"/>
            </a:xfrm>
          </p:grpSpPr>
          <p:sp>
            <p:nvSpPr>
              <p:cNvPr id="514" name="Google Shape;476;p2">
                <a:extLst>
                  <a:ext uri="{FF2B5EF4-FFF2-40B4-BE49-F238E27FC236}">
                    <a16:creationId xmlns:a16="http://schemas.microsoft.com/office/drawing/2014/main" xmlns="" id="{DB5B5B13-1BBA-4A4A-9FA8-29A435769243}"/>
                  </a:ext>
                </a:extLst>
              </p:cNvPr>
              <p:cNvSpPr/>
              <p:nvPr/>
            </p:nvSpPr>
            <p:spPr>
              <a:xfrm>
                <a:off x="1629251" y="5419465"/>
                <a:ext cx="105727" cy="50360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360" extrusionOk="0">
                    <a:moveTo>
                      <a:pt x="105727" y="50361"/>
                    </a:moveTo>
                    <a:lnTo>
                      <a:pt x="0" y="50361"/>
                    </a:lnTo>
                    <a:lnTo>
                      <a:pt x="12478" y="24453"/>
                    </a:lnTo>
                    <a:cubicBezTo>
                      <a:pt x="14954" y="19405"/>
                      <a:pt x="18193" y="15118"/>
                      <a:pt x="22003" y="11594"/>
                    </a:cubicBezTo>
                    <a:cubicBezTo>
                      <a:pt x="42767" y="-7360"/>
                      <a:pt x="79915" y="-3074"/>
                      <a:pt x="93250" y="24453"/>
                    </a:cubicBezTo>
                    <a:lnTo>
                      <a:pt x="105727" y="503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477;p2">
                <a:extLst>
                  <a:ext uri="{FF2B5EF4-FFF2-40B4-BE49-F238E27FC236}">
                    <a16:creationId xmlns:a16="http://schemas.microsoft.com/office/drawing/2014/main" xmlns="" id="{4306F3A3-9459-5860-A033-9D5CB89290BB}"/>
                  </a:ext>
                </a:extLst>
              </p:cNvPr>
              <p:cNvSpPr/>
              <p:nvPr/>
            </p:nvSpPr>
            <p:spPr>
              <a:xfrm>
                <a:off x="1615001" y="5405182"/>
                <a:ext cx="134227" cy="78931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931" extrusionOk="0">
                    <a:moveTo>
                      <a:pt x="119977" y="78931"/>
                    </a:moveTo>
                    <a:lnTo>
                      <a:pt x="14250" y="78931"/>
                    </a:lnTo>
                    <a:cubicBezTo>
                      <a:pt x="9297" y="78931"/>
                      <a:pt x="4725" y="76359"/>
                      <a:pt x="2153" y="72263"/>
                    </a:cubicBezTo>
                    <a:cubicBezTo>
                      <a:pt x="-419" y="68168"/>
                      <a:pt x="-704" y="62929"/>
                      <a:pt x="1391" y="58452"/>
                    </a:cubicBezTo>
                    <a:lnTo>
                      <a:pt x="13869" y="32544"/>
                    </a:lnTo>
                    <a:cubicBezTo>
                      <a:pt x="17108" y="25972"/>
                      <a:pt x="21394" y="20257"/>
                      <a:pt x="26537" y="15400"/>
                    </a:cubicBezTo>
                    <a:cubicBezTo>
                      <a:pt x="40348" y="2826"/>
                      <a:pt x="59875" y="-2508"/>
                      <a:pt x="78925" y="1112"/>
                    </a:cubicBezTo>
                    <a:cubicBezTo>
                      <a:pt x="97308" y="4636"/>
                      <a:pt x="112453" y="16066"/>
                      <a:pt x="120359" y="32449"/>
                    </a:cubicBezTo>
                    <a:lnTo>
                      <a:pt x="132836" y="58357"/>
                    </a:lnTo>
                    <a:cubicBezTo>
                      <a:pt x="134932" y="62738"/>
                      <a:pt x="134646" y="67977"/>
                      <a:pt x="132074" y="72168"/>
                    </a:cubicBezTo>
                    <a:cubicBezTo>
                      <a:pt x="129407" y="76455"/>
                      <a:pt x="124835" y="78931"/>
                      <a:pt x="119977" y="78931"/>
                    </a:cubicBezTo>
                    <a:close/>
                    <a:moveTo>
                      <a:pt x="36919" y="50356"/>
                    </a:moveTo>
                    <a:lnTo>
                      <a:pt x="97213" y="50356"/>
                    </a:lnTo>
                    <a:lnTo>
                      <a:pt x="94641" y="44927"/>
                    </a:lnTo>
                    <a:cubicBezTo>
                      <a:pt x="89212" y="33687"/>
                      <a:pt x="79115" y="30258"/>
                      <a:pt x="73496" y="29210"/>
                    </a:cubicBezTo>
                    <a:cubicBezTo>
                      <a:pt x="63494" y="27210"/>
                      <a:pt x="52826" y="30068"/>
                      <a:pt x="45873" y="36449"/>
                    </a:cubicBezTo>
                    <a:cubicBezTo>
                      <a:pt x="43301" y="38831"/>
                      <a:pt x="41206" y="41688"/>
                      <a:pt x="39491" y="45022"/>
                    </a:cubicBezTo>
                    <a:lnTo>
                      <a:pt x="36919" y="5035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8" name="Google Shape;478;p2">
              <a:extLst>
                <a:ext uri="{FF2B5EF4-FFF2-40B4-BE49-F238E27FC236}">
                  <a16:creationId xmlns:a16="http://schemas.microsoft.com/office/drawing/2014/main" xmlns="" id="{BE71B77F-301C-205D-79A7-81F0C31B93CF}"/>
                </a:ext>
              </a:extLst>
            </p:cNvPr>
            <p:cNvGrpSpPr/>
            <p:nvPr/>
          </p:nvGrpSpPr>
          <p:grpSpPr>
            <a:xfrm>
              <a:off x="1580941" y="5455538"/>
              <a:ext cx="202347" cy="99441"/>
              <a:chOff x="1580941" y="5455538"/>
              <a:chExt cx="202347" cy="99441"/>
            </a:xfrm>
          </p:grpSpPr>
          <p:sp>
            <p:nvSpPr>
              <p:cNvPr id="512" name="Google Shape;479;p2">
                <a:extLst>
                  <a:ext uri="{FF2B5EF4-FFF2-40B4-BE49-F238E27FC236}">
                    <a16:creationId xmlns:a16="http://schemas.microsoft.com/office/drawing/2014/main" xmlns="" id="{E64FA733-C8FE-D79F-4067-3453B78CF2E6}"/>
                  </a:ext>
                </a:extLst>
              </p:cNvPr>
              <p:cNvSpPr/>
              <p:nvPr/>
            </p:nvSpPr>
            <p:spPr>
              <a:xfrm>
                <a:off x="1595222" y="5469826"/>
                <a:ext cx="173785" cy="70866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866" extrusionOk="0">
                    <a:moveTo>
                      <a:pt x="173761" y="70390"/>
                    </a:moveTo>
                    <a:cubicBezTo>
                      <a:pt x="173856" y="70675"/>
                      <a:pt x="173666" y="70866"/>
                      <a:pt x="173380" y="70866"/>
                    </a:cubicBezTo>
                    <a:lnTo>
                      <a:pt x="406" y="70866"/>
                    </a:lnTo>
                    <a:cubicBezTo>
                      <a:pt x="120" y="70866"/>
                      <a:pt x="-70" y="70675"/>
                      <a:pt x="25" y="70390"/>
                    </a:cubicBezTo>
                    <a:lnTo>
                      <a:pt x="2406" y="65437"/>
                    </a:lnTo>
                    <a:lnTo>
                      <a:pt x="34029" y="0"/>
                    </a:lnTo>
                    <a:lnTo>
                      <a:pt x="139756" y="0"/>
                    </a:lnTo>
                    <a:lnTo>
                      <a:pt x="171380" y="65437"/>
                    </a:lnTo>
                    <a:lnTo>
                      <a:pt x="173761" y="7039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480;p2">
                <a:extLst>
                  <a:ext uri="{FF2B5EF4-FFF2-40B4-BE49-F238E27FC236}">
                    <a16:creationId xmlns:a16="http://schemas.microsoft.com/office/drawing/2014/main" xmlns="" id="{A9DC7BE9-8BBF-0853-B57C-B325DD371F97}"/>
                  </a:ext>
                </a:extLst>
              </p:cNvPr>
              <p:cNvSpPr/>
              <p:nvPr/>
            </p:nvSpPr>
            <p:spPr>
              <a:xfrm>
                <a:off x="1580941" y="5455538"/>
                <a:ext cx="202347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202347" h="99441" extrusionOk="0">
                    <a:moveTo>
                      <a:pt x="187661" y="99441"/>
                    </a:moveTo>
                    <a:lnTo>
                      <a:pt x="14687" y="99441"/>
                    </a:lnTo>
                    <a:cubicBezTo>
                      <a:pt x="10115" y="99441"/>
                      <a:pt x="5448" y="97060"/>
                      <a:pt x="2781" y="93440"/>
                    </a:cubicBezTo>
                    <a:cubicBezTo>
                      <a:pt x="114" y="89821"/>
                      <a:pt x="-744" y="84677"/>
                      <a:pt x="685" y="80296"/>
                    </a:cubicBezTo>
                    <a:cubicBezTo>
                      <a:pt x="876" y="79724"/>
                      <a:pt x="1161" y="79057"/>
                      <a:pt x="1447" y="78486"/>
                    </a:cubicBezTo>
                    <a:lnTo>
                      <a:pt x="35451" y="8096"/>
                    </a:lnTo>
                    <a:cubicBezTo>
                      <a:pt x="37832" y="3143"/>
                      <a:pt x="42881" y="0"/>
                      <a:pt x="48310" y="0"/>
                    </a:cubicBezTo>
                    <a:lnTo>
                      <a:pt x="154037" y="0"/>
                    </a:lnTo>
                    <a:cubicBezTo>
                      <a:pt x="159562" y="0"/>
                      <a:pt x="164515" y="3143"/>
                      <a:pt x="166896" y="8096"/>
                    </a:cubicBezTo>
                    <a:lnTo>
                      <a:pt x="200901" y="78486"/>
                    </a:lnTo>
                    <a:cubicBezTo>
                      <a:pt x="201186" y="79057"/>
                      <a:pt x="201377" y="79629"/>
                      <a:pt x="201662" y="80296"/>
                    </a:cubicBezTo>
                    <a:cubicBezTo>
                      <a:pt x="203091" y="84677"/>
                      <a:pt x="202234" y="89725"/>
                      <a:pt x="199567" y="93440"/>
                    </a:cubicBezTo>
                    <a:cubicBezTo>
                      <a:pt x="196900" y="97155"/>
                      <a:pt x="192233" y="99441"/>
                      <a:pt x="187661" y="99441"/>
                    </a:cubicBezTo>
                    <a:close/>
                    <a:moveTo>
                      <a:pt x="36785" y="70866"/>
                    </a:moveTo>
                    <a:lnTo>
                      <a:pt x="165468" y="70866"/>
                    </a:lnTo>
                    <a:lnTo>
                      <a:pt x="144989" y="28575"/>
                    </a:lnTo>
                    <a:lnTo>
                      <a:pt x="57168" y="28575"/>
                    </a:lnTo>
                    <a:lnTo>
                      <a:pt x="36785" y="7086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9" name="Google Shape;481;p2">
              <a:extLst>
                <a:ext uri="{FF2B5EF4-FFF2-40B4-BE49-F238E27FC236}">
                  <a16:creationId xmlns:a16="http://schemas.microsoft.com/office/drawing/2014/main" xmlns="" id="{A2758217-E9E6-81E7-8CFB-1F7E2301948E}"/>
                </a:ext>
              </a:extLst>
            </p:cNvPr>
            <p:cNvGrpSpPr/>
            <p:nvPr/>
          </p:nvGrpSpPr>
          <p:grpSpPr>
            <a:xfrm>
              <a:off x="1757076" y="5521165"/>
              <a:ext cx="202596" cy="481393"/>
              <a:chOff x="1757076" y="5521165"/>
              <a:chExt cx="202596" cy="481393"/>
            </a:xfrm>
          </p:grpSpPr>
          <p:sp>
            <p:nvSpPr>
              <p:cNvPr id="510" name="Google Shape;482;p2">
                <a:extLst>
                  <a:ext uri="{FF2B5EF4-FFF2-40B4-BE49-F238E27FC236}">
                    <a16:creationId xmlns:a16="http://schemas.microsoft.com/office/drawing/2014/main" xmlns="" id="{ECB4D1F6-8960-883A-2A4A-117F514F090B}"/>
                  </a:ext>
                </a:extLst>
              </p:cNvPr>
              <p:cNvSpPr/>
              <p:nvPr/>
            </p:nvSpPr>
            <p:spPr>
              <a:xfrm>
                <a:off x="177136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483;p2">
                <a:extLst>
                  <a:ext uri="{FF2B5EF4-FFF2-40B4-BE49-F238E27FC236}">
                    <a16:creationId xmlns:a16="http://schemas.microsoft.com/office/drawing/2014/main" xmlns="" id="{ACEF124E-4D10-C0A0-3FCC-EDB8AF86B175}"/>
                  </a:ext>
                </a:extLst>
              </p:cNvPr>
              <p:cNvSpPr/>
              <p:nvPr/>
            </p:nvSpPr>
            <p:spPr>
              <a:xfrm>
                <a:off x="175707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84;p2">
              <a:extLst>
                <a:ext uri="{FF2B5EF4-FFF2-40B4-BE49-F238E27FC236}">
                  <a16:creationId xmlns:a16="http://schemas.microsoft.com/office/drawing/2014/main" xmlns="" id="{6B5FD1FE-5474-D84B-3596-E79AA4E4ED6D}"/>
                </a:ext>
              </a:extLst>
            </p:cNvPr>
            <p:cNvGrpSpPr/>
            <p:nvPr/>
          </p:nvGrpSpPr>
          <p:grpSpPr>
            <a:xfrm>
              <a:off x="1791213" y="5405437"/>
              <a:ext cx="134227" cy="78867"/>
              <a:chOff x="1791213" y="5405437"/>
              <a:chExt cx="134227" cy="78867"/>
            </a:xfrm>
          </p:grpSpPr>
          <p:sp>
            <p:nvSpPr>
              <p:cNvPr id="508" name="Google Shape;485;p2">
                <a:extLst>
                  <a:ext uri="{FF2B5EF4-FFF2-40B4-BE49-F238E27FC236}">
                    <a16:creationId xmlns:a16="http://schemas.microsoft.com/office/drawing/2014/main" xmlns="" id="{BB69340F-5E5E-7D23-F9FB-4913C2528511}"/>
                  </a:ext>
                </a:extLst>
              </p:cNvPr>
              <p:cNvSpPr/>
              <p:nvPr/>
            </p:nvSpPr>
            <p:spPr>
              <a:xfrm>
                <a:off x="180546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486;p2">
                <a:extLst>
                  <a:ext uri="{FF2B5EF4-FFF2-40B4-BE49-F238E27FC236}">
                    <a16:creationId xmlns:a16="http://schemas.microsoft.com/office/drawing/2014/main" xmlns="" id="{23D214DC-8FDB-3382-D3FA-D6987A826732}"/>
                  </a:ext>
                </a:extLst>
              </p:cNvPr>
              <p:cNvSpPr/>
              <p:nvPr/>
            </p:nvSpPr>
            <p:spPr>
              <a:xfrm>
                <a:off x="179121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7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1" name="Google Shape;487;p2">
              <a:extLst>
                <a:ext uri="{FF2B5EF4-FFF2-40B4-BE49-F238E27FC236}">
                  <a16:creationId xmlns:a16="http://schemas.microsoft.com/office/drawing/2014/main" xmlns="" id="{21E5FB34-4A70-0894-AAB8-6318F2FD1897}"/>
                </a:ext>
              </a:extLst>
            </p:cNvPr>
            <p:cNvGrpSpPr/>
            <p:nvPr/>
          </p:nvGrpSpPr>
          <p:grpSpPr>
            <a:xfrm>
              <a:off x="1757267" y="5455729"/>
              <a:ext cx="202343" cy="99535"/>
              <a:chOff x="1757267" y="5455729"/>
              <a:chExt cx="202343" cy="99535"/>
            </a:xfrm>
          </p:grpSpPr>
          <p:sp>
            <p:nvSpPr>
              <p:cNvPr id="506" name="Google Shape;488;p2">
                <a:extLst>
                  <a:ext uri="{FF2B5EF4-FFF2-40B4-BE49-F238E27FC236}">
                    <a16:creationId xmlns:a16="http://schemas.microsoft.com/office/drawing/2014/main" xmlns="" id="{4C1B1CA1-8E03-3BC3-DCB9-A90520D6AE18}"/>
                  </a:ext>
                </a:extLst>
              </p:cNvPr>
              <p:cNvSpPr/>
              <p:nvPr/>
            </p:nvSpPr>
            <p:spPr>
              <a:xfrm>
                <a:off x="177143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6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489;p2">
                <a:extLst>
                  <a:ext uri="{FF2B5EF4-FFF2-40B4-BE49-F238E27FC236}">
                    <a16:creationId xmlns:a16="http://schemas.microsoft.com/office/drawing/2014/main" xmlns="" id="{236C75D8-7F16-42A9-4A45-4A434249B255}"/>
                  </a:ext>
                </a:extLst>
              </p:cNvPr>
              <p:cNvSpPr/>
              <p:nvPr/>
            </p:nvSpPr>
            <p:spPr>
              <a:xfrm>
                <a:off x="1757267" y="5455729"/>
                <a:ext cx="202343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43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1" y="0"/>
                    </a:cubicBezTo>
                    <a:lnTo>
                      <a:pt x="154019" y="0"/>
                    </a:lnTo>
                    <a:cubicBezTo>
                      <a:pt x="159544" y="0"/>
                      <a:pt x="164496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771"/>
                      <a:pt x="201073" y="78962"/>
                      <a:pt x="201263" y="79247"/>
                    </a:cubicBezTo>
                    <a:cubicBezTo>
                      <a:pt x="203073" y="83629"/>
                      <a:pt x="202596" y="89059"/>
                      <a:pt x="199929" y="93059"/>
                    </a:cubicBezTo>
                    <a:cubicBezTo>
                      <a:pt x="197167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2" name="Google Shape;490;p2">
              <a:extLst>
                <a:ext uri="{FF2B5EF4-FFF2-40B4-BE49-F238E27FC236}">
                  <a16:creationId xmlns:a16="http://schemas.microsoft.com/office/drawing/2014/main" xmlns="" id="{F604F7F8-8BEE-172B-745D-BF89E0EFC36E}"/>
                </a:ext>
              </a:extLst>
            </p:cNvPr>
            <p:cNvGrpSpPr/>
            <p:nvPr/>
          </p:nvGrpSpPr>
          <p:grpSpPr>
            <a:xfrm>
              <a:off x="1931003" y="5526594"/>
              <a:ext cx="202596" cy="481393"/>
              <a:chOff x="1931003" y="5526594"/>
              <a:chExt cx="202596" cy="481393"/>
            </a:xfrm>
          </p:grpSpPr>
          <p:sp>
            <p:nvSpPr>
              <p:cNvPr id="504" name="Google Shape;491;p2">
                <a:extLst>
                  <a:ext uri="{FF2B5EF4-FFF2-40B4-BE49-F238E27FC236}">
                    <a16:creationId xmlns:a16="http://schemas.microsoft.com/office/drawing/2014/main" xmlns="" id="{C24F1B9D-08D9-98DB-2609-54F344652BCE}"/>
                  </a:ext>
                </a:extLst>
              </p:cNvPr>
              <p:cNvSpPr/>
              <p:nvPr/>
            </p:nvSpPr>
            <p:spPr>
              <a:xfrm>
                <a:off x="1945386" y="5540977"/>
                <a:ext cx="173926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723" extrusionOk="0">
                    <a:moveTo>
                      <a:pt x="173926" y="162973"/>
                    </a:moveTo>
                    <a:lnTo>
                      <a:pt x="173926" y="452724"/>
                    </a:lnTo>
                    <a:lnTo>
                      <a:pt x="0" y="452724"/>
                    </a:lnTo>
                    <a:lnTo>
                      <a:pt x="0" y="0"/>
                    </a:lnTo>
                    <a:lnTo>
                      <a:pt x="173926" y="0"/>
                    </a:lnTo>
                    <a:lnTo>
                      <a:pt x="173926" y="111347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492;p2">
                <a:extLst>
                  <a:ext uri="{FF2B5EF4-FFF2-40B4-BE49-F238E27FC236}">
                    <a16:creationId xmlns:a16="http://schemas.microsoft.com/office/drawing/2014/main" xmlns="" id="{808555AB-1428-F1F3-7D94-6B14EBF3C2E2}"/>
                  </a:ext>
                </a:extLst>
              </p:cNvPr>
              <p:cNvSpPr/>
              <p:nvPr/>
            </p:nvSpPr>
            <p:spPr>
              <a:xfrm>
                <a:off x="1931003" y="5526594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4"/>
                    </a:moveTo>
                    <a:lnTo>
                      <a:pt x="14288" y="481394"/>
                    </a:lnTo>
                    <a:cubicBezTo>
                      <a:pt x="6382" y="481394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125635"/>
                    </a:lnTo>
                    <a:cubicBezTo>
                      <a:pt x="202597" y="133541"/>
                      <a:pt x="196215" y="139922"/>
                      <a:pt x="188309" y="139922"/>
                    </a:cubicBezTo>
                    <a:cubicBezTo>
                      <a:pt x="180404" y="139922"/>
                      <a:pt x="174022" y="133541"/>
                      <a:pt x="174022" y="125635"/>
                    </a:cubicBez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9"/>
                    </a:lnTo>
                    <a:lnTo>
                      <a:pt x="174022" y="452819"/>
                    </a:lnTo>
                    <a:lnTo>
                      <a:pt x="174022" y="177261"/>
                    </a:lnTo>
                    <a:cubicBezTo>
                      <a:pt x="174022" y="169355"/>
                      <a:pt x="180404" y="162973"/>
                      <a:pt x="188309" y="162973"/>
                    </a:cubicBezTo>
                    <a:cubicBezTo>
                      <a:pt x="196215" y="162973"/>
                      <a:pt x="202597" y="169355"/>
                      <a:pt x="202597" y="177261"/>
                    </a:cubicBezTo>
                    <a:lnTo>
                      <a:pt x="202597" y="467106"/>
                    </a:lnTo>
                    <a:cubicBezTo>
                      <a:pt x="202597" y="475012"/>
                      <a:pt x="196215" y="481394"/>
                      <a:pt x="188309" y="481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3" name="Google Shape;493;p2">
              <a:extLst>
                <a:ext uri="{FF2B5EF4-FFF2-40B4-BE49-F238E27FC236}">
                  <a16:creationId xmlns:a16="http://schemas.microsoft.com/office/drawing/2014/main" xmlns="" id="{C69C52BB-00F9-293A-8A36-886E7A8B133B}"/>
                </a:ext>
              </a:extLst>
            </p:cNvPr>
            <p:cNvGrpSpPr/>
            <p:nvPr/>
          </p:nvGrpSpPr>
          <p:grpSpPr>
            <a:xfrm>
              <a:off x="1965235" y="5405437"/>
              <a:ext cx="134227" cy="78867"/>
              <a:chOff x="1965235" y="5405437"/>
              <a:chExt cx="134227" cy="78867"/>
            </a:xfrm>
          </p:grpSpPr>
          <p:sp>
            <p:nvSpPr>
              <p:cNvPr id="502" name="Google Shape;494;p2">
                <a:extLst>
                  <a:ext uri="{FF2B5EF4-FFF2-40B4-BE49-F238E27FC236}">
                    <a16:creationId xmlns:a16="http://schemas.microsoft.com/office/drawing/2014/main" xmlns="" id="{318A4FF4-4D82-61FE-1490-1A54A88A2A0C}"/>
                  </a:ext>
                </a:extLst>
              </p:cNvPr>
              <p:cNvSpPr/>
              <p:nvPr/>
            </p:nvSpPr>
            <p:spPr>
              <a:xfrm>
                <a:off x="1979485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495;p2">
                <a:extLst>
                  <a:ext uri="{FF2B5EF4-FFF2-40B4-BE49-F238E27FC236}">
                    <a16:creationId xmlns:a16="http://schemas.microsoft.com/office/drawing/2014/main" xmlns="" id="{650FE891-9E2D-5D92-C3A6-AAF15B5E46E5}"/>
                  </a:ext>
                </a:extLst>
              </p:cNvPr>
              <p:cNvSpPr/>
              <p:nvPr/>
            </p:nvSpPr>
            <p:spPr>
              <a:xfrm>
                <a:off x="1965235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67114" y="0"/>
                      <a:pt x="67114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835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lnTo>
                      <a:pt x="67114" y="28575"/>
                    </a:ln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96;p2">
              <a:extLst>
                <a:ext uri="{FF2B5EF4-FFF2-40B4-BE49-F238E27FC236}">
                  <a16:creationId xmlns:a16="http://schemas.microsoft.com/office/drawing/2014/main" xmlns="" id="{4606BDC9-40B8-90A0-7D9C-31D2D21A3394}"/>
                </a:ext>
              </a:extLst>
            </p:cNvPr>
            <p:cNvGrpSpPr/>
            <p:nvPr/>
          </p:nvGrpSpPr>
          <p:grpSpPr>
            <a:xfrm>
              <a:off x="1931256" y="5455729"/>
              <a:ext cx="202281" cy="99535"/>
              <a:chOff x="1931256" y="5455729"/>
              <a:chExt cx="202281" cy="99535"/>
            </a:xfrm>
          </p:grpSpPr>
          <p:sp>
            <p:nvSpPr>
              <p:cNvPr id="500" name="Google Shape;497;p2">
                <a:extLst>
                  <a:ext uri="{FF2B5EF4-FFF2-40B4-BE49-F238E27FC236}">
                    <a16:creationId xmlns:a16="http://schemas.microsoft.com/office/drawing/2014/main" xmlns="" id="{61AF701A-888B-022D-8CC4-86BCE2B96EBA}"/>
                  </a:ext>
                </a:extLst>
              </p:cNvPr>
              <p:cNvSpPr/>
              <p:nvPr/>
            </p:nvSpPr>
            <p:spPr>
              <a:xfrm>
                <a:off x="1945456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498;p2">
                <a:extLst>
                  <a:ext uri="{FF2B5EF4-FFF2-40B4-BE49-F238E27FC236}">
                    <a16:creationId xmlns:a16="http://schemas.microsoft.com/office/drawing/2014/main" xmlns="" id="{8790E3CA-5FE3-CEA5-0648-95E8A50F94C7}"/>
                  </a:ext>
                </a:extLst>
              </p:cNvPr>
              <p:cNvSpPr/>
              <p:nvPr/>
            </p:nvSpPr>
            <p:spPr>
              <a:xfrm>
                <a:off x="1931256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6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" name="Google Shape;499;p2">
              <a:extLst>
                <a:ext uri="{FF2B5EF4-FFF2-40B4-BE49-F238E27FC236}">
                  <a16:creationId xmlns:a16="http://schemas.microsoft.com/office/drawing/2014/main" xmlns="" id="{FD768D44-A346-2541-BC92-1EFBF1070D58}"/>
                </a:ext>
              </a:extLst>
            </p:cNvPr>
            <p:cNvGrpSpPr/>
            <p:nvPr/>
          </p:nvGrpSpPr>
          <p:grpSpPr>
            <a:xfrm>
              <a:off x="2099210" y="5526690"/>
              <a:ext cx="202601" cy="481298"/>
              <a:chOff x="2099210" y="5526690"/>
              <a:chExt cx="202601" cy="481298"/>
            </a:xfrm>
          </p:grpSpPr>
          <p:sp>
            <p:nvSpPr>
              <p:cNvPr id="498" name="Google Shape;500;p2">
                <a:extLst>
                  <a:ext uri="{FF2B5EF4-FFF2-40B4-BE49-F238E27FC236}">
                    <a16:creationId xmlns:a16="http://schemas.microsoft.com/office/drawing/2014/main" xmlns="" id="{716E4745-CA50-597B-CA32-DFBBF4800C06}"/>
                  </a:ext>
                </a:extLst>
              </p:cNvPr>
              <p:cNvSpPr/>
              <p:nvPr/>
            </p:nvSpPr>
            <p:spPr>
              <a:xfrm>
                <a:off x="2113502" y="5540977"/>
                <a:ext cx="174021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723" extrusionOk="0">
                    <a:moveTo>
                      <a:pt x="1619" y="108871"/>
                    </a:moveTo>
                    <a:lnTo>
                      <a:pt x="0" y="0"/>
                    </a:lnTo>
                    <a:lnTo>
                      <a:pt x="174022" y="0"/>
                    </a:lnTo>
                    <a:lnTo>
                      <a:pt x="174022" y="452724"/>
                    </a:lnTo>
                    <a:lnTo>
                      <a:pt x="0" y="452724"/>
                    </a:lnTo>
                    <a:lnTo>
                      <a:pt x="1619" y="163449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501;p2">
                <a:extLst>
                  <a:ext uri="{FF2B5EF4-FFF2-40B4-BE49-F238E27FC236}">
                    <a16:creationId xmlns:a16="http://schemas.microsoft.com/office/drawing/2014/main" xmlns="" id="{49627A4E-8810-B9CF-3A79-0626CE4DEE12}"/>
                  </a:ext>
                </a:extLst>
              </p:cNvPr>
              <p:cNvSpPr/>
              <p:nvPr/>
            </p:nvSpPr>
            <p:spPr>
              <a:xfrm>
                <a:off x="2099210" y="5526690"/>
                <a:ext cx="202601" cy="481298"/>
              </a:xfrm>
              <a:custGeom>
                <a:avLst/>
                <a:gdLst/>
                <a:ahLst/>
                <a:cxnLst/>
                <a:rect l="l" t="t" r="r" b="b"/>
                <a:pathLst>
                  <a:path w="202601" h="481298" extrusionOk="0">
                    <a:moveTo>
                      <a:pt x="188314" y="481299"/>
                    </a:moveTo>
                    <a:lnTo>
                      <a:pt x="14292" y="481299"/>
                    </a:lnTo>
                    <a:cubicBezTo>
                      <a:pt x="10482" y="481299"/>
                      <a:pt x="6862" y="479774"/>
                      <a:pt x="4195" y="477108"/>
                    </a:cubicBezTo>
                    <a:cubicBezTo>
                      <a:pt x="1528" y="474440"/>
                      <a:pt x="4" y="470726"/>
                      <a:pt x="4" y="466916"/>
                    </a:cubicBezTo>
                    <a:lnTo>
                      <a:pt x="1528" y="177641"/>
                    </a:lnTo>
                    <a:cubicBezTo>
                      <a:pt x="1528" y="169736"/>
                      <a:pt x="7910" y="163449"/>
                      <a:pt x="15816" y="163449"/>
                    </a:cubicBezTo>
                    <a:cubicBezTo>
                      <a:pt x="15816" y="163449"/>
                      <a:pt x="15816" y="163449"/>
                      <a:pt x="15911" y="163449"/>
                    </a:cubicBezTo>
                    <a:cubicBezTo>
                      <a:pt x="23817" y="163449"/>
                      <a:pt x="30198" y="169926"/>
                      <a:pt x="30103" y="177832"/>
                    </a:cubicBezTo>
                    <a:lnTo>
                      <a:pt x="28579" y="452819"/>
                    </a:lnTo>
                    <a:lnTo>
                      <a:pt x="173931" y="452819"/>
                    </a:lnTo>
                    <a:lnTo>
                      <a:pt x="173931" y="28575"/>
                    </a:lnTo>
                    <a:lnTo>
                      <a:pt x="28770" y="28575"/>
                    </a:lnTo>
                    <a:lnTo>
                      <a:pt x="30103" y="122968"/>
                    </a:lnTo>
                    <a:cubicBezTo>
                      <a:pt x="30198" y="130873"/>
                      <a:pt x="23912" y="137351"/>
                      <a:pt x="16006" y="137446"/>
                    </a:cubicBezTo>
                    <a:cubicBezTo>
                      <a:pt x="8101" y="138017"/>
                      <a:pt x="1623" y="131255"/>
                      <a:pt x="1528" y="123349"/>
                    </a:cubicBezTo>
                    <a:lnTo>
                      <a:pt x="4" y="14478"/>
                    </a:lnTo>
                    <a:cubicBezTo>
                      <a:pt x="-91" y="10668"/>
                      <a:pt x="1433" y="6954"/>
                      <a:pt x="4100" y="4286"/>
                    </a:cubicBezTo>
                    <a:cubicBezTo>
                      <a:pt x="6767" y="1620"/>
                      <a:pt x="10482" y="0"/>
                      <a:pt x="14292" y="0"/>
                    </a:cubicBezTo>
                    <a:lnTo>
                      <a:pt x="188314" y="0"/>
                    </a:lnTo>
                    <a:cubicBezTo>
                      <a:pt x="196219" y="0"/>
                      <a:pt x="202601" y="6382"/>
                      <a:pt x="202601" y="14288"/>
                    </a:cubicBezTo>
                    <a:lnTo>
                      <a:pt x="202601" y="467106"/>
                    </a:lnTo>
                    <a:cubicBezTo>
                      <a:pt x="202601" y="474917"/>
                      <a:pt x="196219" y="481299"/>
                      <a:pt x="188314" y="4812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6" name="Google Shape;502;p2">
              <a:extLst>
                <a:ext uri="{FF2B5EF4-FFF2-40B4-BE49-F238E27FC236}">
                  <a16:creationId xmlns:a16="http://schemas.microsoft.com/office/drawing/2014/main" xmlns="" id="{A8B31F08-B097-2123-4D90-DA0F0CEBDD69}"/>
                </a:ext>
              </a:extLst>
            </p:cNvPr>
            <p:cNvGrpSpPr/>
            <p:nvPr/>
          </p:nvGrpSpPr>
          <p:grpSpPr>
            <a:xfrm>
              <a:off x="2133447" y="5405437"/>
              <a:ext cx="134227" cy="78867"/>
              <a:chOff x="2133447" y="5405437"/>
              <a:chExt cx="134227" cy="78867"/>
            </a:xfrm>
          </p:grpSpPr>
          <p:sp>
            <p:nvSpPr>
              <p:cNvPr id="496" name="Google Shape;503;p2">
                <a:extLst>
                  <a:ext uri="{FF2B5EF4-FFF2-40B4-BE49-F238E27FC236}">
                    <a16:creationId xmlns:a16="http://schemas.microsoft.com/office/drawing/2014/main" xmlns="" id="{F89B9CBA-96F2-D033-6495-29CF91385B99}"/>
                  </a:ext>
                </a:extLst>
              </p:cNvPr>
              <p:cNvSpPr/>
              <p:nvPr/>
            </p:nvSpPr>
            <p:spPr>
              <a:xfrm>
                <a:off x="2147696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8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8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504;p2">
                <a:extLst>
                  <a:ext uri="{FF2B5EF4-FFF2-40B4-BE49-F238E27FC236}">
                    <a16:creationId xmlns:a16="http://schemas.microsoft.com/office/drawing/2014/main" xmlns="" id="{BE4E512A-41ED-F693-7966-90849D3B4707}"/>
                  </a:ext>
                </a:extLst>
              </p:cNvPr>
              <p:cNvSpPr/>
              <p:nvPr/>
            </p:nvSpPr>
            <p:spPr>
              <a:xfrm>
                <a:off x="2133447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8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835" y="78867"/>
                      <a:pt x="119977" y="78867"/>
                    </a:cubicBezTo>
                    <a:close/>
                    <a:moveTo>
                      <a:pt x="36919" y="50292"/>
                    </a:moveTo>
                    <a:lnTo>
                      <a:pt x="97117" y="50292"/>
                    </a:lnTo>
                    <a:lnTo>
                      <a:pt x="94546" y="44958"/>
                    </a:lnTo>
                    <a:cubicBezTo>
                      <a:pt x="89593" y="34671"/>
                      <a:pt x="79306" y="28575"/>
                      <a:pt x="67019" y="28575"/>
                    </a:cubicBezTo>
                    <a:cubicBezTo>
                      <a:pt x="54731" y="28575"/>
                      <a:pt x="44444" y="34671"/>
                      <a:pt x="39491" y="44958"/>
                    </a:cubicBezTo>
                    <a:lnTo>
                      <a:pt x="36919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" name="Google Shape;505;p2">
              <a:extLst>
                <a:ext uri="{FF2B5EF4-FFF2-40B4-BE49-F238E27FC236}">
                  <a16:creationId xmlns:a16="http://schemas.microsoft.com/office/drawing/2014/main" xmlns="" id="{EEDDE3ED-E319-052B-DE26-FC10A19CB150}"/>
                </a:ext>
              </a:extLst>
            </p:cNvPr>
            <p:cNvGrpSpPr/>
            <p:nvPr/>
          </p:nvGrpSpPr>
          <p:grpSpPr>
            <a:xfrm>
              <a:off x="2099467" y="5455729"/>
              <a:ext cx="202281" cy="99535"/>
              <a:chOff x="2099467" y="5455729"/>
              <a:chExt cx="202281" cy="99535"/>
            </a:xfrm>
          </p:grpSpPr>
          <p:sp>
            <p:nvSpPr>
              <p:cNvPr id="494" name="Google Shape;506;p2">
                <a:extLst>
                  <a:ext uri="{FF2B5EF4-FFF2-40B4-BE49-F238E27FC236}">
                    <a16:creationId xmlns:a16="http://schemas.microsoft.com/office/drawing/2014/main" xmlns="" id="{953F9E66-0F42-F9CC-0F9C-F0CA7E7BE7DB}"/>
                  </a:ext>
                </a:extLst>
              </p:cNvPr>
              <p:cNvSpPr/>
              <p:nvPr/>
            </p:nvSpPr>
            <p:spPr>
              <a:xfrm>
                <a:off x="2113572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507;p2">
                <a:extLst>
                  <a:ext uri="{FF2B5EF4-FFF2-40B4-BE49-F238E27FC236}">
                    <a16:creationId xmlns:a16="http://schemas.microsoft.com/office/drawing/2014/main" xmlns="" id="{2B912592-A501-0137-A67A-6BCAF3806214}"/>
                  </a:ext>
                </a:extLst>
              </p:cNvPr>
              <p:cNvSpPr/>
              <p:nvPr/>
            </p:nvSpPr>
            <p:spPr>
              <a:xfrm>
                <a:off x="2099467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5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" name="Google Shape;508;p2">
              <a:extLst>
                <a:ext uri="{FF2B5EF4-FFF2-40B4-BE49-F238E27FC236}">
                  <a16:creationId xmlns:a16="http://schemas.microsoft.com/office/drawing/2014/main" xmlns="" id="{4B65F7E0-DE25-78DE-E3B4-B646BF2ABD8C}"/>
                </a:ext>
              </a:extLst>
            </p:cNvPr>
            <p:cNvGrpSpPr/>
            <p:nvPr/>
          </p:nvGrpSpPr>
          <p:grpSpPr>
            <a:xfrm>
              <a:off x="2273236" y="5521165"/>
              <a:ext cx="202596" cy="481393"/>
              <a:chOff x="2273236" y="5521165"/>
              <a:chExt cx="202596" cy="481393"/>
            </a:xfrm>
          </p:grpSpPr>
          <p:sp>
            <p:nvSpPr>
              <p:cNvPr id="492" name="Google Shape;509;p2">
                <a:extLst>
                  <a:ext uri="{FF2B5EF4-FFF2-40B4-BE49-F238E27FC236}">
                    <a16:creationId xmlns:a16="http://schemas.microsoft.com/office/drawing/2014/main" xmlns="" id="{FA5A89C0-466F-DF81-AB6E-74ABB9EF896E}"/>
                  </a:ext>
                </a:extLst>
              </p:cNvPr>
              <p:cNvSpPr/>
              <p:nvPr/>
            </p:nvSpPr>
            <p:spPr>
              <a:xfrm>
                <a:off x="228752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510;p2">
                <a:extLst>
                  <a:ext uri="{FF2B5EF4-FFF2-40B4-BE49-F238E27FC236}">
                    <a16:creationId xmlns:a16="http://schemas.microsoft.com/office/drawing/2014/main" xmlns="" id="{207331B9-D413-BCAE-99BD-4501A017F45E}"/>
                  </a:ext>
                </a:extLst>
              </p:cNvPr>
              <p:cNvSpPr/>
              <p:nvPr/>
            </p:nvSpPr>
            <p:spPr>
              <a:xfrm>
                <a:off x="227323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9" name="Google Shape;511;p2">
              <a:extLst>
                <a:ext uri="{FF2B5EF4-FFF2-40B4-BE49-F238E27FC236}">
                  <a16:creationId xmlns:a16="http://schemas.microsoft.com/office/drawing/2014/main" xmlns="" id="{3DFD94E5-EE8C-1EE2-1A7F-C4F0DAF6288E}"/>
                </a:ext>
              </a:extLst>
            </p:cNvPr>
            <p:cNvGrpSpPr/>
            <p:nvPr/>
          </p:nvGrpSpPr>
          <p:grpSpPr>
            <a:xfrm>
              <a:off x="2307373" y="5405437"/>
              <a:ext cx="134227" cy="78867"/>
              <a:chOff x="2307373" y="5405437"/>
              <a:chExt cx="134227" cy="78867"/>
            </a:xfrm>
          </p:grpSpPr>
          <p:sp>
            <p:nvSpPr>
              <p:cNvPr id="490" name="Google Shape;512;p2">
                <a:extLst>
                  <a:ext uri="{FF2B5EF4-FFF2-40B4-BE49-F238E27FC236}">
                    <a16:creationId xmlns:a16="http://schemas.microsoft.com/office/drawing/2014/main" xmlns="" id="{2C889BDC-B70A-1E19-128F-46DECC84930F}"/>
                  </a:ext>
                </a:extLst>
              </p:cNvPr>
              <p:cNvSpPr/>
              <p:nvPr/>
            </p:nvSpPr>
            <p:spPr>
              <a:xfrm>
                <a:off x="232162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513;p2">
                <a:extLst>
                  <a:ext uri="{FF2B5EF4-FFF2-40B4-BE49-F238E27FC236}">
                    <a16:creationId xmlns:a16="http://schemas.microsoft.com/office/drawing/2014/main" xmlns="" id="{1A62B3C8-FAF1-1B7E-AF80-5142CA4683DE}"/>
                  </a:ext>
                </a:extLst>
              </p:cNvPr>
              <p:cNvSpPr/>
              <p:nvPr/>
            </p:nvSpPr>
            <p:spPr>
              <a:xfrm>
                <a:off x="230737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0" name="Google Shape;514;p2">
              <a:extLst>
                <a:ext uri="{FF2B5EF4-FFF2-40B4-BE49-F238E27FC236}">
                  <a16:creationId xmlns:a16="http://schemas.microsoft.com/office/drawing/2014/main" xmlns="" id="{FB0B1E3D-2EB8-AC16-A9F6-B52D4FE617E4}"/>
                </a:ext>
              </a:extLst>
            </p:cNvPr>
            <p:cNvGrpSpPr/>
            <p:nvPr/>
          </p:nvGrpSpPr>
          <p:grpSpPr>
            <a:xfrm>
              <a:off x="2273427" y="5455729"/>
              <a:ext cx="202310" cy="99535"/>
              <a:chOff x="2273427" y="5455729"/>
              <a:chExt cx="202310" cy="99535"/>
            </a:xfrm>
          </p:grpSpPr>
          <p:sp>
            <p:nvSpPr>
              <p:cNvPr id="488" name="Google Shape;515;p2">
                <a:extLst>
                  <a:ext uri="{FF2B5EF4-FFF2-40B4-BE49-F238E27FC236}">
                    <a16:creationId xmlns:a16="http://schemas.microsoft.com/office/drawing/2014/main" xmlns="" id="{CA5B1B44-B0CA-BA52-F2ED-6FEF46716CA1}"/>
                  </a:ext>
                </a:extLst>
              </p:cNvPr>
              <p:cNvSpPr/>
              <p:nvPr/>
            </p:nvSpPr>
            <p:spPr>
              <a:xfrm>
                <a:off x="228759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516;p2">
                <a:extLst>
                  <a:ext uri="{FF2B5EF4-FFF2-40B4-BE49-F238E27FC236}">
                    <a16:creationId xmlns:a16="http://schemas.microsoft.com/office/drawing/2014/main" xmlns="" id="{7037A1AF-B466-2C8F-2648-CAFEEA65F984}"/>
                  </a:ext>
                </a:extLst>
              </p:cNvPr>
              <p:cNvSpPr/>
              <p:nvPr/>
            </p:nvSpPr>
            <p:spPr>
              <a:xfrm>
                <a:off x="2273427" y="5455729"/>
                <a:ext cx="202310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10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2" y="0"/>
                    </a:cubicBezTo>
                    <a:lnTo>
                      <a:pt x="154019" y="0"/>
                    </a:lnTo>
                    <a:cubicBezTo>
                      <a:pt x="159543" y="0"/>
                      <a:pt x="164497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581"/>
                      <a:pt x="200977" y="78771"/>
                      <a:pt x="201072" y="78867"/>
                    </a:cubicBezTo>
                    <a:cubicBezTo>
                      <a:pt x="203073" y="83248"/>
                      <a:pt x="202597" y="88772"/>
                      <a:pt x="200025" y="92869"/>
                    </a:cubicBezTo>
                    <a:cubicBezTo>
                      <a:pt x="197453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1" name="Google Shape;517;p2">
              <a:extLst>
                <a:ext uri="{FF2B5EF4-FFF2-40B4-BE49-F238E27FC236}">
                  <a16:creationId xmlns:a16="http://schemas.microsoft.com/office/drawing/2014/main" xmlns="" id="{A4C0E2EB-DADB-34F8-1372-0ADC96E58E38}"/>
                </a:ext>
              </a:extLst>
            </p:cNvPr>
            <p:cNvGrpSpPr/>
            <p:nvPr/>
          </p:nvGrpSpPr>
          <p:grpSpPr>
            <a:xfrm>
              <a:off x="1560766" y="5782817"/>
              <a:ext cx="928687" cy="481393"/>
              <a:chOff x="1560766" y="5782817"/>
              <a:chExt cx="928687" cy="481393"/>
            </a:xfrm>
          </p:grpSpPr>
          <p:sp>
            <p:nvSpPr>
              <p:cNvPr id="486" name="Google Shape;518;p2">
                <a:extLst>
                  <a:ext uri="{FF2B5EF4-FFF2-40B4-BE49-F238E27FC236}">
                    <a16:creationId xmlns:a16="http://schemas.microsoft.com/office/drawing/2014/main" xmlns="" id="{439E2016-C1CF-A018-501E-B9CEF90E2D1C}"/>
                  </a:ext>
                </a:extLst>
              </p:cNvPr>
              <p:cNvSpPr/>
              <p:nvPr/>
            </p:nvSpPr>
            <p:spPr>
              <a:xfrm>
                <a:off x="1575054" y="5797104"/>
                <a:ext cx="900112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900112" h="452818" extrusionOk="0">
                    <a:moveTo>
                      <a:pt x="900113" y="0"/>
                    </a:moveTo>
                    <a:lnTo>
                      <a:pt x="900113" y="325850"/>
                    </a:lnTo>
                    <a:cubicBezTo>
                      <a:pt x="900113" y="395668"/>
                      <a:pt x="842963" y="452818"/>
                      <a:pt x="773144" y="452818"/>
                    </a:cubicBezTo>
                    <a:lnTo>
                      <a:pt x="126968" y="452818"/>
                    </a:lnTo>
                    <a:cubicBezTo>
                      <a:pt x="108966" y="452818"/>
                      <a:pt x="91726" y="449009"/>
                      <a:pt x="76200" y="442150"/>
                    </a:cubicBezTo>
                    <a:cubicBezTo>
                      <a:pt x="31433" y="422529"/>
                      <a:pt x="0" y="377666"/>
                      <a:pt x="0" y="325850"/>
                    </a:cubicBezTo>
                    <a:lnTo>
                      <a:pt x="0" y="0"/>
                    </a:lnTo>
                    <a:lnTo>
                      <a:pt x="900113" y="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519;p2">
                <a:extLst>
                  <a:ext uri="{FF2B5EF4-FFF2-40B4-BE49-F238E27FC236}">
                    <a16:creationId xmlns:a16="http://schemas.microsoft.com/office/drawing/2014/main" xmlns="" id="{BE0F8095-EF8E-5850-7238-73BA08175C87}"/>
                  </a:ext>
                </a:extLst>
              </p:cNvPr>
              <p:cNvSpPr/>
              <p:nvPr/>
            </p:nvSpPr>
            <p:spPr>
              <a:xfrm>
                <a:off x="1560766" y="5782817"/>
                <a:ext cx="928687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928687" h="481393" extrusionOk="0">
                    <a:moveTo>
                      <a:pt x="787432" y="481393"/>
                    </a:moveTo>
                    <a:lnTo>
                      <a:pt x="141256" y="481393"/>
                    </a:lnTo>
                    <a:cubicBezTo>
                      <a:pt x="121634" y="481393"/>
                      <a:pt x="102584" y="477393"/>
                      <a:pt x="84677" y="469487"/>
                    </a:cubicBezTo>
                    <a:cubicBezTo>
                      <a:pt x="33242" y="446913"/>
                      <a:pt x="0" y="396145"/>
                      <a:pt x="0" y="3401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14400" y="0"/>
                    </a:lnTo>
                    <a:cubicBezTo>
                      <a:pt x="922306" y="0"/>
                      <a:pt x="928688" y="6382"/>
                      <a:pt x="928688" y="14288"/>
                    </a:cubicBezTo>
                    <a:lnTo>
                      <a:pt x="928688" y="340138"/>
                    </a:lnTo>
                    <a:cubicBezTo>
                      <a:pt x="928688" y="418052"/>
                      <a:pt x="865346" y="481393"/>
                      <a:pt x="787432" y="481393"/>
                    </a:cubicBezTo>
                    <a:close/>
                    <a:moveTo>
                      <a:pt x="28575" y="28575"/>
                    </a:moveTo>
                    <a:lnTo>
                      <a:pt x="28575" y="340138"/>
                    </a:lnTo>
                    <a:cubicBezTo>
                      <a:pt x="28575" y="384810"/>
                      <a:pt x="55150" y="425387"/>
                      <a:pt x="96203" y="443389"/>
                    </a:cubicBezTo>
                    <a:cubicBezTo>
                      <a:pt x="110490" y="449675"/>
                      <a:pt x="125539" y="452818"/>
                      <a:pt x="141256" y="452818"/>
                    </a:cubicBezTo>
                    <a:lnTo>
                      <a:pt x="787432" y="452818"/>
                    </a:lnTo>
                    <a:cubicBezTo>
                      <a:pt x="849535" y="452818"/>
                      <a:pt x="900113" y="402241"/>
                      <a:pt x="900113" y="340138"/>
                    </a:cubicBezTo>
                    <a:lnTo>
                      <a:pt x="900113" y="28575"/>
                    </a:lnTo>
                    <a:lnTo>
                      <a:pt x="2857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2" name="Google Shape;520;p2">
              <a:extLst>
                <a:ext uri="{FF2B5EF4-FFF2-40B4-BE49-F238E27FC236}">
                  <a16:creationId xmlns:a16="http://schemas.microsoft.com/office/drawing/2014/main" xmlns="" id="{C2980A27-C542-8F43-5DF9-B01B7A9D6FB2}"/>
                </a:ext>
              </a:extLst>
            </p:cNvPr>
            <p:cNvGrpSpPr/>
            <p:nvPr/>
          </p:nvGrpSpPr>
          <p:grpSpPr>
            <a:xfrm>
              <a:off x="1724405" y="5870161"/>
              <a:ext cx="612267" cy="284988"/>
              <a:chOff x="1724405" y="5870161"/>
              <a:chExt cx="612267" cy="284988"/>
            </a:xfrm>
          </p:grpSpPr>
          <p:sp>
            <p:nvSpPr>
              <p:cNvPr id="484" name="Google Shape;521;p2">
                <a:extLst>
                  <a:ext uri="{FF2B5EF4-FFF2-40B4-BE49-F238E27FC236}">
                    <a16:creationId xmlns:a16="http://schemas.microsoft.com/office/drawing/2014/main" xmlns="" id="{7B017A14-40E2-2F2A-BE55-464C597F4B12}"/>
                  </a:ext>
                </a:extLst>
              </p:cNvPr>
              <p:cNvSpPr/>
              <p:nvPr/>
            </p:nvSpPr>
            <p:spPr>
              <a:xfrm>
                <a:off x="1738693" y="5884449"/>
                <a:ext cx="583691" cy="256413"/>
              </a:xfrm>
              <a:custGeom>
                <a:avLst/>
                <a:gdLst/>
                <a:ahLst/>
                <a:cxnLst/>
                <a:rect l="l" t="t" r="r" b="b"/>
                <a:pathLst>
                  <a:path w="583691" h="256413" extrusionOk="0">
                    <a:moveTo>
                      <a:pt x="583692" y="128207"/>
                    </a:moveTo>
                    <a:cubicBezTo>
                      <a:pt x="583692" y="199013"/>
                      <a:pt x="453028" y="256413"/>
                      <a:pt x="291846" y="256413"/>
                    </a:cubicBezTo>
                    <a:cubicBezTo>
                      <a:pt x="130664" y="256413"/>
                      <a:pt x="0" y="199013"/>
                      <a:pt x="0" y="128207"/>
                    </a:cubicBezTo>
                    <a:cubicBezTo>
                      <a:pt x="0" y="57400"/>
                      <a:pt x="130664" y="0"/>
                      <a:pt x="291846" y="0"/>
                    </a:cubicBezTo>
                    <a:cubicBezTo>
                      <a:pt x="453028" y="0"/>
                      <a:pt x="583692" y="57400"/>
                      <a:pt x="583692" y="1282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522;p2">
                <a:extLst>
                  <a:ext uri="{FF2B5EF4-FFF2-40B4-BE49-F238E27FC236}">
                    <a16:creationId xmlns:a16="http://schemas.microsoft.com/office/drawing/2014/main" xmlns="" id="{03AD0B88-B1EE-75F0-4087-C12055D16FA0}"/>
                  </a:ext>
                </a:extLst>
              </p:cNvPr>
              <p:cNvSpPr/>
              <p:nvPr/>
            </p:nvSpPr>
            <p:spPr>
              <a:xfrm>
                <a:off x="1724405" y="5870161"/>
                <a:ext cx="612267" cy="284988"/>
              </a:xfrm>
              <a:custGeom>
                <a:avLst/>
                <a:gdLst/>
                <a:ahLst/>
                <a:cxnLst/>
                <a:rect l="l" t="t" r="r" b="b"/>
                <a:pathLst>
                  <a:path w="612267" h="284988" extrusionOk="0">
                    <a:moveTo>
                      <a:pt x="306134" y="284988"/>
                    </a:moveTo>
                    <a:cubicBezTo>
                      <a:pt x="134493" y="284988"/>
                      <a:pt x="0" y="222409"/>
                      <a:pt x="0" y="142494"/>
                    </a:cubicBezTo>
                    <a:cubicBezTo>
                      <a:pt x="0" y="62579"/>
                      <a:pt x="134493" y="0"/>
                      <a:pt x="306134" y="0"/>
                    </a:cubicBezTo>
                    <a:cubicBezTo>
                      <a:pt x="477774" y="0"/>
                      <a:pt x="612267" y="62579"/>
                      <a:pt x="612267" y="142494"/>
                    </a:cubicBezTo>
                    <a:cubicBezTo>
                      <a:pt x="612267" y="222409"/>
                      <a:pt x="477774" y="284988"/>
                      <a:pt x="306134" y="284988"/>
                    </a:cubicBezTo>
                    <a:close/>
                    <a:moveTo>
                      <a:pt x="306134" y="28575"/>
                    </a:moveTo>
                    <a:cubicBezTo>
                      <a:pt x="140113" y="28575"/>
                      <a:pt x="28575" y="87439"/>
                      <a:pt x="28575" y="142494"/>
                    </a:cubicBezTo>
                    <a:cubicBezTo>
                      <a:pt x="28575" y="197549"/>
                      <a:pt x="140113" y="256413"/>
                      <a:pt x="306134" y="256413"/>
                    </a:cubicBezTo>
                    <a:cubicBezTo>
                      <a:pt x="472154" y="256413"/>
                      <a:pt x="583692" y="197549"/>
                      <a:pt x="583692" y="142494"/>
                    </a:cubicBezTo>
                    <a:cubicBezTo>
                      <a:pt x="583692" y="87439"/>
                      <a:pt x="472154" y="28575"/>
                      <a:pt x="30613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3" name="Google Shape;523;p2">
              <a:extLst>
                <a:ext uri="{FF2B5EF4-FFF2-40B4-BE49-F238E27FC236}">
                  <a16:creationId xmlns:a16="http://schemas.microsoft.com/office/drawing/2014/main" xmlns="" id="{2789FF2D-7DD2-5662-9F10-524BFE4FD1B9}"/>
                </a:ext>
              </a:extLst>
            </p:cNvPr>
            <p:cNvSpPr/>
            <p:nvPr/>
          </p:nvSpPr>
          <p:spPr>
            <a:xfrm>
              <a:off x="1575054" y="5431059"/>
              <a:ext cx="76200" cy="808196"/>
            </a:xfrm>
            <a:custGeom>
              <a:avLst/>
              <a:gdLst/>
              <a:ahLst/>
              <a:cxnLst/>
              <a:rect l="l" t="t" r="r" b="b"/>
              <a:pathLst>
                <a:path w="76200" h="808196" extrusionOk="0">
                  <a:moveTo>
                    <a:pt x="76200" y="0"/>
                  </a:moveTo>
                  <a:lnTo>
                    <a:pt x="76200" y="808196"/>
                  </a:lnTo>
                  <a:cubicBezTo>
                    <a:pt x="31433" y="788575"/>
                    <a:pt x="0" y="743712"/>
                    <a:pt x="0" y="691896"/>
                  </a:cubicBezTo>
                  <a:lnTo>
                    <a:pt x="0" y="366046"/>
                  </a:lnTo>
                  <a:lnTo>
                    <a:pt x="20098" y="366046"/>
                  </a:lnTo>
                  <a:lnTo>
                    <a:pt x="20098" y="104204"/>
                  </a:lnTo>
                  <a:lnTo>
                    <a:pt x="22574" y="104204"/>
                  </a:lnTo>
                  <a:lnTo>
                    <a:pt x="54197" y="38767"/>
                  </a:lnTo>
                  <a:lnTo>
                    <a:pt x="66675" y="12859"/>
                  </a:lnTo>
                  <a:cubicBezTo>
                    <a:pt x="69151" y="7811"/>
                    <a:pt x="72390" y="3524"/>
                    <a:pt x="76200" y="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8" name="Google Shape;524;p2">
            <a:extLst>
              <a:ext uri="{FF2B5EF4-FFF2-40B4-BE49-F238E27FC236}">
                <a16:creationId xmlns:a16="http://schemas.microsoft.com/office/drawing/2014/main" xmlns="" id="{FB97049F-29AA-8A0A-DF89-FE9B0CBCAAB9}"/>
              </a:ext>
            </a:extLst>
          </p:cNvPr>
          <p:cNvGrpSpPr/>
          <p:nvPr/>
        </p:nvGrpSpPr>
        <p:grpSpPr>
          <a:xfrm>
            <a:off x="3427318" y="535007"/>
            <a:ext cx="1024218" cy="947393"/>
            <a:chOff x="1560766" y="5405182"/>
            <a:chExt cx="928687" cy="859028"/>
          </a:xfrm>
        </p:grpSpPr>
        <p:grpSp>
          <p:nvGrpSpPr>
            <p:cNvPr id="519" name="Google Shape;525;p2">
              <a:extLst>
                <a:ext uri="{FF2B5EF4-FFF2-40B4-BE49-F238E27FC236}">
                  <a16:creationId xmlns:a16="http://schemas.microsoft.com/office/drawing/2014/main" xmlns="" id="{BF16EB8E-2C9B-3D68-764D-8D715E788671}"/>
                </a:ext>
              </a:extLst>
            </p:cNvPr>
            <p:cNvGrpSpPr/>
            <p:nvPr/>
          </p:nvGrpSpPr>
          <p:grpSpPr>
            <a:xfrm>
              <a:off x="1580864" y="5520975"/>
              <a:ext cx="202501" cy="481393"/>
              <a:chOff x="1580864" y="5520975"/>
              <a:chExt cx="202501" cy="481393"/>
            </a:xfrm>
          </p:grpSpPr>
          <p:sp>
            <p:nvSpPr>
              <p:cNvPr id="569" name="Google Shape;526;p2">
                <a:extLst>
                  <a:ext uri="{FF2B5EF4-FFF2-40B4-BE49-F238E27FC236}">
                    <a16:creationId xmlns:a16="http://schemas.microsoft.com/office/drawing/2014/main" xmlns="" id="{1DC0469B-4F34-C602-80EE-08F6E10EBA12}"/>
                  </a:ext>
                </a:extLst>
              </p:cNvPr>
              <p:cNvSpPr/>
              <p:nvPr/>
            </p:nvSpPr>
            <p:spPr>
              <a:xfrm>
                <a:off x="1595151" y="5535262"/>
                <a:ext cx="173926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818" extrusionOk="0">
                    <a:moveTo>
                      <a:pt x="0" y="0"/>
                    </a:moveTo>
                    <a:lnTo>
                      <a:pt x="173926" y="0"/>
                    </a:lnTo>
                    <a:lnTo>
                      <a:pt x="173926" y="452818"/>
                    </a:lnTo>
                    <a:lnTo>
                      <a:pt x="0" y="4528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27;p2">
                <a:extLst>
                  <a:ext uri="{FF2B5EF4-FFF2-40B4-BE49-F238E27FC236}">
                    <a16:creationId xmlns:a16="http://schemas.microsoft.com/office/drawing/2014/main" xmlns="" id="{2D2C8503-B7CA-2DB6-A053-3AAB1E724758}"/>
                  </a:ext>
                </a:extLst>
              </p:cNvPr>
              <p:cNvSpPr/>
              <p:nvPr/>
            </p:nvSpPr>
            <p:spPr>
              <a:xfrm>
                <a:off x="1580864" y="5520975"/>
                <a:ext cx="202501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01" h="481393" extrusionOk="0">
                    <a:moveTo>
                      <a:pt x="188214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214" y="0"/>
                    </a:lnTo>
                    <a:cubicBezTo>
                      <a:pt x="196120" y="0"/>
                      <a:pt x="202501" y="6382"/>
                      <a:pt x="202501" y="14288"/>
                    </a:cubicBezTo>
                    <a:lnTo>
                      <a:pt x="202501" y="467106"/>
                    </a:lnTo>
                    <a:cubicBezTo>
                      <a:pt x="202501" y="475012"/>
                      <a:pt x="196120" y="481393"/>
                      <a:pt x="188214" y="481393"/>
                    </a:cubicBezTo>
                    <a:close/>
                    <a:moveTo>
                      <a:pt x="28575" y="452818"/>
                    </a:moveTo>
                    <a:lnTo>
                      <a:pt x="173926" y="452818"/>
                    </a:lnTo>
                    <a:lnTo>
                      <a:pt x="173926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0" name="Google Shape;528;p2">
              <a:extLst>
                <a:ext uri="{FF2B5EF4-FFF2-40B4-BE49-F238E27FC236}">
                  <a16:creationId xmlns:a16="http://schemas.microsoft.com/office/drawing/2014/main" xmlns="" id="{B1C07F4F-65C0-87A1-6FB2-0072E729A639}"/>
                </a:ext>
              </a:extLst>
            </p:cNvPr>
            <p:cNvGrpSpPr/>
            <p:nvPr/>
          </p:nvGrpSpPr>
          <p:grpSpPr>
            <a:xfrm>
              <a:off x="1615001" y="5405182"/>
              <a:ext cx="134227" cy="78931"/>
              <a:chOff x="1615001" y="5405182"/>
              <a:chExt cx="134227" cy="78931"/>
            </a:xfrm>
          </p:grpSpPr>
          <p:sp>
            <p:nvSpPr>
              <p:cNvPr id="567" name="Google Shape;529;p2">
                <a:extLst>
                  <a:ext uri="{FF2B5EF4-FFF2-40B4-BE49-F238E27FC236}">
                    <a16:creationId xmlns:a16="http://schemas.microsoft.com/office/drawing/2014/main" xmlns="" id="{DA287CFC-5639-FB92-686F-1A5C48D3353A}"/>
                  </a:ext>
                </a:extLst>
              </p:cNvPr>
              <p:cNvSpPr/>
              <p:nvPr/>
            </p:nvSpPr>
            <p:spPr>
              <a:xfrm>
                <a:off x="1629251" y="5419465"/>
                <a:ext cx="105727" cy="50360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360" extrusionOk="0">
                    <a:moveTo>
                      <a:pt x="105727" y="50361"/>
                    </a:moveTo>
                    <a:lnTo>
                      <a:pt x="0" y="50361"/>
                    </a:lnTo>
                    <a:lnTo>
                      <a:pt x="12478" y="24453"/>
                    </a:lnTo>
                    <a:cubicBezTo>
                      <a:pt x="14954" y="19405"/>
                      <a:pt x="18193" y="15118"/>
                      <a:pt x="22003" y="11594"/>
                    </a:cubicBezTo>
                    <a:cubicBezTo>
                      <a:pt x="42767" y="-7360"/>
                      <a:pt x="79915" y="-3074"/>
                      <a:pt x="93250" y="24453"/>
                    </a:cubicBezTo>
                    <a:lnTo>
                      <a:pt x="105727" y="503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30;p2">
                <a:extLst>
                  <a:ext uri="{FF2B5EF4-FFF2-40B4-BE49-F238E27FC236}">
                    <a16:creationId xmlns:a16="http://schemas.microsoft.com/office/drawing/2014/main" xmlns="" id="{D0E590F6-E356-0B13-66DD-4030BBD5C2C2}"/>
                  </a:ext>
                </a:extLst>
              </p:cNvPr>
              <p:cNvSpPr/>
              <p:nvPr/>
            </p:nvSpPr>
            <p:spPr>
              <a:xfrm>
                <a:off x="1615001" y="5405182"/>
                <a:ext cx="134227" cy="78931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931" extrusionOk="0">
                    <a:moveTo>
                      <a:pt x="119977" y="78931"/>
                    </a:moveTo>
                    <a:lnTo>
                      <a:pt x="14250" y="78931"/>
                    </a:lnTo>
                    <a:cubicBezTo>
                      <a:pt x="9297" y="78931"/>
                      <a:pt x="4725" y="76359"/>
                      <a:pt x="2153" y="72263"/>
                    </a:cubicBezTo>
                    <a:cubicBezTo>
                      <a:pt x="-419" y="68168"/>
                      <a:pt x="-704" y="62929"/>
                      <a:pt x="1391" y="58452"/>
                    </a:cubicBezTo>
                    <a:lnTo>
                      <a:pt x="13869" y="32544"/>
                    </a:lnTo>
                    <a:cubicBezTo>
                      <a:pt x="17108" y="25972"/>
                      <a:pt x="21394" y="20257"/>
                      <a:pt x="26537" y="15400"/>
                    </a:cubicBezTo>
                    <a:cubicBezTo>
                      <a:pt x="40348" y="2826"/>
                      <a:pt x="59875" y="-2508"/>
                      <a:pt x="78925" y="1112"/>
                    </a:cubicBezTo>
                    <a:cubicBezTo>
                      <a:pt x="97308" y="4636"/>
                      <a:pt x="112453" y="16066"/>
                      <a:pt x="120359" y="32449"/>
                    </a:cubicBezTo>
                    <a:lnTo>
                      <a:pt x="132836" y="58357"/>
                    </a:lnTo>
                    <a:cubicBezTo>
                      <a:pt x="134932" y="62738"/>
                      <a:pt x="134646" y="67977"/>
                      <a:pt x="132074" y="72168"/>
                    </a:cubicBezTo>
                    <a:cubicBezTo>
                      <a:pt x="129407" y="76455"/>
                      <a:pt x="124835" y="78931"/>
                      <a:pt x="119977" y="78931"/>
                    </a:cubicBezTo>
                    <a:close/>
                    <a:moveTo>
                      <a:pt x="36919" y="50356"/>
                    </a:moveTo>
                    <a:lnTo>
                      <a:pt x="97213" y="50356"/>
                    </a:lnTo>
                    <a:lnTo>
                      <a:pt x="94641" y="44927"/>
                    </a:lnTo>
                    <a:cubicBezTo>
                      <a:pt x="89212" y="33687"/>
                      <a:pt x="79115" y="30258"/>
                      <a:pt x="73496" y="29210"/>
                    </a:cubicBezTo>
                    <a:cubicBezTo>
                      <a:pt x="63494" y="27210"/>
                      <a:pt x="52826" y="30068"/>
                      <a:pt x="45873" y="36449"/>
                    </a:cubicBezTo>
                    <a:cubicBezTo>
                      <a:pt x="43301" y="38831"/>
                      <a:pt x="41206" y="41688"/>
                      <a:pt x="39491" y="45022"/>
                    </a:cubicBezTo>
                    <a:lnTo>
                      <a:pt x="36919" y="5035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1" name="Google Shape;531;p2">
              <a:extLst>
                <a:ext uri="{FF2B5EF4-FFF2-40B4-BE49-F238E27FC236}">
                  <a16:creationId xmlns:a16="http://schemas.microsoft.com/office/drawing/2014/main" xmlns="" id="{F35E1D21-E242-A7D3-547C-59FDB6577C60}"/>
                </a:ext>
              </a:extLst>
            </p:cNvPr>
            <p:cNvGrpSpPr/>
            <p:nvPr/>
          </p:nvGrpSpPr>
          <p:grpSpPr>
            <a:xfrm>
              <a:off x="1580941" y="5455538"/>
              <a:ext cx="202347" cy="99441"/>
              <a:chOff x="1580941" y="5455538"/>
              <a:chExt cx="202347" cy="99441"/>
            </a:xfrm>
          </p:grpSpPr>
          <p:sp>
            <p:nvSpPr>
              <p:cNvPr id="565" name="Google Shape;532;p2">
                <a:extLst>
                  <a:ext uri="{FF2B5EF4-FFF2-40B4-BE49-F238E27FC236}">
                    <a16:creationId xmlns:a16="http://schemas.microsoft.com/office/drawing/2014/main" xmlns="" id="{E29336D7-0806-07A4-8547-25788C71F5C8}"/>
                  </a:ext>
                </a:extLst>
              </p:cNvPr>
              <p:cNvSpPr/>
              <p:nvPr/>
            </p:nvSpPr>
            <p:spPr>
              <a:xfrm>
                <a:off x="1595222" y="5469826"/>
                <a:ext cx="173785" cy="70866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866" extrusionOk="0">
                    <a:moveTo>
                      <a:pt x="173761" y="70390"/>
                    </a:moveTo>
                    <a:cubicBezTo>
                      <a:pt x="173856" y="70675"/>
                      <a:pt x="173666" y="70866"/>
                      <a:pt x="173380" y="70866"/>
                    </a:cubicBezTo>
                    <a:lnTo>
                      <a:pt x="406" y="70866"/>
                    </a:lnTo>
                    <a:cubicBezTo>
                      <a:pt x="120" y="70866"/>
                      <a:pt x="-70" y="70675"/>
                      <a:pt x="25" y="70390"/>
                    </a:cubicBezTo>
                    <a:lnTo>
                      <a:pt x="2406" y="65437"/>
                    </a:lnTo>
                    <a:lnTo>
                      <a:pt x="34029" y="0"/>
                    </a:lnTo>
                    <a:lnTo>
                      <a:pt x="139756" y="0"/>
                    </a:lnTo>
                    <a:lnTo>
                      <a:pt x="171380" y="65437"/>
                    </a:lnTo>
                    <a:lnTo>
                      <a:pt x="173761" y="703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33;p2">
                <a:extLst>
                  <a:ext uri="{FF2B5EF4-FFF2-40B4-BE49-F238E27FC236}">
                    <a16:creationId xmlns:a16="http://schemas.microsoft.com/office/drawing/2014/main" xmlns="" id="{A9E5B8ED-FB62-A23A-E5B0-7984BD677D87}"/>
                  </a:ext>
                </a:extLst>
              </p:cNvPr>
              <p:cNvSpPr/>
              <p:nvPr/>
            </p:nvSpPr>
            <p:spPr>
              <a:xfrm>
                <a:off x="1580941" y="5455538"/>
                <a:ext cx="202347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202347" h="99441" extrusionOk="0">
                    <a:moveTo>
                      <a:pt x="187661" y="99441"/>
                    </a:moveTo>
                    <a:lnTo>
                      <a:pt x="14687" y="99441"/>
                    </a:lnTo>
                    <a:cubicBezTo>
                      <a:pt x="10115" y="99441"/>
                      <a:pt x="5448" y="97060"/>
                      <a:pt x="2781" y="93440"/>
                    </a:cubicBezTo>
                    <a:cubicBezTo>
                      <a:pt x="114" y="89821"/>
                      <a:pt x="-744" y="84677"/>
                      <a:pt x="685" y="80296"/>
                    </a:cubicBezTo>
                    <a:cubicBezTo>
                      <a:pt x="876" y="79724"/>
                      <a:pt x="1161" y="79057"/>
                      <a:pt x="1447" y="78486"/>
                    </a:cubicBezTo>
                    <a:lnTo>
                      <a:pt x="35451" y="8096"/>
                    </a:lnTo>
                    <a:cubicBezTo>
                      <a:pt x="37832" y="3143"/>
                      <a:pt x="42881" y="0"/>
                      <a:pt x="48310" y="0"/>
                    </a:cubicBezTo>
                    <a:lnTo>
                      <a:pt x="154037" y="0"/>
                    </a:lnTo>
                    <a:cubicBezTo>
                      <a:pt x="159562" y="0"/>
                      <a:pt x="164515" y="3143"/>
                      <a:pt x="166896" y="8096"/>
                    </a:cubicBezTo>
                    <a:lnTo>
                      <a:pt x="200901" y="78486"/>
                    </a:lnTo>
                    <a:cubicBezTo>
                      <a:pt x="201186" y="79057"/>
                      <a:pt x="201377" y="79629"/>
                      <a:pt x="201662" y="80296"/>
                    </a:cubicBezTo>
                    <a:cubicBezTo>
                      <a:pt x="203091" y="84677"/>
                      <a:pt x="202234" y="89725"/>
                      <a:pt x="199567" y="93440"/>
                    </a:cubicBezTo>
                    <a:cubicBezTo>
                      <a:pt x="196900" y="97155"/>
                      <a:pt x="192233" y="99441"/>
                      <a:pt x="187661" y="99441"/>
                    </a:cubicBezTo>
                    <a:close/>
                    <a:moveTo>
                      <a:pt x="36785" y="70866"/>
                    </a:moveTo>
                    <a:lnTo>
                      <a:pt x="165468" y="70866"/>
                    </a:lnTo>
                    <a:lnTo>
                      <a:pt x="144989" y="28575"/>
                    </a:lnTo>
                    <a:lnTo>
                      <a:pt x="57168" y="28575"/>
                    </a:lnTo>
                    <a:lnTo>
                      <a:pt x="36785" y="708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2" name="Google Shape;534;p2">
              <a:extLst>
                <a:ext uri="{FF2B5EF4-FFF2-40B4-BE49-F238E27FC236}">
                  <a16:creationId xmlns:a16="http://schemas.microsoft.com/office/drawing/2014/main" xmlns="" id="{61806AD0-B829-371F-D59F-4F62FCCE0023}"/>
                </a:ext>
              </a:extLst>
            </p:cNvPr>
            <p:cNvGrpSpPr/>
            <p:nvPr/>
          </p:nvGrpSpPr>
          <p:grpSpPr>
            <a:xfrm>
              <a:off x="1757076" y="5521165"/>
              <a:ext cx="202596" cy="481393"/>
              <a:chOff x="1757076" y="5521165"/>
              <a:chExt cx="202596" cy="481393"/>
            </a:xfrm>
          </p:grpSpPr>
          <p:sp>
            <p:nvSpPr>
              <p:cNvPr id="563" name="Google Shape;535;p2">
                <a:extLst>
                  <a:ext uri="{FF2B5EF4-FFF2-40B4-BE49-F238E27FC236}">
                    <a16:creationId xmlns:a16="http://schemas.microsoft.com/office/drawing/2014/main" xmlns="" id="{CF1385D1-7C26-3F60-C253-41085BFD561A}"/>
                  </a:ext>
                </a:extLst>
              </p:cNvPr>
              <p:cNvSpPr/>
              <p:nvPr/>
            </p:nvSpPr>
            <p:spPr>
              <a:xfrm>
                <a:off x="177136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36;p2">
                <a:extLst>
                  <a:ext uri="{FF2B5EF4-FFF2-40B4-BE49-F238E27FC236}">
                    <a16:creationId xmlns:a16="http://schemas.microsoft.com/office/drawing/2014/main" xmlns="" id="{305294DC-39B8-A937-0320-6D4AEC9EE60A}"/>
                  </a:ext>
                </a:extLst>
              </p:cNvPr>
              <p:cNvSpPr/>
              <p:nvPr/>
            </p:nvSpPr>
            <p:spPr>
              <a:xfrm>
                <a:off x="175707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37;p2">
              <a:extLst>
                <a:ext uri="{FF2B5EF4-FFF2-40B4-BE49-F238E27FC236}">
                  <a16:creationId xmlns:a16="http://schemas.microsoft.com/office/drawing/2014/main" xmlns="" id="{4CB5FA45-CDC6-E2F0-6A6D-FAAAE44332CB}"/>
                </a:ext>
              </a:extLst>
            </p:cNvPr>
            <p:cNvGrpSpPr/>
            <p:nvPr/>
          </p:nvGrpSpPr>
          <p:grpSpPr>
            <a:xfrm>
              <a:off x="1791213" y="5405437"/>
              <a:ext cx="134227" cy="78867"/>
              <a:chOff x="1791213" y="5405437"/>
              <a:chExt cx="134227" cy="78867"/>
            </a:xfrm>
          </p:grpSpPr>
          <p:sp>
            <p:nvSpPr>
              <p:cNvPr id="561" name="Google Shape;538;p2">
                <a:extLst>
                  <a:ext uri="{FF2B5EF4-FFF2-40B4-BE49-F238E27FC236}">
                    <a16:creationId xmlns:a16="http://schemas.microsoft.com/office/drawing/2014/main" xmlns="" id="{B8E9E3AB-9BD8-C897-5B8B-005ACCD1F07C}"/>
                  </a:ext>
                </a:extLst>
              </p:cNvPr>
              <p:cNvSpPr/>
              <p:nvPr/>
            </p:nvSpPr>
            <p:spPr>
              <a:xfrm>
                <a:off x="180546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39;p2">
                <a:extLst>
                  <a:ext uri="{FF2B5EF4-FFF2-40B4-BE49-F238E27FC236}">
                    <a16:creationId xmlns:a16="http://schemas.microsoft.com/office/drawing/2014/main" xmlns="" id="{2D722E8A-FB72-648D-4DA6-2D00383C2624}"/>
                  </a:ext>
                </a:extLst>
              </p:cNvPr>
              <p:cNvSpPr/>
              <p:nvPr/>
            </p:nvSpPr>
            <p:spPr>
              <a:xfrm>
                <a:off x="179121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7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4" name="Google Shape;540;p2">
              <a:extLst>
                <a:ext uri="{FF2B5EF4-FFF2-40B4-BE49-F238E27FC236}">
                  <a16:creationId xmlns:a16="http://schemas.microsoft.com/office/drawing/2014/main" xmlns="" id="{4656B965-3091-E1A6-FC90-36D04B53EFF5}"/>
                </a:ext>
              </a:extLst>
            </p:cNvPr>
            <p:cNvGrpSpPr/>
            <p:nvPr/>
          </p:nvGrpSpPr>
          <p:grpSpPr>
            <a:xfrm>
              <a:off x="1757267" y="5455729"/>
              <a:ext cx="202343" cy="99535"/>
              <a:chOff x="1757267" y="5455729"/>
              <a:chExt cx="202343" cy="99535"/>
            </a:xfrm>
          </p:grpSpPr>
          <p:sp>
            <p:nvSpPr>
              <p:cNvPr id="559" name="Google Shape;541;p2">
                <a:extLst>
                  <a:ext uri="{FF2B5EF4-FFF2-40B4-BE49-F238E27FC236}">
                    <a16:creationId xmlns:a16="http://schemas.microsoft.com/office/drawing/2014/main" xmlns="" id="{5E990DE2-868F-E673-555F-A9CA7B0CC24B}"/>
                  </a:ext>
                </a:extLst>
              </p:cNvPr>
              <p:cNvSpPr/>
              <p:nvPr/>
            </p:nvSpPr>
            <p:spPr>
              <a:xfrm>
                <a:off x="177143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6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42;p2">
                <a:extLst>
                  <a:ext uri="{FF2B5EF4-FFF2-40B4-BE49-F238E27FC236}">
                    <a16:creationId xmlns:a16="http://schemas.microsoft.com/office/drawing/2014/main" xmlns="" id="{6D38FFC7-53DA-FF67-FA17-7E71E5A00326}"/>
                  </a:ext>
                </a:extLst>
              </p:cNvPr>
              <p:cNvSpPr/>
              <p:nvPr/>
            </p:nvSpPr>
            <p:spPr>
              <a:xfrm>
                <a:off x="1757267" y="5455729"/>
                <a:ext cx="202343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43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1" y="0"/>
                    </a:cubicBezTo>
                    <a:lnTo>
                      <a:pt x="154019" y="0"/>
                    </a:lnTo>
                    <a:cubicBezTo>
                      <a:pt x="159544" y="0"/>
                      <a:pt x="164496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771"/>
                      <a:pt x="201073" y="78962"/>
                      <a:pt x="201263" y="79247"/>
                    </a:cubicBezTo>
                    <a:cubicBezTo>
                      <a:pt x="203073" y="83629"/>
                      <a:pt x="202596" y="89059"/>
                      <a:pt x="199929" y="93059"/>
                    </a:cubicBezTo>
                    <a:cubicBezTo>
                      <a:pt x="197167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5" name="Google Shape;543;p2">
              <a:extLst>
                <a:ext uri="{FF2B5EF4-FFF2-40B4-BE49-F238E27FC236}">
                  <a16:creationId xmlns:a16="http://schemas.microsoft.com/office/drawing/2014/main" xmlns="" id="{B3EE5750-4A04-B77E-0781-BDAE22EA243D}"/>
                </a:ext>
              </a:extLst>
            </p:cNvPr>
            <p:cNvGrpSpPr/>
            <p:nvPr/>
          </p:nvGrpSpPr>
          <p:grpSpPr>
            <a:xfrm>
              <a:off x="1931003" y="5526594"/>
              <a:ext cx="202596" cy="481393"/>
              <a:chOff x="1931003" y="5526594"/>
              <a:chExt cx="202596" cy="481393"/>
            </a:xfrm>
          </p:grpSpPr>
          <p:sp>
            <p:nvSpPr>
              <p:cNvPr id="557" name="Google Shape;544;p2">
                <a:extLst>
                  <a:ext uri="{FF2B5EF4-FFF2-40B4-BE49-F238E27FC236}">
                    <a16:creationId xmlns:a16="http://schemas.microsoft.com/office/drawing/2014/main" xmlns="" id="{BC7B8D37-282A-8016-1BE1-6D39E0E59CF9}"/>
                  </a:ext>
                </a:extLst>
              </p:cNvPr>
              <p:cNvSpPr/>
              <p:nvPr/>
            </p:nvSpPr>
            <p:spPr>
              <a:xfrm>
                <a:off x="1945386" y="5540977"/>
                <a:ext cx="173926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723" extrusionOk="0">
                    <a:moveTo>
                      <a:pt x="173926" y="162973"/>
                    </a:moveTo>
                    <a:lnTo>
                      <a:pt x="173926" y="452724"/>
                    </a:lnTo>
                    <a:lnTo>
                      <a:pt x="0" y="452724"/>
                    </a:lnTo>
                    <a:lnTo>
                      <a:pt x="0" y="0"/>
                    </a:lnTo>
                    <a:lnTo>
                      <a:pt x="173926" y="0"/>
                    </a:lnTo>
                    <a:lnTo>
                      <a:pt x="173926" y="11134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45;p2">
                <a:extLst>
                  <a:ext uri="{FF2B5EF4-FFF2-40B4-BE49-F238E27FC236}">
                    <a16:creationId xmlns:a16="http://schemas.microsoft.com/office/drawing/2014/main" xmlns="" id="{12765260-349A-4589-9100-3936CB5E784D}"/>
                  </a:ext>
                </a:extLst>
              </p:cNvPr>
              <p:cNvSpPr/>
              <p:nvPr/>
            </p:nvSpPr>
            <p:spPr>
              <a:xfrm>
                <a:off x="1931003" y="5526594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4"/>
                    </a:moveTo>
                    <a:lnTo>
                      <a:pt x="14288" y="481394"/>
                    </a:lnTo>
                    <a:cubicBezTo>
                      <a:pt x="6382" y="481394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125635"/>
                    </a:lnTo>
                    <a:cubicBezTo>
                      <a:pt x="202597" y="133541"/>
                      <a:pt x="196215" y="139922"/>
                      <a:pt x="188309" y="139922"/>
                    </a:cubicBezTo>
                    <a:cubicBezTo>
                      <a:pt x="180404" y="139922"/>
                      <a:pt x="174022" y="133541"/>
                      <a:pt x="174022" y="125635"/>
                    </a:cubicBez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9"/>
                    </a:lnTo>
                    <a:lnTo>
                      <a:pt x="174022" y="452819"/>
                    </a:lnTo>
                    <a:lnTo>
                      <a:pt x="174022" y="177261"/>
                    </a:lnTo>
                    <a:cubicBezTo>
                      <a:pt x="174022" y="169355"/>
                      <a:pt x="180404" y="162973"/>
                      <a:pt x="188309" y="162973"/>
                    </a:cubicBezTo>
                    <a:cubicBezTo>
                      <a:pt x="196215" y="162973"/>
                      <a:pt x="202597" y="169355"/>
                      <a:pt x="202597" y="177261"/>
                    </a:cubicBezTo>
                    <a:lnTo>
                      <a:pt x="202597" y="467106"/>
                    </a:lnTo>
                    <a:cubicBezTo>
                      <a:pt x="202597" y="475012"/>
                      <a:pt x="196215" y="481394"/>
                      <a:pt x="188309" y="481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46;p2">
              <a:extLst>
                <a:ext uri="{FF2B5EF4-FFF2-40B4-BE49-F238E27FC236}">
                  <a16:creationId xmlns:a16="http://schemas.microsoft.com/office/drawing/2014/main" xmlns="" id="{BB36A071-0121-FCDF-A140-E4249FE343EF}"/>
                </a:ext>
              </a:extLst>
            </p:cNvPr>
            <p:cNvGrpSpPr/>
            <p:nvPr/>
          </p:nvGrpSpPr>
          <p:grpSpPr>
            <a:xfrm>
              <a:off x="1965235" y="5405437"/>
              <a:ext cx="134227" cy="78867"/>
              <a:chOff x="1965235" y="5405437"/>
              <a:chExt cx="134227" cy="78867"/>
            </a:xfrm>
          </p:grpSpPr>
          <p:sp>
            <p:nvSpPr>
              <p:cNvPr id="555" name="Google Shape;547;p2">
                <a:extLst>
                  <a:ext uri="{FF2B5EF4-FFF2-40B4-BE49-F238E27FC236}">
                    <a16:creationId xmlns:a16="http://schemas.microsoft.com/office/drawing/2014/main" xmlns="" id="{4571F499-D511-9EF4-4901-6F3FAFF616D6}"/>
                  </a:ext>
                </a:extLst>
              </p:cNvPr>
              <p:cNvSpPr/>
              <p:nvPr/>
            </p:nvSpPr>
            <p:spPr>
              <a:xfrm>
                <a:off x="1979485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48;p2">
                <a:extLst>
                  <a:ext uri="{FF2B5EF4-FFF2-40B4-BE49-F238E27FC236}">
                    <a16:creationId xmlns:a16="http://schemas.microsoft.com/office/drawing/2014/main" xmlns="" id="{0BA46BDA-2ED3-F5D8-FE3D-411151938E1C}"/>
                  </a:ext>
                </a:extLst>
              </p:cNvPr>
              <p:cNvSpPr/>
              <p:nvPr/>
            </p:nvSpPr>
            <p:spPr>
              <a:xfrm>
                <a:off x="1965235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67114" y="0"/>
                      <a:pt x="67114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835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lnTo>
                      <a:pt x="67114" y="28575"/>
                    </a:ln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7" name="Google Shape;549;p2">
              <a:extLst>
                <a:ext uri="{FF2B5EF4-FFF2-40B4-BE49-F238E27FC236}">
                  <a16:creationId xmlns:a16="http://schemas.microsoft.com/office/drawing/2014/main" xmlns="" id="{06EE69BF-55A1-2819-5A57-98319E0E9FF2}"/>
                </a:ext>
              </a:extLst>
            </p:cNvPr>
            <p:cNvGrpSpPr/>
            <p:nvPr/>
          </p:nvGrpSpPr>
          <p:grpSpPr>
            <a:xfrm>
              <a:off x="1931256" y="5455729"/>
              <a:ext cx="202281" cy="99535"/>
              <a:chOff x="1931256" y="5455729"/>
              <a:chExt cx="202281" cy="99535"/>
            </a:xfrm>
          </p:grpSpPr>
          <p:sp>
            <p:nvSpPr>
              <p:cNvPr id="553" name="Google Shape;550;p2">
                <a:extLst>
                  <a:ext uri="{FF2B5EF4-FFF2-40B4-BE49-F238E27FC236}">
                    <a16:creationId xmlns:a16="http://schemas.microsoft.com/office/drawing/2014/main" xmlns="" id="{0FA4C246-C7BE-84F1-85F4-336AA0701D55}"/>
                  </a:ext>
                </a:extLst>
              </p:cNvPr>
              <p:cNvSpPr/>
              <p:nvPr/>
            </p:nvSpPr>
            <p:spPr>
              <a:xfrm>
                <a:off x="1945456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1;p2">
                <a:extLst>
                  <a:ext uri="{FF2B5EF4-FFF2-40B4-BE49-F238E27FC236}">
                    <a16:creationId xmlns:a16="http://schemas.microsoft.com/office/drawing/2014/main" xmlns="" id="{FCEF67F3-D13F-4611-3D38-F571F143B848}"/>
                  </a:ext>
                </a:extLst>
              </p:cNvPr>
              <p:cNvSpPr/>
              <p:nvPr/>
            </p:nvSpPr>
            <p:spPr>
              <a:xfrm>
                <a:off x="1931256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6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52;p2">
              <a:extLst>
                <a:ext uri="{FF2B5EF4-FFF2-40B4-BE49-F238E27FC236}">
                  <a16:creationId xmlns:a16="http://schemas.microsoft.com/office/drawing/2014/main" xmlns="" id="{A6B2E65B-A363-1AC4-BE6E-126124BAD726}"/>
                </a:ext>
              </a:extLst>
            </p:cNvPr>
            <p:cNvGrpSpPr/>
            <p:nvPr/>
          </p:nvGrpSpPr>
          <p:grpSpPr>
            <a:xfrm>
              <a:off x="2099210" y="5526690"/>
              <a:ext cx="202601" cy="481298"/>
              <a:chOff x="2099210" y="5526690"/>
              <a:chExt cx="202601" cy="481298"/>
            </a:xfrm>
          </p:grpSpPr>
          <p:sp>
            <p:nvSpPr>
              <p:cNvPr id="551" name="Google Shape;553;p2">
                <a:extLst>
                  <a:ext uri="{FF2B5EF4-FFF2-40B4-BE49-F238E27FC236}">
                    <a16:creationId xmlns:a16="http://schemas.microsoft.com/office/drawing/2014/main" xmlns="" id="{D8091E2F-209F-90B9-E21F-81B103696F50}"/>
                  </a:ext>
                </a:extLst>
              </p:cNvPr>
              <p:cNvSpPr/>
              <p:nvPr/>
            </p:nvSpPr>
            <p:spPr>
              <a:xfrm>
                <a:off x="2113502" y="5540977"/>
                <a:ext cx="174021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723" extrusionOk="0">
                    <a:moveTo>
                      <a:pt x="1619" y="108871"/>
                    </a:moveTo>
                    <a:lnTo>
                      <a:pt x="0" y="0"/>
                    </a:lnTo>
                    <a:lnTo>
                      <a:pt x="174022" y="0"/>
                    </a:lnTo>
                    <a:lnTo>
                      <a:pt x="174022" y="452724"/>
                    </a:lnTo>
                    <a:lnTo>
                      <a:pt x="0" y="452724"/>
                    </a:lnTo>
                    <a:lnTo>
                      <a:pt x="1619" y="16344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4;p2">
                <a:extLst>
                  <a:ext uri="{FF2B5EF4-FFF2-40B4-BE49-F238E27FC236}">
                    <a16:creationId xmlns:a16="http://schemas.microsoft.com/office/drawing/2014/main" xmlns="" id="{8ABFC08D-B095-0C25-9132-71790C87BE17}"/>
                  </a:ext>
                </a:extLst>
              </p:cNvPr>
              <p:cNvSpPr/>
              <p:nvPr/>
            </p:nvSpPr>
            <p:spPr>
              <a:xfrm>
                <a:off x="2099210" y="5526690"/>
                <a:ext cx="202601" cy="481298"/>
              </a:xfrm>
              <a:custGeom>
                <a:avLst/>
                <a:gdLst/>
                <a:ahLst/>
                <a:cxnLst/>
                <a:rect l="l" t="t" r="r" b="b"/>
                <a:pathLst>
                  <a:path w="202601" h="481298" extrusionOk="0">
                    <a:moveTo>
                      <a:pt x="188314" y="481299"/>
                    </a:moveTo>
                    <a:lnTo>
                      <a:pt x="14292" y="481299"/>
                    </a:lnTo>
                    <a:cubicBezTo>
                      <a:pt x="10482" y="481299"/>
                      <a:pt x="6862" y="479774"/>
                      <a:pt x="4195" y="477108"/>
                    </a:cubicBezTo>
                    <a:cubicBezTo>
                      <a:pt x="1528" y="474440"/>
                      <a:pt x="4" y="470726"/>
                      <a:pt x="4" y="466916"/>
                    </a:cubicBezTo>
                    <a:lnTo>
                      <a:pt x="1528" y="177641"/>
                    </a:lnTo>
                    <a:cubicBezTo>
                      <a:pt x="1528" y="169736"/>
                      <a:pt x="7910" y="163449"/>
                      <a:pt x="15816" y="163449"/>
                    </a:cubicBezTo>
                    <a:cubicBezTo>
                      <a:pt x="15816" y="163449"/>
                      <a:pt x="15816" y="163449"/>
                      <a:pt x="15911" y="163449"/>
                    </a:cubicBezTo>
                    <a:cubicBezTo>
                      <a:pt x="23817" y="163449"/>
                      <a:pt x="30198" y="169926"/>
                      <a:pt x="30103" y="177832"/>
                    </a:cubicBezTo>
                    <a:lnTo>
                      <a:pt x="28579" y="452819"/>
                    </a:lnTo>
                    <a:lnTo>
                      <a:pt x="173931" y="452819"/>
                    </a:lnTo>
                    <a:lnTo>
                      <a:pt x="173931" y="28575"/>
                    </a:lnTo>
                    <a:lnTo>
                      <a:pt x="28770" y="28575"/>
                    </a:lnTo>
                    <a:lnTo>
                      <a:pt x="30103" y="122968"/>
                    </a:lnTo>
                    <a:cubicBezTo>
                      <a:pt x="30198" y="130873"/>
                      <a:pt x="23912" y="137351"/>
                      <a:pt x="16006" y="137446"/>
                    </a:cubicBezTo>
                    <a:cubicBezTo>
                      <a:pt x="8101" y="138017"/>
                      <a:pt x="1623" y="131255"/>
                      <a:pt x="1528" y="123349"/>
                    </a:cubicBezTo>
                    <a:lnTo>
                      <a:pt x="4" y="14478"/>
                    </a:lnTo>
                    <a:cubicBezTo>
                      <a:pt x="-91" y="10668"/>
                      <a:pt x="1433" y="6954"/>
                      <a:pt x="4100" y="4286"/>
                    </a:cubicBezTo>
                    <a:cubicBezTo>
                      <a:pt x="6767" y="1620"/>
                      <a:pt x="10482" y="0"/>
                      <a:pt x="14292" y="0"/>
                    </a:cubicBezTo>
                    <a:lnTo>
                      <a:pt x="188314" y="0"/>
                    </a:lnTo>
                    <a:cubicBezTo>
                      <a:pt x="196219" y="0"/>
                      <a:pt x="202601" y="6382"/>
                      <a:pt x="202601" y="14288"/>
                    </a:cubicBezTo>
                    <a:lnTo>
                      <a:pt x="202601" y="467106"/>
                    </a:lnTo>
                    <a:cubicBezTo>
                      <a:pt x="202601" y="474917"/>
                      <a:pt x="196219" y="481299"/>
                      <a:pt x="188314" y="4812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55;p2">
              <a:extLst>
                <a:ext uri="{FF2B5EF4-FFF2-40B4-BE49-F238E27FC236}">
                  <a16:creationId xmlns:a16="http://schemas.microsoft.com/office/drawing/2014/main" xmlns="" id="{8CC300F2-DC93-B25B-9285-E81D7AACBA6F}"/>
                </a:ext>
              </a:extLst>
            </p:cNvPr>
            <p:cNvGrpSpPr/>
            <p:nvPr/>
          </p:nvGrpSpPr>
          <p:grpSpPr>
            <a:xfrm>
              <a:off x="2133447" y="5405437"/>
              <a:ext cx="134227" cy="78867"/>
              <a:chOff x="2133447" y="5405437"/>
              <a:chExt cx="134227" cy="78867"/>
            </a:xfrm>
          </p:grpSpPr>
          <p:sp>
            <p:nvSpPr>
              <p:cNvPr id="549" name="Google Shape;556;p2">
                <a:extLst>
                  <a:ext uri="{FF2B5EF4-FFF2-40B4-BE49-F238E27FC236}">
                    <a16:creationId xmlns:a16="http://schemas.microsoft.com/office/drawing/2014/main" xmlns="" id="{D95023C2-C09C-2634-80FB-E0EB75110F70}"/>
                  </a:ext>
                </a:extLst>
              </p:cNvPr>
              <p:cNvSpPr/>
              <p:nvPr/>
            </p:nvSpPr>
            <p:spPr>
              <a:xfrm>
                <a:off x="2147696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8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8" y="5024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7;p2">
                <a:extLst>
                  <a:ext uri="{FF2B5EF4-FFF2-40B4-BE49-F238E27FC236}">
                    <a16:creationId xmlns:a16="http://schemas.microsoft.com/office/drawing/2014/main" xmlns="" id="{7FFA7541-61A7-1BBC-5B95-B604AB73ADD0}"/>
                  </a:ext>
                </a:extLst>
              </p:cNvPr>
              <p:cNvSpPr/>
              <p:nvPr/>
            </p:nvSpPr>
            <p:spPr>
              <a:xfrm>
                <a:off x="2133447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8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835" y="78867"/>
                      <a:pt x="119977" y="78867"/>
                    </a:cubicBezTo>
                    <a:close/>
                    <a:moveTo>
                      <a:pt x="36919" y="50292"/>
                    </a:moveTo>
                    <a:lnTo>
                      <a:pt x="97117" y="50292"/>
                    </a:lnTo>
                    <a:lnTo>
                      <a:pt x="94546" y="44958"/>
                    </a:lnTo>
                    <a:cubicBezTo>
                      <a:pt x="89593" y="34671"/>
                      <a:pt x="79306" y="28575"/>
                      <a:pt x="67019" y="28575"/>
                    </a:cubicBezTo>
                    <a:cubicBezTo>
                      <a:pt x="54731" y="28575"/>
                      <a:pt x="44444" y="34671"/>
                      <a:pt x="39491" y="44958"/>
                    </a:cubicBezTo>
                    <a:lnTo>
                      <a:pt x="36919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0" name="Google Shape;558;p2">
              <a:extLst>
                <a:ext uri="{FF2B5EF4-FFF2-40B4-BE49-F238E27FC236}">
                  <a16:creationId xmlns:a16="http://schemas.microsoft.com/office/drawing/2014/main" xmlns="" id="{AC378567-2A9E-D8C0-4E2E-E13ADF45FC89}"/>
                </a:ext>
              </a:extLst>
            </p:cNvPr>
            <p:cNvGrpSpPr/>
            <p:nvPr/>
          </p:nvGrpSpPr>
          <p:grpSpPr>
            <a:xfrm>
              <a:off x="2099467" y="5455729"/>
              <a:ext cx="202281" cy="99535"/>
              <a:chOff x="2099467" y="5455729"/>
              <a:chExt cx="202281" cy="99535"/>
            </a:xfrm>
          </p:grpSpPr>
          <p:sp>
            <p:nvSpPr>
              <p:cNvPr id="547" name="Google Shape;559;p2">
                <a:extLst>
                  <a:ext uri="{FF2B5EF4-FFF2-40B4-BE49-F238E27FC236}">
                    <a16:creationId xmlns:a16="http://schemas.microsoft.com/office/drawing/2014/main" xmlns="" id="{E6F535FA-823E-5823-C051-6F8BF26317C4}"/>
                  </a:ext>
                </a:extLst>
              </p:cNvPr>
              <p:cNvSpPr/>
              <p:nvPr/>
            </p:nvSpPr>
            <p:spPr>
              <a:xfrm>
                <a:off x="2113572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60;p2">
                <a:extLst>
                  <a:ext uri="{FF2B5EF4-FFF2-40B4-BE49-F238E27FC236}">
                    <a16:creationId xmlns:a16="http://schemas.microsoft.com/office/drawing/2014/main" xmlns="" id="{E030C269-ACFF-5FD4-431B-38C7F8EF2A46}"/>
                  </a:ext>
                </a:extLst>
              </p:cNvPr>
              <p:cNvSpPr/>
              <p:nvPr/>
            </p:nvSpPr>
            <p:spPr>
              <a:xfrm>
                <a:off x="2099467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5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" name="Google Shape;561;p2">
              <a:extLst>
                <a:ext uri="{FF2B5EF4-FFF2-40B4-BE49-F238E27FC236}">
                  <a16:creationId xmlns:a16="http://schemas.microsoft.com/office/drawing/2014/main" xmlns="" id="{8C0D0D69-0C58-EF2E-8A97-23179A716A2A}"/>
                </a:ext>
              </a:extLst>
            </p:cNvPr>
            <p:cNvGrpSpPr/>
            <p:nvPr/>
          </p:nvGrpSpPr>
          <p:grpSpPr>
            <a:xfrm>
              <a:off x="2273236" y="5521165"/>
              <a:ext cx="202596" cy="481393"/>
              <a:chOff x="2273236" y="5521165"/>
              <a:chExt cx="202596" cy="481393"/>
            </a:xfrm>
          </p:grpSpPr>
          <p:sp>
            <p:nvSpPr>
              <p:cNvPr id="545" name="Google Shape;562;p2">
                <a:extLst>
                  <a:ext uri="{FF2B5EF4-FFF2-40B4-BE49-F238E27FC236}">
                    <a16:creationId xmlns:a16="http://schemas.microsoft.com/office/drawing/2014/main" xmlns="" id="{3937D33D-A90C-2B41-1D2B-B5CBE78F9B73}"/>
                  </a:ext>
                </a:extLst>
              </p:cNvPr>
              <p:cNvSpPr/>
              <p:nvPr/>
            </p:nvSpPr>
            <p:spPr>
              <a:xfrm>
                <a:off x="228752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63;p2">
                <a:extLst>
                  <a:ext uri="{FF2B5EF4-FFF2-40B4-BE49-F238E27FC236}">
                    <a16:creationId xmlns:a16="http://schemas.microsoft.com/office/drawing/2014/main" xmlns="" id="{0945A4B0-01AE-38DE-B9DB-395EADE7882A}"/>
                  </a:ext>
                </a:extLst>
              </p:cNvPr>
              <p:cNvSpPr/>
              <p:nvPr/>
            </p:nvSpPr>
            <p:spPr>
              <a:xfrm>
                <a:off x="227323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64;p2">
              <a:extLst>
                <a:ext uri="{FF2B5EF4-FFF2-40B4-BE49-F238E27FC236}">
                  <a16:creationId xmlns:a16="http://schemas.microsoft.com/office/drawing/2014/main" xmlns="" id="{86CF7ECC-0527-31C5-95F1-773D5DF3AA2D}"/>
                </a:ext>
              </a:extLst>
            </p:cNvPr>
            <p:cNvGrpSpPr/>
            <p:nvPr/>
          </p:nvGrpSpPr>
          <p:grpSpPr>
            <a:xfrm>
              <a:off x="2307373" y="5405437"/>
              <a:ext cx="134227" cy="78867"/>
              <a:chOff x="2307373" y="5405437"/>
              <a:chExt cx="134227" cy="78867"/>
            </a:xfrm>
          </p:grpSpPr>
          <p:sp>
            <p:nvSpPr>
              <p:cNvPr id="543" name="Google Shape;565;p2">
                <a:extLst>
                  <a:ext uri="{FF2B5EF4-FFF2-40B4-BE49-F238E27FC236}">
                    <a16:creationId xmlns:a16="http://schemas.microsoft.com/office/drawing/2014/main" xmlns="" id="{0A90357C-7DCA-02AF-B777-CD7D38946B82}"/>
                  </a:ext>
                </a:extLst>
              </p:cNvPr>
              <p:cNvSpPr/>
              <p:nvPr/>
            </p:nvSpPr>
            <p:spPr>
              <a:xfrm>
                <a:off x="232162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66;p2">
                <a:extLst>
                  <a:ext uri="{FF2B5EF4-FFF2-40B4-BE49-F238E27FC236}">
                    <a16:creationId xmlns:a16="http://schemas.microsoft.com/office/drawing/2014/main" xmlns="" id="{7299CA25-E57C-5F4D-EF3F-1ECA22DEB711}"/>
                  </a:ext>
                </a:extLst>
              </p:cNvPr>
              <p:cNvSpPr/>
              <p:nvPr/>
            </p:nvSpPr>
            <p:spPr>
              <a:xfrm>
                <a:off x="230737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3" name="Google Shape;567;p2">
              <a:extLst>
                <a:ext uri="{FF2B5EF4-FFF2-40B4-BE49-F238E27FC236}">
                  <a16:creationId xmlns:a16="http://schemas.microsoft.com/office/drawing/2014/main" xmlns="" id="{3A8A1DEB-316E-DD0C-5FE4-BD495D75AF15}"/>
                </a:ext>
              </a:extLst>
            </p:cNvPr>
            <p:cNvGrpSpPr/>
            <p:nvPr/>
          </p:nvGrpSpPr>
          <p:grpSpPr>
            <a:xfrm>
              <a:off x="2273427" y="5455729"/>
              <a:ext cx="202310" cy="99535"/>
              <a:chOff x="2273427" y="5455729"/>
              <a:chExt cx="202310" cy="99535"/>
            </a:xfrm>
          </p:grpSpPr>
          <p:sp>
            <p:nvSpPr>
              <p:cNvPr id="541" name="Google Shape;568;p2">
                <a:extLst>
                  <a:ext uri="{FF2B5EF4-FFF2-40B4-BE49-F238E27FC236}">
                    <a16:creationId xmlns:a16="http://schemas.microsoft.com/office/drawing/2014/main" xmlns="" id="{ECFADC19-0766-B8C8-2300-F1444A8E6F5A}"/>
                  </a:ext>
                </a:extLst>
              </p:cNvPr>
              <p:cNvSpPr/>
              <p:nvPr/>
            </p:nvSpPr>
            <p:spPr>
              <a:xfrm>
                <a:off x="228759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69;p2">
                <a:extLst>
                  <a:ext uri="{FF2B5EF4-FFF2-40B4-BE49-F238E27FC236}">
                    <a16:creationId xmlns:a16="http://schemas.microsoft.com/office/drawing/2014/main" xmlns="" id="{143452C3-A038-3258-CF90-99D8CBBB8C20}"/>
                  </a:ext>
                </a:extLst>
              </p:cNvPr>
              <p:cNvSpPr/>
              <p:nvPr/>
            </p:nvSpPr>
            <p:spPr>
              <a:xfrm>
                <a:off x="2273427" y="5455729"/>
                <a:ext cx="202310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10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2" y="0"/>
                    </a:cubicBezTo>
                    <a:lnTo>
                      <a:pt x="154019" y="0"/>
                    </a:lnTo>
                    <a:cubicBezTo>
                      <a:pt x="159543" y="0"/>
                      <a:pt x="164497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581"/>
                      <a:pt x="200977" y="78771"/>
                      <a:pt x="201072" y="78867"/>
                    </a:cubicBezTo>
                    <a:cubicBezTo>
                      <a:pt x="203073" y="83248"/>
                      <a:pt x="202597" y="88772"/>
                      <a:pt x="200025" y="92869"/>
                    </a:cubicBezTo>
                    <a:cubicBezTo>
                      <a:pt x="197453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" name="Google Shape;570;p2">
              <a:extLst>
                <a:ext uri="{FF2B5EF4-FFF2-40B4-BE49-F238E27FC236}">
                  <a16:creationId xmlns:a16="http://schemas.microsoft.com/office/drawing/2014/main" xmlns="" id="{7FCB77A7-7715-7B47-FFA6-003C18D23D05}"/>
                </a:ext>
              </a:extLst>
            </p:cNvPr>
            <p:cNvGrpSpPr/>
            <p:nvPr/>
          </p:nvGrpSpPr>
          <p:grpSpPr>
            <a:xfrm>
              <a:off x="1560766" y="5782817"/>
              <a:ext cx="928687" cy="481393"/>
              <a:chOff x="1560766" y="5782817"/>
              <a:chExt cx="928687" cy="481393"/>
            </a:xfrm>
          </p:grpSpPr>
          <p:sp>
            <p:nvSpPr>
              <p:cNvPr id="539" name="Google Shape;571;p2">
                <a:extLst>
                  <a:ext uri="{FF2B5EF4-FFF2-40B4-BE49-F238E27FC236}">
                    <a16:creationId xmlns:a16="http://schemas.microsoft.com/office/drawing/2014/main" xmlns="" id="{9DB1F9A3-F2F1-B573-165E-AC8BE2909099}"/>
                  </a:ext>
                </a:extLst>
              </p:cNvPr>
              <p:cNvSpPr/>
              <p:nvPr/>
            </p:nvSpPr>
            <p:spPr>
              <a:xfrm>
                <a:off x="1575054" y="5797104"/>
                <a:ext cx="900112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900112" h="452818" extrusionOk="0">
                    <a:moveTo>
                      <a:pt x="900113" y="0"/>
                    </a:moveTo>
                    <a:lnTo>
                      <a:pt x="900113" y="325850"/>
                    </a:lnTo>
                    <a:cubicBezTo>
                      <a:pt x="900113" y="395668"/>
                      <a:pt x="842963" y="452818"/>
                      <a:pt x="773144" y="452818"/>
                    </a:cubicBezTo>
                    <a:lnTo>
                      <a:pt x="126968" y="452818"/>
                    </a:lnTo>
                    <a:cubicBezTo>
                      <a:pt x="108966" y="452818"/>
                      <a:pt x="91726" y="449009"/>
                      <a:pt x="76200" y="442150"/>
                    </a:cubicBezTo>
                    <a:cubicBezTo>
                      <a:pt x="31433" y="422529"/>
                      <a:pt x="0" y="377666"/>
                      <a:pt x="0" y="325850"/>
                    </a:cubicBezTo>
                    <a:lnTo>
                      <a:pt x="0" y="0"/>
                    </a:lnTo>
                    <a:lnTo>
                      <a:pt x="90011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72;p2">
                <a:extLst>
                  <a:ext uri="{FF2B5EF4-FFF2-40B4-BE49-F238E27FC236}">
                    <a16:creationId xmlns:a16="http://schemas.microsoft.com/office/drawing/2014/main" xmlns="" id="{5D60D3D8-D214-2B00-1295-595FF6518C16}"/>
                  </a:ext>
                </a:extLst>
              </p:cNvPr>
              <p:cNvSpPr/>
              <p:nvPr/>
            </p:nvSpPr>
            <p:spPr>
              <a:xfrm>
                <a:off x="1560766" y="5782817"/>
                <a:ext cx="928687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928687" h="481393" extrusionOk="0">
                    <a:moveTo>
                      <a:pt x="787432" y="481393"/>
                    </a:moveTo>
                    <a:lnTo>
                      <a:pt x="141256" y="481393"/>
                    </a:lnTo>
                    <a:cubicBezTo>
                      <a:pt x="121634" y="481393"/>
                      <a:pt x="102584" y="477393"/>
                      <a:pt x="84677" y="469487"/>
                    </a:cubicBezTo>
                    <a:cubicBezTo>
                      <a:pt x="33242" y="446913"/>
                      <a:pt x="0" y="396145"/>
                      <a:pt x="0" y="3401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14400" y="0"/>
                    </a:lnTo>
                    <a:cubicBezTo>
                      <a:pt x="922306" y="0"/>
                      <a:pt x="928688" y="6382"/>
                      <a:pt x="928688" y="14288"/>
                    </a:cubicBezTo>
                    <a:lnTo>
                      <a:pt x="928688" y="340138"/>
                    </a:lnTo>
                    <a:cubicBezTo>
                      <a:pt x="928688" y="418052"/>
                      <a:pt x="865346" y="481393"/>
                      <a:pt x="787432" y="481393"/>
                    </a:cubicBezTo>
                    <a:close/>
                    <a:moveTo>
                      <a:pt x="28575" y="28575"/>
                    </a:moveTo>
                    <a:lnTo>
                      <a:pt x="28575" y="340138"/>
                    </a:lnTo>
                    <a:cubicBezTo>
                      <a:pt x="28575" y="384810"/>
                      <a:pt x="55150" y="425387"/>
                      <a:pt x="96203" y="443389"/>
                    </a:cubicBezTo>
                    <a:cubicBezTo>
                      <a:pt x="110490" y="449675"/>
                      <a:pt x="125539" y="452818"/>
                      <a:pt x="141256" y="452818"/>
                    </a:cubicBezTo>
                    <a:lnTo>
                      <a:pt x="787432" y="452818"/>
                    </a:lnTo>
                    <a:cubicBezTo>
                      <a:pt x="849535" y="452818"/>
                      <a:pt x="900113" y="402241"/>
                      <a:pt x="900113" y="340138"/>
                    </a:cubicBezTo>
                    <a:lnTo>
                      <a:pt x="900113" y="28575"/>
                    </a:lnTo>
                    <a:lnTo>
                      <a:pt x="28575" y="285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73;p2">
              <a:extLst>
                <a:ext uri="{FF2B5EF4-FFF2-40B4-BE49-F238E27FC236}">
                  <a16:creationId xmlns:a16="http://schemas.microsoft.com/office/drawing/2014/main" xmlns="" id="{5C74E190-0813-D987-1C5D-B4EA88BA8C1F}"/>
                </a:ext>
              </a:extLst>
            </p:cNvPr>
            <p:cNvGrpSpPr/>
            <p:nvPr/>
          </p:nvGrpSpPr>
          <p:grpSpPr>
            <a:xfrm>
              <a:off x="1724405" y="5870161"/>
              <a:ext cx="612267" cy="284988"/>
              <a:chOff x="1724405" y="5870161"/>
              <a:chExt cx="612267" cy="284988"/>
            </a:xfrm>
          </p:grpSpPr>
          <p:sp>
            <p:nvSpPr>
              <p:cNvPr id="537" name="Google Shape;574;p2">
                <a:extLst>
                  <a:ext uri="{FF2B5EF4-FFF2-40B4-BE49-F238E27FC236}">
                    <a16:creationId xmlns:a16="http://schemas.microsoft.com/office/drawing/2014/main" xmlns="" id="{859649C5-E10F-BFB7-868C-07C36129D381}"/>
                  </a:ext>
                </a:extLst>
              </p:cNvPr>
              <p:cNvSpPr/>
              <p:nvPr/>
            </p:nvSpPr>
            <p:spPr>
              <a:xfrm>
                <a:off x="1738693" y="5884449"/>
                <a:ext cx="583691" cy="256413"/>
              </a:xfrm>
              <a:custGeom>
                <a:avLst/>
                <a:gdLst/>
                <a:ahLst/>
                <a:cxnLst/>
                <a:rect l="l" t="t" r="r" b="b"/>
                <a:pathLst>
                  <a:path w="583691" h="256413" extrusionOk="0">
                    <a:moveTo>
                      <a:pt x="583692" y="128207"/>
                    </a:moveTo>
                    <a:cubicBezTo>
                      <a:pt x="583692" y="199013"/>
                      <a:pt x="453028" y="256413"/>
                      <a:pt x="291846" y="256413"/>
                    </a:cubicBezTo>
                    <a:cubicBezTo>
                      <a:pt x="130664" y="256413"/>
                      <a:pt x="0" y="199013"/>
                      <a:pt x="0" y="128207"/>
                    </a:cubicBezTo>
                    <a:cubicBezTo>
                      <a:pt x="0" y="57400"/>
                      <a:pt x="130664" y="0"/>
                      <a:pt x="291846" y="0"/>
                    </a:cubicBezTo>
                    <a:cubicBezTo>
                      <a:pt x="453028" y="0"/>
                      <a:pt x="583692" y="57400"/>
                      <a:pt x="583692" y="1282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75;p2">
                <a:extLst>
                  <a:ext uri="{FF2B5EF4-FFF2-40B4-BE49-F238E27FC236}">
                    <a16:creationId xmlns:a16="http://schemas.microsoft.com/office/drawing/2014/main" xmlns="" id="{5D3C948E-4849-20E5-6275-B18E2661712D}"/>
                  </a:ext>
                </a:extLst>
              </p:cNvPr>
              <p:cNvSpPr/>
              <p:nvPr/>
            </p:nvSpPr>
            <p:spPr>
              <a:xfrm>
                <a:off x="1724405" y="5870161"/>
                <a:ext cx="612267" cy="284988"/>
              </a:xfrm>
              <a:custGeom>
                <a:avLst/>
                <a:gdLst/>
                <a:ahLst/>
                <a:cxnLst/>
                <a:rect l="l" t="t" r="r" b="b"/>
                <a:pathLst>
                  <a:path w="612267" h="284988" extrusionOk="0">
                    <a:moveTo>
                      <a:pt x="306134" y="284988"/>
                    </a:moveTo>
                    <a:cubicBezTo>
                      <a:pt x="134493" y="284988"/>
                      <a:pt x="0" y="222409"/>
                      <a:pt x="0" y="142494"/>
                    </a:cubicBezTo>
                    <a:cubicBezTo>
                      <a:pt x="0" y="62579"/>
                      <a:pt x="134493" y="0"/>
                      <a:pt x="306134" y="0"/>
                    </a:cubicBezTo>
                    <a:cubicBezTo>
                      <a:pt x="477774" y="0"/>
                      <a:pt x="612267" y="62579"/>
                      <a:pt x="612267" y="142494"/>
                    </a:cubicBezTo>
                    <a:cubicBezTo>
                      <a:pt x="612267" y="222409"/>
                      <a:pt x="477774" y="284988"/>
                      <a:pt x="306134" y="284988"/>
                    </a:cubicBezTo>
                    <a:close/>
                    <a:moveTo>
                      <a:pt x="306134" y="28575"/>
                    </a:moveTo>
                    <a:cubicBezTo>
                      <a:pt x="140113" y="28575"/>
                      <a:pt x="28575" y="87439"/>
                      <a:pt x="28575" y="142494"/>
                    </a:cubicBezTo>
                    <a:cubicBezTo>
                      <a:pt x="28575" y="197549"/>
                      <a:pt x="140113" y="256413"/>
                      <a:pt x="306134" y="256413"/>
                    </a:cubicBezTo>
                    <a:cubicBezTo>
                      <a:pt x="472154" y="256413"/>
                      <a:pt x="583692" y="197549"/>
                      <a:pt x="583692" y="142494"/>
                    </a:cubicBezTo>
                    <a:cubicBezTo>
                      <a:pt x="583692" y="87439"/>
                      <a:pt x="472154" y="28575"/>
                      <a:pt x="30613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6" name="Google Shape;576;p2">
              <a:extLst>
                <a:ext uri="{FF2B5EF4-FFF2-40B4-BE49-F238E27FC236}">
                  <a16:creationId xmlns:a16="http://schemas.microsoft.com/office/drawing/2014/main" xmlns="" id="{81994992-2E27-5A55-3AD4-17EB5DDB0973}"/>
                </a:ext>
              </a:extLst>
            </p:cNvPr>
            <p:cNvSpPr/>
            <p:nvPr/>
          </p:nvSpPr>
          <p:spPr>
            <a:xfrm>
              <a:off x="1575054" y="5431059"/>
              <a:ext cx="76200" cy="808196"/>
            </a:xfrm>
            <a:custGeom>
              <a:avLst/>
              <a:gdLst/>
              <a:ahLst/>
              <a:cxnLst/>
              <a:rect l="l" t="t" r="r" b="b"/>
              <a:pathLst>
                <a:path w="76200" h="808196" extrusionOk="0">
                  <a:moveTo>
                    <a:pt x="76200" y="0"/>
                  </a:moveTo>
                  <a:lnTo>
                    <a:pt x="76200" y="808196"/>
                  </a:lnTo>
                  <a:cubicBezTo>
                    <a:pt x="31433" y="788575"/>
                    <a:pt x="0" y="743712"/>
                    <a:pt x="0" y="691896"/>
                  </a:cubicBezTo>
                  <a:lnTo>
                    <a:pt x="0" y="366046"/>
                  </a:lnTo>
                  <a:lnTo>
                    <a:pt x="20098" y="366046"/>
                  </a:lnTo>
                  <a:lnTo>
                    <a:pt x="20098" y="104204"/>
                  </a:lnTo>
                  <a:lnTo>
                    <a:pt x="22574" y="104204"/>
                  </a:lnTo>
                  <a:lnTo>
                    <a:pt x="54197" y="38767"/>
                  </a:lnTo>
                  <a:lnTo>
                    <a:pt x="66675" y="12859"/>
                  </a:lnTo>
                  <a:cubicBezTo>
                    <a:pt x="69151" y="7811"/>
                    <a:pt x="72390" y="3524"/>
                    <a:pt x="76200" y="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8" name="Google Shape;3118;p22"/>
          <p:cNvSpPr/>
          <p:nvPr/>
        </p:nvSpPr>
        <p:spPr>
          <a:xfrm>
            <a:off x="3535250" y="1635923"/>
            <a:ext cx="5130104" cy="117938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622" dirty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VÀ </a:t>
            </a:r>
            <a:r>
              <a:rPr lang="en-US" sz="622" dirty="0" smtClean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endParaRPr sz="622" dirty="0"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19" name="Google Shape;3119;p22"/>
          <p:cNvSpPr txBox="1"/>
          <p:nvPr/>
        </p:nvSpPr>
        <p:spPr>
          <a:xfrm>
            <a:off x="1907250" y="3160068"/>
            <a:ext cx="8471000" cy="2031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/>
            <a:r>
              <a:rPr lang="en-US" sz="4000" b="1" spc="-133" dirty="0" smtClean="0">
                <a:solidFill>
                  <a:srgbClr val="FF0000"/>
                </a:solidFill>
                <a:latin typeface="Times New Roman" pitchFamily="18" charset="0"/>
                <a:ea typeface="Pompiere"/>
                <a:cs typeface="Times New Roman" pitchFamily="18" charset="0"/>
                <a:sym typeface="Pompiere"/>
              </a:rPr>
              <a:t>TRÌNH BÀY Ý KIẾN ĐÁNH GIÁ, BÌNH LUẬN VỀ </a:t>
            </a:r>
            <a:r>
              <a:rPr lang="en-US" sz="4000" b="1" spc="-133" dirty="0">
                <a:solidFill>
                  <a:srgbClr val="FF0000"/>
                </a:solidFill>
                <a:latin typeface="Times New Roman" pitchFamily="18" charset="0"/>
                <a:ea typeface="Pompiere"/>
                <a:cs typeface="Times New Roman" pitchFamily="18" charset="0"/>
                <a:sym typeface="Pompiere"/>
              </a:rPr>
              <a:t>MỘT </a:t>
            </a:r>
            <a:r>
              <a:rPr lang="en-US" sz="4000" b="1" spc="-133" dirty="0" smtClean="0">
                <a:solidFill>
                  <a:srgbClr val="FF0000"/>
                </a:solidFill>
                <a:latin typeface="Times New Roman" pitchFamily="18" charset="0"/>
                <a:ea typeface="Pompiere"/>
                <a:cs typeface="Times New Roman" pitchFamily="18" charset="0"/>
                <a:sym typeface="Pompiere"/>
              </a:rPr>
              <a:t>HIỆN TƯỢNG ĐỜI SỐNG</a:t>
            </a:r>
            <a:endParaRPr sz="4000" b="1" spc="-133" dirty="0">
              <a:solidFill>
                <a:srgbClr val="FF0000"/>
              </a:solidFill>
              <a:latin typeface="Times New Roman" pitchFamily="18" charset="0"/>
              <a:ea typeface="Pompiere"/>
              <a:cs typeface="Times New Roman" pitchFamily="18" charset="0"/>
              <a:sym typeface="Pompiere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31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6316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8" grpId="0"/>
      <p:bldP spid="31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47B5E9-6D3D-787E-F6A2-3FAF3BBDDC7A}"/>
              </a:ext>
            </a:extLst>
          </p:cNvPr>
          <p:cNvGrpSpPr/>
          <p:nvPr/>
        </p:nvGrpSpPr>
        <p:grpSpPr>
          <a:xfrm>
            <a:off x="538800" y="2156406"/>
            <a:ext cx="11653200" cy="4253681"/>
            <a:chOff x="538800" y="2357518"/>
            <a:chExt cx="5570991" cy="4052569"/>
          </a:xfrm>
        </p:grpSpPr>
        <p:sp>
          <p:nvSpPr>
            <p:cNvPr id="9" name="Google Shape;1671;p14">
              <a:extLst>
                <a:ext uri="{FF2B5EF4-FFF2-40B4-BE49-F238E27FC236}">
                  <a16:creationId xmlns:a16="http://schemas.microsoft.com/office/drawing/2014/main" xmlns="" id="{A6C4B9A5-748B-0272-DDBD-4FDFD3A6BB47}"/>
                </a:ext>
              </a:extLst>
            </p:cNvPr>
            <p:cNvSpPr/>
            <p:nvPr/>
          </p:nvSpPr>
          <p:spPr>
            <a:xfrm>
              <a:off x="862050" y="2696302"/>
              <a:ext cx="4970200" cy="3713785"/>
            </a:xfrm>
            <a:custGeom>
              <a:avLst/>
              <a:gdLst/>
              <a:ahLst/>
              <a:cxnLst/>
              <a:rect l="l" t="t" r="r" b="b"/>
              <a:pathLst>
                <a:path w="1072705" h="1099295" extrusionOk="0">
                  <a:moveTo>
                    <a:pt x="1072698" y="1081075"/>
                  </a:moveTo>
                  <a:lnTo>
                    <a:pt x="871720" y="1081075"/>
                  </a:lnTo>
                  <a:cubicBezTo>
                    <a:pt x="812189" y="1081075"/>
                    <a:pt x="698747" y="1114031"/>
                    <a:pt x="576446" y="1091267"/>
                  </a:cubicBezTo>
                  <a:cubicBezTo>
                    <a:pt x="491292" y="1075360"/>
                    <a:pt x="351941" y="1098886"/>
                    <a:pt x="265359" y="1099268"/>
                  </a:cubicBezTo>
                  <a:cubicBezTo>
                    <a:pt x="193350" y="1099268"/>
                    <a:pt x="-7" y="1081075"/>
                    <a:pt x="-7" y="1081075"/>
                  </a:cubicBezTo>
                  <a:lnTo>
                    <a:pt x="-7" y="-13"/>
                  </a:lnTo>
                  <a:lnTo>
                    <a:pt x="1072698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73;p14">
              <a:extLst>
                <a:ext uri="{FF2B5EF4-FFF2-40B4-BE49-F238E27FC236}">
                  <a16:creationId xmlns:a16="http://schemas.microsoft.com/office/drawing/2014/main" xmlns="" id="{174E13BD-6B8F-9245-70E0-341B99848582}"/>
                </a:ext>
              </a:extLst>
            </p:cNvPr>
            <p:cNvSpPr/>
            <p:nvPr/>
          </p:nvSpPr>
          <p:spPr>
            <a:xfrm>
              <a:off x="538800" y="2464390"/>
              <a:ext cx="1175765" cy="1005584"/>
            </a:xfrm>
            <a:custGeom>
              <a:avLst/>
              <a:gdLst/>
              <a:ahLst/>
              <a:cxnLst/>
              <a:rect l="l" t="t" r="r" b="b"/>
              <a:pathLst>
                <a:path w="440912" h="377094" extrusionOk="0">
                  <a:moveTo>
                    <a:pt x="10946" y="302977"/>
                  </a:moveTo>
                  <a:lnTo>
                    <a:pt x="49046" y="284975"/>
                  </a:lnTo>
                  <a:cubicBezTo>
                    <a:pt x="43455" y="296167"/>
                    <a:pt x="36169" y="306416"/>
                    <a:pt x="27425" y="315360"/>
                  </a:cubicBezTo>
                  <a:cubicBezTo>
                    <a:pt x="37207" y="311321"/>
                    <a:pt x="47389" y="308349"/>
                    <a:pt x="57809" y="306502"/>
                  </a:cubicBezTo>
                  <a:cubicBezTo>
                    <a:pt x="54933" y="315227"/>
                    <a:pt x="50437" y="323342"/>
                    <a:pt x="44569" y="330409"/>
                  </a:cubicBezTo>
                  <a:lnTo>
                    <a:pt x="54094" y="342792"/>
                  </a:lnTo>
                  <a:cubicBezTo>
                    <a:pt x="59695" y="338258"/>
                    <a:pt x="65801" y="334391"/>
                    <a:pt x="72287" y="331267"/>
                  </a:cubicBezTo>
                  <a:cubicBezTo>
                    <a:pt x="73240" y="336601"/>
                    <a:pt x="66286" y="341649"/>
                    <a:pt x="63905" y="347173"/>
                  </a:cubicBezTo>
                  <a:cubicBezTo>
                    <a:pt x="58476" y="359842"/>
                    <a:pt x="77907" y="365176"/>
                    <a:pt x="80479" y="377082"/>
                  </a:cubicBezTo>
                  <a:cubicBezTo>
                    <a:pt x="203856" y="289328"/>
                    <a:pt x="324004" y="197250"/>
                    <a:pt x="440905" y="100857"/>
                  </a:cubicBezTo>
                  <a:lnTo>
                    <a:pt x="420617" y="72282"/>
                  </a:lnTo>
                  <a:lnTo>
                    <a:pt x="397185" y="88665"/>
                  </a:lnTo>
                  <a:cubicBezTo>
                    <a:pt x="399481" y="80207"/>
                    <a:pt x="404586" y="72787"/>
                    <a:pt x="411663" y="67615"/>
                  </a:cubicBezTo>
                  <a:lnTo>
                    <a:pt x="395280" y="72377"/>
                  </a:lnTo>
                  <a:cubicBezTo>
                    <a:pt x="397433" y="67119"/>
                    <a:pt x="400681" y="62376"/>
                    <a:pt x="404805" y="58471"/>
                  </a:cubicBezTo>
                  <a:cubicBezTo>
                    <a:pt x="400995" y="52946"/>
                    <a:pt x="397185" y="47517"/>
                    <a:pt x="393280" y="42088"/>
                  </a:cubicBezTo>
                  <a:cubicBezTo>
                    <a:pt x="388146" y="45212"/>
                    <a:pt x="383526" y="49098"/>
                    <a:pt x="379564" y="53613"/>
                  </a:cubicBezTo>
                  <a:cubicBezTo>
                    <a:pt x="381078" y="45755"/>
                    <a:pt x="384336" y="38335"/>
                    <a:pt x="389089" y="31896"/>
                  </a:cubicBezTo>
                  <a:cubicBezTo>
                    <a:pt x="386517" y="28181"/>
                    <a:pt x="383850" y="24562"/>
                    <a:pt x="381183" y="20847"/>
                  </a:cubicBezTo>
                  <a:lnTo>
                    <a:pt x="367562" y="30372"/>
                  </a:lnTo>
                  <a:cubicBezTo>
                    <a:pt x="374115" y="20561"/>
                    <a:pt x="372087" y="7379"/>
                    <a:pt x="362895" y="-13"/>
                  </a:cubicBezTo>
                  <a:cubicBezTo>
                    <a:pt x="305173" y="51803"/>
                    <a:pt x="243832" y="99809"/>
                    <a:pt x="181158" y="145910"/>
                  </a:cubicBezTo>
                  <a:cubicBezTo>
                    <a:pt x="141153" y="175438"/>
                    <a:pt x="100577" y="204203"/>
                    <a:pt x="59428" y="232207"/>
                  </a:cubicBezTo>
                  <a:cubicBezTo>
                    <a:pt x="43522" y="243065"/>
                    <a:pt x="-7" y="272307"/>
                    <a:pt x="-7" y="272307"/>
                  </a:cubicBezTo>
                  <a:cubicBezTo>
                    <a:pt x="2945" y="279355"/>
                    <a:pt x="5803" y="297643"/>
                    <a:pt x="10946" y="302977"/>
                  </a:cubicBezTo>
                  <a:close/>
                </a:path>
              </a:pathLst>
            </a:custGeom>
            <a:solidFill>
              <a:schemeClr val="accent3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74;p14">
              <a:extLst>
                <a:ext uri="{FF2B5EF4-FFF2-40B4-BE49-F238E27FC236}">
                  <a16:creationId xmlns:a16="http://schemas.microsoft.com/office/drawing/2014/main" xmlns="" id="{4756A54A-F66F-2622-DE32-026E03DD3E64}"/>
                </a:ext>
              </a:extLst>
            </p:cNvPr>
            <p:cNvSpPr/>
            <p:nvPr/>
          </p:nvSpPr>
          <p:spPr>
            <a:xfrm>
              <a:off x="5001784" y="2357518"/>
              <a:ext cx="1108007" cy="1058029"/>
            </a:xfrm>
            <a:custGeom>
              <a:avLst/>
              <a:gdLst/>
              <a:ahLst/>
              <a:cxnLst/>
              <a:rect l="l" t="t" r="r" b="b"/>
              <a:pathLst>
                <a:path w="445579" h="425481" extrusionOk="0">
                  <a:moveTo>
                    <a:pt x="67144" y="15037"/>
                  </a:moveTo>
                  <a:cubicBezTo>
                    <a:pt x="74002" y="21704"/>
                    <a:pt x="80765" y="23800"/>
                    <a:pt x="86194" y="31229"/>
                  </a:cubicBezTo>
                  <a:cubicBezTo>
                    <a:pt x="78145" y="31123"/>
                    <a:pt x="70287" y="28746"/>
                    <a:pt x="63524" y="24371"/>
                  </a:cubicBezTo>
                  <a:cubicBezTo>
                    <a:pt x="55333" y="32467"/>
                    <a:pt x="53523" y="33896"/>
                    <a:pt x="45332" y="41421"/>
                  </a:cubicBezTo>
                  <a:lnTo>
                    <a:pt x="58762" y="54470"/>
                  </a:lnTo>
                  <a:cubicBezTo>
                    <a:pt x="44474" y="47326"/>
                    <a:pt x="28091" y="53422"/>
                    <a:pt x="25805" y="66567"/>
                  </a:cubicBezTo>
                  <a:cubicBezTo>
                    <a:pt x="27043" y="68662"/>
                    <a:pt x="40664" y="85045"/>
                    <a:pt x="41902" y="87141"/>
                  </a:cubicBezTo>
                  <a:cubicBezTo>
                    <a:pt x="33606" y="84626"/>
                    <a:pt x="25139" y="82712"/>
                    <a:pt x="16566" y="81426"/>
                  </a:cubicBezTo>
                  <a:cubicBezTo>
                    <a:pt x="11708" y="89903"/>
                    <a:pt x="4184" y="95237"/>
                    <a:pt x="-7" y="103238"/>
                  </a:cubicBezTo>
                  <a:cubicBezTo>
                    <a:pt x="78669" y="171723"/>
                    <a:pt x="347845" y="395846"/>
                    <a:pt x="374706" y="425469"/>
                  </a:cubicBezTo>
                  <a:lnTo>
                    <a:pt x="394518" y="391941"/>
                  </a:lnTo>
                  <a:cubicBezTo>
                    <a:pt x="387079" y="389884"/>
                    <a:pt x="380288" y="385940"/>
                    <a:pt x="374801" y="380511"/>
                  </a:cubicBezTo>
                  <a:cubicBezTo>
                    <a:pt x="380478" y="380606"/>
                    <a:pt x="386117" y="381473"/>
                    <a:pt x="391565" y="383083"/>
                  </a:cubicBezTo>
                  <a:cubicBezTo>
                    <a:pt x="400052" y="384273"/>
                    <a:pt x="407910" y="378358"/>
                    <a:pt x="409101" y="369872"/>
                  </a:cubicBezTo>
                  <a:cubicBezTo>
                    <a:pt x="409339" y="368214"/>
                    <a:pt x="409301" y="366538"/>
                    <a:pt x="408996" y="364890"/>
                  </a:cubicBezTo>
                  <a:cubicBezTo>
                    <a:pt x="400538" y="361956"/>
                    <a:pt x="392708" y="357422"/>
                    <a:pt x="385945" y="351555"/>
                  </a:cubicBezTo>
                  <a:cubicBezTo>
                    <a:pt x="398395" y="357175"/>
                    <a:pt x="413006" y="354765"/>
                    <a:pt x="422998" y="345459"/>
                  </a:cubicBezTo>
                  <a:lnTo>
                    <a:pt x="407377" y="331457"/>
                  </a:lnTo>
                  <a:cubicBezTo>
                    <a:pt x="415397" y="330876"/>
                    <a:pt x="423417" y="332553"/>
                    <a:pt x="430523" y="336315"/>
                  </a:cubicBezTo>
                  <a:lnTo>
                    <a:pt x="445572" y="311740"/>
                  </a:lnTo>
                  <a:cubicBezTo>
                    <a:pt x="419207" y="296720"/>
                    <a:pt x="394385" y="279146"/>
                    <a:pt x="371468" y="259258"/>
                  </a:cubicBezTo>
                  <a:cubicBezTo>
                    <a:pt x="348131" y="238969"/>
                    <a:pt x="138962" y="55804"/>
                    <a:pt x="119531" y="34849"/>
                  </a:cubicBezTo>
                  <a:cubicBezTo>
                    <a:pt x="113531" y="28372"/>
                    <a:pt x="88289" y="3035"/>
                    <a:pt x="80384" y="-13"/>
                  </a:cubicBezTo>
                  <a:cubicBezTo>
                    <a:pt x="80669" y="-13"/>
                    <a:pt x="71906" y="9036"/>
                    <a:pt x="67144" y="15037"/>
                  </a:cubicBezTo>
                  <a:close/>
                </a:path>
              </a:pathLst>
            </a:custGeom>
            <a:solidFill>
              <a:schemeClr val="accent6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788;p14">
            <a:extLst>
              <a:ext uri="{FF2B5EF4-FFF2-40B4-BE49-F238E27FC236}">
                <a16:creationId xmlns:a16="http://schemas.microsoft.com/office/drawing/2014/main" xmlns="" id="{6555052B-6594-1C32-1F42-A7273B47D574}"/>
              </a:ext>
            </a:extLst>
          </p:cNvPr>
          <p:cNvGrpSpPr/>
          <p:nvPr/>
        </p:nvGrpSpPr>
        <p:grpSpPr>
          <a:xfrm>
            <a:off x="10703849" y="5546363"/>
            <a:ext cx="1093803" cy="1140530"/>
            <a:chOff x="2451372" y="7926631"/>
            <a:chExt cx="1640705" cy="1710795"/>
          </a:xfrm>
        </p:grpSpPr>
        <p:grpSp>
          <p:nvGrpSpPr>
            <p:cNvPr id="127" name="Google Shape;1789;p14">
              <a:extLst>
                <a:ext uri="{FF2B5EF4-FFF2-40B4-BE49-F238E27FC236}">
                  <a16:creationId xmlns:a16="http://schemas.microsoft.com/office/drawing/2014/main" xmlns="" id="{A046B24A-9C29-C4CC-14B0-FE25ACE2CFDF}"/>
                </a:ext>
              </a:extLst>
            </p:cNvPr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155" name="Google Shape;1790;p14">
                <a:extLst>
                  <a:ext uri="{FF2B5EF4-FFF2-40B4-BE49-F238E27FC236}">
                    <a16:creationId xmlns:a16="http://schemas.microsoft.com/office/drawing/2014/main" xmlns="" id="{9BAB801D-D77A-73F7-3A7A-2B47CDD4BEFC}"/>
                  </a:ext>
                </a:extLst>
              </p:cNvPr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179" name="Google Shape;1791;p14">
                  <a:extLst>
                    <a:ext uri="{FF2B5EF4-FFF2-40B4-BE49-F238E27FC236}">
                      <a16:creationId xmlns:a16="http://schemas.microsoft.com/office/drawing/2014/main" xmlns="" id="{AB1E7FF2-2583-9BAE-AAC6-BE2410BA54A9}"/>
                    </a:ext>
                  </a:extLst>
                </p:cNvPr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1792;p14">
                  <a:extLst>
                    <a:ext uri="{FF2B5EF4-FFF2-40B4-BE49-F238E27FC236}">
                      <a16:creationId xmlns:a16="http://schemas.microsoft.com/office/drawing/2014/main" xmlns="" id="{72C8B242-12D0-C21F-DC4C-800997FD2FB5}"/>
                    </a:ext>
                  </a:extLst>
                </p:cNvPr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6" name="Google Shape;1793;p14">
                <a:extLst>
                  <a:ext uri="{FF2B5EF4-FFF2-40B4-BE49-F238E27FC236}">
                    <a16:creationId xmlns:a16="http://schemas.microsoft.com/office/drawing/2014/main" xmlns="" id="{E7E26884-2195-201F-2409-75BD5634D6ED}"/>
                  </a:ext>
                </a:extLst>
              </p:cNvPr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177" name="Google Shape;1794;p14">
                  <a:extLst>
                    <a:ext uri="{FF2B5EF4-FFF2-40B4-BE49-F238E27FC236}">
                      <a16:creationId xmlns:a16="http://schemas.microsoft.com/office/drawing/2014/main" xmlns="" id="{1778100B-0E7B-5A3A-74BD-90B01522C0F5}"/>
                    </a:ext>
                  </a:extLst>
                </p:cNvPr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95;p14">
                  <a:extLst>
                    <a:ext uri="{FF2B5EF4-FFF2-40B4-BE49-F238E27FC236}">
                      <a16:creationId xmlns:a16="http://schemas.microsoft.com/office/drawing/2014/main" xmlns="" id="{7F88B174-3FE1-B086-4BE3-AA67477B4E80}"/>
                    </a:ext>
                  </a:extLst>
                </p:cNvPr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7" name="Google Shape;1796;p14">
                <a:extLst>
                  <a:ext uri="{FF2B5EF4-FFF2-40B4-BE49-F238E27FC236}">
                    <a16:creationId xmlns:a16="http://schemas.microsoft.com/office/drawing/2014/main" xmlns="" id="{41E50622-2E1E-BC08-5970-5B58DC6F2208}"/>
                  </a:ext>
                </a:extLst>
              </p:cNvPr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175" name="Google Shape;1797;p14">
                  <a:extLst>
                    <a:ext uri="{FF2B5EF4-FFF2-40B4-BE49-F238E27FC236}">
                      <a16:creationId xmlns:a16="http://schemas.microsoft.com/office/drawing/2014/main" xmlns="" id="{9C08AB67-2ACC-2AF0-7D73-7078FAD0559A}"/>
                    </a:ext>
                  </a:extLst>
                </p:cNvPr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98;p14">
                  <a:extLst>
                    <a:ext uri="{FF2B5EF4-FFF2-40B4-BE49-F238E27FC236}">
                      <a16:creationId xmlns:a16="http://schemas.microsoft.com/office/drawing/2014/main" xmlns="" id="{C0993724-9333-D4F1-CE9E-8A8742CCF80D}"/>
                    </a:ext>
                  </a:extLst>
                </p:cNvPr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8" name="Google Shape;1799;p14">
                <a:extLst>
                  <a:ext uri="{FF2B5EF4-FFF2-40B4-BE49-F238E27FC236}">
                    <a16:creationId xmlns:a16="http://schemas.microsoft.com/office/drawing/2014/main" xmlns="" id="{8299B201-8112-1940-25B5-531F66A437F7}"/>
                  </a:ext>
                </a:extLst>
              </p:cNvPr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173" name="Google Shape;1800;p14">
                  <a:extLst>
                    <a:ext uri="{FF2B5EF4-FFF2-40B4-BE49-F238E27FC236}">
                      <a16:creationId xmlns:a16="http://schemas.microsoft.com/office/drawing/2014/main" xmlns="" id="{0577834C-8531-444E-D32B-C574A8C71B1A}"/>
                    </a:ext>
                  </a:extLst>
                </p:cNvPr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801;p14">
                  <a:extLst>
                    <a:ext uri="{FF2B5EF4-FFF2-40B4-BE49-F238E27FC236}">
                      <a16:creationId xmlns:a16="http://schemas.microsoft.com/office/drawing/2014/main" xmlns="" id="{30C94DC2-AD8A-D725-CA45-6876A25916AC}"/>
                    </a:ext>
                  </a:extLst>
                </p:cNvPr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9" name="Google Shape;1802;p14">
                <a:extLst>
                  <a:ext uri="{FF2B5EF4-FFF2-40B4-BE49-F238E27FC236}">
                    <a16:creationId xmlns:a16="http://schemas.microsoft.com/office/drawing/2014/main" xmlns="" id="{D036E6FB-0CD2-A8D3-D8DB-4E782A15697D}"/>
                  </a:ext>
                </a:extLst>
              </p:cNvPr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171" name="Google Shape;1803;p14">
                  <a:extLst>
                    <a:ext uri="{FF2B5EF4-FFF2-40B4-BE49-F238E27FC236}">
                      <a16:creationId xmlns:a16="http://schemas.microsoft.com/office/drawing/2014/main" xmlns="" id="{38470B16-5F1A-7DA8-5EA1-256271A471D6}"/>
                    </a:ext>
                  </a:extLst>
                </p:cNvPr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804;p14">
                  <a:extLst>
                    <a:ext uri="{FF2B5EF4-FFF2-40B4-BE49-F238E27FC236}">
                      <a16:creationId xmlns:a16="http://schemas.microsoft.com/office/drawing/2014/main" xmlns="" id="{49658925-2FDB-0AED-38B4-A5C731E30B16}"/>
                    </a:ext>
                  </a:extLst>
                </p:cNvPr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0" name="Google Shape;1805;p14">
                <a:extLst>
                  <a:ext uri="{FF2B5EF4-FFF2-40B4-BE49-F238E27FC236}">
                    <a16:creationId xmlns:a16="http://schemas.microsoft.com/office/drawing/2014/main" xmlns="" id="{9CB926AA-5CAA-B8F9-BDBD-61752CD1B3D2}"/>
                  </a:ext>
                </a:extLst>
              </p:cNvPr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161" name="Google Shape;1806;p14">
                  <a:extLst>
                    <a:ext uri="{FF2B5EF4-FFF2-40B4-BE49-F238E27FC236}">
                      <a16:creationId xmlns:a16="http://schemas.microsoft.com/office/drawing/2014/main" xmlns="" id="{06F95327-0FBA-71AD-F6B3-ED6DA6923E7C}"/>
                    </a:ext>
                  </a:extLst>
                </p:cNvPr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169" name="Google Shape;1807;p14">
                    <a:extLst>
                      <a:ext uri="{FF2B5EF4-FFF2-40B4-BE49-F238E27FC236}">
                        <a16:creationId xmlns:a16="http://schemas.microsoft.com/office/drawing/2014/main" xmlns="" id="{48B190CF-EC2B-6252-6F00-1A6C942BDF8C}"/>
                      </a:ext>
                    </a:extLst>
                  </p:cNvPr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" name="Google Shape;1808;p14">
                    <a:extLst>
                      <a:ext uri="{FF2B5EF4-FFF2-40B4-BE49-F238E27FC236}">
                        <a16:creationId xmlns:a16="http://schemas.microsoft.com/office/drawing/2014/main" xmlns="" id="{DA2985C4-A3A9-BC08-E690-7EA14AB62B74}"/>
                      </a:ext>
                    </a:extLst>
                  </p:cNvPr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2" name="Google Shape;1809;p14">
                  <a:extLst>
                    <a:ext uri="{FF2B5EF4-FFF2-40B4-BE49-F238E27FC236}">
                      <a16:creationId xmlns:a16="http://schemas.microsoft.com/office/drawing/2014/main" xmlns="" id="{D7D4F28D-6643-7ECF-BE56-7F180CAA7C56}"/>
                    </a:ext>
                  </a:extLst>
                </p:cNvPr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167" name="Google Shape;1810;p14">
                    <a:extLst>
                      <a:ext uri="{FF2B5EF4-FFF2-40B4-BE49-F238E27FC236}">
                        <a16:creationId xmlns:a16="http://schemas.microsoft.com/office/drawing/2014/main" xmlns="" id="{9A41DB95-7A32-BDA2-D900-E18FB600E3D5}"/>
                      </a:ext>
                    </a:extLst>
                  </p:cNvPr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811;p14">
                    <a:extLst>
                      <a:ext uri="{FF2B5EF4-FFF2-40B4-BE49-F238E27FC236}">
                        <a16:creationId xmlns:a16="http://schemas.microsoft.com/office/drawing/2014/main" xmlns="" id="{E4C64903-8214-A1B9-694A-3F32CADDCD00}"/>
                      </a:ext>
                    </a:extLst>
                  </p:cNvPr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812;p14">
                  <a:extLst>
                    <a:ext uri="{FF2B5EF4-FFF2-40B4-BE49-F238E27FC236}">
                      <a16:creationId xmlns:a16="http://schemas.microsoft.com/office/drawing/2014/main" xmlns="" id="{77FEAB56-4EF8-ED46-117C-1891ACF0DD66}"/>
                    </a:ext>
                  </a:extLst>
                </p:cNvPr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165" name="Google Shape;1813;p14">
                    <a:extLst>
                      <a:ext uri="{FF2B5EF4-FFF2-40B4-BE49-F238E27FC236}">
                        <a16:creationId xmlns:a16="http://schemas.microsoft.com/office/drawing/2014/main" xmlns="" id="{49328C36-B63C-CEBF-9CC6-6C4920F2D482}"/>
                      </a:ext>
                    </a:extLst>
                  </p:cNvPr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" name="Google Shape;1814;p14">
                    <a:extLst>
                      <a:ext uri="{FF2B5EF4-FFF2-40B4-BE49-F238E27FC236}">
                        <a16:creationId xmlns:a16="http://schemas.microsoft.com/office/drawing/2014/main" xmlns="" id="{9DED5CA1-0A32-8065-0765-9474BE554B9E}"/>
                      </a:ext>
                    </a:extLst>
                  </p:cNvPr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4" name="Google Shape;1815;p14">
                  <a:extLst>
                    <a:ext uri="{FF2B5EF4-FFF2-40B4-BE49-F238E27FC236}">
                      <a16:creationId xmlns:a16="http://schemas.microsoft.com/office/drawing/2014/main" xmlns="" id="{6BD1B03C-C79B-75C7-4C80-028E21057A49}"/>
                    </a:ext>
                  </a:extLst>
                </p:cNvPr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28" name="Google Shape;1816;p14">
              <a:extLst>
                <a:ext uri="{FF2B5EF4-FFF2-40B4-BE49-F238E27FC236}">
                  <a16:creationId xmlns:a16="http://schemas.microsoft.com/office/drawing/2014/main" xmlns="" id="{8428BD93-0910-AD3E-BEF0-27EE6358F66E}"/>
                </a:ext>
              </a:extLst>
            </p:cNvPr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129" name="Google Shape;1817;p14">
                <a:extLst>
                  <a:ext uri="{FF2B5EF4-FFF2-40B4-BE49-F238E27FC236}">
                    <a16:creationId xmlns:a16="http://schemas.microsoft.com/office/drawing/2014/main" xmlns="" id="{D429FD25-187D-5FF9-71AA-75006529FC49}"/>
                  </a:ext>
                </a:extLst>
              </p:cNvPr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153" name="Google Shape;1818;p14">
                  <a:extLst>
                    <a:ext uri="{FF2B5EF4-FFF2-40B4-BE49-F238E27FC236}">
                      <a16:creationId xmlns:a16="http://schemas.microsoft.com/office/drawing/2014/main" xmlns="" id="{7BCB9488-BEB6-BFC2-5914-A25495F86E3C}"/>
                    </a:ext>
                  </a:extLst>
                </p:cNvPr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819;p14">
                  <a:extLst>
                    <a:ext uri="{FF2B5EF4-FFF2-40B4-BE49-F238E27FC236}">
                      <a16:creationId xmlns:a16="http://schemas.microsoft.com/office/drawing/2014/main" xmlns="" id="{A8B4FE6E-71DE-A18C-2DBF-02FB1FE4A000}"/>
                    </a:ext>
                  </a:extLst>
                </p:cNvPr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0" name="Google Shape;1820;p14">
                <a:extLst>
                  <a:ext uri="{FF2B5EF4-FFF2-40B4-BE49-F238E27FC236}">
                    <a16:creationId xmlns:a16="http://schemas.microsoft.com/office/drawing/2014/main" xmlns="" id="{C1E96453-71C9-E1FD-1B01-3013552F97A6}"/>
                  </a:ext>
                </a:extLst>
              </p:cNvPr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151" name="Google Shape;1821;p14">
                  <a:extLst>
                    <a:ext uri="{FF2B5EF4-FFF2-40B4-BE49-F238E27FC236}">
                      <a16:creationId xmlns:a16="http://schemas.microsoft.com/office/drawing/2014/main" xmlns="" id="{80DA525E-CE8A-D355-141E-4316331CD846}"/>
                    </a:ext>
                  </a:extLst>
                </p:cNvPr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822;p14">
                  <a:extLst>
                    <a:ext uri="{FF2B5EF4-FFF2-40B4-BE49-F238E27FC236}">
                      <a16:creationId xmlns:a16="http://schemas.microsoft.com/office/drawing/2014/main" xmlns="" id="{B47143A6-9887-4476-0ADD-8CC6C5C2F6E0}"/>
                    </a:ext>
                  </a:extLst>
                </p:cNvPr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" name="Google Shape;1823;p14">
                <a:extLst>
                  <a:ext uri="{FF2B5EF4-FFF2-40B4-BE49-F238E27FC236}">
                    <a16:creationId xmlns:a16="http://schemas.microsoft.com/office/drawing/2014/main" xmlns="" id="{5932FE7A-616F-DE6B-C7AF-17530F40CA42}"/>
                  </a:ext>
                </a:extLst>
              </p:cNvPr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149" name="Google Shape;1824;p14">
                  <a:extLst>
                    <a:ext uri="{FF2B5EF4-FFF2-40B4-BE49-F238E27FC236}">
                      <a16:creationId xmlns:a16="http://schemas.microsoft.com/office/drawing/2014/main" xmlns="" id="{23BC2090-A6F6-4B96-322B-ABC3F65E8AD5}"/>
                    </a:ext>
                  </a:extLst>
                </p:cNvPr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825;p14">
                  <a:extLst>
                    <a:ext uri="{FF2B5EF4-FFF2-40B4-BE49-F238E27FC236}">
                      <a16:creationId xmlns:a16="http://schemas.microsoft.com/office/drawing/2014/main" xmlns="" id="{9CD37367-29EB-EDC6-FA58-202D2698B4A4}"/>
                    </a:ext>
                  </a:extLst>
                </p:cNvPr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2" name="Google Shape;1826;p14">
                <a:extLst>
                  <a:ext uri="{FF2B5EF4-FFF2-40B4-BE49-F238E27FC236}">
                    <a16:creationId xmlns:a16="http://schemas.microsoft.com/office/drawing/2014/main" xmlns="" id="{3FFAD610-E0CC-971E-7329-C58000742B28}"/>
                  </a:ext>
                </a:extLst>
              </p:cNvPr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147" name="Google Shape;1827;p14">
                  <a:extLst>
                    <a:ext uri="{FF2B5EF4-FFF2-40B4-BE49-F238E27FC236}">
                      <a16:creationId xmlns:a16="http://schemas.microsoft.com/office/drawing/2014/main" xmlns="" id="{7F23956A-F963-0907-A44A-721E0DCAF4F0}"/>
                    </a:ext>
                  </a:extLst>
                </p:cNvPr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828;p14">
                  <a:extLst>
                    <a:ext uri="{FF2B5EF4-FFF2-40B4-BE49-F238E27FC236}">
                      <a16:creationId xmlns:a16="http://schemas.microsoft.com/office/drawing/2014/main" xmlns="" id="{601B997A-E1FE-0161-BCDD-FD3785F78512}"/>
                    </a:ext>
                  </a:extLst>
                </p:cNvPr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3" name="Google Shape;1829;p14">
                <a:extLst>
                  <a:ext uri="{FF2B5EF4-FFF2-40B4-BE49-F238E27FC236}">
                    <a16:creationId xmlns:a16="http://schemas.microsoft.com/office/drawing/2014/main" xmlns="" id="{CDEC0D27-B898-75F5-235D-24C018D36C0C}"/>
                  </a:ext>
                </a:extLst>
              </p:cNvPr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145" name="Google Shape;1830;p14">
                  <a:extLst>
                    <a:ext uri="{FF2B5EF4-FFF2-40B4-BE49-F238E27FC236}">
                      <a16:creationId xmlns:a16="http://schemas.microsoft.com/office/drawing/2014/main" xmlns="" id="{113AC324-0121-3EF9-574C-6E99C6C9D94E}"/>
                    </a:ext>
                  </a:extLst>
                </p:cNvPr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831;p14">
                  <a:extLst>
                    <a:ext uri="{FF2B5EF4-FFF2-40B4-BE49-F238E27FC236}">
                      <a16:creationId xmlns:a16="http://schemas.microsoft.com/office/drawing/2014/main" xmlns="" id="{15E8AEA4-4D34-9FAD-D1C7-A9D4BF342621}"/>
                    </a:ext>
                  </a:extLst>
                </p:cNvPr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" name="Google Shape;1832;p14">
                <a:extLst>
                  <a:ext uri="{FF2B5EF4-FFF2-40B4-BE49-F238E27FC236}">
                    <a16:creationId xmlns:a16="http://schemas.microsoft.com/office/drawing/2014/main" xmlns="" id="{D87F1E1D-9493-ABDF-8103-2B6AEC349BAA}"/>
                  </a:ext>
                </a:extLst>
              </p:cNvPr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135" name="Google Shape;1833;p14">
                  <a:extLst>
                    <a:ext uri="{FF2B5EF4-FFF2-40B4-BE49-F238E27FC236}">
                      <a16:creationId xmlns:a16="http://schemas.microsoft.com/office/drawing/2014/main" xmlns="" id="{42C0A202-63C5-F169-BF62-206710118910}"/>
                    </a:ext>
                  </a:extLst>
                </p:cNvPr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143" name="Google Shape;1834;p14">
                    <a:extLst>
                      <a:ext uri="{FF2B5EF4-FFF2-40B4-BE49-F238E27FC236}">
                        <a16:creationId xmlns:a16="http://schemas.microsoft.com/office/drawing/2014/main" xmlns="" id="{8D8663A1-FCA7-EE30-193C-A54C6E5F8553}"/>
                      </a:ext>
                    </a:extLst>
                  </p:cNvPr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835;p14">
                    <a:extLst>
                      <a:ext uri="{FF2B5EF4-FFF2-40B4-BE49-F238E27FC236}">
                        <a16:creationId xmlns:a16="http://schemas.microsoft.com/office/drawing/2014/main" xmlns="" id="{E9CA3AB1-8C9F-FBD0-23B5-72E82D1204D4}"/>
                      </a:ext>
                    </a:extLst>
                  </p:cNvPr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" name="Google Shape;1836;p14">
                  <a:extLst>
                    <a:ext uri="{FF2B5EF4-FFF2-40B4-BE49-F238E27FC236}">
                      <a16:creationId xmlns:a16="http://schemas.microsoft.com/office/drawing/2014/main" xmlns="" id="{8FAD7202-2741-4E71-8778-4DFF5CC5B7EC}"/>
                    </a:ext>
                  </a:extLst>
                </p:cNvPr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141" name="Google Shape;1837;p14">
                    <a:extLst>
                      <a:ext uri="{FF2B5EF4-FFF2-40B4-BE49-F238E27FC236}">
                        <a16:creationId xmlns:a16="http://schemas.microsoft.com/office/drawing/2014/main" xmlns="" id="{9AF38DF6-E5B5-4B43-7562-68CA9C6864C4}"/>
                      </a:ext>
                    </a:extLst>
                  </p:cNvPr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3D495B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838;p14">
                    <a:extLst>
                      <a:ext uri="{FF2B5EF4-FFF2-40B4-BE49-F238E27FC236}">
                        <a16:creationId xmlns:a16="http://schemas.microsoft.com/office/drawing/2014/main" xmlns="" id="{596AB4AC-6212-F119-23A3-D698A4D18E9F}"/>
                      </a:ext>
                    </a:extLst>
                  </p:cNvPr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" name="Google Shape;1839;p14">
                  <a:extLst>
                    <a:ext uri="{FF2B5EF4-FFF2-40B4-BE49-F238E27FC236}">
                      <a16:creationId xmlns:a16="http://schemas.microsoft.com/office/drawing/2014/main" xmlns="" id="{1C7EF7AB-84B6-9F6C-58B9-93DA830B2488}"/>
                    </a:ext>
                  </a:extLst>
                </p:cNvPr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139" name="Google Shape;1840;p14">
                    <a:extLst>
                      <a:ext uri="{FF2B5EF4-FFF2-40B4-BE49-F238E27FC236}">
                        <a16:creationId xmlns:a16="http://schemas.microsoft.com/office/drawing/2014/main" xmlns="" id="{976B06B9-ED09-9919-A233-00EB8988B9E5}"/>
                      </a:ext>
                    </a:extLst>
                  </p:cNvPr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841;p14">
                    <a:extLst>
                      <a:ext uri="{FF2B5EF4-FFF2-40B4-BE49-F238E27FC236}">
                        <a16:creationId xmlns:a16="http://schemas.microsoft.com/office/drawing/2014/main" xmlns="" id="{A1B0B58D-898B-3FD2-C172-146B4DDEBC18}"/>
                      </a:ext>
                    </a:extLst>
                  </p:cNvPr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8" name="Google Shape;1842;p14">
                  <a:extLst>
                    <a:ext uri="{FF2B5EF4-FFF2-40B4-BE49-F238E27FC236}">
                      <a16:creationId xmlns:a16="http://schemas.microsoft.com/office/drawing/2014/main" xmlns="" id="{45E84EBD-77FB-3B2A-1465-B096D44DA7FB}"/>
                    </a:ext>
                  </a:extLst>
                </p:cNvPr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365" name="Google Shape;3365;p34"/>
          <p:cNvSpPr txBox="1"/>
          <p:nvPr/>
        </p:nvSpPr>
        <p:spPr>
          <a:xfrm>
            <a:off x="2802577" y="2908254"/>
            <a:ext cx="7718961" cy="320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just">
              <a:lnSpc>
                <a:spcPct val="130000"/>
              </a:lnSpc>
              <a:tabLst>
                <a:tab pos="1386840" algn="l"/>
              </a:tabLst>
            </a:pP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Dựa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vào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bảng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tự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kiểm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tra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mà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GV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cung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cấp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,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hãy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tự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đánh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giá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phần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trình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bày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của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chính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mình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và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góp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ý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cho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GB" sz="3600" b="1" dirty="0" err="1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bạn</a:t>
            </a:r>
            <a:r>
              <a:rPr lang="en-GB" sz="3600" b="1" dirty="0">
                <a:solidFill>
                  <a:srgbClr val="0D0D0D"/>
                </a:solidFill>
                <a:latin typeface="Times New Roman"/>
                <a:ea typeface="MS Mincho"/>
                <a:cs typeface="Times New Roman"/>
              </a:rPr>
              <a:t>.</a:t>
            </a:r>
            <a:endParaRPr lang="en-US" sz="3600" b="1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21" name="Google Shape;3329;p31">
            <a:extLst>
              <a:ext uri="{FF2B5EF4-FFF2-40B4-BE49-F238E27FC236}">
                <a16:creationId xmlns:a16="http://schemas.microsoft.com/office/drawing/2014/main" xmlns="" id="{0D4E6864-A2A0-C022-41E3-E1D19CB90607}"/>
              </a:ext>
            </a:extLst>
          </p:cNvPr>
          <p:cNvSpPr/>
          <p:nvPr/>
        </p:nvSpPr>
        <p:spPr>
          <a:xfrm>
            <a:off x="2120290" y="429830"/>
            <a:ext cx="7951421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2" name="Google Shape;3330;p31">
            <a:extLst>
              <a:ext uri="{FF2B5EF4-FFF2-40B4-BE49-F238E27FC236}">
                <a16:creationId xmlns:a16="http://schemas.microsoft.com/office/drawing/2014/main" xmlns="" id="{258ABEEA-1816-5014-3614-174EB176546E}"/>
              </a:ext>
            </a:extLst>
          </p:cNvPr>
          <p:cNvSpPr/>
          <p:nvPr/>
        </p:nvSpPr>
        <p:spPr>
          <a:xfrm>
            <a:off x="2120290" y="429830"/>
            <a:ext cx="7951421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3" name="Google Shape;3230;p27">
            <a:extLst>
              <a:ext uri="{FF2B5EF4-FFF2-40B4-BE49-F238E27FC236}">
                <a16:creationId xmlns:a16="http://schemas.microsoft.com/office/drawing/2014/main" xmlns="" id="{5BD446F6-05CE-C15A-34DF-AD0B1D78B296}"/>
              </a:ext>
            </a:extLst>
          </p:cNvPr>
          <p:cNvSpPr txBox="1"/>
          <p:nvPr/>
        </p:nvSpPr>
        <p:spPr>
          <a:xfrm>
            <a:off x="2508353" y="290286"/>
            <a:ext cx="7175295" cy="10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r>
              <a:rPr lang="en-US" sz="4400" b="1"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II. THỰC HÀNH NÓI – NGHE</a:t>
            </a:r>
          </a:p>
        </p:txBody>
      </p:sp>
      <p:sp>
        <p:nvSpPr>
          <p:cNvPr id="324" name="Google Shape;590;p4">
            <a:extLst>
              <a:ext uri="{FF2B5EF4-FFF2-40B4-BE49-F238E27FC236}">
                <a16:creationId xmlns:a16="http://schemas.microsoft.com/office/drawing/2014/main" xmlns="" id="{6304ABAF-E177-4CCC-4700-B7183966EC35}"/>
              </a:ext>
            </a:extLst>
          </p:cNvPr>
          <p:cNvSpPr/>
          <p:nvPr/>
        </p:nvSpPr>
        <p:spPr>
          <a:xfrm>
            <a:off x="3282143" y="1508596"/>
            <a:ext cx="5627714" cy="74840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rgbClr val="F3E390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185;p25">
            <a:extLst>
              <a:ext uri="{FF2B5EF4-FFF2-40B4-BE49-F238E27FC236}">
                <a16:creationId xmlns:a16="http://schemas.microsoft.com/office/drawing/2014/main" xmlns="" id="{EF2EDAF4-9AEB-50BB-E02E-C3FAB6186EEF}"/>
              </a:ext>
            </a:extLst>
          </p:cNvPr>
          <p:cNvSpPr txBox="1"/>
          <p:nvPr/>
        </p:nvSpPr>
        <p:spPr>
          <a:xfrm>
            <a:off x="3282144" y="1615894"/>
            <a:ext cx="5627713" cy="54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r>
              <a:rPr lang="en-US" sz="3000" b="1" i="1" dirty="0" smtClean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3. </a:t>
            </a:r>
            <a:r>
              <a:rPr lang="en-US" sz="3000" b="1" i="1" dirty="0" err="1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Kiểm</a:t>
            </a:r>
            <a:r>
              <a:rPr lang="en-US" sz="3000" b="1" i="1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 </a:t>
            </a:r>
            <a:r>
              <a:rPr lang="en-US" sz="3000" b="1" i="1" dirty="0" err="1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tra</a:t>
            </a:r>
            <a:r>
              <a:rPr lang="en-US" sz="3000" b="1" i="1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 </a:t>
            </a:r>
            <a:r>
              <a:rPr lang="en-US" sz="3000" b="1" i="1" dirty="0" err="1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và</a:t>
            </a:r>
            <a:r>
              <a:rPr lang="en-US" sz="3000" b="1" i="1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 </a:t>
            </a:r>
            <a:r>
              <a:rPr lang="en-US" sz="3000" b="1" i="1" dirty="0" err="1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chỉnh</a:t>
            </a:r>
            <a:r>
              <a:rPr lang="en-US" sz="3000" b="1" i="1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 </a:t>
            </a:r>
            <a:r>
              <a:rPr lang="en-US" sz="3000" b="1" i="1" dirty="0" err="1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sửa</a:t>
            </a:r>
            <a:r>
              <a:rPr lang="en-US" sz="3000" b="1" i="1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:</a:t>
            </a:r>
            <a:endParaRPr sz="3000" b="1" i="1" dirty="0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227986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5" grpId="0"/>
      <p:bldP spid="3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47B5E9-6D3D-787E-F6A2-3FAF3BBDDC7A}"/>
              </a:ext>
            </a:extLst>
          </p:cNvPr>
          <p:cNvGrpSpPr/>
          <p:nvPr/>
        </p:nvGrpSpPr>
        <p:grpSpPr>
          <a:xfrm>
            <a:off x="348794" y="1140100"/>
            <a:ext cx="11653200" cy="4253681"/>
            <a:chOff x="538800" y="2357518"/>
            <a:chExt cx="5570991" cy="4052569"/>
          </a:xfrm>
        </p:grpSpPr>
        <p:sp>
          <p:nvSpPr>
            <p:cNvPr id="9" name="Google Shape;1671;p14">
              <a:extLst>
                <a:ext uri="{FF2B5EF4-FFF2-40B4-BE49-F238E27FC236}">
                  <a16:creationId xmlns:a16="http://schemas.microsoft.com/office/drawing/2014/main" xmlns="" id="{A6C4B9A5-748B-0272-DDBD-4FDFD3A6BB47}"/>
                </a:ext>
              </a:extLst>
            </p:cNvPr>
            <p:cNvSpPr/>
            <p:nvPr/>
          </p:nvSpPr>
          <p:spPr>
            <a:xfrm>
              <a:off x="862050" y="2696302"/>
              <a:ext cx="4970200" cy="3713785"/>
            </a:xfrm>
            <a:custGeom>
              <a:avLst/>
              <a:gdLst/>
              <a:ahLst/>
              <a:cxnLst/>
              <a:rect l="l" t="t" r="r" b="b"/>
              <a:pathLst>
                <a:path w="1072705" h="1099295" extrusionOk="0">
                  <a:moveTo>
                    <a:pt x="1072698" y="1081075"/>
                  </a:moveTo>
                  <a:lnTo>
                    <a:pt x="871720" y="1081075"/>
                  </a:lnTo>
                  <a:cubicBezTo>
                    <a:pt x="812189" y="1081075"/>
                    <a:pt x="698747" y="1114031"/>
                    <a:pt x="576446" y="1091267"/>
                  </a:cubicBezTo>
                  <a:cubicBezTo>
                    <a:pt x="491292" y="1075360"/>
                    <a:pt x="351941" y="1098886"/>
                    <a:pt x="265359" y="1099268"/>
                  </a:cubicBezTo>
                  <a:cubicBezTo>
                    <a:pt x="193350" y="1099268"/>
                    <a:pt x="-7" y="1081075"/>
                    <a:pt x="-7" y="1081075"/>
                  </a:cubicBezTo>
                  <a:lnTo>
                    <a:pt x="-7" y="-13"/>
                  </a:lnTo>
                  <a:lnTo>
                    <a:pt x="1072698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73;p14">
              <a:extLst>
                <a:ext uri="{FF2B5EF4-FFF2-40B4-BE49-F238E27FC236}">
                  <a16:creationId xmlns:a16="http://schemas.microsoft.com/office/drawing/2014/main" xmlns="" id="{174E13BD-6B8F-9245-70E0-341B99848582}"/>
                </a:ext>
              </a:extLst>
            </p:cNvPr>
            <p:cNvSpPr/>
            <p:nvPr/>
          </p:nvSpPr>
          <p:spPr>
            <a:xfrm>
              <a:off x="538800" y="2464390"/>
              <a:ext cx="1175765" cy="1005584"/>
            </a:xfrm>
            <a:custGeom>
              <a:avLst/>
              <a:gdLst/>
              <a:ahLst/>
              <a:cxnLst/>
              <a:rect l="l" t="t" r="r" b="b"/>
              <a:pathLst>
                <a:path w="440912" h="377094" extrusionOk="0">
                  <a:moveTo>
                    <a:pt x="10946" y="302977"/>
                  </a:moveTo>
                  <a:lnTo>
                    <a:pt x="49046" y="284975"/>
                  </a:lnTo>
                  <a:cubicBezTo>
                    <a:pt x="43455" y="296167"/>
                    <a:pt x="36169" y="306416"/>
                    <a:pt x="27425" y="315360"/>
                  </a:cubicBezTo>
                  <a:cubicBezTo>
                    <a:pt x="37207" y="311321"/>
                    <a:pt x="47389" y="308349"/>
                    <a:pt x="57809" y="306502"/>
                  </a:cubicBezTo>
                  <a:cubicBezTo>
                    <a:pt x="54933" y="315227"/>
                    <a:pt x="50437" y="323342"/>
                    <a:pt x="44569" y="330409"/>
                  </a:cubicBezTo>
                  <a:lnTo>
                    <a:pt x="54094" y="342792"/>
                  </a:lnTo>
                  <a:cubicBezTo>
                    <a:pt x="59695" y="338258"/>
                    <a:pt x="65801" y="334391"/>
                    <a:pt x="72287" y="331267"/>
                  </a:cubicBezTo>
                  <a:cubicBezTo>
                    <a:pt x="73240" y="336601"/>
                    <a:pt x="66286" y="341649"/>
                    <a:pt x="63905" y="347173"/>
                  </a:cubicBezTo>
                  <a:cubicBezTo>
                    <a:pt x="58476" y="359842"/>
                    <a:pt x="77907" y="365176"/>
                    <a:pt x="80479" y="377082"/>
                  </a:cubicBezTo>
                  <a:cubicBezTo>
                    <a:pt x="203856" y="289328"/>
                    <a:pt x="324004" y="197250"/>
                    <a:pt x="440905" y="100857"/>
                  </a:cubicBezTo>
                  <a:lnTo>
                    <a:pt x="420617" y="72282"/>
                  </a:lnTo>
                  <a:lnTo>
                    <a:pt x="397185" y="88665"/>
                  </a:lnTo>
                  <a:cubicBezTo>
                    <a:pt x="399481" y="80207"/>
                    <a:pt x="404586" y="72787"/>
                    <a:pt x="411663" y="67615"/>
                  </a:cubicBezTo>
                  <a:lnTo>
                    <a:pt x="395280" y="72377"/>
                  </a:lnTo>
                  <a:cubicBezTo>
                    <a:pt x="397433" y="67119"/>
                    <a:pt x="400681" y="62376"/>
                    <a:pt x="404805" y="58471"/>
                  </a:cubicBezTo>
                  <a:cubicBezTo>
                    <a:pt x="400995" y="52946"/>
                    <a:pt x="397185" y="47517"/>
                    <a:pt x="393280" y="42088"/>
                  </a:cubicBezTo>
                  <a:cubicBezTo>
                    <a:pt x="388146" y="45212"/>
                    <a:pt x="383526" y="49098"/>
                    <a:pt x="379564" y="53613"/>
                  </a:cubicBezTo>
                  <a:cubicBezTo>
                    <a:pt x="381078" y="45755"/>
                    <a:pt x="384336" y="38335"/>
                    <a:pt x="389089" y="31896"/>
                  </a:cubicBezTo>
                  <a:cubicBezTo>
                    <a:pt x="386517" y="28181"/>
                    <a:pt x="383850" y="24562"/>
                    <a:pt x="381183" y="20847"/>
                  </a:cubicBezTo>
                  <a:lnTo>
                    <a:pt x="367562" y="30372"/>
                  </a:lnTo>
                  <a:cubicBezTo>
                    <a:pt x="374115" y="20561"/>
                    <a:pt x="372087" y="7379"/>
                    <a:pt x="362895" y="-13"/>
                  </a:cubicBezTo>
                  <a:cubicBezTo>
                    <a:pt x="305173" y="51803"/>
                    <a:pt x="243832" y="99809"/>
                    <a:pt x="181158" y="145910"/>
                  </a:cubicBezTo>
                  <a:cubicBezTo>
                    <a:pt x="141153" y="175438"/>
                    <a:pt x="100577" y="204203"/>
                    <a:pt x="59428" y="232207"/>
                  </a:cubicBezTo>
                  <a:cubicBezTo>
                    <a:pt x="43522" y="243065"/>
                    <a:pt x="-7" y="272307"/>
                    <a:pt x="-7" y="272307"/>
                  </a:cubicBezTo>
                  <a:cubicBezTo>
                    <a:pt x="2945" y="279355"/>
                    <a:pt x="5803" y="297643"/>
                    <a:pt x="10946" y="302977"/>
                  </a:cubicBezTo>
                  <a:close/>
                </a:path>
              </a:pathLst>
            </a:custGeom>
            <a:solidFill>
              <a:schemeClr val="accent3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74;p14">
              <a:extLst>
                <a:ext uri="{FF2B5EF4-FFF2-40B4-BE49-F238E27FC236}">
                  <a16:creationId xmlns:a16="http://schemas.microsoft.com/office/drawing/2014/main" xmlns="" id="{4756A54A-F66F-2622-DE32-026E03DD3E64}"/>
                </a:ext>
              </a:extLst>
            </p:cNvPr>
            <p:cNvSpPr/>
            <p:nvPr/>
          </p:nvSpPr>
          <p:spPr>
            <a:xfrm>
              <a:off x="5001784" y="2357518"/>
              <a:ext cx="1108007" cy="1058029"/>
            </a:xfrm>
            <a:custGeom>
              <a:avLst/>
              <a:gdLst/>
              <a:ahLst/>
              <a:cxnLst/>
              <a:rect l="l" t="t" r="r" b="b"/>
              <a:pathLst>
                <a:path w="445579" h="425481" extrusionOk="0">
                  <a:moveTo>
                    <a:pt x="67144" y="15037"/>
                  </a:moveTo>
                  <a:cubicBezTo>
                    <a:pt x="74002" y="21704"/>
                    <a:pt x="80765" y="23800"/>
                    <a:pt x="86194" y="31229"/>
                  </a:cubicBezTo>
                  <a:cubicBezTo>
                    <a:pt x="78145" y="31123"/>
                    <a:pt x="70287" y="28746"/>
                    <a:pt x="63524" y="24371"/>
                  </a:cubicBezTo>
                  <a:cubicBezTo>
                    <a:pt x="55333" y="32467"/>
                    <a:pt x="53523" y="33896"/>
                    <a:pt x="45332" y="41421"/>
                  </a:cubicBezTo>
                  <a:lnTo>
                    <a:pt x="58762" y="54470"/>
                  </a:lnTo>
                  <a:cubicBezTo>
                    <a:pt x="44474" y="47326"/>
                    <a:pt x="28091" y="53422"/>
                    <a:pt x="25805" y="66567"/>
                  </a:cubicBezTo>
                  <a:cubicBezTo>
                    <a:pt x="27043" y="68662"/>
                    <a:pt x="40664" y="85045"/>
                    <a:pt x="41902" y="87141"/>
                  </a:cubicBezTo>
                  <a:cubicBezTo>
                    <a:pt x="33606" y="84626"/>
                    <a:pt x="25139" y="82712"/>
                    <a:pt x="16566" y="81426"/>
                  </a:cubicBezTo>
                  <a:cubicBezTo>
                    <a:pt x="11708" y="89903"/>
                    <a:pt x="4184" y="95237"/>
                    <a:pt x="-7" y="103238"/>
                  </a:cubicBezTo>
                  <a:cubicBezTo>
                    <a:pt x="78669" y="171723"/>
                    <a:pt x="347845" y="395846"/>
                    <a:pt x="374706" y="425469"/>
                  </a:cubicBezTo>
                  <a:lnTo>
                    <a:pt x="394518" y="391941"/>
                  </a:lnTo>
                  <a:cubicBezTo>
                    <a:pt x="387079" y="389884"/>
                    <a:pt x="380288" y="385940"/>
                    <a:pt x="374801" y="380511"/>
                  </a:cubicBezTo>
                  <a:cubicBezTo>
                    <a:pt x="380478" y="380606"/>
                    <a:pt x="386117" y="381473"/>
                    <a:pt x="391565" y="383083"/>
                  </a:cubicBezTo>
                  <a:cubicBezTo>
                    <a:pt x="400052" y="384273"/>
                    <a:pt x="407910" y="378358"/>
                    <a:pt x="409101" y="369872"/>
                  </a:cubicBezTo>
                  <a:cubicBezTo>
                    <a:pt x="409339" y="368214"/>
                    <a:pt x="409301" y="366538"/>
                    <a:pt x="408996" y="364890"/>
                  </a:cubicBezTo>
                  <a:cubicBezTo>
                    <a:pt x="400538" y="361956"/>
                    <a:pt x="392708" y="357422"/>
                    <a:pt x="385945" y="351555"/>
                  </a:cubicBezTo>
                  <a:cubicBezTo>
                    <a:pt x="398395" y="357175"/>
                    <a:pt x="413006" y="354765"/>
                    <a:pt x="422998" y="345459"/>
                  </a:cubicBezTo>
                  <a:lnTo>
                    <a:pt x="407377" y="331457"/>
                  </a:lnTo>
                  <a:cubicBezTo>
                    <a:pt x="415397" y="330876"/>
                    <a:pt x="423417" y="332553"/>
                    <a:pt x="430523" y="336315"/>
                  </a:cubicBezTo>
                  <a:lnTo>
                    <a:pt x="445572" y="311740"/>
                  </a:lnTo>
                  <a:cubicBezTo>
                    <a:pt x="419207" y="296720"/>
                    <a:pt x="394385" y="279146"/>
                    <a:pt x="371468" y="259258"/>
                  </a:cubicBezTo>
                  <a:cubicBezTo>
                    <a:pt x="348131" y="238969"/>
                    <a:pt x="138962" y="55804"/>
                    <a:pt x="119531" y="34849"/>
                  </a:cubicBezTo>
                  <a:cubicBezTo>
                    <a:pt x="113531" y="28372"/>
                    <a:pt x="88289" y="3035"/>
                    <a:pt x="80384" y="-13"/>
                  </a:cubicBezTo>
                  <a:cubicBezTo>
                    <a:pt x="80669" y="-13"/>
                    <a:pt x="71906" y="9036"/>
                    <a:pt x="67144" y="15037"/>
                  </a:cubicBezTo>
                  <a:close/>
                </a:path>
              </a:pathLst>
            </a:custGeom>
            <a:solidFill>
              <a:schemeClr val="accent6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788;p14">
            <a:extLst>
              <a:ext uri="{FF2B5EF4-FFF2-40B4-BE49-F238E27FC236}">
                <a16:creationId xmlns:a16="http://schemas.microsoft.com/office/drawing/2014/main" xmlns="" id="{6555052B-6594-1C32-1F42-A7273B47D574}"/>
              </a:ext>
            </a:extLst>
          </p:cNvPr>
          <p:cNvGrpSpPr/>
          <p:nvPr/>
        </p:nvGrpSpPr>
        <p:grpSpPr>
          <a:xfrm>
            <a:off x="10560216" y="4708449"/>
            <a:ext cx="1093803" cy="1140530"/>
            <a:chOff x="2451372" y="7926631"/>
            <a:chExt cx="1640705" cy="1710795"/>
          </a:xfrm>
        </p:grpSpPr>
        <p:grpSp>
          <p:nvGrpSpPr>
            <p:cNvPr id="127" name="Google Shape;1789;p14">
              <a:extLst>
                <a:ext uri="{FF2B5EF4-FFF2-40B4-BE49-F238E27FC236}">
                  <a16:creationId xmlns:a16="http://schemas.microsoft.com/office/drawing/2014/main" xmlns="" id="{A046B24A-9C29-C4CC-14B0-FE25ACE2CFDF}"/>
                </a:ext>
              </a:extLst>
            </p:cNvPr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155" name="Google Shape;1790;p14">
                <a:extLst>
                  <a:ext uri="{FF2B5EF4-FFF2-40B4-BE49-F238E27FC236}">
                    <a16:creationId xmlns:a16="http://schemas.microsoft.com/office/drawing/2014/main" xmlns="" id="{9BAB801D-D77A-73F7-3A7A-2B47CDD4BEFC}"/>
                  </a:ext>
                </a:extLst>
              </p:cNvPr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179" name="Google Shape;1791;p14">
                  <a:extLst>
                    <a:ext uri="{FF2B5EF4-FFF2-40B4-BE49-F238E27FC236}">
                      <a16:creationId xmlns:a16="http://schemas.microsoft.com/office/drawing/2014/main" xmlns="" id="{AB1E7FF2-2583-9BAE-AAC6-BE2410BA54A9}"/>
                    </a:ext>
                  </a:extLst>
                </p:cNvPr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1792;p14">
                  <a:extLst>
                    <a:ext uri="{FF2B5EF4-FFF2-40B4-BE49-F238E27FC236}">
                      <a16:creationId xmlns:a16="http://schemas.microsoft.com/office/drawing/2014/main" xmlns="" id="{72C8B242-12D0-C21F-DC4C-800997FD2FB5}"/>
                    </a:ext>
                  </a:extLst>
                </p:cNvPr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6" name="Google Shape;1793;p14">
                <a:extLst>
                  <a:ext uri="{FF2B5EF4-FFF2-40B4-BE49-F238E27FC236}">
                    <a16:creationId xmlns:a16="http://schemas.microsoft.com/office/drawing/2014/main" xmlns="" id="{E7E26884-2195-201F-2409-75BD5634D6ED}"/>
                  </a:ext>
                </a:extLst>
              </p:cNvPr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177" name="Google Shape;1794;p14">
                  <a:extLst>
                    <a:ext uri="{FF2B5EF4-FFF2-40B4-BE49-F238E27FC236}">
                      <a16:creationId xmlns:a16="http://schemas.microsoft.com/office/drawing/2014/main" xmlns="" id="{1778100B-0E7B-5A3A-74BD-90B01522C0F5}"/>
                    </a:ext>
                  </a:extLst>
                </p:cNvPr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95;p14">
                  <a:extLst>
                    <a:ext uri="{FF2B5EF4-FFF2-40B4-BE49-F238E27FC236}">
                      <a16:creationId xmlns:a16="http://schemas.microsoft.com/office/drawing/2014/main" xmlns="" id="{7F88B174-3FE1-B086-4BE3-AA67477B4E80}"/>
                    </a:ext>
                  </a:extLst>
                </p:cNvPr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7" name="Google Shape;1796;p14">
                <a:extLst>
                  <a:ext uri="{FF2B5EF4-FFF2-40B4-BE49-F238E27FC236}">
                    <a16:creationId xmlns:a16="http://schemas.microsoft.com/office/drawing/2014/main" xmlns="" id="{41E50622-2E1E-BC08-5970-5B58DC6F2208}"/>
                  </a:ext>
                </a:extLst>
              </p:cNvPr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175" name="Google Shape;1797;p14">
                  <a:extLst>
                    <a:ext uri="{FF2B5EF4-FFF2-40B4-BE49-F238E27FC236}">
                      <a16:creationId xmlns:a16="http://schemas.microsoft.com/office/drawing/2014/main" xmlns="" id="{9C08AB67-2ACC-2AF0-7D73-7078FAD0559A}"/>
                    </a:ext>
                  </a:extLst>
                </p:cNvPr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98;p14">
                  <a:extLst>
                    <a:ext uri="{FF2B5EF4-FFF2-40B4-BE49-F238E27FC236}">
                      <a16:creationId xmlns:a16="http://schemas.microsoft.com/office/drawing/2014/main" xmlns="" id="{C0993724-9333-D4F1-CE9E-8A8742CCF80D}"/>
                    </a:ext>
                  </a:extLst>
                </p:cNvPr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8" name="Google Shape;1799;p14">
                <a:extLst>
                  <a:ext uri="{FF2B5EF4-FFF2-40B4-BE49-F238E27FC236}">
                    <a16:creationId xmlns:a16="http://schemas.microsoft.com/office/drawing/2014/main" xmlns="" id="{8299B201-8112-1940-25B5-531F66A437F7}"/>
                  </a:ext>
                </a:extLst>
              </p:cNvPr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173" name="Google Shape;1800;p14">
                  <a:extLst>
                    <a:ext uri="{FF2B5EF4-FFF2-40B4-BE49-F238E27FC236}">
                      <a16:creationId xmlns:a16="http://schemas.microsoft.com/office/drawing/2014/main" xmlns="" id="{0577834C-8531-444E-D32B-C574A8C71B1A}"/>
                    </a:ext>
                  </a:extLst>
                </p:cNvPr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801;p14">
                  <a:extLst>
                    <a:ext uri="{FF2B5EF4-FFF2-40B4-BE49-F238E27FC236}">
                      <a16:creationId xmlns:a16="http://schemas.microsoft.com/office/drawing/2014/main" xmlns="" id="{30C94DC2-AD8A-D725-CA45-6876A25916AC}"/>
                    </a:ext>
                  </a:extLst>
                </p:cNvPr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9" name="Google Shape;1802;p14">
                <a:extLst>
                  <a:ext uri="{FF2B5EF4-FFF2-40B4-BE49-F238E27FC236}">
                    <a16:creationId xmlns:a16="http://schemas.microsoft.com/office/drawing/2014/main" xmlns="" id="{D036E6FB-0CD2-A8D3-D8DB-4E782A15697D}"/>
                  </a:ext>
                </a:extLst>
              </p:cNvPr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171" name="Google Shape;1803;p14">
                  <a:extLst>
                    <a:ext uri="{FF2B5EF4-FFF2-40B4-BE49-F238E27FC236}">
                      <a16:creationId xmlns:a16="http://schemas.microsoft.com/office/drawing/2014/main" xmlns="" id="{38470B16-5F1A-7DA8-5EA1-256271A471D6}"/>
                    </a:ext>
                  </a:extLst>
                </p:cNvPr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804;p14">
                  <a:extLst>
                    <a:ext uri="{FF2B5EF4-FFF2-40B4-BE49-F238E27FC236}">
                      <a16:creationId xmlns:a16="http://schemas.microsoft.com/office/drawing/2014/main" xmlns="" id="{49658925-2FDB-0AED-38B4-A5C731E30B16}"/>
                    </a:ext>
                  </a:extLst>
                </p:cNvPr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0" name="Google Shape;1805;p14">
                <a:extLst>
                  <a:ext uri="{FF2B5EF4-FFF2-40B4-BE49-F238E27FC236}">
                    <a16:creationId xmlns:a16="http://schemas.microsoft.com/office/drawing/2014/main" xmlns="" id="{9CB926AA-5CAA-B8F9-BDBD-61752CD1B3D2}"/>
                  </a:ext>
                </a:extLst>
              </p:cNvPr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161" name="Google Shape;1806;p14">
                  <a:extLst>
                    <a:ext uri="{FF2B5EF4-FFF2-40B4-BE49-F238E27FC236}">
                      <a16:creationId xmlns:a16="http://schemas.microsoft.com/office/drawing/2014/main" xmlns="" id="{06F95327-0FBA-71AD-F6B3-ED6DA6923E7C}"/>
                    </a:ext>
                  </a:extLst>
                </p:cNvPr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169" name="Google Shape;1807;p14">
                    <a:extLst>
                      <a:ext uri="{FF2B5EF4-FFF2-40B4-BE49-F238E27FC236}">
                        <a16:creationId xmlns:a16="http://schemas.microsoft.com/office/drawing/2014/main" xmlns="" id="{48B190CF-EC2B-6252-6F00-1A6C942BDF8C}"/>
                      </a:ext>
                    </a:extLst>
                  </p:cNvPr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" name="Google Shape;1808;p14">
                    <a:extLst>
                      <a:ext uri="{FF2B5EF4-FFF2-40B4-BE49-F238E27FC236}">
                        <a16:creationId xmlns:a16="http://schemas.microsoft.com/office/drawing/2014/main" xmlns="" id="{DA2985C4-A3A9-BC08-E690-7EA14AB62B74}"/>
                      </a:ext>
                    </a:extLst>
                  </p:cNvPr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2" name="Google Shape;1809;p14">
                  <a:extLst>
                    <a:ext uri="{FF2B5EF4-FFF2-40B4-BE49-F238E27FC236}">
                      <a16:creationId xmlns:a16="http://schemas.microsoft.com/office/drawing/2014/main" xmlns="" id="{D7D4F28D-6643-7ECF-BE56-7F180CAA7C56}"/>
                    </a:ext>
                  </a:extLst>
                </p:cNvPr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167" name="Google Shape;1810;p14">
                    <a:extLst>
                      <a:ext uri="{FF2B5EF4-FFF2-40B4-BE49-F238E27FC236}">
                        <a16:creationId xmlns:a16="http://schemas.microsoft.com/office/drawing/2014/main" xmlns="" id="{9A41DB95-7A32-BDA2-D900-E18FB600E3D5}"/>
                      </a:ext>
                    </a:extLst>
                  </p:cNvPr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811;p14">
                    <a:extLst>
                      <a:ext uri="{FF2B5EF4-FFF2-40B4-BE49-F238E27FC236}">
                        <a16:creationId xmlns:a16="http://schemas.microsoft.com/office/drawing/2014/main" xmlns="" id="{E4C64903-8214-A1B9-694A-3F32CADDCD00}"/>
                      </a:ext>
                    </a:extLst>
                  </p:cNvPr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812;p14">
                  <a:extLst>
                    <a:ext uri="{FF2B5EF4-FFF2-40B4-BE49-F238E27FC236}">
                      <a16:creationId xmlns:a16="http://schemas.microsoft.com/office/drawing/2014/main" xmlns="" id="{77FEAB56-4EF8-ED46-117C-1891ACF0DD66}"/>
                    </a:ext>
                  </a:extLst>
                </p:cNvPr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165" name="Google Shape;1813;p14">
                    <a:extLst>
                      <a:ext uri="{FF2B5EF4-FFF2-40B4-BE49-F238E27FC236}">
                        <a16:creationId xmlns:a16="http://schemas.microsoft.com/office/drawing/2014/main" xmlns="" id="{49328C36-B63C-CEBF-9CC6-6C4920F2D482}"/>
                      </a:ext>
                    </a:extLst>
                  </p:cNvPr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" name="Google Shape;1814;p14">
                    <a:extLst>
                      <a:ext uri="{FF2B5EF4-FFF2-40B4-BE49-F238E27FC236}">
                        <a16:creationId xmlns:a16="http://schemas.microsoft.com/office/drawing/2014/main" xmlns="" id="{9DED5CA1-0A32-8065-0765-9474BE554B9E}"/>
                      </a:ext>
                    </a:extLst>
                  </p:cNvPr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4" name="Google Shape;1815;p14">
                  <a:extLst>
                    <a:ext uri="{FF2B5EF4-FFF2-40B4-BE49-F238E27FC236}">
                      <a16:creationId xmlns:a16="http://schemas.microsoft.com/office/drawing/2014/main" xmlns="" id="{6BD1B03C-C79B-75C7-4C80-028E21057A49}"/>
                    </a:ext>
                  </a:extLst>
                </p:cNvPr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28" name="Google Shape;1816;p14">
              <a:extLst>
                <a:ext uri="{FF2B5EF4-FFF2-40B4-BE49-F238E27FC236}">
                  <a16:creationId xmlns:a16="http://schemas.microsoft.com/office/drawing/2014/main" xmlns="" id="{8428BD93-0910-AD3E-BEF0-27EE6358F66E}"/>
                </a:ext>
              </a:extLst>
            </p:cNvPr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129" name="Google Shape;1817;p14">
                <a:extLst>
                  <a:ext uri="{FF2B5EF4-FFF2-40B4-BE49-F238E27FC236}">
                    <a16:creationId xmlns:a16="http://schemas.microsoft.com/office/drawing/2014/main" xmlns="" id="{D429FD25-187D-5FF9-71AA-75006529FC49}"/>
                  </a:ext>
                </a:extLst>
              </p:cNvPr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153" name="Google Shape;1818;p14">
                  <a:extLst>
                    <a:ext uri="{FF2B5EF4-FFF2-40B4-BE49-F238E27FC236}">
                      <a16:creationId xmlns:a16="http://schemas.microsoft.com/office/drawing/2014/main" xmlns="" id="{7BCB9488-BEB6-BFC2-5914-A25495F86E3C}"/>
                    </a:ext>
                  </a:extLst>
                </p:cNvPr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819;p14">
                  <a:extLst>
                    <a:ext uri="{FF2B5EF4-FFF2-40B4-BE49-F238E27FC236}">
                      <a16:creationId xmlns:a16="http://schemas.microsoft.com/office/drawing/2014/main" xmlns="" id="{A8B4FE6E-71DE-A18C-2DBF-02FB1FE4A000}"/>
                    </a:ext>
                  </a:extLst>
                </p:cNvPr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0" name="Google Shape;1820;p14">
                <a:extLst>
                  <a:ext uri="{FF2B5EF4-FFF2-40B4-BE49-F238E27FC236}">
                    <a16:creationId xmlns:a16="http://schemas.microsoft.com/office/drawing/2014/main" xmlns="" id="{C1E96453-71C9-E1FD-1B01-3013552F97A6}"/>
                  </a:ext>
                </a:extLst>
              </p:cNvPr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151" name="Google Shape;1821;p14">
                  <a:extLst>
                    <a:ext uri="{FF2B5EF4-FFF2-40B4-BE49-F238E27FC236}">
                      <a16:creationId xmlns:a16="http://schemas.microsoft.com/office/drawing/2014/main" xmlns="" id="{80DA525E-CE8A-D355-141E-4316331CD846}"/>
                    </a:ext>
                  </a:extLst>
                </p:cNvPr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822;p14">
                  <a:extLst>
                    <a:ext uri="{FF2B5EF4-FFF2-40B4-BE49-F238E27FC236}">
                      <a16:creationId xmlns:a16="http://schemas.microsoft.com/office/drawing/2014/main" xmlns="" id="{B47143A6-9887-4476-0ADD-8CC6C5C2F6E0}"/>
                    </a:ext>
                  </a:extLst>
                </p:cNvPr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" name="Google Shape;1823;p14">
                <a:extLst>
                  <a:ext uri="{FF2B5EF4-FFF2-40B4-BE49-F238E27FC236}">
                    <a16:creationId xmlns:a16="http://schemas.microsoft.com/office/drawing/2014/main" xmlns="" id="{5932FE7A-616F-DE6B-C7AF-17530F40CA42}"/>
                  </a:ext>
                </a:extLst>
              </p:cNvPr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149" name="Google Shape;1824;p14">
                  <a:extLst>
                    <a:ext uri="{FF2B5EF4-FFF2-40B4-BE49-F238E27FC236}">
                      <a16:creationId xmlns:a16="http://schemas.microsoft.com/office/drawing/2014/main" xmlns="" id="{23BC2090-A6F6-4B96-322B-ABC3F65E8AD5}"/>
                    </a:ext>
                  </a:extLst>
                </p:cNvPr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825;p14">
                  <a:extLst>
                    <a:ext uri="{FF2B5EF4-FFF2-40B4-BE49-F238E27FC236}">
                      <a16:creationId xmlns:a16="http://schemas.microsoft.com/office/drawing/2014/main" xmlns="" id="{9CD37367-29EB-EDC6-FA58-202D2698B4A4}"/>
                    </a:ext>
                  </a:extLst>
                </p:cNvPr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2" name="Google Shape;1826;p14">
                <a:extLst>
                  <a:ext uri="{FF2B5EF4-FFF2-40B4-BE49-F238E27FC236}">
                    <a16:creationId xmlns:a16="http://schemas.microsoft.com/office/drawing/2014/main" xmlns="" id="{3FFAD610-E0CC-971E-7329-C58000742B28}"/>
                  </a:ext>
                </a:extLst>
              </p:cNvPr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147" name="Google Shape;1827;p14">
                  <a:extLst>
                    <a:ext uri="{FF2B5EF4-FFF2-40B4-BE49-F238E27FC236}">
                      <a16:creationId xmlns:a16="http://schemas.microsoft.com/office/drawing/2014/main" xmlns="" id="{7F23956A-F963-0907-A44A-721E0DCAF4F0}"/>
                    </a:ext>
                  </a:extLst>
                </p:cNvPr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828;p14">
                  <a:extLst>
                    <a:ext uri="{FF2B5EF4-FFF2-40B4-BE49-F238E27FC236}">
                      <a16:creationId xmlns:a16="http://schemas.microsoft.com/office/drawing/2014/main" xmlns="" id="{601B997A-E1FE-0161-BCDD-FD3785F78512}"/>
                    </a:ext>
                  </a:extLst>
                </p:cNvPr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3" name="Google Shape;1829;p14">
                <a:extLst>
                  <a:ext uri="{FF2B5EF4-FFF2-40B4-BE49-F238E27FC236}">
                    <a16:creationId xmlns:a16="http://schemas.microsoft.com/office/drawing/2014/main" xmlns="" id="{CDEC0D27-B898-75F5-235D-24C018D36C0C}"/>
                  </a:ext>
                </a:extLst>
              </p:cNvPr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145" name="Google Shape;1830;p14">
                  <a:extLst>
                    <a:ext uri="{FF2B5EF4-FFF2-40B4-BE49-F238E27FC236}">
                      <a16:creationId xmlns:a16="http://schemas.microsoft.com/office/drawing/2014/main" xmlns="" id="{113AC324-0121-3EF9-574C-6E99C6C9D94E}"/>
                    </a:ext>
                  </a:extLst>
                </p:cNvPr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831;p14">
                  <a:extLst>
                    <a:ext uri="{FF2B5EF4-FFF2-40B4-BE49-F238E27FC236}">
                      <a16:creationId xmlns:a16="http://schemas.microsoft.com/office/drawing/2014/main" xmlns="" id="{15E8AEA4-4D34-9FAD-D1C7-A9D4BF342621}"/>
                    </a:ext>
                  </a:extLst>
                </p:cNvPr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" name="Google Shape;1832;p14">
                <a:extLst>
                  <a:ext uri="{FF2B5EF4-FFF2-40B4-BE49-F238E27FC236}">
                    <a16:creationId xmlns:a16="http://schemas.microsoft.com/office/drawing/2014/main" xmlns="" id="{D87F1E1D-9493-ABDF-8103-2B6AEC349BAA}"/>
                  </a:ext>
                </a:extLst>
              </p:cNvPr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135" name="Google Shape;1833;p14">
                  <a:extLst>
                    <a:ext uri="{FF2B5EF4-FFF2-40B4-BE49-F238E27FC236}">
                      <a16:creationId xmlns:a16="http://schemas.microsoft.com/office/drawing/2014/main" xmlns="" id="{42C0A202-63C5-F169-BF62-206710118910}"/>
                    </a:ext>
                  </a:extLst>
                </p:cNvPr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143" name="Google Shape;1834;p14">
                    <a:extLst>
                      <a:ext uri="{FF2B5EF4-FFF2-40B4-BE49-F238E27FC236}">
                        <a16:creationId xmlns:a16="http://schemas.microsoft.com/office/drawing/2014/main" xmlns="" id="{8D8663A1-FCA7-EE30-193C-A54C6E5F8553}"/>
                      </a:ext>
                    </a:extLst>
                  </p:cNvPr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835;p14">
                    <a:extLst>
                      <a:ext uri="{FF2B5EF4-FFF2-40B4-BE49-F238E27FC236}">
                        <a16:creationId xmlns:a16="http://schemas.microsoft.com/office/drawing/2014/main" xmlns="" id="{E9CA3AB1-8C9F-FBD0-23B5-72E82D1204D4}"/>
                      </a:ext>
                    </a:extLst>
                  </p:cNvPr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" name="Google Shape;1836;p14">
                  <a:extLst>
                    <a:ext uri="{FF2B5EF4-FFF2-40B4-BE49-F238E27FC236}">
                      <a16:creationId xmlns:a16="http://schemas.microsoft.com/office/drawing/2014/main" xmlns="" id="{8FAD7202-2741-4E71-8778-4DFF5CC5B7EC}"/>
                    </a:ext>
                  </a:extLst>
                </p:cNvPr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141" name="Google Shape;1837;p14">
                    <a:extLst>
                      <a:ext uri="{FF2B5EF4-FFF2-40B4-BE49-F238E27FC236}">
                        <a16:creationId xmlns:a16="http://schemas.microsoft.com/office/drawing/2014/main" xmlns="" id="{9AF38DF6-E5B5-4B43-7562-68CA9C6864C4}"/>
                      </a:ext>
                    </a:extLst>
                  </p:cNvPr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3D495B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838;p14">
                    <a:extLst>
                      <a:ext uri="{FF2B5EF4-FFF2-40B4-BE49-F238E27FC236}">
                        <a16:creationId xmlns:a16="http://schemas.microsoft.com/office/drawing/2014/main" xmlns="" id="{596AB4AC-6212-F119-23A3-D698A4D18E9F}"/>
                      </a:ext>
                    </a:extLst>
                  </p:cNvPr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" name="Google Shape;1839;p14">
                  <a:extLst>
                    <a:ext uri="{FF2B5EF4-FFF2-40B4-BE49-F238E27FC236}">
                      <a16:creationId xmlns:a16="http://schemas.microsoft.com/office/drawing/2014/main" xmlns="" id="{1C7EF7AB-84B6-9F6C-58B9-93DA830B2488}"/>
                    </a:ext>
                  </a:extLst>
                </p:cNvPr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139" name="Google Shape;1840;p14">
                    <a:extLst>
                      <a:ext uri="{FF2B5EF4-FFF2-40B4-BE49-F238E27FC236}">
                        <a16:creationId xmlns:a16="http://schemas.microsoft.com/office/drawing/2014/main" xmlns="" id="{976B06B9-ED09-9919-A233-00EB8988B9E5}"/>
                      </a:ext>
                    </a:extLst>
                  </p:cNvPr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841;p14">
                    <a:extLst>
                      <a:ext uri="{FF2B5EF4-FFF2-40B4-BE49-F238E27FC236}">
                        <a16:creationId xmlns:a16="http://schemas.microsoft.com/office/drawing/2014/main" xmlns="" id="{A1B0B58D-898B-3FD2-C172-146B4DDEBC18}"/>
                      </a:ext>
                    </a:extLst>
                  </p:cNvPr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8" name="Google Shape;1842;p14">
                  <a:extLst>
                    <a:ext uri="{FF2B5EF4-FFF2-40B4-BE49-F238E27FC236}">
                      <a16:creationId xmlns:a16="http://schemas.microsoft.com/office/drawing/2014/main" xmlns="" id="{45E84EBD-77FB-3B2A-1465-B096D44DA7FB}"/>
                    </a:ext>
                  </a:extLst>
                </p:cNvPr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365" name="Google Shape;3365;p34"/>
          <p:cNvSpPr txBox="1"/>
          <p:nvPr/>
        </p:nvSpPr>
        <p:spPr>
          <a:xfrm>
            <a:off x="2363719" y="1780019"/>
            <a:ext cx="7718961" cy="320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prstTxWarp prst="textStop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30000"/>
              </a:lnSpc>
              <a:tabLst>
                <a:tab pos="1386840" algn="l"/>
              </a:tabLst>
            </a:pPr>
            <a:r>
              <a:rPr lang="en-GB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CẢM ƠN CÁC EM</a:t>
            </a:r>
          </a:p>
          <a:p>
            <a:pPr algn="ctr">
              <a:lnSpc>
                <a:spcPct val="130000"/>
              </a:lnSpc>
              <a:tabLst>
                <a:tab pos="1386840" algn="l"/>
              </a:tabLst>
            </a:pPr>
            <a:r>
              <a:rPr lang="en-GB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HẸN GẶP LẠI !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2759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78;p3">
            <a:extLst>
              <a:ext uri="{FF2B5EF4-FFF2-40B4-BE49-F238E27FC236}">
                <a16:creationId xmlns:a16="http://schemas.microsoft.com/office/drawing/2014/main" xmlns="" id="{829E5EB9-26BF-7924-F347-5674D934973E}"/>
              </a:ext>
            </a:extLst>
          </p:cNvPr>
          <p:cNvSpPr/>
          <p:nvPr/>
        </p:nvSpPr>
        <p:spPr>
          <a:xfrm>
            <a:off x="562573" y="540000"/>
            <a:ext cx="11124351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580;p3">
            <a:extLst>
              <a:ext uri="{FF2B5EF4-FFF2-40B4-BE49-F238E27FC236}">
                <a16:creationId xmlns:a16="http://schemas.microsoft.com/office/drawing/2014/main" xmlns="" id="{57615862-C9F6-455C-08FD-77D5A633A0C8}"/>
              </a:ext>
            </a:extLst>
          </p:cNvPr>
          <p:cNvSpPr/>
          <p:nvPr/>
        </p:nvSpPr>
        <p:spPr>
          <a:xfrm>
            <a:off x="727099" y="1538613"/>
            <a:ext cx="10737777" cy="4289083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84;p3">
            <a:extLst>
              <a:ext uri="{FF2B5EF4-FFF2-40B4-BE49-F238E27FC236}">
                <a16:creationId xmlns:a16="http://schemas.microsoft.com/office/drawing/2014/main" xmlns="" id="{D5285DCD-B35A-4E3D-F3D0-611BB2F4B681}"/>
              </a:ext>
            </a:extLst>
          </p:cNvPr>
          <p:cNvSpPr/>
          <p:nvPr/>
        </p:nvSpPr>
        <p:spPr>
          <a:xfrm>
            <a:off x="10864800" y="1664367"/>
            <a:ext cx="841967" cy="749811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585;p3">
            <a:extLst>
              <a:ext uri="{FF2B5EF4-FFF2-40B4-BE49-F238E27FC236}">
                <a16:creationId xmlns:a16="http://schemas.microsoft.com/office/drawing/2014/main" xmlns="" id="{2FF9D430-2135-FD7C-94A0-EBBB5A85E84C}"/>
              </a:ext>
            </a:extLst>
          </p:cNvPr>
          <p:cNvSpPr/>
          <p:nvPr/>
        </p:nvSpPr>
        <p:spPr>
          <a:xfrm flipH="1">
            <a:off x="498917" y="1664367"/>
            <a:ext cx="841967" cy="749811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86;p3">
            <a:extLst>
              <a:ext uri="{FF2B5EF4-FFF2-40B4-BE49-F238E27FC236}">
                <a16:creationId xmlns:a16="http://schemas.microsoft.com/office/drawing/2014/main" xmlns="" id="{E806150D-3107-7796-A3A6-200B9446478C}"/>
              </a:ext>
            </a:extLst>
          </p:cNvPr>
          <p:cNvSpPr/>
          <p:nvPr/>
        </p:nvSpPr>
        <p:spPr>
          <a:xfrm rot="10800000" flipH="1">
            <a:off x="10956375" y="5549117"/>
            <a:ext cx="841967" cy="798492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87;p3">
            <a:extLst>
              <a:ext uri="{FF2B5EF4-FFF2-40B4-BE49-F238E27FC236}">
                <a16:creationId xmlns:a16="http://schemas.microsoft.com/office/drawing/2014/main" xmlns="" id="{1F99862E-DDAA-8743-9C76-E165B08F455D}"/>
              </a:ext>
            </a:extLst>
          </p:cNvPr>
          <p:cNvSpPr/>
          <p:nvPr/>
        </p:nvSpPr>
        <p:spPr>
          <a:xfrm rot="10800000">
            <a:off x="590491" y="5549117"/>
            <a:ext cx="841967" cy="798492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9;p3">
            <a:extLst>
              <a:ext uri="{FF2B5EF4-FFF2-40B4-BE49-F238E27FC236}">
                <a16:creationId xmlns:a16="http://schemas.microsoft.com/office/drawing/2014/main" xmlns="" id="{F311053F-2A3F-775C-C72C-AD678F1BDD56}"/>
              </a:ext>
            </a:extLst>
          </p:cNvPr>
          <p:cNvSpPr/>
          <p:nvPr/>
        </p:nvSpPr>
        <p:spPr>
          <a:xfrm>
            <a:off x="590491" y="540000"/>
            <a:ext cx="11124351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KHỞI ĐỘNG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5BF06D-CA48-BCD8-2B3D-9DDB93784E5A}"/>
              </a:ext>
            </a:extLst>
          </p:cNvPr>
          <p:cNvSpPr txBox="1"/>
          <p:nvPr/>
        </p:nvSpPr>
        <p:spPr>
          <a:xfrm>
            <a:off x="3001107" y="1544190"/>
            <a:ext cx="7174523" cy="1166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67"/>
              </a:spcAft>
            </a:pPr>
            <a:r>
              <a:rPr lang="en-US" sz="3200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TRÒ CHƠI:</a:t>
            </a:r>
          </a:p>
          <a:p>
            <a:pPr algn="ctr">
              <a:spcAft>
                <a:spcPts val="667"/>
              </a:spcAft>
            </a:pPr>
            <a:r>
              <a:rPr lang="en-US" sz="3200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ĐOÁN Ý ĐỒNG ĐỘI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ea typeface="Noto Sans Symbols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3777" y="2596789"/>
            <a:ext cx="107377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+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gói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khóa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gồm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tên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5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tượng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kiện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nổi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bật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xã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hội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thời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gian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gần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500" dirty="0">
              <a:latin typeface="Times New Roman"/>
              <a:ea typeface="Calibri"/>
              <a:cs typeface="Times New Roman"/>
            </a:endParaRPr>
          </a:p>
          <a:p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+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đại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diện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bốc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thăm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gói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khóa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sẽ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mô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tả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tượng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kiện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bên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dưới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đoán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khoá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500" dirty="0">
              <a:latin typeface="Times New Roman"/>
              <a:ea typeface="Calibri"/>
              <a:cs typeface="Times New Roman"/>
            </a:endParaRPr>
          </a:p>
          <a:p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+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sẽ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tối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5 </a:t>
            </a:r>
            <a:r>
              <a:rPr lang="en-GB" sz="2500" b="1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phút</a:t>
            </a:r>
            <a:r>
              <a:rPr lang="en-GB" sz="2500" b="1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vừa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mô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tả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vừa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trả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GB" sz="2500" dirty="0" smtClean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500" dirty="0">
              <a:latin typeface="Times New Roman"/>
              <a:ea typeface="Calibri"/>
              <a:cs typeface="Times New Roman"/>
            </a:endParaRPr>
          </a:p>
          <a:p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+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đoán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đúng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khoá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hơn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sẽ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giành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phần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thắng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trường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cả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2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đều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đáp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án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đúng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thì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trả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xong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thời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gian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ít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hơn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sẽ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giành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phần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sz="2500" dirty="0" err="1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thắng</a:t>
            </a:r>
            <a:r>
              <a:rPr lang="en-GB" sz="2500" dirty="0">
                <a:solidFill>
                  <a:srgbClr val="0D0D0D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5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1670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78;p3">
            <a:extLst>
              <a:ext uri="{FF2B5EF4-FFF2-40B4-BE49-F238E27FC236}">
                <a16:creationId xmlns:a16="http://schemas.microsoft.com/office/drawing/2014/main" xmlns="" id="{829E5EB9-26BF-7924-F347-5674D934973E}"/>
              </a:ext>
            </a:extLst>
          </p:cNvPr>
          <p:cNvSpPr/>
          <p:nvPr/>
        </p:nvSpPr>
        <p:spPr>
          <a:xfrm>
            <a:off x="562573" y="540000"/>
            <a:ext cx="11124351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580;p3">
            <a:extLst>
              <a:ext uri="{FF2B5EF4-FFF2-40B4-BE49-F238E27FC236}">
                <a16:creationId xmlns:a16="http://schemas.microsoft.com/office/drawing/2014/main" xmlns="" id="{57615862-C9F6-455C-08FD-77D5A633A0C8}"/>
              </a:ext>
            </a:extLst>
          </p:cNvPr>
          <p:cNvSpPr/>
          <p:nvPr/>
        </p:nvSpPr>
        <p:spPr>
          <a:xfrm>
            <a:off x="755859" y="1835496"/>
            <a:ext cx="10737777" cy="4289083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84;p3">
            <a:extLst>
              <a:ext uri="{FF2B5EF4-FFF2-40B4-BE49-F238E27FC236}">
                <a16:creationId xmlns:a16="http://schemas.microsoft.com/office/drawing/2014/main" xmlns="" id="{D5285DCD-B35A-4E3D-F3D0-611BB2F4B681}"/>
              </a:ext>
            </a:extLst>
          </p:cNvPr>
          <p:cNvSpPr/>
          <p:nvPr/>
        </p:nvSpPr>
        <p:spPr>
          <a:xfrm>
            <a:off x="10864800" y="1664367"/>
            <a:ext cx="841967" cy="749811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585;p3">
            <a:extLst>
              <a:ext uri="{FF2B5EF4-FFF2-40B4-BE49-F238E27FC236}">
                <a16:creationId xmlns:a16="http://schemas.microsoft.com/office/drawing/2014/main" xmlns="" id="{2FF9D430-2135-FD7C-94A0-EBBB5A85E84C}"/>
              </a:ext>
            </a:extLst>
          </p:cNvPr>
          <p:cNvSpPr/>
          <p:nvPr/>
        </p:nvSpPr>
        <p:spPr>
          <a:xfrm flipH="1">
            <a:off x="498917" y="1664367"/>
            <a:ext cx="841967" cy="749811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86;p3">
            <a:extLst>
              <a:ext uri="{FF2B5EF4-FFF2-40B4-BE49-F238E27FC236}">
                <a16:creationId xmlns:a16="http://schemas.microsoft.com/office/drawing/2014/main" xmlns="" id="{E806150D-3107-7796-A3A6-200B9446478C}"/>
              </a:ext>
            </a:extLst>
          </p:cNvPr>
          <p:cNvSpPr/>
          <p:nvPr/>
        </p:nvSpPr>
        <p:spPr>
          <a:xfrm rot="10800000" flipH="1">
            <a:off x="10864799" y="5465989"/>
            <a:ext cx="841967" cy="798492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87;p3">
            <a:extLst>
              <a:ext uri="{FF2B5EF4-FFF2-40B4-BE49-F238E27FC236}">
                <a16:creationId xmlns:a16="http://schemas.microsoft.com/office/drawing/2014/main" xmlns="" id="{1F99862E-DDAA-8743-9C76-E165B08F455D}"/>
              </a:ext>
            </a:extLst>
          </p:cNvPr>
          <p:cNvSpPr/>
          <p:nvPr/>
        </p:nvSpPr>
        <p:spPr>
          <a:xfrm rot="10800000">
            <a:off x="590491" y="5549117"/>
            <a:ext cx="841967" cy="798492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9;p3">
            <a:extLst>
              <a:ext uri="{FF2B5EF4-FFF2-40B4-BE49-F238E27FC236}">
                <a16:creationId xmlns:a16="http://schemas.microsoft.com/office/drawing/2014/main" xmlns="" id="{F311053F-2A3F-775C-C72C-AD678F1BDD56}"/>
              </a:ext>
            </a:extLst>
          </p:cNvPr>
          <p:cNvSpPr/>
          <p:nvPr/>
        </p:nvSpPr>
        <p:spPr>
          <a:xfrm>
            <a:off x="590491" y="540000"/>
            <a:ext cx="11124351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4400" b="1">
                <a:latin typeface="Calibri"/>
                <a:ea typeface="Calibri"/>
                <a:cs typeface="Calibri"/>
                <a:sym typeface="Calibri"/>
              </a:rPr>
              <a:t>KHỞI ĐỘNG</a:t>
            </a:r>
            <a:endParaRPr sz="4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5BF06D-CA48-BCD8-2B3D-9DDB93784E5A}"/>
              </a:ext>
            </a:extLst>
          </p:cNvPr>
          <p:cNvSpPr txBox="1"/>
          <p:nvPr/>
        </p:nvSpPr>
        <p:spPr>
          <a:xfrm>
            <a:off x="3001107" y="1914551"/>
            <a:ext cx="7174523" cy="1166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67"/>
              </a:spcAft>
            </a:pPr>
            <a:r>
              <a:rPr lang="en-US" sz="3200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TRÒ CHƠI:</a:t>
            </a:r>
          </a:p>
          <a:p>
            <a:pPr algn="ctr">
              <a:spcAft>
                <a:spcPts val="667"/>
              </a:spcAft>
            </a:pPr>
            <a:r>
              <a:rPr lang="en-US" sz="3200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ĐOÁN Ý ĐỒNG ĐỘI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ea typeface="Noto Sans Symbols"/>
              <a:cs typeface="Times New Roman" pitchFamily="18" charset="0"/>
            </a:endParaRPr>
          </a:p>
        </p:txBody>
      </p:sp>
      <p:sp>
        <p:nvSpPr>
          <p:cNvPr id="13" name="Cube 12"/>
          <p:cNvSpPr/>
          <p:nvPr/>
        </p:nvSpPr>
        <p:spPr>
          <a:xfrm>
            <a:off x="1921519" y="3480783"/>
            <a:ext cx="3270738" cy="24675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GÓI 1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ube 14"/>
          <p:cNvSpPr/>
          <p:nvPr/>
        </p:nvSpPr>
        <p:spPr>
          <a:xfrm>
            <a:off x="6152666" y="3480783"/>
            <a:ext cx="3270738" cy="24675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GÓI 2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24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ng hồ đếm ngược 5 phút có âm th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354" y="304800"/>
            <a:ext cx="11582400" cy="63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4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898;p7">
            <a:extLst>
              <a:ext uri="{FF2B5EF4-FFF2-40B4-BE49-F238E27FC236}">
                <a16:creationId xmlns:a16="http://schemas.microsoft.com/office/drawing/2014/main" xmlns="" id="{E96B948B-9239-4878-C9AB-2D8FCCCFB5C1}"/>
              </a:ext>
            </a:extLst>
          </p:cNvPr>
          <p:cNvSpPr/>
          <p:nvPr/>
        </p:nvSpPr>
        <p:spPr>
          <a:xfrm>
            <a:off x="551443" y="1962472"/>
            <a:ext cx="3947555" cy="1473273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899;p7">
            <a:extLst>
              <a:ext uri="{FF2B5EF4-FFF2-40B4-BE49-F238E27FC236}">
                <a16:creationId xmlns:a16="http://schemas.microsoft.com/office/drawing/2014/main" xmlns="" id="{1070EAD7-CB07-4424-8070-33A81184DAE0}"/>
              </a:ext>
            </a:extLst>
          </p:cNvPr>
          <p:cNvSpPr/>
          <p:nvPr/>
        </p:nvSpPr>
        <p:spPr>
          <a:xfrm>
            <a:off x="341817" y="1751102"/>
            <a:ext cx="846359" cy="829052"/>
          </a:xfrm>
          <a:custGeom>
            <a:avLst/>
            <a:gdLst/>
            <a:ahLst/>
            <a:cxnLst/>
            <a:rect l="l" t="t" r="r" b="b"/>
            <a:pathLst>
              <a:path w="403669" h="421195" extrusionOk="0">
                <a:moveTo>
                  <a:pt x="16280" y="360223"/>
                </a:moveTo>
                <a:lnTo>
                  <a:pt x="50285" y="335934"/>
                </a:lnTo>
                <a:cubicBezTo>
                  <a:pt x="46722" y="347935"/>
                  <a:pt x="41322" y="359308"/>
                  <a:pt x="34283" y="369652"/>
                </a:cubicBezTo>
                <a:cubicBezTo>
                  <a:pt x="43265" y="363957"/>
                  <a:pt x="52847" y="359261"/>
                  <a:pt x="62858" y="355651"/>
                </a:cubicBezTo>
                <a:cubicBezTo>
                  <a:pt x="61505" y="364738"/>
                  <a:pt x="58467" y="373491"/>
                  <a:pt x="53904" y="381463"/>
                </a:cubicBezTo>
                <a:lnTo>
                  <a:pt x="65239" y="392036"/>
                </a:lnTo>
                <a:cubicBezTo>
                  <a:pt x="69954" y="386607"/>
                  <a:pt x="75297" y="381740"/>
                  <a:pt x="81146" y="377558"/>
                </a:cubicBezTo>
                <a:cubicBezTo>
                  <a:pt x="82955" y="382606"/>
                  <a:pt x="77050" y="388702"/>
                  <a:pt x="75621" y="394608"/>
                </a:cubicBezTo>
                <a:cubicBezTo>
                  <a:pt x="72478" y="408134"/>
                  <a:pt x="92576" y="409848"/>
                  <a:pt x="97148" y="421183"/>
                </a:cubicBezTo>
                <a:cubicBezTo>
                  <a:pt x="203256" y="313236"/>
                  <a:pt x="305431" y="201603"/>
                  <a:pt x="403662" y="86284"/>
                </a:cubicBezTo>
                <a:lnTo>
                  <a:pt x="378707" y="61709"/>
                </a:lnTo>
                <a:lnTo>
                  <a:pt x="358418" y="81902"/>
                </a:lnTo>
                <a:cubicBezTo>
                  <a:pt x="359257" y="73177"/>
                  <a:pt x="363019" y="64986"/>
                  <a:pt x="369086" y="58661"/>
                </a:cubicBezTo>
                <a:lnTo>
                  <a:pt x="353847" y="66186"/>
                </a:lnTo>
                <a:cubicBezTo>
                  <a:pt x="354989" y="60623"/>
                  <a:pt x="357371" y="55385"/>
                  <a:pt x="360800" y="50851"/>
                </a:cubicBezTo>
                <a:lnTo>
                  <a:pt x="346512" y="36754"/>
                </a:lnTo>
                <a:cubicBezTo>
                  <a:pt x="341997" y="40688"/>
                  <a:pt x="338140" y="45317"/>
                  <a:pt x="335082" y="50470"/>
                </a:cubicBezTo>
                <a:cubicBezTo>
                  <a:pt x="335187" y="42412"/>
                  <a:pt x="337178" y="34477"/>
                  <a:pt x="340892" y="27324"/>
                </a:cubicBezTo>
                <a:lnTo>
                  <a:pt x="331367" y="17799"/>
                </a:lnTo>
                <a:lnTo>
                  <a:pt x="319080" y="29038"/>
                </a:lnTo>
                <a:cubicBezTo>
                  <a:pt x="323900" y="18349"/>
                  <a:pt x="319766" y="5751"/>
                  <a:pt x="309555" y="-13"/>
                </a:cubicBezTo>
                <a:cubicBezTo>
                  <a:pt x="261930" y="61138"/>
                  <a:pt x="209733" y="119145"/>
                  <a:pt x="156203" y="175533"/>
                </a:cubicBezTo>
                <a:cubicBezTo>
                  <a:pt x="121913" y="211538"/>
                  <a:pt x="86985" y="246970"/>
                  <a:pt x="51428" y="281832"/>
                </a:cubicBezTo>
                <a:cubicBezTo>
                  <a:pt x="37712" y="295262"/>
                  <a:pt x="-7" y="331648"/>
                  <a:pt x="-7" y="331648"/>
                </a:cubicBezTo>
                <a:cubicBezTo>
                  <a:pt x="4279" y="338410"/>
                  <a:pt x="10280" y="356318"/>
                  <a:pt x="16280" y="36022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900;p7">
            <a:extLst>
              <a:ext uri="{FF2B5EF4-FFF2-40B4-BE49-F238E27FC236}">
                <a16:creationId xmlns:a16="http://schemas.microsoft.com/office/drawing/2014/main" xmlns="" id="{46D90969-7348-2BAB-BFDE-11D1E35DF80D}"/>
              </a:ext>
            </a:extLst>
          </p:cNvPr>
          <p:cNvSpPr/>
          <p:nvPr/>
        </p:nvSpPr>
        <p:spPr>
          <a:xfrm>
            <a:off x="3926591" y="1704467"/>
            <a:ext cx="841967" cy="798492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9" name="Google Shape;901;p7">
            <a:extLst>
              <a:ext uri="{FF2B5EF4-FFF2-40B4-BE49-F238E27FC236}">
                <a16:creationId xmlns:a16="http://schemas.microsoft.com/office/drawing/2014/main" xmlns="" id="{82B4DC40-F251-A658-7A51-2D8182F41760}"/>
              </a:ext>
            </a:extLst>
          </p:cNvPr>
          <p:cNvGrpSpPr/>
          <p:nvPr/>
        </p:nvGrpSpPr>
        <p:grpSpPr>
          <a:xfrm rot="-7619478">
            <a:off x="4585628" y="2620906"/>
            <a:ext cx="263690" cy="808918"/>
            <a:chOff x="5847863" y="4281335"/>
            <a:chExt cx="358150" cy="1075915"/>
          </a:xfrm>
        </p:grpSpPr>
        <p:sp>
          <p:nvSpPr>
            <p:cNvPr id="20" name="Google Shape;902;p7">
              <a:extLst>
                <a:ext uri="{FF2B5EF4-FFF2-40B4-BE49-F238E27FC236}">
                  <a16:creationId xmlns:a16="http://schemas.microsoft.com/office/drawing/2014/main" xmlns="" id="{ABF9FD23-795B-F767-05AE-2287F8AFF469}"/>
                </a:ext>
              </a:extLst>
            </p:cNvPr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>
                <a:buSzPts val="2700"/>
              </a:pPr>
              <a:endParaRPr sz="18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1" name="Google Shape;903;p7">
              <a:extLst>
                <a:ext uri="{FF2B5EF4-FFF2-40B4-BE49-F238E27FC236}">
                  <a16:creationId xmlns:a16="http://schemas.microsoft.com/office/drawing/2014/main" xmlns="" id="{8A09F3B3-81F6-79E4-F3F6-2C310D87F56F}"/>
                </a:ext>
              </a:extLst>
            </p:cNvPr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>
                <a:buSzPts val="2700"/>
              </a:pPr>
              <a:endParaRPr sz="18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2" name="Google Shape;904;p7">
            <a:extLst>
              <a:ext uri="{FF2B5EF4-FFF2-40B4-BE49-F238E27FC236}">
                <a16:creationId xmlns:a16="http://schemas.microsoft.com/office/drawing/2014/main" xmlns="" id="{348C066F-BE43-C079-1F02-9BD51DBB1256}"/>
              </a:ext>
            </a:extLst>
          </p:cNvPr>
          <p:cNvGrpSpPr/>
          <p:nvPr/>
        </p:nvGrpSpPr>
        <p:grpSpPr>
          <a:xfrm rot="-4158542">
            <a:off x="4568941" y="4867734"/>
            <a:ext cx="259900" cy="819828"/>
            <a:chOff x="5847863" y="4281335"/>
            <a:chExt cx="358150" cy="1075915"/>
          </a:xfrm>
        </p:grpSpPr>
        <p:sp>
          <p:nvSpPr>
            <p:cNvPr id="23" name="Google Shape;905;p7">
              <a:extLst>
                <a:ext uri="{FF2B5EF4-FFF2-40B4-BE49-F238E27FC236}">
                  <a16:creationId xmlns:a16="http://schemas.microsoft.com/office/drawing/2014/main" xmlns="" id="{E3B4EF12-BCB2-845D-5049-E714F952C924}"/>
                </a:ext>
              </a:extLst>
            </p:cNvPr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>
                <a:buSzPts val="2700"/>
              </a:pPr>
              <a:endParaRPr sz="18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4" name="Google Shape;906;p7">
              <a:extLst>
                <a:ext uri="{FF2B5EF4-FFF2-40B4-BE49-F238E27FC236}">
                  <a16:creationId xmlns:a16="http://schemas.microsoft.com/office/drawing/2014/main" xmlns="" id="{252908FC-C63E-BD29-E775-CC15D3D38E56}"/>
                </a:ext>
              </a:extLst>
            </p:cNvPr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>
                <a:buSzPts val="2700"/>
              </a:pPr>
              <a:endParaRPr sz="18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5" name="Google Shape;907;p7">
            <a:extLst>
              <a:ext uri="{FF2B5EF4-FFF2-40B4-BE49-F238E27FC236}">
                <a16:creationId xmlns:a16="http://schemas.microsoft.com/office/drawing/2014/main" xmlns="" id="{1E7941B2-48FD-0790-0133-BAFADF8E8014}"/>
              </a:ext>
            </a:extLst>
          </p:cNvPr>
          <p:cNvGrpSpPr/>
          <p:nvPr/>
        </p:nvGrpSpPr>
        <p:grpSpPr>
          <a:xfrm rot="-5558147">
            <a:off x="4569870" y="3777541"/>
            <a:ext cx="258045" cy="825261"/>
            <a:chOff x="5847863" y="4281335"/>
            <a:chExt cx="358150" cy="1075915"/>
          </a:xfrm>
        </p:grpSpPr>
        <p:sp>
          <p:nvSpPr>
            <p:cNvPr id="26" name="Google Shape;908;p7">
              <a:extLst>
                <a:ext uri="{FF2B5EF4-FFF2-40B4-BE49-F238E27FC236}">
                  <a16:creationId xmlns:a16="http://schemas.microsoft.com/office/drawing/2014/main" xmlns="" id="{B8107169-48E3-0B4C-E46A-343C95C7832C}"/>
                </a:ext>
              </a:extLst>
            </p:cNvPr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>
                <a:buSzPts val="2700"/>
              </a:pPr>
              <a:endParaRPr sz="18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7" name="Google Shape;909;p7">
              <a:extLst>
                <a:ext uri="{FF2B5EF4-FFF2-40B4-BE49-F238E27FC236}">
                  <a16:creationId xmlns:a16="http://schemas.microsoft.com/office/drawing/2014/main" xmlns="" id="{D6BE9E01-B365-98E3-550F-5CA997F43B53}"/>
                </a:ext>
              </a:extLst>
            </p:cNvPr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>
                <a:buSzPts val="2700"/>
              </a:pPr>
              <a:endParaRPr sz="18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1" name="Google Shape;913;p7">
            <a:extLst>
              <a:ext uri="{FF2B5EF4-FFF2-40B4-BE49-F238E27FC236}">
                <a16:creationId xmlns:a16="http://schemas.microsoft.com/office/drawing/2014/main" xmlns="" id="{5D3287E5-DDFD-9E21-CB12-FEA9F6ED1782}"/>
              </a:ext>
            </a:extLst>
          </p:cNvPr>
          <p:cNvGrpSpPr/>
          <p:nvPr/>
        </p:nvGrpSpPr>
        <p:grpSpPr>
          <a:xfrm>
            <a:off x="11220705" y="4329495"/>
            <a:ext cx="635109" cy="807097"/>
            <a:chOff x="16453107" y="5822292"/>
            <a:chExt cx="952664" cy="1210645"/>
          </a:xfrm>
        </p:grpSpPr>
        <p:grpSp>
          <p:nvGrpSpPr>
            <p:cNvPr id="32" name="Google Shape;914;p7">
              <a:extLst>
                <a:ext uri="{FF2B5EF4-FFF2-40B4-BE49-F238E27FC236}">
                  <a16:creationId xmlns:a16="http://schemas.microsoft.com/office/drawing/2014/main" xmlns="" id="{8F41E304-8AD6-FFB8-7BAB-63C3D3E3D6F3}"/>
                </a:ext>
              </a:extLst>
            </p:cNvPr>
            <p:cNvGrpSpPr/>
            <p:nvPr/>
          </p:nvGrpSpPr>
          <p:grpSpPr>
            <a:xfrm rot="-408978">
              <a:off x="16516689" y="5867319"/>
              <a:ext cx="825500" cy="1120590"/>
              <a:chOff x="4584954" y="2452115"/>
              <a:chExt cx="607790" cy="825055"/>
            </a:xfrm>
          </p:grpSpPr>
          <p:grpSp>
            <p:nvGrpSpPr>
              <p:cNvPr id="47" name="Google Shape;915;p7">
                <a:extLst>
                  <a:ext uri="{FF2B5EF4-FFF2-40B4-BE49-F238E27FC236}">
                    <a16:creationId xmlns:a16="http://schemas.microsoft.com/office/drawing/2014/main" xmlns="" id="{F133EC56-4D49-61BF-9687-94229CDBDEF2}"/>
                  </a:ext>
                </a:extLst>
              </p:cNvPr>
              <p:cNvGrpSpPr/>
              <p:nvPr/>
            </p:nvGrpSpPr>
            <p:grpSpPr>
              <a:xfrm>
                <a:off x="4584954" y="2452115"/>
                <a:ext cx="607790" cy="825055"/>
                <a:chOff x="4584954" y="2452115"/>
                <a:chExt cx="607790" cy="825055"/>
              </a:xfrm>
            </p:grpSpPr>
            <p:sp>
              <p:nvSpPr>
                <p:cNvPr id="58" name="Google Shape;916;p7">
                  <a:extLst>
                    <a:ext uri="{FF2B5EF4-FFF2-40B4-BE49-F238E27FC236}">
                      <a16:creationId xmlns:a16="http://schemas.microsoft.com/office/drawing/2014/main" xmlns="" id="{2AFEA578-DF33-47C1-52F7-69A581DEFFE1}"/>
                    </a:ext>
                  </a:extLst>
                </p:cNvPr>
                <p:cNvSpPr/>
                <p:nvPr/>
              </p:nvSpPr>
              <p:spPr>
                <a:xfrm>
                  <a:off x="4599241" y="2466402"/>
                  <a:ext cx="579215" cy="79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215" h="796480" extrusionOk="0">
                      <a:moveTo>
                        <a:pt x="470630" y="398240"/>
                      </a:moveTo>
                      <a:cubicBezTo>
                        <a:pt x="470630" y="472916"/>
                        <a:pt x="516731" y="535686"/>
                        <a:pt x="579215" y="553498"/>
                      </a:cubicBezTo>
                      <a:lnTo>
                        <a:pt x="579215" y="796481"/>
                      </a:lnTo>
                      <a:lnTo>
                        <a:pt x="0" y="796481"/>
                      </a:lnTo>
                      <a:lnTo>
                        <a:pt x="0" y="553498"/>
                      </a:lnTo>
                      <a:cubicBezTo>
                        <a:pt x="62484" y="535686"/>
                        <a:pt x="108585" y="472916"/>
                        <a:pt x="108585" y="398240"/>
                      </a:cubicBezTo>
                      <a:cubicBezTo>
                        <a:pt x="108585" y="323564"/>
                        <a:pt x="62484" y="260795"/>
                        <a:pt x="0" y="242983"/>
                      </a:cubicBezTo>
                      <a:lnTo>
                        <a:pt x="0" y="0"/>
                      </a:lnTo>
                      <a:lnTo>
                        <a:pt x="579215" y="0"/>
                      </a:lnTo>
                      <a:lnTo>
                        <a:pt x="579215" y="242983"/>
                      </a:lnTo>
                      <a:cubicBezTo>
                        <a:pt x="516731" y="260795"/>
                        <a:pt x="470630" y="323564"/>
                        <a:pt x="470630" y="3982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59" name="Google Shape;917;p7">
                  <a:extLst>
                    <a:ext uri="{FF2B5EF4-FFF2-40B4-BE49-F238E27FC236}">
                      <a16:creationId xmlns:a16="http://schemas.microsoft.com/office/drawing/2014/main" xmlns="" id="{88685828-E0BD-DD7D-6BD4-9F03B3EB61A7}"/>
                    </a:ext>
                  </a:extLst>
                </p:cNvPr>
                <p:cNvSpPr/>
                <p:nvPr/>
              </p:nvSpPr>
              <p:spPr>
                <a:xfrm>
                  <a:off x="4584954" y="2452115"/>
                  <a:ext cx="607790" cy="825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790" h="825055" extrusionOk="0">
                      <a:moveTo>
                        <a:pt x="593503" y="825056"/>
                      </a:moveTo>
                      <a:lnTo>
                        <a:pt x="14288" y="825056"/>
                      </a:lnTo>
                      <a:cubicBezTo>
                        <a:pt x="6382" y="825056"/>
                        <a:pt x="0" y="818674"/>
                        <a:pt x="0" y="810768"/>
                      </a:cubicBezTo>
                      <a:lnTo>
                        <a:pt x="0" y="567785"/>
                      </a:lnTo>
                      <a:cubicBezTo>
                        <a:pt x="0" y="561404"/>
                        <a:pt x="4191" y="555784"/>
                        <a:pt x="10382" y="554069"/>
                      </a:cubicBezTo>
                      <a:cubicBezTo>
                        <a:pt x="68199" y="537591"/>
                        <a:pt x="108585" y="479393"/>
                        <a:pt x="108585" y="412528"/>
                      </a:cubicBezTo>
                      <a:cubicBezTo>
                        <a:pt x="108585" y="345662"/>
                        <a:pt x="68199" y="287465"/>
                        <a:pt x="10382" y="270986"/>
                      </a:cubicBezTo>
                      <a:cubicBezTo>
                        <a:pt x="4286" y="269272"/>
                        <a:pt x="0" y="263652"/>
                        <a:pt x="0" y="257270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593503" y="0"/>
                      </a:lnTo>
                      <a:cubicBezTo>
                        <a:pt x="601409" y="0"/>
                        <a:pt x="607790" y="6382"/>
                        <a:pt x="607790" y="14288"/>
                      </a:cubicBezTo>
                      <a:lnTo>
                        <a:pt x="607790" y="257270"/>
                      </a:lnTo>
                      <a:cubicBezTo>
                        <a:pt x="607790" y="263652"/>
                        <a:pt x="603599" y="269272"/>
                        <a:pt x="597408" y="270986"/>
                      </a:cubicBezTo>
                      <a:cubicBezTo>
                        <a:pt x="539591" y="287465"/>
                        <a:pt x="499205" y="345662"/>
                        <a:pt x="499205" y="412528"/>
                      </a:cubicBezTo>
                      <a:cubicBezTo>
                        <a:pt x="499205" y="479393"/>
                        <a:pt x="539591" y="537591"/>
                        <a:pt x="597408" y="554069"/>
                      </a:cubicBezTo>
                      <a:cubicBezTo>
                        <a:pt x="603504" y="555784"/>
                        <a:pt x="607790" y="561404"/>
                        <a:pt x="607790" y="567785"/>
                      </a:cubicBezTo>
                      <a:lnTo>
                        <a:pt x="607790" y="810768"/>
                      </a:lnTo>
                      <a:cubicBezTo>
                        <a:pt x="607790" y="818579"/>
                        <a:pt x="601409" y="825056"/>
                        <a:pt x="593503" y="825056"/>
                      </a:cubicBezTo>
                      <a:close/>
                      <a:moveTo>
                        <a:pt x="28575" y="796481"/>
                      </a:moveTo>
                      <a:lnTo>
                        <a:pt x="579215" y="796481"/>
                      </a:lnTo>
                      <a:lnTo>
                        <a:pt x="579215" y="578168"/>
                      </a:lnTo>
                      <a:cubicBezTo>
                        <a:pt x="514731" y="554641"/>
                        <a:pt x="470630" y="488061"/>
                        <a:pt x="470630" y="412528"/>
                      </a:cubicBezTo>
                      <a:cubicBezTo>
                        <a:pt x="470630" y="336995"/>
                        <a:pt x="514731" y="270510"/>
                        <a:pt x="579215" y="246888"/>
                      </a:cubicBezTo>
                      <a:lnTo>
                        <a:pt x="579215" y="28575"/>
                      </a:lnTo>
                      <a:lnTo>
                        <a:pt x="28575" y="28575"/>
                      </a:lnTo>
                      <a:lnTo>
                        <a:pt x="28575" y="246888"/>
                      </a:lnTo>
                      <a:cubicBezTo>
                        <a:pt x="93059" y="270415"/>
                        <a:pt x="137160" y="336899"/>
                        <a:pt x="137160" y="412528"/>
                      </a:cubicBezTo>
                      <a:cubicBezTo>
                        <a:pt x="137160" y="488061"/>
                        <a:pt x="93059" y="554546"/>
                        <a:pt x="28575" y="578168"/>
                      </a:cubicBezTo>
                      <a:lnTo>
                        <a:pt x="28575" y="7964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48" name="Google Shape;918;p7">
                <a:extLst>
                  <a:ext uri="{FF2B5EF4-FFF2-40B4-BE49-F238E27FC236}">
                    <a16:creationId xmlns:a16="http://schemas.microsoft.com/office/drawing/2014/main" xmlns="" id="{2CC22C30-A369-FD2A-78E5-B8C75F0C8BFF}"/>
                  </a:ext>
                </a:extLst>
              </p:cNvPr>
              <p:cNvSpPr/>
              <p:nvPr/>
            </p:nvSpPr>
            <p:spPr>
              <a:xfrm>
                <a:off x="4599241" y="2466402"/>
                <a:ext cx="232409" cy="796480"/>
              </a:xfrm>
              <a:custGeom>
                <a:avLst/>
                <a:gdLst/>
                <a:ahLst/>
                <a:cxnLst/>
                <a:rect l="l" t="t" r="r" b="b"/>
                <a:pathLst>
                  <a:path w="232409" h="796480" extrusionOk="0">
                    <a:moveTo>
                      <a:pt x="232410" y="398240"/>
                    </a:moveTo>
                    <a:cubicBezTo>
                      <a:pt x="232410" y="472916"/>
                      <a:pt x="186214" y="535686"/>
                      <a:pt x="123825" y="553498"/>
                    </a:cubicBezTo>
                    <a:lnTo>
                      <a:pt x="123825" y="796481"/>
                    </a:lnTo>
                    <a:lnTo>
                      <a:pt x="0" y="796481"/>
                    </a:lnTo>
                    <a:lnTo>
                      <a:pt x="0" y="553498"/>
                    </a:lnTo>
                    <a:cubicBezTo>
                      <a:pt x="62389" y="535686"/>
                      <a:pt x="108585" y="472916"/>
                      <a:pt x="108585" y="398240"/>
                    </a:cubicBezTo>
                    <a:cubicBezTo>
                      <a:pt x="108585" y="323564"/>
                      <a:pt x="62389" y="260795"/>
                      <a:pt x="0" y="242983"/>
                    </a:cubicBezTo>
                    <a:lnTo>
                      <a:pt x="0" y="0"/>
                    </a:lnTo>
                    <a:lnTo>
                      <a:pt x="123825" y="0"/>
                    </a:lnTo>
                    <a:lnTo>
                      <a:pt x="123825" y="242983"/>
                    </a:lnTo>
                    <a:cubicBezTo>
                      <a:pt x="186214" y="260795"/>
                      <a:pt x="232410" y="323564"/>
                      <a:pt x="232410" y="3982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49" name="Google Shape;919;p7">
                <a:extLst>
                  <a:ext uri="{FF2B5EF4-FFF2-40B4-BE49-F238E27FC236}">
                    <a16:creationId xmlns:a16="http://schemas.microsoft.com/office/drawing/2014/main" xmlns="" id="{3E005C76-3A26-096A-2468-218852840491}"/>
                  </a:ext>
                </a:extLst>
              </p:cNvPr>
              <p:cNvGrpSpPr/>
              <p:nvPr/>
            </p:nvGrpSpPr>
            <p:grpSpPr>
              <a:xfrm>
                <a:off x="4745259" y="2514218"/>
                <a:ext cx="287178" cy="752570"/>
                <a:chOff x="4745259" y="2514218"/>
                <a:chExt cx="287178" cy="752570"/>
              </a:xfrm>
            </p:grpSpPr>
            <p:sp>
              <p:nvSpPr>
                <p:cNvPr id="56" name="Google Shape;920;p7">
                  <a:extLst>
                    <a:ext uri="{FF2B5EF4-FFF2-40B4-BE49-F238E27FC236}">
                      <a16:creationId xmlns:a16="http://schemas.microsoft.com/office/drawing/2014/main" xmlns="" id="{9298AD3D-4CFC-5BC5-33B0-6C5274CBF898}"/>
                    </a:ext>
                  </a:extLst>
                </p:cNvPr>
                <p:cNvSpPr/>
                <p:nvPr/>
              </p:nvSpPr>
              <p:spPr>
                <a:xfrm>
                  <a:off x="4759547" y="2528506"/>
                  <a:ext cx="258603" cy="723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603" h="723995" extrusionOk="0">
                      <a:moveTo>
                        <a:pt x="0" y="0"/>
                      </a:moveTo>
                      <a:lnTo>
                        <a:pt x="258604" y="0"/>
                      </a:lnTo>
                      <a:lnTo>
                        <a:pt x="258604" y="723995"/>
                      </a:lnTo>
                      <a:lnTo>
                        <a:pt x="0" y="7239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57" name="Google Shape;921;p7">
                  <a:extLst>
                    <a:ext uri="{FF2B5EF4-FFF2-40B4-BE49-F238E27FC236}">
                      <a16:creationId xmlns:a16="http://schemas.microsoft.com/office/drawing/2014/main" xmlns="" id="{15FA155D-C091-CBFE-F61E-702043E761EE}"/>
                    </a:ext>
                  </a:extLst>
                </p:cNvPr>
                <p:cNvSpPr/>
                <p:nvPr/>
              </p:nvSpPr>
              <p:spPr>
                <a:xfrm>
                  <a:off x="4745259" y="2514218"/>
                  <a:ext cx="287178" cy="75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78" h="752570" extrusionOk="0">
                      <a:moveTo>
                        <a:pt x="272891" y="752570"/>
                      </a:moveTo>
                      <a:lnTo>
                        <a:pt x="14288" y="752570"/>
                      </a:lnTo>
                      <a:cubicBezTo>
                        <a:pt x="6382" y="752570"/>
                        <a:pt x="0" y="746189"/>
                        <a:pt x="0" y="738283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272891" y="0"/>
                      </a:lnTo>
                      <a:cubicBezTo>
                        <a:pt x="280797" y="0"/>
                        <a:pt x="287179" y="6382"/>
                        <a:pt x="287179" y="14288"/>
                      </a:cubicBezTo>
                      <a:lnTo>
                        <a:pt x="287179" y="738283"/>
                      </a:lnTo>
                      <a:cubicBezTo>
                        <a:pt x="287179" y="746189"/>
                        <a:pt x="280797" y="752570"/>
                        <a:pt x="272891" y="752570"/>
                      </a:cubicBezTo>
                      <a:close/>
                      <a:moveTo>
                        <a:pt x="28575" y="723995"/>
                      </a:moveTo>
                      <a:lnTo>
                        <a:pt x="258604" y="723995"/>
                      </a:lnTo>
                      <a:lnTo>
                        <a:pt x="258604" y="28575"/>
                      </a:lnTo>
                      <a:lnTo>
                        <a:pt x="28575" y="28575"/>
                      </a:lnTo>
                      <a:lnTo>
                        <a:pt x="28575" y="7239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50" name="Google Shape;922;p7">
                <a:extLst>
                  <a:ext uri="{FF2B5EF4-FFF2-40B4-BE49-F238E27FC236}">
                    <a16:creationId xmlns:a16="http://schemas.microsoft.com/office/drawing/2014/main" xmlns="" id="{4748D8D3-34E6-878A-601B-311025FC1D35}"/>
                  </a:ext>
                </a:extLst>
              </p:cNvPr>
              <p:cNvGrpSpPr/>
              <p:nvPr/>
            </p:nvGrpSpPr>
            <p:grpSpPr>
              <a:xfrm>
                <a:off x="4923662" y="2514218"/>
                <a:ext cx="111347" cy="752570"/>
                <a:chOff x="4923662" y="2514218"/>
                <a:chExt cx="111347" cy="752570"/>
              </a:xfrm>
            </p:grpSpPr>
            <p:sp>
              <p:nvSpPr>
                <p:cNvPr id="54" name="Google Shape;923;p7">
                  <a:extLst>
                    <a:ext uri="{FF2B5EF4-FFF2-40B4-BE49-F238E27FC236}">
                      <a16:creationId xmlns:a16="http://schemas.microsoft.com/office/drawing/2014/main" xmlns="" id="{80F247D2-A0AD-EF4B-6082-1F7DF8E31200}"/>
                    </a:ext>
                  </a:extLst>
                </p:cNvPr>
                <p:cNvSpPr/>
                <p:nvPr/>
              </p:nvSpPr>
              <p:spPr>
                <a:xfrm>
                  <a:off x="4937950" y="2528506"/>
                  <a:ext cx="82772" cy="723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72" h="723995" extrusionOk="0">
                      <a:moveTo>
                        <a:pt x="0" y="0"/>
                      </a:moveTo>
                      <a:lnTo>
                        <a:pt x="82772" y="0"/>
                      </a:lnTo>
                      <a:lnTo>
                        <a:pt x="82772" y="723995"/>
                      </a:lnTo>
                      <a:lnTo>
                        <a:pt x="0" y="7239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55" name="Google Shape;924;p7">
                  <a:extLst>
                    <a:ext uri="{FF2B5EF4-FFF2-40B4-BE49-F238E27FC236}">
                      <a16:creationId xmlns:a16="http://schemas.microsoft.com/office/drawing/2014/main" xmlns="" id="{2F8DEC85-6537-1288-37A3-DAE28F27F2B3}"/>
                    </a:ext>
                  </a:extLst>
                </p:cNvPr>
                <p:cNvSpPr/>
                <p:nvPr/>
              </p:nvSpPr>
              <p:spPr>
                <a:xfrm>
                  <a:off x="4923662" y="2514218"/>
                  <a:ext cx="111347" cy="75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47" h="752570" extrusionOk="0">
                      <a:moveTo>
                        <a:pt x="97060" y="752570"/>
                      </a:moveTo>
                      <a:lnTo>
                        <a:pt x="14288" y="752570"/>
                      </a:lnTo>
                      <a:cubicBezTo>
                        <a:pt x="6382" y="752570"/>
                        <a:pt x="0" y="746189"/>
                        <a:pt x="0" y="738283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97060" y="0"/>
                      </a:lnTo>
                      <a:cubicBezTo>
                        <a:pt x="104966" y="0"/>
                        <a:pt x="111347" y="6382"/>
                        <a:pt x="111347" y="14288"/>
                      </a:cubicBezTo>
                      <a:lnTo>
                        <a:pt x="111347" y="738283"/>
                      </a:lnTo>
                      <a:cubicBezTo>
                        <a:pt x="111347" y="746189"/>
                        <a:pt x="104966" y="752570"/>
                        <a:pt x="97060" y="752570"/>
                      </a:cubicBezTo>
                      <a:close/>
                      <a:moveTo>
                        <a:pt x="28575" y="723995"/>
                      </a:moveTo>
                      <a:lnTo>
                        <a:pt x="82772" y="723995"/>
                      </a:lnTo>
                      <a:lnTo>
                        <a:pt x="82772" y="28575"/>
                      </a:lnTo>
                      <a:lnTo>
                        <a:pt x="28575" y="28575"/>
                      </a:lnTo>
                      <a:lnTo>
                        <a:pt x="28575" y="7239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51" name="Google Shape;925;p7">
                <a:extLst>
                  <a:ext uri="{FF2B5EF4-FFF2-40B4-BE49-F238E27FC236}">
                    <a16:creationId xmlns:a16="http://schemas.microsoft.com/office/drawing/2014/main" xmlns="" id="{B9038FB5-BE06-61DC-B9D9-6C7919ADB4D3}"/>
                  </a:ext>
                </a:extLst>
              </p:cNvPr>
              <p:cNvGrpSpPr/>
              <p:nvPr/>
            </p:nvGrpSpPr>
            <p:grpSpPr>
              <a:xfrm>
                <a:off x="4799552" y="2803778"/>
                <a:ext cx="100965" cy="100964"/>
                <a:chOff x="4799552" y="2803778"/>
                <a:chExt cx="100965" cy="100964"/>
              </a:xfrm>
            </p:grpSpPr>
            <p:sp>
              <p:nvSpPr>
                <p:cNvPr id="52" name="Google Shape;926;p7">
                  <a:extLst>
                    <a:ext uri="{FF2B5EF4-FFF2-40B4-BE49-F238E27FC236}">
                      <a16:creationId xmlns:a16="http://schemas.microsoft.com/office/drawing/2014/main" xmlns="" id="{39B384E5-18DA-29D2-1967-F84B3703A593}"/>
                    </a:ext>
                  </a:extLst>
                </p:cNvPr>
                <p:cNvSpPr/>
                <p:nvPr/>
              </p:nvSpPr>
              <p:spPr>
                <a:xfrm>
                  <a:off x="4813839" y="2818066"/>
                  <a:ext cx="72390" cy="72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72389" extrusionOk="0">
                      <a:moveTo>
                        <a:pt x="72390" y="36195"/>
                      </a:moveTo>
                      <a:cubicBezTo>
                        <a:pt x="72390" y="56185"/>
                        <a:pt x="56185" y="72390"/>
                        <a:pt x="36195" y="72390"/>
                      </a:cubicBezTo>
                      <a:cubicBezTo>
                        <a:pt x="16205" y="72390"/>
                        <a:pt x="0" y="56185"/>
                        <a:pt x="0" y="36195"/>
                      </a:cubicBezTo>
                      <a:cubicBezTo>
                        <a:pt x="0" y="16205"/>
                        <a:pt x="16205" y="0"/>
                        <a:pt x="36195" y="0"/>
                      </a:cubicBezTo>
                      <a:cubicBezTo>
                        <a:pt x="56185" y="0"/>
                        <a:pt x="72390" y="16205"/>
                        <a:pt x="72390" y="361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53" name="Google Shape;927;p7">
                  <a:extLst>
                    <a:ext uri="{FF2B5EF4-FFF2-40B4-BE49-F238E27FC236}">
                      <a16:creationId xmlns:a16="http://schemas.microsoft.com/office/drawing/2014/main" xmlns="" id="{4A0F60E2-20DF-693A-5B4F-BE749A064A7E}"/>
                    </a:ext>
                  </a:extLst>
                </p:cNvPr>
                <p:cNvSpPr/>
                <p:nvPr/>
              </p:nvSpPr>
              <p:spPr>
                <a:xfrm>
                  <a:off x="4799552" y="2803778"/>
                  <a:ext cx="100965" cy="100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65" h="100964" extrusionOk="0">
                      <a:moveTo>
                        <a:pt x="50483" y="100965"/>
                      </a:moveTo>
                      <a:cubicBezTo>
                        <a:pt x="22670" y="100965"/>
                        <a:pt x="0" y="78296"/>
                        <a:pt x="0" y="50482"/>
                      </a:cubicBezTo>
                      <a:cubicBezTo>
                        <a:pt x="0" y="22670"/>
                        <a:pt x="22670" y="0"/>
                        <a:pt x="50483" y="0"/>
                      </a:cubicBezTo>
                      <a:cubicBezTo>
                        <a:pt x="78296" y="0"/>
                        <a:pt x="100965" y="22670"/>
                        <a:pt x="100965" y="50482"/>
                      </a:cubicBezTo>
                      <a:cubicBezTo>
                        <a:pt x="100965" y="78391"/>
                        <a:pt x="78296" y="100965"/>
                        <a:pt x="50483" y="100965"/>
                      </a:cubicBezTo>
                      <a:close/>
                      <a:moveTo>
                        <a:pt x="50483" y="28575"/>
                      </a:moveTo>
                      <a:cubicBezTo>
                        <a:pt x="38386" y="28575"/>
                        <a:pt x="28575" y="38386"/>
                        <a:pt x="28575" y="50482"/>
                      </a:cubicBezTo>
                      <a:cubicBezTo>
                        <a:pt x="28575" y="62579"/>
                        <a:pt x="38386" y="72390"/>
                        <a:pt x="50483" y="72390"/>
                      </a:cubicBezTo>
                      <a:cubicBezTo>
                        <a:pt x="62579" y="72390"/>
                        <a:pt x="72390" y="62579"/>
                        <a:pt x="72390" y="50482"/>
                      </a:cubicBezTo>
                      <a:cubicBezTo>
                        <a:pt x="72390" y="38386"/>
                        <a:pt x="62579" y="28575"/>
                        <a:pt x="5048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</p:grpSp>
        <p:grpSp>
          <p:nvGrpSpPr>
            <p:cNvPr id="33" name="Google Shape;928;p7">
              <a:extLst>
                <a:ext uri="{FF2B5EF4-FFF2-40B4-BE49-F238E27FC236}">
                  <a16:creationId xmlns:a16="http://schemas.microsoft.com/office/drawing/2014/main" xmlns="" id="{B3621DDC-016C-594C-0EF3-1A24DB4B4C70}"/>
                </a:ext>
              </a:extLst>
            </p:cNvPr>
            <p:cNvGrpSpPr/>
            <p:nvPr/>
          </p:nvGrpSpPr>
          <p:grpSpPr>
            <a:xfrm rot="-408978">
              <a:off x="16516689" y="5867319"/>
              <a:ext cx="825500" cy="1120590"/>
              <a:chOff x="4584954" y="2452115"/>
              <a:chExt cx="607790" cy="825055"/>
            </a:xfrm>
          </p:grpSpPr>
          <p:grpSp>
            <p:nvGrpSpPr>
              <p:cNvPr id="34" name="Google Shape;929;p7">
                <a:extLst>
                  <a:ext uri="{FF2B5EF4-FFF2-40B4-BE49-F238E27FC236}">
                    <a16:creationId xmlns:a16="http://schemas.microsoft.com/office/drawing/2014/main" xmlns="" id="{83838C84-C15B-D410-8499-49B0A6E5BC7C}"/>
                  </a:ext>
                </a:extLst>
              </p:cNvPr>
              <p:cNvGrpSpPr/>
              <p:nvPr/>
            </p:nvGrpSpPr>
            <p:grpSpPr>
              <a:xfrm>
                <a:off x="4584954" y="2452115"/>
                <a:ext cx="607790" cy="825055"/>
                <a:chOff x="4584954" y="2452115"/>
                <a:chExt cx="607790" cy="825055"/>
              </a:xfrm>
            </p:grpSpPr>
            <p:sp>
              <p:nvSpPr>
                <p:cNvPr id="45" name="Google Shape;930;p7">
                  <a:extLst>
                    <a:ext uri="{FF2B5EF4-FFF2-40B4-BE49-F238E27FC236}">
                      <a16:creationId xmlns:a16="http://schemas.microsoft.com/office/drawing/2014/main" xmlns="" id="{0288AABC-7016-3DEB-BB9F-8C53F3E19ECA}"/>
                    </a:ext>
                  </a:extLst>
                </p:cNvPr>
                <p:cNvSpPr/>
                <p:nvPr/>
              </p:nvSpPr>
              <p:spPr>
                <a:xfrm>
                  <a:off x="4599241" y="2466402"/>
                  <a:ext cx="579215" cy="79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215" h="796480" extrusionOk="0">
                      <a:moveTo>
                        <a:pt x="470630" y="398240"/>
                      </a:moveTo>
                      <a:cubicBezTo>
                        <a:pt x="470630" y="472916"/>
                        <a:pt x="516731" y="535686"/>
                        <a:pt x="579215" y="553498"/>
                      </a:cubicBezTo>
                      <a:lnTo>
                        <a:pt x="579215" y="796481"/>
                      </a:lnTo>
                      <a:lnTo>
                        <a:pt x="0" y="796481"/>
                      </a:lnTo>
                      <a:lnTo>
                        <a:pt x="0" y="553498"/>
                      </a:lnTo>
                      <a:cubicBezTo>
                        <a:pt x="62484" y="535686"/>
                        <a:pt x="108585" y="472916"/>
                        <a:pt x="108585" y="398240"/>
                      </a:cubicBezTo>
                      <a:cubicBezTo>
                        <a:pt x="108585" y="323564"/>
                        <a:pt x="62484" y="260795"/>
                        <a:pt x="0" y="242983"/>
                      </a:cubicBezTo>
                      <a:lnTo>
                        <a:pt x="0" y="0"/>
                      </a:lnTo>
                      <a:lnTo>
                        <a:pt x="579215" y="0"/>
                      </a:lnTo>
                      <a:lnTo>
                        <a:pt x="579215" y="242983"/>
                      </a:lnTo>
                      <a:cubicBezTo>
                        <a:pt x="516731" y="260795"/>
                        <a:pt x="470630" y="323564"/>
                        <a:pt x="470630" y="39824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46" name="Google Shape;931;p7">
                  <a:extLst>
                    <a:ext uri="{FF2B5EF4-FFF2-40B4-BE49-F238E27FC236}">
                      <a16:creationId xmlns:a16="http://schemas.microsoft.com/office/drawing/2014/main" xmlns="" id="{4A5B69CB-C09A-09FE-0049-0A3BB7984C2F}"/>
                    </a:ext>
                  </a:extLst>
                </p:cNvPr>
                <p:cNvSpPr/>
                <p:nvPr/>
              </p:nvSpPr>
              <p:spPr>
                <a:xfrm>
                  <a:off x="4584954" y="2452115"/>
                  <a:ext cx="607790" cy="825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790" h="825055" extrusionOk="0">
                      <a:moveTo>
                        <a:pt x="593503" y="825056"/>
                      </a:moveTo>
                      <a:lnTo>
                        <a:pt x="14288" y="825056"/>
                      </a:lnTo>
                      <a:cubicBezTo>
                        <a:pt x="6382" y="825056"/>
                        <a:pt x="0" y="818674"/>
                        <a:pt x="0" y="810768"/>
                      </a:cubicBezTo>
                      <a:lnTo>
                        <a:pt x="0" y="567785"/>
                      </a:lnTo>
                      <a:cubicBezTo>
                        <a:pt x="0" y="561404"/>
                        <a:pt x="4191" y="555784"/>
                        <a:pt x="10382" y="554069"/>
                      </a:cubicBezTo>
                      <a:cubicBezTo>
                        <a:pt x="68199" y="537591"/>
                        <a:pt x="108585" y="479393"/>
                        <a:pt x="108585" y="412528"/>
                      </a:cubicBezTo>
                      <a:cubicBezTo>
                        <a:pt x="108585" y="345662"/>
                        <a:pt x="68199" y="287465"/>
                        <a:pt x="10382" y="270986"/>
                      </a:cubicBezTo>
                      <a:cubicBezTo>
                        <a:pt x="4286" y="269272"/>
                        <a:pt x="0" y="263652"/>
                        <a:pt x="0" y="257270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593503" y="0"/>
                      </a:lnTo>
                      <a:cubicBezTo>
                        <a:pt x="601409" y="0"/>
                        <a:pt x="607790" y="6382"/>
                        <a:pt x="607790" y="14288"/>
                      </a:cubicBezTo>
                      <a:lnTo>
                        <a:pt x="607790" y="257270"/>
                      </a:lnTo>
                      <a:cubicBezTo>
                        <a:pt x="607790" y="263652"/>
                        <a:pt x="603599" y="269272"/>
                        <a:pt x="597408" y="270986"/>
                      </a:cubicBezTo>
                      <a:cubicBezTo>
                        <a:pt x="539591" y="287465"/>
                        <a:pt x="499205" y="345662"/>
                        <a:pt x="499205" y="412528"/>
                      </a:cubicBezTo>
                      <a:cubicBezTo>
                        <a:pt x="499205" y="479393"/>
                        <a:pt x="539591" y="537591"/>
                        <a:pt x="597408" y="554069"/>
                      </a:cubicBezTo>
                      <a:cubicBezTo>
                        <a:pt x="603504" y="555784"/>
                        <a:pt x="607790" y="561404"/>
                        <a:pt x="607790" y="567785"/>
                      </a:cubicBezTo>
                      <a:lnTo>
                        <a:pt x="607790" y="810768"/>
                      </a:lnTo>
                      <a:cubicBezTo>
                        <a:pt x="607790" y="818579"/>
                        <a:pt x="601409" y="825056"/>
                        <a:pt x="593503" y="825056"/>
                      </a:cubicBezTo>
                      <a:close/>
                      <a:moveTo>
                        <a:pt x="28575" y="796481"/>
                      </a:moveTo>
                      <a:lnTo>
                        <a:pt x="579215" y="796481"/>
                      </a:lnTo>
                      <a:lnTo>
                        <a:pt x="579215" y="578168"/>
                      </a:lnTo>
                      <a:cubicBezTo>
                        <a:pt x="514731" y="554641"/>
                        <a:pt x="470630" y="488061"/>
                        <a:pt x="470630" y="412528"/>
                      </a:cubicBezTo>
                      <a:cubicBezTo>
                        <a:pt x="470630" y="336995"/>
                        <a:pt x="514731" y="270510"/>
                        <a:pt x="579215" y="246888"/>
                      </a:cubicBezTo>
                      <a:lnTo>
                        <a:pt x="579215" y="28575"/>
                      </a:lnTo>
                      <a:lnTo>
                        <a:pt x="28575" y="28575"/>
                      </a:lnTo>
                      <a:lnTo>
                        <a:pt x="28575" y="246888"/>
                      </a:lnTo>
                      <a:cubicBezTo>
                        <a:pt x="93059" y="270415"/>
                        <a:pt x="137160" y="336899"/>
                        <a:pt x="137160" y="412528"/>
                      </a:cubicBezTo>
                      <a:cubicBezTo>
                        <a:pt x="137160" y="488061"/>
                        <a:pt x="93059" y="554546"/>
                        <a:pt x="28575" y="578168"/>
                      </a:cubicBezTo>
                      <a:lnTo>
                        <a:pt x="28575" y="79648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35" name="Google Shape;932;p7">
                <a:extLst>
                  <a:ext uri="{FF2B5EF4-FFF2-40B4-BE49-F238E27FC236}">
                    <a16:creationId xmlns:a16="http://schemas.microsoft.com/office/drawing/2014/main" xmlns="" id="{A077B18A-2635-13BB-EA52-316B8D89C13D}"/>
                  </a:ext>
                </a:extLst>
              </p:cNvPr>
              <p:cNvSpPr/>
              <p:nvPr/>
            </p:nvSpPr>
            <p:spPr>
              <a:xfrm>
                <a:off x="4599241" y="2466402"/>
                <a:ext cx="232409" cy="796480"/>
              </a:xfrm>
              <a:custGeom>
                <a:avLst/>
                <a:gdLst/>
                <a:ahLst/>
                <a:cxnLst/>
                <a:rect l="l" t="t" r="r" b="b"/>
                <a:pathLst>
                  <a:path w="232409" h="796480" extrusionOk="0">
                    <a:moveTo>
                      <a:pt x="232410" y="398240"/>
                    </a:moveTo>
                    <a:cubicBezTo>
                      <a:pt x="232410" y="472916"/>
                      <a:pt x="186214" y="535686"/>
                      <a:pt x="123825" y="553498"/>
                    </a:cubicBezTo>
                    <a:lnTo>
                      <a:pt x="123825" y="796481"/>
                    </a:lnTo>
                    <a:lnTo>
                      <a:pt x="0" y="796481"/>
                    </a:lnTo>
                    <a:lnTo>
                      <a:pt x="0" y="553498"/>
                    </a:lnTo>
                    <a:cubicBezTo>
                      <a:pt x="62389" y="535686"/>
                      <a:pt x="108585" y="472916"/>
                      <a:pt x="108585" y="398240"/>
                    </a:cubicBezTo>
                    <a:cubicBezTo>
                      <a:pt x="108585" y="323564"/>
                      <a:pt x="62389" y="260795"/>
                      <a:pt x="0" y="242983"/>
                    </a:cubicBezTo>
                    <a:lnTo>
                      <a:pt x="0" y="0"/>
                    </a:lnTo>
                    <a:lnTo>
                      <a:pt x="123825" y="0"/>
                    </a:lnTo>
                    <a:lnTo>
                      <a:pt x="123825" y="242983"/>
                    </a:lnTo>
                    <a:cubicBezTo>
                      <a:pt x="186214" y="260795"/>
                      <a:pt x="232410" y="323564"/>
                      <a:pt x="232410" y="398240"/>
                    </a:cubicBezTo>
                    <a:close/>
                  </a:path>
                </a:pathLst>
              </a:custGeom>
              <a:solidFill>
                <a:srgbClr val="000000">
                  <a:alpha val="941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36" name="Google Shape;933;p7">
                <a:extLst>
                  <a:ext uri="{FF2B5EF4-FFF2-40B4-BE49-F238E27FC236}">
                    <a16:creationId xmlns:a16="http://schemas.microsoft.com/office/drawing/2014/main" xmlns="" id="{048F2214-3CA5-A2B6-DC56-C105F2F25395}"/>
                  </a:ext>
                </a:extLst>
              </p:cNvPr>
              <p:cNvGrpSpPr/>
              <p:nvPr/>
            </p:nvGrpSpPr>
            <p:grpSpPr>
              <a:xfrm>
                <a:off x="4745259" y="2514218"/>
                <a:ext cx="287178" cy="752570"/>
                <a:chOff x="4745259" y="2514218"/>
                <a:chExt cx="287178" cy="752570"/>
              </a:xfrm>
            </p:grpSpPr>
            <p:sp>
              <p:nvSpPr>
                <p:cNvPr id="43" name="Google Shape;934;p7">
                  <a:extLst>
                    <a:ext uri="{FF2B5EF4-FFF2-40B4-BE49-F238E27FC236}">
                      <a16:creationId xmlns:a16="http://schemas.microsoft.com/office/drawing/2014/main" xmlns="" id="{E71558B4-311A-11E3-A3FD-30D55B836D26}"/>
                    </a:ext>
                  </a:extLst>
                </p:cNvPr>
                <p:cNvSpPr/>
                <p:nvPr/>
              </p:nvSpPr>
              <p:spPr>
                <a:xfrm>
                  <a:off x="4759547" y="2528506"/>
                  <a:ext cx="258603" cy="723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603" h="723995" extrusionOk="0">
                      <a:moveTo>
                        <a:pt x="0" y="0"/>
                      </a:moveTo>
                      <a:lnTo>
                        <a:pt x="258604" y="0"/>
                      </a:lnTo>
                      <a:lnTo>
                        <a:pt x="258604" y="723995"/>
                      </a:lnTo>
                      <a:lnTo>
                        <a:pt x="0" y="723995"/>
                      </a:ln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44" name="Google Shape;935;p7">
                  <a:extLst>
                    <a:ext uri="{FF2B5EF4-FFF2-40B4-BE49-F238E27FC236}">
                      <a16:creationId xmlns:a16="http://schemas.microsoft.com/office/drawing/2014/main" xmlns="" id="{86DC730C-D4EB-4CBD-FFF9-5DC9909DE426}"/>
                    </a:ext>
                  </a:extLst>
                </p:cNvPr>
                <p:cNvSpPr/>
                <p:nvPr/>
              </p:nvSpPr>
              <p:spPr>
                <a:xfrm>
                  <a:off x="4745259" y="2514218"/>
                  <a:ext cx="287178" cy="75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78" h="752570" extrusionOk="0">
                      <a:moveTo>
                        <a:pt x="272891" y="752570"/>
                      </a:moveTo>
                      <a:lnTo>
                        <a:pt x="14288" y="752570"/>
                      </a:lnTo>
                      <a:cubicBezTo>
                        <a:pt x="6382" y="752570"/>
                        <a:pt x="0" y="746189"/>
                        <a:pt x="0" y="738283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272891" y="0"/>
                      </a:lnTo>
                      <a:cubicBezTo>
                        <a:pt x="280797" y="0"/>
                        <a:pt x="287179" y="6382"/>
                        <a:pt x="287179" y="14288"/>
                      </a:cubicBezTo>
                      <a:lnTo>
                        <a:pt x="287179" y="738283"/>
                      </a:lnTo>
                      <a:cubicBezTo>
                        <a:pt x="287179" y="746189"/>
                        <a:pt x="280797" y="752570"/>
                        <a:pt x="272891" y="752570"/>
                      </a:cubicBezTo>
                      <a:close/>
                      <a:moveTo>
                        <a:pt x="28575" y="723995"/>
                      </a:moveTo>
                      <a:lnTo>
                        <a:pt x="258604" y="723995"/>
                      </a:lnTo>
                      <a:lnTo>
                        <a:pt x="258604" y="28575"/>
                      </a:lnTo>
                      <a:lnTo>
                        <a:pt x="28575" y="28575"/>
                      </a:lnTo>
                      <a:lnTo>
                        <a:pt x="28575" y="72399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37" name="Google Shape;936;p7">
                <a:extLst>
                  <a:ext uri="{FF2B5EF4-FFF2-40B4-BE49-F238E27FC236}">
                    <a16:creationId xmlns:a16="http://schemas.microsoft.com/office/drawing/2014/main" xmlns="" id="{D2CBD84A-D369-0DD7-E83E-CCDCD4EF62A9}"/>
                  </a:ext>
                </a:extLst>
              </p:cNvPr>
              <p:cNvGrpSpPr/>
              <p:nvPr/>
            </p:nvGrpSpPr>
            <p:grpSpPr>
              <a:xfrm>
                <a:off x="4923662" y="2514218"/>
                <a:ext cx="111347" cy="752570"/>
                <a:chOff x="4923662" y="2514218"/>
                <a:chExt cx="111347" cy="752570"/>
              </a:xfrm>
            </p:grpSpPr>
            <p:sp>
              <p:nvSpPr>
                <p:cNvPr id="41" name="Google Shape;937;p7">
                  <a:extLst>
                    <a:ext uri="{FF2B5EF4-FFF2-40B4-BE49-F238E27FC236}">
                      <a16:creationId xmlns:a16="http://schemas.microsoft.com/office/drawing/2014/main" xmlns="" id="{6A6289BC-6641-BA69-B80E-616DD2BC5337}"/>
                    </a:ext>
                  </a:extLst>
                </p:cNvPr>
                <p:cNvSpPr/>
                <p:nvPr/>
              </p:nvSpPr>
              <p:spPr>
                <a:xfrm>
                  <a:off x="4937950" y="2528506"/>
                  <a:ext cx="82772" cy="723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72" h="723995" extrusionOk="0">
                      <a:moveTo>
                        <a:pt x="0" y="0"/>
                      </a:moveTo>
                      <a:lnTo>
                        <a:pt x="82772" y="0"/>
                      </a:lnTo>
                      <a:lnTo>
                        <a:pt x="82772" y="723995"/>
                      </a:lnTo>
                      <a:lnTo>
                        <a:pt x="0" y="723995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938;p7">
                  <a:extLst>
                    <a:ext uri="{FF2B5EF4-FFF2-40B4-BE49-F238E27FC236}">
                      <a16:creationId xmlns:a16="http://schemas.microsoft.com/office/drawing/2014/main" xmlns="" id="{37DE91BD-029D-3E3B-A0B7-B09D70BFEFD5}"/>
                    </a:ext>
                  </a:extLst>
                </p:cNvPr>
                <p:cNvSpPr/>
                <p:nvPr/>
              </p:nvSpPr>
              <p:spPr>
                <a:xfrm>
                  <a:off x="4923662" y="2514218"/>
                  <a:ext cx="111347" cy="75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47" h="752570" extrusionOk="0">
                      <a:moveTo>
                        <a:pt x="97060" y="752570"/>
                      </a:moveTo>
                      <a:lnTo>
                        <a:pt x="14288" y="752570"/>
                      </a:lnTo>
                      <a:cubicBezTo>
                        <a:pt x="6382" y="752570"/>
                        <a:pt x="0" y="746189"/>
                        <a:pt x="0" y="738283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97060" y="0"/>
                      </a:lnTo>
                      <a:cubicBezTo>
                        <a:pt x="104966" y="0"/>
                        <a:pt x="111347" y="6382"/>
                        <a:pt x="111347" y="14288"/>
                      </a:cubicBezTo>
                      <a:lnTo>
                        <a:pt x="111347" y="738283"/>
                      </a:lnTo>
                      <a:cubicBezTo>
                        <a:pt x="111347" y="746189"/>
                        <a:pt x="104966" y="752570"/>
                        <a:pt x="97060" y="752570"/>
                      </a:cubicBezTo>
                      <a:close/>
                      <a:moveTo>
                        <a:pt x="28575" y="723995"/>
                      </a:moveTo>
                      <a:lnTo>
                        <a:pt x="82772" y="723995"/>
                      </a:lnTo>
                      <a:lnTo>
                        <a:pt x="82772" y="28575"/>
                      </a:lnTo>
                      <a:lnTo>
                        <a:pt x="28575" y="28575"/>
                      </a:lnTo>
                      <a:lnTo>
                        <a:pt x="28575" y="72399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38" name="Google Shape;939;p7">
                <a:extLst>
                  <a:ext uri="{FF2B5EF4-FFF2-40B4-BE49-F238E27FC236}">
                    <a16:creationId xmlns:a16="http://schemas.microsoft.com/office/drawing/2014/main" xmlns="" id="{7E2419D0-A27F-6166-5ADC-8F1D1E9CA754}"/>
                  </a:ext>
                </a:extLst>
              </p:cNvPr>
              <p:cNvGrpSpPr/>
              <p:nvPr/>
            </p:nvGrpSpPr>
            <p:grpSpPr>
              <a:xfrm>
                <a:off x="4799552" y="2803778"/>
                <a:ext cx="100965" cy="100964"/>
                <a:chOff x="4799552" y="2803778"/>
                <a:chExt cx="100965" cy="100964"/>
              </a:xfrm>
            </p:grpSpPr>
            <p:sp>
              <p:nvSpPr>
                <p:cNvPr id="39" name="Google Shape;940;p7">
                  <a:extLst>
                    <a:ext uri="{FF2B5EF4-FFF2-40B4-BE49-F238E27FC236}">
                      <a16:creationId xmlns:a16="http://schemas.microsoft.com/office/drawing/2014/main" xmlns="" id="{E2E146DC-D165-170D-45A3-39244CE2C1DB}"/>
                    </a:ext>
                  </a:extLst>
                </p:cNvPr>
                <p:cNvSpPr/>
                <p:nvPr/>
              </p:nvSpPr>
              <p:spPr>
                <a:xfrm>
                  <a:off x="4813839" y="2818066"/>
                  <a:ext cx="72390" cy="72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72389" extrusionOk="0">
                      <a:moveTo>
                        <a:pt x="72390" y="36195"/>
                      </a:moveTo>
                      <a:cubicBezTo>
                        <a:pt x="72390" y="56185"/>
                        <a:pt x="56185" y="72390"/>
                        <a:pt x="36195" y="72390"/>
                      </a:cubicBezTo>
                      <a:cubicBezTo>
                        <a:pt x="16205" y="72390"/>
                        <a:pt x="0" y="56185"/>
                        <a:pt x="0" y="36195"/>
                      </a:cubicBezTo>
                      <a:cubicBezTo>
                        <a:pt x="0" y="16205"/>
                        <a:pt x="16205" y="0"/>
                        <a:pt x="36195" y="0"/>
                      </a:cubicBezTo>
                      <a:cubicBezTo>
                        <a:pt x="56185" y="0"/>
                        <a:pt x="72390" y="16205"/>
                        <a:pt x="72390" y="36195"/>
                      </a:cubicBez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941;p7">
                  <a:extLst>
                    <a:ext uri="{FF2B5EF4-FFF2-40B4-BE49-F238E27FC236}">
                      <a16:creationId xmlns:a16="http://schemas.microsoft.com/office/drawing/2014/main" xmlns="" id="{0DED5F72-5031-E0FB-66D2-31908B5C3888}"/>
                    </a:ext>
                  </a:extLst>
                </p:cNvPr>
                <p:cNvSpPr/>
                <p:nvPr/>
              </p:nvSpPr>
              <p:spPr>
                <a:xfrm>
                  <a:off x="4799552" y="2803778"/>
                  <a:ext cx="100965" cy="100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65" h="100964" extrusionOk="0">
                      <a:moveTo>
                        <a:pt x="50483" y="100965"/>
                      </a:moveTo>
                      <a:cubicBezTo>
                        <a:pt x="22670" y="100965"/>
                        <a:pt x="0" y="78296"/>
                        <a:pt x="0" y="50482"/>
                      </a:cubicBezTo>
                      <a:cubicBezTo>
                        <a:pt x="0" y="22670"/>
                        <a:pt x="22670" y="0"/>
                        <a:pt x="50483" y="0"/>
                      </a:cubicBezTo>
                      <a:cubicBezTo>
                        <a:pt x="78296" y="0"/>
                        <a:pt x="100965" y="22670"/>
                        <a:pt x="100965" y="50482"/>
                      </a:cubicBezTo>
                      <a:cubicBezTo>
                        <a:pt x="100965" y="78391"/>
                        <a:pt x="78296" y="100965"/>
                        <a:pt x="50483" y="100965"/>
                      </a:cubicBezTo>
                      <a:close/>
                      <a:moveTo>
                        <a:pt x="50483" y="28575"/>
                      </a:moveTo>
                      <a:cubicBezTo>
                        <a:pt x="38386" y="28575"/>
                        <a:pt x="28575" y="38386"/>
                        <a:pt x="28575" y="50482"/>
                      </a:cubicBezTo>
                      <a:cubicBezTo>
                        <a:pt x="28575" y="62579"/>
                        <a:pt x="38386" y="72390"/>
                        <a:pt x="50483" y="72390"/>
                      </a:cubicBezTo>
                      <a:cubicBezTo>
                        <a:pt x="62579" y="72390"/>
                        <a:pt x="72390" y="62579"/>
                        <a:pt x="72390" y="50482"/>
                      </a:cubicBezTo>
                      <a:cubicBezTo>
                        <a:pt x="72390" y="38386"/>
                        <a:pt x="62579" y="28575"/>
                        <a:pt x="5048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</p:grpSp>
      </p:grpSp>
      <p:grpSp>
        <p:nvGrpSpPr>
          <p:cNvPr id="60" name="Google Shape;942;p7">
            <a:extLst>
              <a:ext uri="{FF2B5EF4-FFF2-40B4-BE49-F238E27FC236}">
                <a16:creationId xmlns:a16="http://schemas.microsoft.com/office/drawing/2014/main" xmlns="" id="{9FAF03A8-71B3-9CC9-3B2E-8810BCC0C04C}"/>
              </a:ext>
            </a:extLst>
          </p:cNvPr>
          <p:cNvGrpSpPr/>
          <p:nvPr/>
        </p:nvGrpSpPr>
        <p:grpSpPr>
          <a:xfrm>
            <a:off x="11119247" y="5272298"/>
            <a:ext cx="923591" cy="1093445"/>
            <a:chOff x="15662019" y="7573647"/>
            <a:chExt cx="1385387" cy="1640167"/>
          </a:xfrm>
        </p:grpSpPr>
        <p:grpSp>
          <p:nvGrpSpPr>
            <p:cNvPr id="61" name="Google Shape;943;p7">
              <a:extLst>
                <a:ext uri="{FF2B5EF4-FFF2-40B4-BE49-F238E27FC236}">
                  <a16:creationId xmlns:a16="http://schemas.microsoft.com/office/drawing/2014/main" xmlns="" id="{BC835D97-C16D-A98D-2276-45435D19B7B8}"/>
                </a:ext>
              </a:extLst>
            </p:cNvPr>
            <p:cNvGrpSpPr/>
            <p:nvPr/>
          </p:nvGrpSpPr>
          <p:grpSpPr>
            <a:xfrm>
              <a:off x="15662019" y="7580072"/>
              <a:ext cx="1385387" cy="1633742"/>
              <a:chOff x="4444301" y="5303307"/>
              <a:chExt cx="837446" cy="987573"/>
            </a:xfrm>
          </p:grpSpPr>
          <p:grpSp>
            <p:nvGrpSpPr>
              <p:cNvPr id="89" name="Google Shape;944;p7">
                <a:extLst>
                  <a:ext uri="{FF2B5EF4-FFF2-40B4-BE49-F238E27FC236}">
                    <a16:creationId xmlns:a16="http://schemas.microsoft.com/office/drawing/2014/main" xmlns="" id="{C137ABA8-B44C-0D1D-2C8F-E4420A42400F}"/>
                  </a:ext>
                </a:extLst>
              </p:cNvPr>
              <p:cNvGrpSpPr/>
              <p:nvPr/>
            </p:nvGrpSpPr>
            <p:grpSpPr>
              <a:xfrm>
                <a:off x="4447958" y="5864581"/>
                <a:ext cx="411276" cy="403725"/>
                <a:chOff x="4447958" y="5864581"/>
                <a:chExt cx="411276" cy="403725"/>
              </a:xfrm>
            </p:grpSpPr>
            <p:sp>
              <p:nvSpPr>
                <p:cNvPr id="113" name="Google Shape;945;p7">
                  <a:extLst>
                    <a:ext uri="{FF2B5EF4-FFF2-40B4-BE49-F238E27FC236}">
                      <a16:creationId xmlns:a16="http://schemas.microsoft.com/office/drawing/2014/main" xmlns="" id="{823F24B8-603C-15FB-4DB4-083AE03B7E00}"/>
                    </a:ext>
                  </a:extLst>
                </p:cNvPr>
                <p:cNvSpPr/>
                <p:nvPr/>
              </p:nvSpPr>
              <p:spPr>
                <a:xfrm>
                  <a:off x="4462272" y="5878734"/>
                  <a:ext cx="382714" cy="375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14" h="375285" extrusionOk="0">
                      <a:moveTo>
                        <a:pt x="310324" y="326327"/>
                      </a:moveTo>
                      <a:lnTo>
                        <a:pt x="382714" y="232600"/>
                      </a:lnTo>
                      <a:lnTo>
                        <a:pt x="81629" y="0"/>
                      </a:lnTo>
                      <a:lnTo>
                        <a:pt x="9239" y="93726"/>
                      </a:lnTo>
                      <a:lnTo>
                        <a:pt x="0" y="252222"/>
                      </a:lnTo>
                      <a:cubicBezTo>
                        <a:pt x="53530" y="293561"/>
                        <a:pt x="106204" y="334233"/>
                        <a:pt x="159258" y="375285"/>
                      </a:cubicBezTo>
                      <a:lnTo>
                        <a:pt x="310324" y="3263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14" name="Google Shape;946;p7">
                  <a:extLst>
                    <a:ext uri="{FF2B5EF4-FFF2-40B4-BE49-F238E27FC236}">
                      <a16:creationId xmlns:a16="http://schemas.microsoft.com/office/drawing/2014/main" xmlns="" id="{40D37BCF-849E-A00E-90B9-6A0A906B01C2}"/>
                    </a:ext>
                  </a:extLst>
                </p:cNvPr>
                <p:cNvSpPr/>
                <p:nvPr/>
              </p:nvSpPr>
              <p:spPr>
                <a:xfrm>
                  <a:off x="4447958" y="5864581"/>
                  <a:ext cx="411276" cy="40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76" h="403725" extrusionOk="0">
                      <a:moveTo>
                        <a:pt x="173571" y="403726"/>
                      </a:moveTo>
                      <a:cubicBezTo>
                        <a:pt x="170428" y="403726"/>
                        <a:pt x="167380" y="402678"/>
                        <a:pt x="164808" y="400773"/>
                      </a:cubicBezTo>
                      <a:lnTo>
                        <a:pt x="5550" y="277710"/>
                      </a:lnTo>
                      <a:cubicBezTo>
                        <a:pt x="1836" y="274852"/>
                        <a:pt x="-260" y="270280"/>
                        <a:pt x="26" y="265613"/>
                      </a:cubicBezTo>
                      <a:lnTo>
                        <a:pt x="9265" y="107117"/>
                      </a:lnTo>
                      <a:cubicBezTo>
                        <a:pt x="9456" y="104260"/>
                        <a:pt x="10408" y="101497"/>
                        <a:pt x="12218" y="99211"/>
                      </a:cubicBezTo>
                      <a:lnTo>
                        <a:pt x="84608" y="5580"/>
                      </a:lnTo>
                      <a:cubicBezTo>
                        <a:pt x="89465" y="-706"/>
                        <a:pt x="98419" y="-1849"/>
                        <a:pt x="104610" y="3009"/>
                      </a:cubicBezTo>
                      <a:lnTo>
                        <a:pt x="405696" y="235609"/>
                      </a:lnTo>
                      <a:cubicBezTo>
                        <a:pt x="411982" y="240467"/>
                        <a:pt x="413125" y="249421"/>
                        <a:pt x="408267" y="255612"/>
                      </a:cubicBezTo>
                      <a:lnTo>
                        <a:pt x="335877" y="349338"/>
                      </a:lnTo>
                      <a:cubicBezTo>
                        <a:pt x="334163" y="351624"/>
                        <a:pt x="331686" y="353338"/>
                        <a:pt x="329019" y="354196"/>
                      </a:cubicBezTo>
                      <a:lnTo>
                        <a:pt x="177953" y="403154"/>
                      </a:lnTo>
                      <a:cubicBezTo>
                        <a:pt x="176619" y="403440"/>
                        <a:pt x="175095" y="403726"/>
                        <a:pt x="173571" y="403726"/>
                      </a:cubicBezTo>
                      <a:close/>
                      <a:moveTo>
                        <a:pt x="28982" y="259707"/>
                      </a:moveTo>
                      <a:lnTo>
                        <a:pt x="176333" y="373531"/>
                      </a:lnTo>
                      <a:lnTo>
                        <a:pt x="315970" y="328287"/>
                      </a:lnTo>
                      <a:lnTo>
                        <a:pt x="376930" y="249421"/>
                      </a:lnTo>
                      <a:lnTo>
                        <a:pt x="98419" y="34346"/>
                      </a:lnTo>
                      <a:lnTo>
                        <a:pt x="37459" y="113213"/>
                      </a:lnTo>
                      <a:lnTo>
                        <a:pt x="28982" y="259707"/>
                      </a:lnTo>
                      <a:close/>
                      <a:moveTo>
                        <a:pt x="324638" y="340480"/>
                      </a:moveTo>
                      <a:lnTo>
                        <a:pt x="324638" y="340480"/>
                      </a:lnTo>
                      <a:lnTo>
                        <a:pt x="324638" y="34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90" name="Google Shape;947;p7">
                <a:extLst>
                  <a:ext uri="{FF2B5EF4-FFF2-40B4-BE49-F238E27FC236}">
                    <a16:creationId xmlns:a16="http://schemas.microsoft.com/office/drawing/2014/main" xmlns="" id="{700CA474-4BD5-4A45-9193-00E791AF8FD9}"/>
                  </a:ext>
                </a:extLst>
              </p:cNvPr>
              <p:cNvGrpSpPr/>
              <p:nvPr/>
            </p:nvGrpSpPr>
            <p:grpSpPr>
              <a:xfrm>
                <a:off x="4444301" y="6116630"/>
                <a:ext cx="191552" cy="174250"/>
                <a:chOff x="4444301" y="6116630"/>
                <a:chExt cx="191552" cy="174250"/>
              </a:xfrm>
            </p:grpSpPr>
            <p:sp>
              <p:nvSpPr>
                <p:cNvPr id="111" name="Google Shape;948;p7">
                  <a:extLst>
                    <a:ext uri="{FF2B5EF4-FFF2-40B4-BE49-F238E27FC236}">
                      <a16:creationId xmlns:a16="http://schemas.microsoft.com/office/drawing/2014/main" xmlns="" id="{5F9FDB91-CA48-76A6-5EF8-0A611910CA5D}"/>
                    </a:ext>
                  </a:extLst>
                </p:cNvPr>
                <p:cNvSpPr/>
                <p:nvPr/>
              </p:nvSpPr>
              <p:spPr>
                <a:xfrm>
                  <a:off x="4458610" y="6130956"/>
                  <a:ext cx="162919" cy="145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19" h="145708" extrusionOk="0">
                      <a:moveTo>
                        <a:pt x="3662" y="0"/>
                      </a:moveTo>
                      <a:lnTo>
                        <a:pt x="137" y="60389"/>
                      </a:lnTo>
                      <a:cubicBezTo>
                        <a:pt x="-3101" y="116967"/>
                        <a:pt x="51477" y="159163"/>
                        <a:pt x="105389" y="141732"/>
                      </a:cubicBezTo>
                      <a:lnTo>
                        <a:pt x="162920" y="123063"/>
                      </a:lnTo>
                      <a:cubicBezTo>
                        <a:pt x="109866" y="82011"/>
                        <a:pt x="57192" y="41339"/>
                        <a:pt x="3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12" name="Google Shape;949;p7">
                  <a:extLst>
                    <a:ext uri="{FF2B5EF4-FFF2-40B4-BE49-F238E27FC236}">
                      <a16:creationId xmlns:a16="http://schemas.microsoft.com/office/drawing/2014/main" xmlns="" id="{7AC5DD24-057A-2676-DD27-E65D2E849F0D}"/>
                    </a:ext>
                  </a:extLst>
                </p:cNvPr>
                <p:cNvSpPr/>
                <p:nvPr/>
              </p:nvSpPr>
              <p:spPr>
                <a:xfrm>
                  <a:off x="4444301" y="6116630"/>
                  <a:ext cx="191552" cy="17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552" h="174250" extrusionOk="0">
                      <a:moveTo>
                        <a:pt x="94838" y="174250"/>
                      </a:moveTo>
                      <a:cubicBezTo>
                        <a:pt x="74169" y="174250"/>
                        <a:pt x="53690" y="167487"/>
                        <a:pt x="36830" y="154438"/>
                      </a:cubicBezTo>
                      <a:cubicBezTo>
                        <a:pt x="12065" y="135293"/>
                        <a:pt x="-1650" y="105194"/>
                        <a:pt x="159" y="73857"/>
                      </a:cubicBezTo>
                      <a:lnTo>
                        <a:pt x="3684" y="13468"/>
                      </a:lnTo>
                      <a:cubicBezTo>
                        <a:pt x="3969" y="8134"/>
                        <a:pt x="7208" y="3467"/>
                        <a:pt x="12065" y="1276"/>
                      </a:cubicBezTo>
                      <a:cubicBezTo>
                        <a:pt x="16923" y="-914"/>
                        <a:pt x="22543" y="-248"/>
                        <a:pt x="26734" y="2991"/>
                      </a:cubicBezTo>
                      <a:lnTo>
                        <a:pt x="185992" y="126054"/>
                      </a:lnTo>
                      <a:cubicBezTo>
                        <a:pt x="190183" y="129292"/>
                        <a:pt x="192278" y="134626"/>
                        <a:pt x="191326" y="139770"/>
                      </a:cubicBezTo>
                      <a:cubicBezTo>
                        <a:pt x="190469" y="145009"/>
                        <a:pt x="186659" y="149295"/>
                        <a:pt x="181706" y="150914"/>
                      </a:cubicBezTo>
                      <a:lnTo>
                        <a:pt x="124175" y="169583"/>
                      </a:lnTo>
                      <a:cubicBezTo>
                        <a:pt x="114554" y="172726"/>
                        <a:pt x="104648" y="174250"/>
                        <a:pt x="94838" y="174250"/>
                      </a:cubicBezTo>
                      <a:close/>
                      <a:moveTo>
                        <a:pt x="30639" y="42139"/>
                      </a:moveTo>
                      <a:lnTo>
                        <a:pt x="28734" y="75476"/>
                      </a:lnTo>
                      <a:cubicBezTo>
                        <a:pt x="27496" y="97669"/>
                        <a:pt x="36830" y="118148"/>
                        <a:pt x="54356" y="131769"/>
                      </a:cubicBezTo>
                      <a:cubicBezTo>
                        <a:pt x="71978" y="145389"/>
                        <a:pt x="94171" y="149200"/>
                        <a:pt x="115317" y="142341"/>
                      </a:cubicBezTo>
                      <a:lnTo>
                        <a:pt x="147130" y="132055"/>
                      </a:lnTo>
                      <a:lnTo>
                        <a:pt x="30639" y="421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91" name="Google Shape;950;p7">
                <a:extLst>
                  <a:ext uri="{FF2B5EF4-FFF2-40B4-BE49-F238E27FC236}">
                    <a16:creationId xmlns:a16="http://schemas.microsoft.com/office/drawing/2014/main" xmlns="" id="{CF91372E-3BB2-16A1-E950-851FA147413A}"/>
                  </a:ext>
                </a:extLst>
              </p:cNvPr>
              <p:cNvGrpSpPr/>
              <p:nvPr/>
            </p:nvGrpSpPr>
            <p:grpSpPr>
              <a:xfrm>
                <a:off x="4462311" y="5636933"/>
                <a:ext cx="572525" cy="575651"/>
                <a:chOff x="4462311" y="5636933"/>
                <a:chExt cx="572525" cy="575651"/>
              </a:xfrm>
            </p:grpSpPr>
            <p:sp>
              <p:nvSpPr>
                <p:cNvPr id="109" name="Google Shape;951;p7">
                  <a:extLst>
                    <a:ext uri="{FF2B5EF4-FFF2-40B4-BE49-F238E27FC236}">
                      <a16:creationId xmlns:a16="http://schemas.microsoft.com/office/drawing/2014/main" xmlns="" id="{1F8ECE48-6904-440C-C035-27D0F8E824C1}"/>
                    </a:ext>
                  </a:extLst>
                </p:cNvPr>
                <p:cNvSpPr/>
                <p:nvPr/>
              </p:nvSpPr>
              <p:spPr>
                <a:xfrm>
                  <a:off x="4476654" y="5651277"/>
                  <a:ext cx="544067" cy="547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067" h="547116" extrusionOk="0">
                      <a:moveTo>
                        <a:pt x="544068" y="232600"/>
                      </a:moveTo>
                      <a:lnTo>
                        <a:pt x="301180" y="547116"/>
                      </a:lnTo>
                      <a:lnTo>
                        <a:pt x="297847" y="544544"/>
                      </a:lnTo>
                      <a:cubicBezTo>
                        <a:pt x="272987" y="525399"/>
                        <a:pt x="306610" y="481870"/>
                        <a:pt x="281845" y="462725"/>
                      </a:cubicBezTo>
                      <a:cubicBezTo>
                        <a:pt x="256985" y="443579"/>
                        <a:pt x="223457" y="487013"/>
                        <a:pt x="198596" y="467868"/>
                      </a:cubicBezTo>
                      <a:cubicBezTo>
                        <a:pt x="173736" y="448723"/>
                        <a:pt x="207359" y="405193"/>
                        <a:pt x="182594" y="386049"/>
                      </a:cubicBezTo>
                      <a:cubicBezTo>
                        <a:pt x="157734" y="366903"/>
                        <a:pt x="124206" y="410337"/>
                        <a:pt x="99346" y="391192"/>
                      </a:cubicBezTo>
                      <a:cubicBezTo>
                        <a:pt x="74486" y="372046"/>
                        <a:pt x="108109" y="328517"/>
                        <a:pt x="83249" y="309372"/>
                      </a:cubicBezTo>
                      <a:cubicBezTo>
                        <a:pt x="58388" y="290227"/>
                        <a:pt x="24860" y="333661"/>
                        <a:pt x="0" y="314516"/>
                      </a:cubicBezTo>
                      <a:lnTo>
                        <a:pt x="242888" y="0"/>
                      </a:lnTo>
                      <a:lnTo>
                        <a:pt x="544068" y="232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10" name="Google Shape;952;p7">
                  <a:extLst>
                    <a:ext uri="{FF2B5EF4-FFF2-40B4-BE49-F238E27FC236}">
                      <a16:creationId xmlns:a16="http://schemas.microsoft.com/office/drawing/2014/main" xmlns="" id="{A8259FEE-50B5-1B01-54CC-DA9D881045EF}"/>
                    </a:ext>
                  </a:extLst>
                </p:cNvPr>
                <p:cNvSpPr/>
                <p:nvPr/>
              </p:nvSpPr>
              <p:spPr>
                <a:xfrm>
                  <a:off x="4462311" y="5636933"/>
                  <a:ext cx="572525" cy="575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25" h="575651" extrusionOk="0">
                      <a:moveTo>
                        <a:pt x="315429" y="575652"/>
                      </a:moveTo>
                      <a:cubicBezTo>
                        <a:pt x="312381" y="575652"/>
                        <a:pt x="309333" y="574700"/>
                        <a:pt x="306666" y="572699"/>
                      </a:cubicBezTo>
                      <a:lnTo>
                        <a:pt x="303332" y="570127"/>
                      </a:lnTo>
                      <a:cubicBezTo>
                        <a:pt x="284282" y="555459"/>
                        <a:pt x="287521" y="532599"/>
                        <a:pt x="289902" y="515835"/>
                      </a:cubicBezTo>
                      <a:cubicBezTo>
                        <a:pt x="292092" y="500119"/>
                        <a:pt x="292569" y="492308"/>
                        <a:pt x="287330" y="488308"/>
                      </a:cubicBezTo>
                      <a:cubicBezTo>
                        <a:pt x="282091" y="484212"/>
                        <a:pt x="274567" y="486689"/>
                        <a:pt x="259898" y="492784"/>
                      </a:cubicBezTo>
                      <a:cubicBezTo>
                        <a:pt x="244372" y="499261"/>
                        <a:pt x="223036" y="508120"/>
                        <a:pt x="204082" y="493451"/>
                      </a:cubicBezTo>
                      <a:cubicBezTo>
                        <a:pt x="185127" y="478783"/>
                        <a:pt x="188270" y="455923"/>
                        <a:pt x="190651" y="439158"/>
                      </a:cubicBezTo>
                      <a:cubicBezTo>
                        <a:pt x="192842" y="423443"/>
                        <a:pt x="193318" y="415632"/>
                        <a:pt x="188080" y="411632"/>
                      </a:cubicBezTo>
                      <a:cubicBezTo>
                        <a:pt x="182841" y="407536"/>
                        <a:pt x="175316" y="410012"/>
                        <a:pt x="160648" y="416108"/>
                      </a:cubicBezTo>
                      <a:cubicBezTo>
                        <a:pt x="145122" y="422585"/>
                        <a:pt x="123786" y="431443"/>
                        <a:pt x="104831" y="416775"/>
                      </a:cubicBezTo>
                      <a:cubicBezTo>
                        <a:pt x="85876" y="402107"/>
                        <a:pt x="89019" y="379246"/>
                        <a:pt x="91401" y="362578"/>
                      </a:cubicBezTo>
                      <a:cubicBezTo>
                        <a:pt x="93592" y="346861"/>
                        <a:pt x="94068" y="339051"/>
                        <a:pt x="88829" y="334955"/>
                      </a:cubicBezTo>
                      <a:cubicBezTo>
                        <a:pt x="83590" y="330859"/>
                        <a:pt x="76066" y="333336"/>
                        <a:pt x="61397" y="339432"/>
                      </a:cubicBezTo>
                      <a:cubicBezTo>
                        <a:pt x="45871" y="345909"/>
                        <a:pt x="24535" y="354767"/>
                        <a:pt x="5581" y="340099"/>
                      </a:cubicBezTo>
                      <a:cubicBezTo>
                        <a:pt x="-706" y="335241"/>
                        <a:pt x="-1849" y="326287"/>
                        <a:pt x="3009" y="320096"/>
                      </a:cubicBezTo>
                      <a:lnTo>
                        <a:pt x="245896" y="5581"/>
                      </a:lnTo>
                      <a:cubicBezTo>
                        <a:pt x="250754" y="-706"/>
                        <a:pt x="259708" y="-1849"/>
                        <a:pt x="265899" y="3009"/>
                      </a:cubicBezTo>
                      <a:lnTo>
                        <a:pt x="566984" y="235609"/>
                      </a:lnTo>
                      <a:cubicBezTo>
                        <a:pt x="569937" y="237896"/>
                        <a:pt x="571937" y="241325"/>
                        <a:pt x="572413" y="245134"/>
                      </a:cubicBezTo>
                      <a:cubicBezTo>
                        <a:pt x="572890" y="248849"/>
                        <a:pt x="571842" y="252659"/>
                        <a:pt x="569556" y="255707"/>
                      </a:cubicBezTo>
                      <a:lnTo>
                        <a:pt x="326668" y="570223"/>
                      </a:lnTo>
                      <a:cubicBezTo>
                        <a:pt x="323906" y="573747"/>
                        <a:pt x="319715" y="575652"/>
                        <a:pt x="315429" y="575652"/>
                      </a:cubicBezTo>
                      <a:close/>
                      <a:moveTo>
                        <a:pt x="281520" y="457732"/>
                      </a:moveTo>
                      <a:cubicBezTo>
                        <a:pt x="289330" y="457732"/>
                        <a:pt x="297236" y="459828"/>
                        <a:pt x="304856" y="465638"/>
                      </a:cubicBezTo>
                      <a:cubicBezTo>
                        <a:pt x="323811" y="480307"/>
                        <a:pt x="320572" y="503071"/>
                        <a:pt x="318286" y="519740"/>
                      </a:cubicBezTo>
                      <a:cubicBezTo>
                        <a:pt x="317334" y="526693"/>
                        <a:pt x="316667" y="532123"/>
                        <a:pt x="316762" y="536314"/>
                      </a:cubicBezTo>
                      <a:lnTo>
                        <a:pt x="538314" y="249516"/>
                      </a:lnTo>
                      <a:lnTo>
                        <a:pt x="259803" y="34441"/>
                      </a:lnTo>
                      <a:lnTo>
                        <a:pt x="41871" y="316572"/>
                      </a:lnTo>
                      <a:cubicBezTo>
                        <a:pt x="44442" y="315619"/>
                        <a:pt x="47205" y="314477"/>
                        <a:pt x="50443" y="313143"/>
                      </a:cubicBezTo>
                      <a:cubicBezTo>
                        <a:pt x="65969" y="306666"/>
                        <a:pt x="87305" y="297808"/>
                        <a:pt x="106260" y="312476"/>
                      </a:cubicBezTo>
                      <a:cubicBezTo>
                        <a:pt x="125215" y="327145"/>
                        <a:pt x="122071" y="350005"/>
                        <a:pt x="119690" y="366673"/>
                      </a:cubicBezTo>
                      <a:cubicBezTo>
                        <a:pt x="117499" y="382390"/>
                        <a:pt x="117023" y="390200"/>
                        <a:pt x="122357" y="394296"/>
                      </a:cubicBezTo>
                      <a:cubicBezTo>
                        <a:pt x="127596" y="398392"/>
                        <a:pt x="135121" y="395915"/>
                        <a:pt x="149789" y="389819"/>
                      </a:cubicBezTo>
                      <a:cubicBezTo>
                        <a:pt x="165315" y="383342"/>
                        <a:pt x="186651" y="374484"/>
                        <a:pt x="205606" y="389152"/>
                      </a:cubicBezTo>
                      <a:cubicBezTo>
                        <a:pt x="224560" y="403821"/>
                        <a:pt x="221322" y="426586"/>
                        <a:pt x="219036" y="443255"/>
                      </a:cubicBezTo>
                      <a:cubicBezTo>
                        <a:pt x="216845" y="458971"/>
                        <a:pt x="216369" y="466877"/>
                        <a:pt x="221608" y="470877"/>
                      </a:cubicBezTo>
                      <a:cubicBezTo>
                        <a:pt x="226846" y="474973"/>
                        <a:pt x="234371" y="472496"/>
                        <a:pt x="249040" y="466400"/>
                      </a:cubicBezTo>
                      <a:cubicBezTo>
                        <a:pt x="258374" y="462495"/>
                        <a:pt x="269804" y="457732"/>
                        <a:pt x="281520" y="4577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92" name="Google Shape;953;p7">
                <a:extLst>
                  <a:ext uri="{FF2B5EF4-FFF2-40B4-BE49-F238E27FC236}">
                    <a16:creationId xmlns:a16="http://schemas.microsoft.com/office/drawing/2014/main" xmlns="" id="{30B9B572-A3B7-43EF-32A3-A4A157849A52}"/>
                  </a:ext>
                </a:extLst>
              </p:cNvPr>
              <p:cNvGrpSpPr/>
              <p:nvPr/>
            </p:nvGrpSpPr>
            <p:grpSpPr>
              <a:xfrm>
                <a:off x="4751814" y="5483009"/>
                <a:ext cx="402028" cy="354862"/>
                <a:chOff x="4751814" y="5483009"/>
                <a:chExt cx="402028" cy="354862"/>
              </a:xfrm>
            </p:grpSpPr>
            <p:sp>
              <p:nvSpPr>
                <p:cNvPr id="107" name="Google Shape;954;p7">
                  <a:extLst>
                    <a:ext uri="{FF2B5EF4-FFF2-40B4-BE49-F238E27FC236}">
                      <a16:creationId xmlns:a16="http://schemas.microsoft.com/office/drawing/2014/main" xmlns="" id="{228B8D87-D610-4ABE-5975-E0C993144A75}"/>
                    </a:ext>
                  </a:extLst>
                </p:cNvPr>
                <p:cNvSpPr/>
                <p:nvPr/>
              </p:nvSpPr>
              <p:spPr>
                <a:xfrm rot="-3138037">
                  <a:off x="4893835" y="5470086"/>
                  <a:ext cx="118585" cy="38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95" h="380524" extrusionOk="0">
                      <a:moveTo>
                        <a:pt x="0" y="0"/>
                      </a:moveTo>
                      <a:lnTo>
                        <a:pt x="118396" y="0"/>
                      </a:lnTo>
                      <a:lnTo>
                        <a:pt x="118396" y="380524"/>
                      </a:lnTo>
                      <a:lnTo>
                        <a:pt x="0" y="3805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08" name="Google Shape;955;p7">
                  <a:extLst>
                    <a:ext uri="{FF2B5EF4-FFF2-40B4-BE49-F238E27FC236}">
                      <a16:creationId xmlns:a16="http://schemas.microsoft.com/office/drawing/2014/main" xmlns="" id="{9249324C-28BC-0F81-8423-150A3B17EEF7}"/>
                    </a:ext>
                  </a:extLst>
                </p:cNvPr>
                <p:cNvSpPr/>
                <p:nvPr/>
              </p:nvSpPr>
              <p:spPr>
                <a:xfrm>
                  <a:off x="4751814" y="5483009"/>
                  <a:ext cx="402028" cy="354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028" h="354862" extrusionOk="0">
                      <a:moveTo>
                        <a:pt x="315390" y="354862"/>
                      </a:moveTo>
                      <a:cubicBezTo>
                        <a:pt x="312342" y="354862"/>
                        <a:pt x="309294" y="353910"/>
                        <a:pt x="306627" y="351910"/>
                      </a:cubicBezTo>
                      <a:lnTo>
                        <a:pt x="5542" y="119309"/>
                      </a:lnTo>
                      <a:cubicBezTo>
                        <a:pt x="2589" y="117023"/>
                        <a:pt x="589" y="113594"/>
                        <a:pt x="113" y="109784"/>
                      </a:cubicBezTo>
                      <a:cubicBezTo>
                        <a:pt x="-364" y="106069"/>
                        <a:pt x="684" y="102259"/>
                        <a:pt x="2970" y="99211"/>
                      </a:cubicBezTo>
                      <a:lnTo>
                        <a:pt x="75360" y="5580"/>
                      </a:lnTo>
                      <a:cubicBezTo>
                        <a:pt x="80218" y="-706"/>
                        <a:pt x="89171" y="-1849"/>
                        <a:pt x="95363" y="3009"/>
                      </a:cubicBezTo>
                      <a:lnTo>
                        <a:pt x="396448" y="235609"/>
                      </a:lnTo>
                      <a:cubicBezTo>
                        <a:pt x="402734" y="240467"/>
                        <a:pt x="403878" y="249421"/>
                        <a:pt x="399020" y="255612"/>
                      </a:cubicBezTo>
                      <a:lnTo>
                        <a:pt x="326630" y="349242"/>
                      </a:lnTo>
                      <a:cubicBezTo>
                        <a:pt x="323867" y="352957"/>
                        <a:pt x="319676" y="354862"/>
                        <a:pt x="315390" y="354862"/>
                      </a:cubicBezTo>
                      <a:close/>
                      <a:moveTo>
                        <a:pt x="34308" y="105403"/>
                      </a:moveTo>
                      <a:lnTo>
                        <a:pt x="312818" y="320477"/>
                      </a:lnTo>
                      <a:lnTo>
                        <a:pt x="367682" y="249421"/>
                      </a:lnTo>
                      <a:lnTo>
                        <a:pt x="89171" y="34251"/>
                      </a:lnTo>
                      <a:lnTo>
                        <a:pt x="34308" y="1054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93" name="Google Shape;956;p7">
                <a:extLst>
                  <a:ext uri="{FF2B5EF4-FFF2-40B4-BE49-F238E27FC236}">
                    <a16:creationId xmlns:a16="http://schemas.microsoft.com/office/drawing/2014/main" xmlns="" id="{A2A940D0-19C5-20E9-1C2D-10BD450F071A}"/>
                  </a:ext>
                </a:extLst>
              </p:cNvPr>
              <p:cNvGrpSpPr/>
              <p:nvPr/>
            </p:nvGrpSpPr>
            <p:grpSpPr>
              <a:xfrm>
                <a:off x="4865542" y="5303307"/>
                <a:ext cx="416205" cy="387402"/>
                <a:chOff x="4865542" y="5303307"/>
                <a:chExt cx="416205" cy="387402"/>
              </a:xfrm>
            </p:grpSpPr>
            <p:sp>
              <p:nvSpPr>
                <p:cNvPr id="105" name="Google Shape;957;p7">
                  <a:extLst>
                    <a:ext uri="{FF2B5EF4-FFF2-40B4-BE49-F238E27FC236}">
                      <a16:creationId xmlns:a16="http://schemas.microsoft.com/office/drawing/2014/main" xmlns="" id="{C8A575C4-634D-75A6-FCFA-6A5BE1718426}"/>
                    </a:ext>
                  </a:extLst>
                </p:cNvPr>
                <p:cNvSpPr/>
                <p:nvPr/>
              </p:nvSpPr>
              <p:spPr>
                <a:xfrm>
                  <a:off x="4879848" y="5317553"/>
                  <a:ext cx="387730" cy="358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730" h="358870" extrusionOk="0">
                      <a:moveTo>
                        <a:pt x="301085" y="358870"/>
                      </a:moveTo>
                      <a:lnTo>
                        <a:pt x="0" y="126270"/>
                      </a:lnTo>
                      <a:lnTo>
                        <a:pt x="61913" y="46069"/>
                      </a:lnTo>
                      <a:cubicBezTo>
                        <a:pt x="101917" y="-5747"/>
                        <a:pt x="176308" y="-15272"/>
                        <a:pt x="228124" y="24733"/>
                      </a:cubicBezTo>
                      <a:lnTo>
                        <a:pt x="341662" y="112459"/>
                      </a:lnTo>
                      <a:cubicBezTo>
                        <a:pt x="393478" y="152464"/>
                        <a:pt x="403003" y="226854"/>
                        <a:pt x="362998" y="278670"/>
                      </a:cubicBezTo>
                      <a:lnTo>
                        <a:pt x="301085" y="358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06" name="Google Shape;958;p7">
                  <a:extLst>
                    <a:ext uri="{FF2B5EF4-FFF2-40B4-BE49-F238E27FC236}">
                      <a16:creationId xmlns:a16="http://schemas.microsoft.com/office/drawing/2014/main" xmlns="" id="{6444FB8B-60D4-791B-7C83-9FADEF32CF6A}"/>
                    </a:ext>
                  </a:extLst>
                </p:cNvPr>
                <p:cNvSpPr/>
                <p:nvPr/>
              </p:nvSpPr>
              <p:spPr>
                <a:xfrm>
                  <a:off x="4865542" y="5303307"/>
                  <a:ext cx="416205" cy="387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205" h="387402" extrusionOk="0">
                      <a:moveTo>
                        <a:pt x="315390" y="387403"/>
                      </a:moveTo>
                      <a:cubicBezTo>
                        <a:pt x="312247" y="387403"/>
                        <a:pt x="309199" y="386355"/>
                        <a:pt x="306627" y="384450"/>
                      </a:cubicBezTo>
                      <a:lnTo>
                        <a:pt x="5542" y="151849"/>
                      </a:lnTo>
                      <a:cubicBezTo>
                        <a:pt x="2589" y="149563"/>
                        <a:pt x="589" y="146135"/>
                        <a:pt x="113" y="142324"/>
                      </a:cubicBezTo>
                      <a:cubicBezTo>
                        <a:pt x="-363" y="138515"/>
                        <a:pt x="684" y="134800"/>
                        <a:pt x="2970" y="131752"/>
                      </a:cubicBezTo>
                      <a:lnTo>
                        <a:pt x="64883" y="51551"/>
                      </a:lnTo>
                      <a:cubicBezTo>
                        <a:pt x="109650" y="-6361"/>
                        <a:pt x="193185" y="-17124"/>
                        <a:pt x="251096" y="27644"/>
                      </a:cubicBezTo>
                      <a:lnTo>
                        <a:pt x="364634" y="115369"/>
                      </a:lnTo>
                      <a:cubicBezTo>
                        <a:pt x="392733" y="137086"/>
                        <a:pt x="410640" y="168328"/>
                        <a:pt x="415117" y="203571"/>
                      </a:cubicBezTo>
                      <a:cubicBezTo>
                        <a:pt x="419594" y="238718"/>
                        <a:pt x="410164" y="273579"/>
                        <a:pt x="388542" y="301678"/>
                      </a:cubicBezTo>
                      <a:lnTo>
                        <a:pt x="326630" y="381878"/>
                      </a:lnTo>
                      <a:cubicBezTo>
                        <a:pt x="324344" y="384831"/>
                        <a:pt x="320915" y="386832"/>
                        <a:pt x="317105" y="387308"/>
                      </a:cubicBezTo>
                      <a:cubicBezTo>
                        <a:pt x="316629" y="387308"/>
                        <a:pt x="315962" y="387403"/>
                        <a:pt x="315390" y="387403"/>
                      </a:cubicBezTo>
                      <a:close/>
                      <a:moveTo>
                        <a:pt x="34308" y="137943"/>
                      </a:moveTo>
                      <a:lnTo>
                        <a:pt x="312818" y="353113"/>
                      </a:lnTo>
                      <a:lnTo>
                        <a:pt x="366063" y="284247"/>
                      </a:lnTo>
                      <a:cubicBezTo>
                        <a:pt x="383113" y="262244"/>
                        <a:pt x="390543" y="234908"/>
                        <a:pt x="386923" y="207285"/>
                      </a:cubicBezTo>
                      <a:cubicBezTo>
                        <a:pt x="383304" y="179663"/>
                        <a:pt x="369302" y="155088"/>
                        <a:pt x="347299" y="138134"/>
                      </a:cubicBezTo>
                      <a:lnTo>
                        <a:pt x="233761" y="50408"/>
                      </a:lnTo>
                      <a:cubicBezTo>
                        <a:pt x="188231" y="15261"/>
                        <a:pt x="122700" y="23739"/>
                        <a:pt x="87647" y="69172"/>
                      </a:cubicBezTo>
                      <a:lnTo>
                        <a:pt x="34308" y="1379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94" name="Google Shape;959;p7">
                <a:extLst>
                  <a:ext uri="{FF2B5EF4-FFF2-40B4-BE49-F238E27FC236}">
                    <a16:creationId xmlns:a16="http://schemas.microsoft.com/office/drawing/2014/main" xmlns="" id="{E6820774-B7CA-94B5-02A5-B05D886F4ADC}"/>
                  </a:ext>
                </a:extLst>
              </p:cNvPr>
              <p:cNvGrpSpPr/>
              <p:nvPr/>
            </p:nvGrpSpPr>
            <p:grpSpPr>
              <a:xfrm>
                <a:off x="4804248" y="5401592"/>
                <a:ext cx="421233" cy="357222"/>
                <a:chOff x="4804248" y="5401592"/>
                <a:chExt cx="421233" cy="357222"/>
              </a:xfrm>
            </p:grpSpPr>
            <p:sp>
              <p:nvSpPr>
                <p:cNvPr id="103" name="Google Shape;960;p7">
                  <a:extLst>
                    <a:ext uri="{FF2B5EF4-FFF2-40B4-BE49-F238E27FC236}">
                      <a16:creationId xmlns:a16="http://schemas.microsoft.com/office/drawing/2014/main" xmlns="" id="{BC60D60A-635D-E814-BC44-A06B4BA3D230}"/>
                    </a:ext>
                  </a:extLst>
                </p:cNvPr>
                <p:cNvSpPr/>
                <p:nvPr/>
              </p:nvSpPr>
              <p:spPr>
                <a:xfrm>
                  <a:off x="4818528" y="5415840"/>
                  <a:ext cx="392578" cy="328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78" h="328665" extrusionOk="0">
                      <a:moveTo>
                        <a:pt x="315828" y="320781"/>
                      </a:moveTo>
                      <a:lnTo>
                        <a:pt x="14743" y="88180"/>
                      </a:lnTo>
                      <a:cubicBezTo>
                        <a:pt x="-1831" y="75417"/>
                        <a:pt x="-4879" y="51318"/>
                        <a:pt x="7885" y="34745"/>
                      </a:cubicBezTo>
                      <a:lnTo>
                        <a:pt x="23315" y="14743"/>
                      </a:lnTo>
                      <a:cubicBezTo>
                        <a:pt x="36079" y="-1831"/>
                        <a:pt x="60177" y="-4879"/>
                        <a:pt x="76750" y="7884"/>
                      </a:cubicBezTo>
                      <a:lnTo>
                        <a:pt x="377836" y="240485"/>
                      </a:lnTo>
                      <a:cubicBezTo>
                        <a:pt x="394409" y="253248"/>
                        <a:pt x="397457" y="277347"/>
                        <a:pt x="384694" y="293920"/>
                      </a:cubicBezTo>
                      <a:lnTo>
                        <a:pt x="369263" y="313923"/>
                      </a:lnTo>
                      <a:cubicBezTo>
                        <a:pt x="356500" y="330496"/>
                        <a:pt x="332402" y="333544"/>
                        <a:pt x="315828" y="3207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04" name="Google Shape;961;p7">
                  <a:extLst>
                    <a:ext uri="{FF2B5EF4-FFF2-40B4-BE49-F238E27FC236}">
                      <a16:creationId xmlns:a16="http://schemas.microsoft.com/office/drawing/2014/main" xmlns="" id="{F35D7874-F38C-11E3-5891-7A62290D6E63}"/>
                    </a:ext>
                  </a:extLst>
                </p:cNvPr>
                <p:cNvSpPr/>
                <p:nvPr/>
              </p:nvSpPr>
              <p:spPr>
                <a:xfrm>
                  <a:off x="4804248" y="5401592"/>
                  <a:ext cx="421233" cy="357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233" h="357222" extrusionOk="0">
                      <a:moveTo>
                        <a:pt x="353253" y="357222"/>
                      </a:moveTo>
                      <a:cubicBezTo>
                        <a:pt x="341729" y="357222"/>
                        <a:pt x="330584" y="353412"/>
                        <a:pt x="321440" y="346364"/>
                      </a:cubicBezTo>
                      <a:lnTo>
                        <a:pt x="20355" y="113763"/>
                      </a:lnTo>
                      <a:cubicBezTo>
                        <a:pt x="9306" y="105191"/>
                        <a:pt x="2257" y="92903"/>
                        <a:pt x="448" y="78997"/>
                      </a:cubicBezTo>
                      <a:cubicBezTo>
                        <a:pt x="-1362" y="65091"/>
                        <a:pt x="2353" y="51374"/>
                        <a:pt x="10925" y="40326"/>
                      </a:cubicBezTo>
                      <a:lnTo>
                        <a:pt x="26356" y="20323"/>
                      </a:lnTo>
                      <a:cubicBezTo>
                        <a:pt x="44072" y="-2537"/>
                        <a:pt x="76933" y="-6728"/>
                        <a:pt x="99793" y="10893"/>
                      </a:cubicBezTo>
                      <a:lnTo>
                        <a:pt x="400878" y="243494"/>
                      </a:lnTo>
                      <a:cubicBezTo>
                        <a:pt x="411928" y="252066"/>
                        <a:pt x="418976" y="264353"/>
                        <a:pt x="420786" y="278260"/>
                      </a:cubicBezTo>
                      <a:cubicBezTo>
                        <a:pt x="422596" y="292167"/>
                        <a:pt x="418881" y="305883"/>
                        <a:pt x="410309" y="316932"/>
                      </a:cubicBezTo>
                      <a:lnTo>
                        <a:pt x="394878" y="336934"/>
                      </a:lnTo>
                      <a:cubicBezTo>
                        <a:pt x="386305" y="347983"/>
                        <a:pt x="374018" y="355032"/>
                        <a:pt x="360112" y="356841"/>
                      </a:cubicBezTo>
                      <a:cubicBezTo>
                        <a:pt x="357826" y="357032"/>
                        <a:pt x="355540" y="357222"/>
                        <a:pt x="353253" y="357222"/>
                      </a:cubicBezTo>
                      <a:close/>
                      <a:moveTo>
                        <a:pt x="67885" y="28515"/>
                      </a:moveTo>
                      <a:cubicBezTo>
                        <a:pt x="60741" y="28515"/>
                        <a:pt x="53692" y="31658"/>
                        <a:pt x="49025" y="37754"/>
                      </a:cubicBezTo>
                      <a:lnTo>
                        <a:pt x="33595" y="57756"/>
                      </a:lnTo>
                      <a:cubicBezTo>
                        <a:pt x="29689" y="62709"/>
                        <a:pt x="28070" y="68996"/>
                        <a:pt x="28832" y="75282"/>
                      </a:cubicBezTo>
                      <a:cubicBezTo>
                        <a:pt x="29689" y="81664"/>
                        <a:pt x="32833" y="87189"/>
                        <a:pt x="37881" y="91094"/>
                      </a:cubicBezTo>
                      <a:lnTo>
                        <a:pt x="338966" y="323694"/>
                      </a:lnTo>
                      <a:lnTo>
                        <a:pt x="338966" y="323694"/>
                      </a:lnTo>
                      <a:cubicBezTo>
                        <a:pt x="344014" y="327599"/>
                        <a:pt x="350206" y="329219"/>
                        <a:pt x="356492" y="328457"/>
                      </a:cubicBezTo>
                      <a:cubicBezTo>
                        <a:pt x="362874" y="327599"/>
                        <a:pt x="368398" y="324456"/>
                        <a:pt x="372303" y="319408"/>
                      </a:cubicBezTo>
                      <a:lnTo>
                        <a:pt x="387734" y="299406"/>
                      </a:lnTo>
                      <a:cubicBezTo>
                        <a:pt x="391639" y="294453"/>
                        <a:pt x="393259" y="288166"/>
                        <a:pt x="392497" y="281880"/>
                      </a:cubicBezTo>
                      <a:cubicBezTo>
                        <a:pt x="391639" y="275593"/>
                        <a:pt x="388496" y="269973"/>
                        <a:pt x="383448" y="266068"/>
                      </a:cubicBezTo>
                      <a:lnTo>
                        <a:pt x="82363" y="33467"/>
                      </a:lnTo>
                      <a:cubicBezTo>
                        <a:pt x="78076" y="30134"/>
                        <a:pt x="72933" y="28515"/>
                        <a:pt x="67885" y="285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95" name="Google Shape;962;p7">
                <a:extLst>
                  <a:ext uri="{FF2B5EF4-FFF2-40B4-BE49-F238E27FC236}">
                    <a16:creationId xmlns:a16="http://schemas.microsoft.com/office/drawing/2014/main" xmlns="" id="{89E68298-EE83-ADD1-7677-32D6DAA413CF}"/>
                  </a:ext>
                </a:extLst>
              </p:cNvPr>
              <p:cNvGrpSpPr/>
              <p:nvPr/>
            </p:nvGrpSpPr>
            <p:grpSpPr>
              <a:xfrm>
                <a:off x="4680264" y="5562151"/>
                <a:ext cx="421201" cy="357254"/>
                <a:chOff x="4680264" y="5562151"/>
                <a:chExt cx="421201" cy="357254"/>
              </a:xfrm>
            </p:grpSpPr>
            <p:sp>
              <p:nvSpPr>
                <p:cNvPr id="101" name="Google Shape;963;p7">
                  <a:extLst>
                    <a:ext uri="{FF2B5EF4-FFF2-40B4-BE49-F238E27FC236}">
                      <a16:creationId xmlns:a16="http://schemas.microsoft.com/office/drawing/2014/main" xmlns="" id="{002E614C-FA83-4236-419F-E9931145FC15}"/>
                    </a:ext>
                  </a:extLst>
                </p:cNvPr>
                <p:cNvSpPr/>
                <p:nvPr/>
              </p:nvSpPr>
              <p:spPr>
                <a:xfrm>
                  <a:off x="4694512" y="5576431"/>
                  <a:ext cx="392578" cy="328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78" h="328665" extrusionOk="0">
                      <a:moveTo>
                        <a:pt x="315828" y="320781"/>
                      </a:moveTo>
                      <a:lnTo>
                        <a:pt x="14743" y="88180"/>
                      </a:lnTo>
                      <a:cubicBezTo>
                        <a:pt x="-1831" y="75417"/>
                        <a:pt x="-4879" y="51319"/>
                        <a:pt x="7885" y="34745"/>
                      </a:cubicBezTo>
                      <a:lnTo>
                        <a:pt x="23315" y="14743"/>
                      </a:lnTo>
                      <a:cubicBezTo>
                        <a:pt x="36078" y="-1831"/>
                        <a:pt x="60177" y="-4879"/>
                        <a:pt x="76750" y="7885"/>
                      </a:cubicBezTo>
                      <a:lnTo>
                        <a:pt x="377836" y="240485"/>
                      </a:lnTo>
                      <a:cubicBezTo>
                        <a:pt x="394409" y="253248"/>
                        <a:pt x="397457" y="277347"/>
                        <a:pt x="384694" y="293920"/>
                      </a:cubicBezTo>
                      <a:lnTo>
                        <a:pt x="369263" y="313923"/>
                      </a:lnTo>
                      <a:cubicBezTo>
                        <a:pt x="356404" y="330497"/>
                        <a:pt x="332401" y="333544"/>
                        <a:pt x="315828" y="3207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02" name="Google Shape;964;p7">
                  <a:extLst>
                    <a:ext uri="{FF2B5EF4-FFF2-40B4-BE49-F238E27FC236}">
                      <a16:creationId xmlns:a16="http://schemas.microsoft.com/office/drawing/2014/main" xmlns="" id="{BF7A36DF-316B-42C0-8159-BFC85B7BCA33}"/>
                    </a:ext>
                  </a:extLst>
                </p:cNvPr>
                <p:cNvSpPr/>
                <p:nvPr/>
              </p:nvSpPr>
              <p:spPr>
                <a:xfrm>
                  <a:off x="4680264" y="5562151"/>
                  <a:ext cx="421201" cy="357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201" h="357254" extrusionOk="0">
                      <a:moveTo>
                        <a:pt x="353317" y="357254"/>
                      </a:moveTo>
                      <a:cubicBezTo>
                        <a:pt x="342173" y="357254"/>
                        <a:pt x="330838" y="353730"/>
                        <a:pt x="321408" y="346396"/>
                      </a:cubicBezTo>
                      <a:lnTo>
                        <a:pt x="321408" y="346396"/>
                      </a:lnTo>
                      <a:lnTo>
                        <a:pt x="20323" y="113795"/>
                      </a:lnTo>
                      <a:cubicBezTo>
                        <a:pt x="-2537" y="96174"/>
                        <a:pt x="-6728" y="63218"/>
                        <a:pt x="10893" y="40357"/>
                      </a:cubicBezTo>
                      <a:lnTo>
                        <a:pt x="26324" y="20355"/>
                      </a:lnTo>
                      <a:cubicBezTo>
                        <a:pt x="34896" y="9306"/>
                        <a:pt x="47184" y="2257"/>
                        <a:pt x="61090" y="448"/>
                      </a:cubicBezTo>
                      <a:cubicBezTo>
                        <a:pt x="74997" y="-1362"/>
                        <a:pt x="88713" y="2353"/>
                        <a:pt x="99762" y="10925"/>
                      </a:cubicBezTo>
                      <a:lnTo>
                        <a:pt x="400847" y="243430"/>
                      </a:lnTo>
                      <a:cubicBezTo>
                        <a:pt x="411896" y="252003"/>
                        <a:pt x="418944" y="264290"/>
                        <a:pt x="420754" y="278196"/>
                      </a:cubicBezTo>
                      <a:cubicBezTo>
                        <a:pt x="422564" y="292103"/>
                        <a:pt x="418849" y="305819"/>
                        <a:pt x="410277" y="316868"/>
                      </a:cubicBezTo>
                      <a:lnTo>
                        <a:pt x="394846" y="336871"/>
                      </a:lnTo>
                      <a:cubicBezTo>
                        <a:pt x="384464" y="350301"/>
                        <a:pt x="368938" y="357254"/>
                        <a:pt x="353317" y="357254"/>
                      </a:cubicBezTo>
                      <a:close/>
                      <a:moveTo>
                        <a:pt x="338839" y="323726"/>
                      </a:moveTo>
                      <a:cubicBezTo>
                        <a:pt x="349221" y="331727"/>
                        <a:pt x="364176" y="329822"/>
                        <a:pt x="372177" y="319440"/>
                      </a:cubicBezTo>
                      <a:lnTo>
                        <a:pt x="387607" y="299438"/>
                      </a:lnTo>
                      <a:cubicBezTo>
                        <a:pt x="391512" y="294484"/>
                        <a:pt x="393132" y="288198"/>
                        <a:pt x="392370" y="281911"/>
                      </a:cubicBezTo>
                      <a:cubicBezTo>
                        <a:pt x="391512" y="275530"/>
                        <a:pt x="388369" y="270005"/>
                        <a:pt x="383321" y="266100"/>
                      </a:cubicBezTo>
                      <a:lnTo>
                        <a:pt x="82236" y="33499"/>
                      </a:lnTo>
                      <a:cubicBezTo>
                        <a:pt x="77187" y="29594"/>
                        <a:pt x="70901" y="27975"/>
                        <a:pt x="64710" y="28737"/>
                      </a:cubicBezTo>
                      <a:cubicBezTo>
                        <a:pt x="58328" y="29594"/>
                        <a:pt x="52803" y="32738"/>
                        <a:pt x="48898" y="37785"/>
                      </a:cubicBezTo>
                      <a:lnTo>
                        <a:pt x="33468" y="57788"/>
                      </a:lnTo>
                      <a:cubicBezTo>
                        <a:pt x="25467" y="68170"/>
                        <a:pt x="27372" y="83125"/>
                        <a:pt x="37754" y="91126"/>
                      </a:cubicBezTo>
                      <a:lnTo>
                        <a:pt x="338839" y="3237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96" name="Google Shape;965;p7">
                <a:extLst>
                  <a:ext uri="{FF2B5EF4-FFF2-40B4-BE49-F238E27FC236}">
                    <a16:creationId xmlns:a16="http://schemas.microsoft.com/office/drawing/2014/main" xmlns="" id="{85B5BB8C-574C-E166-B6EE-BD709370AB8A}"/>
                  </a:ext>
                </a:extLst>
              </p:cNvPr>
              <p:cNvSpPr/>
              <p:nvPr/>
            </p:nvSpPr>
            <p:spPr>
              <a:xfrm>
                <a:off x="4464025" y="5942775"/>
                <a:ext cx="326343" cy="268571"/>
              </a:xfrm>
              <a:custGeom>
                <a:avLst/>
                <a:gdLst/>
                <a:ahLst/>
                <a:cxnLst/>
                <a:rect l="l" t="t" r="r" b="b"/>
                <a:pathLst>
                  <a:path w="326343" h="268571" extrusionOk="0">
                    <a:moveTo>
                      <a:pt x="312095" y="268571"/>
                    </a:moveTo>
                    <a:cubicBezTo>
                      <a:pt x="309047" y="268571"/>
                      <a:pt x="305999" y="267619"/>
                      <a:pt x="303332" y="265618"/>
                    </a:cubicBezTo>
                    <a:cubicBezTo>
                      <a:pt x="284377" y="250950"/>
                      <a:pt x="287521" y="228090"/>
                      <a:pt x="289902" y="211421"/>
                    </a:cubicBezTo>
                    <a:cubicBezTo>
                      <a:pt x="292092" y="195705"/>
                      <a:pt x="292569" y="187895"/>
                      <a:pt x="287330" y="183894"/>
                    </a:cubicBezTo>
                    <a:cubicBezTo>
                      <a:pt x="282091" y="179798"/>
                      <a:pt x="274566" y="182275"/>
                      <a:pt x="259898" y="188371"/>
                    </a:cubicBezTo>
                    <a:cubicBezTo>
                      <a:pt x="244372" y="194848"/>
                      <a:pt x="223036" y="203706"/>
                      <a:pt x="204082" y="189038"/>
                    </a:cubicBezTo>
                    <a:cubicBezTo>
                      <a:pt x="185127" y="174369"/>
                      <a:pt x="188270" y="151509"/>
                      <a:pt x="190651" y="134745"/>
                    </a:cubicBezTo>
                    <a:cubicBezTo>
                      <a:pt x="192842" y="119029"/>
                      <a:pt x="193318" y="111219"/>
                      <a:pt x="188080" y="107218"/>
                    </a:cubicBezTo>
                    <a:cubicBezTo>
                      <a:pt x="182841" y="103122"/>
                      <a:pt x="175316" y="105599"/>
                      <a:pt x="160648" y="111695"/>
                    </a:cubicBezTo>
                    <a:cubicBezTo>
                      <a:pt x="145122" y="118172"/>
                      <a:pt x="123786" y="127030"/>
                      <a:pt x="104831" y="112362"/>
                    </a:cubicBezTo>
                    <a:cubicBezTo>
                      <a:pt x="85876" y="97693"/>
                      <a:pt x="89020" y="74833"/>
                      <a:pt x="91401" y="58164"/>
                    </a:cubicBezTo>
                    <a:cubicBezTo>
                      <a:pt x="93591" y="42448"/>
                      <a:pt x="94068" y="34637"/>
                      <a:pt x="88829" y="30542"/>
                    </a:cubicBezTo>
                    <a:cubicBezTo>
                      <a:pt x="83590" y="26446"/>
                      <a:pt x="76065" y="28922"/>
                      <a:pt x="61397" y="35019"/>
                    </a:cubicBezTo>
                    <a:cubicBezTo>
                      <a:pt x="45871" y="41496"/>
                      <a:pt x="24535" y="50354"/>
                      <a:pt x="5581" y="35685"/>
                    </a:cubicBezTo>
                    <a:cubicBezTo>
                      <a:pt x="-706" y="30828"/>
                      <a:pt x="-1849" y="21874"/>
                      <a:pt x="3009" y="15683"/>
                    </a:cubicBezTo>
                    <a:cubicBezTo>
                      <a:pt x="7866" y="9396"/>
                      <a:pt x="16820" y="8253"/>
                      <a:pt x="23011" y="13111"/>
                    </a:cubicBezTo>
                    <a:cubicBezTo>
                      <a:pt x="28250" y="17206"/>
                      <a:pt x="35775" y="14730"/>
                      <a:pt x="50443" y="8634"/>
                    </a:cubicBezTo>
                    <a:cubicBezTo>
                      <a:pt x="65969" y="2157"/>
                      <a:pt x="87305" y="-6701"/>
                      <a:pt x="106260" y="7967"/>
                    </a:cubicBezTo>
                    <a:cubicBezTo>
                      <a:pt x="125215" y="22636"/>
                      <a:pt x="122071" y="45496"/>
                      <a:pt x="119690" y="62165"/>
                    </a:cubicBezTo>
                    <a:cubicBezTo>
                      <a:pt x="117499" y="77881"/>
                      <a:pt x="117023" y="85691"/>
                      <a:pt x="122262" y="89787"/>
                    </a:cubicBezTo>
                    <a:cubicBezTo>
                      <a:pt x="127500" y="93883"/>
                      <a:pt x="135025" y="91406"/>
                      <a:pt x="149694" y="85310"/>
                    </a:cubicBezTo>
                    <a:cubicBezTo>
                      <a:pt x="165220" y="78833"/>
                      <a:pt x="186556" y="69975"/>
                      <a:pt x="205510" y="84643"/>
                    </a:cubicBezTo>
                    <a:cubicBezTo>
                      <a:pt x="224465" y="99312"/>
                      <a:pt x="221227" y="122077"/>
                      <a:pt x="218940" y="138745"/>
                    </a:cubicBezTo>
                    <a:cubicBezTo>
                      <a:pt x="216750" y="154462"/>
                      <a:pt x="216274" y="162368"/>
                      <a:pt x="221512" y="166368"/>
                    </a:cubicBezTo>
                    <a:cubicBezTo>
                      <a:pt x="226751" y="170464"/>
                      <a:pt x="234276" y="167987"/>
                      <a:pt x="248944" y="161891"/>
                    </a:cubicBezTo>
                    <a:cubicBezTo>
                      <a:pt x="264470" y="155414"/>
                      <a:pt x="285806" y="146556"/>
                      <a:pt x="304761" y="161225"/>
                    </a:cubicBezTo>
                    <a:cubicBezTo>
                      <a:pt x="323716" y="175893"/>
                      <a:pt x="320477" y="198658"/>
                      <a:pt x="318191" y="215327"/>
                    </a:cubicBezTo>
                    <a:cubicBezTo>
                      <a:pt x="316000" y="231043"/>
                      <a:pt x="315524" y="238949"/>
                      <a:pt x="320763" y="242949"/>
                    </a:cubicBezTo>
                    <a:cubicBezTo>
                      <a:pt x="327049" y="247807"/>
                      <a:pt x="328192" y="256760"/>
                      <a:pt x="323334" y="262952"/>
                    </a:cubicBezTo>
                    <a:cubicBezTo>
                      <a:pt x="320572" y="266666"/>
                      <a:pt x="316286" y="268571"/>
                      <a:pt x="312095" y="268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97" name="Google Shape;966;p7">
                <a:extLst>
                  <a:ext uri="{FF2B5EF4-FFF2-40B4-BE49-F238E27FC236}">
                    <a16:creationId xmlns:a16="http://schemas.microsoft.com/office/drawing/2014/main" xmlns="" id="{08B6BD19-F743-E7ED-BDE3-CB79684086E1}"/>
                  </a:ext>
                </a:extLst>
              </p:cNvPr>
              <p:cNvGrpSpPr/>
              <p:nvPr/>
            </p:nvGrpSpPr>
            <p:grpSpPr>
              <a:xfrm>
                <a:off x="4661227" y="5807423"/>
                <a:ext cx="195857" cy="208030"/>
                <a:chOff x="4661227" y="5807423"/>
                <a:chExt cx="195857" cy="208030"/>
              </a:xfrm>
            </p:grpSpPr>
            <p:sp>
              <p:nvSpPr>
                <p:cNvPr id="99" name="Google Shape;967;p7">
                  <a:extLst>
                    <a:ext uri="{FF2B5EF4-FFF2-40B4-BE49-F238E27FC236}">
                      <a16:creationId xmlns:a16="http://schemas.microsoft.com/office/drawing/2014/main" xmlns="" id="{4F5DD564-2D6C-E2B9-1870-EBE41FDFC8C6}"/>
                    </a:ext>
                  </a:extLst>
                </p:cNvPr>
                <p:cNvSpPr/>
                <p:nvPr/>
              </p:nvSpPr>
              <p:spPr>
                <a:xfrm rot="-3138037">
                  <a:off x="4670240" y="5856391"/>
                  <a:ext cx="177831" cy="110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46" h="109918" extrusionOk="0">
                      <a:moveTo>
                        <a:pt x="177546" y="54959"/>
                      </a:moveTo>
                      <a:cubicBezTo>
                        <a:pt x="177546" y="85313"/>
                        <a:pt x="137801" y="109919"/>
                        <a:pt x="88773" y="109919"/>
                      </a:cubicBezTo>
                      <a:cubicBezTo>
                        <a:pt x="39745" y="109919"/>
                        <a:pt x="0" y="85313"/>
                        <a:pt x="0" y="54959"/>
                      </a:cubicBezTo>
                      <a:cubicBezTo>
                        <a:pt x="0" y="24606"/>
                        <a:pt x="39745" y="0"/>
                        <a:pt x="88773" y="0"/>
                      </a:cubicBezTo>
                      <a:cubicBezTo>
                        <a:pt x="137801" y="0"/>
                        <a:pt x="177546" y="24606"/>
                        <a:pt x="177546" y="549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00" name="Google Shape;968;p7">
                  <a:extLst>
                    <a:ext uri="{FF2B5EF4-FFF2-40B4-BE49-F238E27FC236}">
                      <a16:creationId xmlns:a16="http://schemas.microsoft.com/office/drawing/2014/main" xmlns="" id="{C9077B17-E870-D80F-7767-DE822C71E83E}"/>
                    </a:ext>
                  </a:extLst>
                </p:cNvPr>
                <p:cNvSpPr/>
                <p:nvPr/>
              </p:nvSpPr>
              <p:spPr>
                <a:xfrm>
                  <a:off x="4675124" y="5819105"/>
                  <a:ext cx="167770" cy="184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70" h="184501" extrusionOk="0">
                      <a:moveTo>
                        <a:pt x="53657" y="184502"/>
                      </a:moveTo>
                      <a:cubicBezTo>
                        <a:pt x="41465" y="184502"/>
                        <a:pt x="30225" y="181073"/>
                        <a:pt x="20891" y="173834"/>
                      </a:cubicBezTo>
                      <a:cubicBezTo>
                        <a:pt x="-9875" y="150117"/>
                        <a:pt x="-6256" y="95633"/>
                        <a:pt x="29082" y="49914"/>
                      </a:cubicBezTo>
                      <a:cubicBezTo>
                        <a:pt x="45179" y="29054"/>
                        <a:pt x="65563" y="13243"/>
                        <a:pt x="86518" y="5432"/>
                      </a:cubicBezTo>
                      <a:cubicBezTo>
                        <a:pt x="109759" y="-3331"/>
                        <a:pt x="131285" y="-1426"/>
                        <a:pt x="146906" y="10671"/>
                      </a:cubicBezTo>
                      <a:cubicBezTo>
                        <a:pt x="162623" y="22768"/>
                        <a:pt x="169766" y="43056"/>
                        <a:pt x="167290" y="67821"/>
                      </a:cubicBezTo>
                      <a:cubicBezTo>
                        <a:pt x="165004" y="90014"/>
                        <a:pt x="154812" y="113731"/>
                        <a:pt x="138715" y="134591"/>
                      </a:cubicBezTo>
                      <a:lnTo>
                        <a:pt x="138715" y="134591"/>
                      </a:lnTo>
                      <a:cubicBezTo>
                        <a:pt x="114045" y="166499"/>
                        <a:pt x="81565" y="184502"/>
                        <a:pt x="53657" y="184502"/>
                      </a:cubicBezTo>
                      <a:close/>
                      <a:moveTo>
                        <a:pt x="114236" y="28673"/>
                      </a:moveTo>
                      <a:cubicBezTo>
                        <a:pt x="107568" y="28673"/>
                        <a:pt x="100996" y="30578"/>
                        <a:pt x="96519" y="32197"/>
                      </a:cubicBezTo>
                      <a:cubicBezTo>
                        <a:pt x="80707" y="38103"/>
                        <a:pt x="64420" y="50962"/>
                        <a:pt x="51656" y="67440"/>
                      </a:cubicBezTo>
                      <a:cubicBezTo>
                        <a:pt x="24796" y="102206"/>
                        <a:pt x="23081" y="139544"/>
                        <a:pt x="38321" y="151260"/>
                      </a:cubicBezTo>
                      <a:cubicBezTo>
                        <a:pt x="53561" y="162975"/>
                        <a:pt x="89185" y="151927"/>
                        <a:pt x="116045" y="117160"/>
                      </a:cubicBezTo>
                      <a:lnTo>
                        <a:pt x="116045" y="117160"/>
                      </a:lnTo>
                      <a:cubicBezTo>
                        <a:pt x="128714" y="100682"/>
                        <a:pt x="137000" y="81632"/>
                        <a:pt x="138810" y="64868"/>
                      </a:cubicBezTo>
                      <a:cubicBezTo>
                        <a:pt x="139667" y="56486"/>
                        <a:pt x="139572" y="41151"/>
                        <a:pt x="129380" y="33340"/>
                      </a:cubicBezTo>
                      <a:cubicBezTo>
                        <a:pt x="124904" y="29911"/>
                        <a:pt x="119474" y="28673"/>
                        <a:pt x="114236" y="28673"/>
                      </a:cubicBezTo>
                      <a:close/>
                      <a:moveTo>
                        <a:pt x="127380" y="125923"/>
                      </a:moveTo>
                      <a:lnTo>
                        <a:pt x="127380" y="125923"/>
                      </a:lnTo>
                      <a:lnTo>
                        <a:pt x="127380" y="1259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98" name="Google Shape;969;p7">
                <a:extLst>
                  <a:ext uri="{FF2B5EF4-FFF2-40B4-BE49-F238E27FC236}">
                    <a16:creationId xmlns:a16="http://schemas.microsoft.com/office/drawing/2014/main" xmlns="" id="{539D9596-1444-CB19-F5E6-1EC06A933F89}"/>
                  </a:ext>
                </a:extLst>
              </p:cNvPr>
              <p:cNvSpPr/>
              <p:nvPr/>
            </p:nvSpPr>
            <p:spPr>
              <a:xfrm>
                <a:off x="4462652" y="5435059"/>
                <a:ext cx="812248" cy="844788"/>
              </a:xfrm>
              <a:custGeom>
                <a:avLst/>
                <a:gdLst/>
                <a:ahLst/>
                <a:cxnLst/>
                <a:rect l="l" t="t" r="r" b="b"/>
                <a:pathLst>
                  <a:path w="812248" h="844788" extrusionOk="0">
                    <a:moveTo>
                      <a:pt x="673703" y="304800"/>
                    </a:moveTo>
                    <a:lnTo>
                      <a:pt x="611696" y="385096"/>
                    </a:lnTo>
                    <a:lnTo>
                      <a:pt x="615125" y="387763"/>
                    </a:lnTo>
                    <a:cubicBezTo>
                      <a:pt x="629793" y="399098"/>
                      <a:pt x="632555" y="420434"/>
                      <a:pt x="621221" y="435102"/>
                    </a:cubicBezTo>
                    <a:lnTo>
                      <a:pt x="600456" y="461963"/>
                    </a:lnTo>
                    <a:cubicBezTo>
                      <a:pt x="589121" y="476726"/>
                      <a:pt x="567690" y="479393"/>
                      <a:pt x="553117" y="468059"/>
                    </a:cubicBezTo>
                    <a:lnTo>
                      <a:pt x="549688" y="465391"/>
                    </a:lnTo>
                    <a:lnTo>
                      <a:pt x="311944" y="773239"/>
                    </a:lnTo>
                    <a:lnTo>
                      <a:pt x="160973" y="822198"/>
                    </a:lnTo>
                    <a:lnTo>
                      <a:pt x="103442" y="840772"/>
                    </a:lnTo>
                    <a:cubicBezTo>
                      <a:pt x="56960" y="855916"/>
                      <a:pt x="9716" y="826484"/>
                      <a:pt x="0" y="781812"/>
                    </a:cubicBezTo>
                    <a:cubicBezTo>
                      <a:pt x="17812" y="790575"/>
                      <a:pt x="39148" y="793052"/>
                      <a:pt x="60293" y="786099"/>
                    </a:cubicBezTo>
                    <a:lnTo>
                      <a:pt x="117824" y="767525"/>
                    </a:lnTo>
                    <a:lnTo>
                      <a:pt x="268796" y="718566"/>
                    </a:lnTo>
                    <a:lnTo>
                      <a:pt x="506540" y="410718"/>
                    </a:lnTo>
                    <a:lnTo>
                      <a:pt x="509969" y="413385"/>
                    </a:lnTo>
                    <a:cubicBezTo>
                      <a:pt x="524637" y="424720"/>
                      <a:pt x="545973" y="421957"/>
                      <a:pt x="557308" y="407289"/>
                    </a:cubicBezTo>
                    <a:lnTo>
                      <a:pt x="578072" y="380429"/>
                    </a:lnTo>
                    <a:cubicBezTo>
                      <a:pt x="589407" y="365760"/>
                      <a:pt x="586645" y="344424"/>
                      <a:pt x="571976" y="333090"/>
                    </a:cubicBezTo>
                    <a:lnTo>
                      <a:pt x="568547" y="330422"/>
                    </a:lnTo>
                    <a:lnTo>
                      <a:pt x="630555" y="250127"/>
                    </a:lnTo>
                    <a:lnTo>
                      <a:pt x="633984" y="252794"/>
                    </a:lnTo>
                    <a:cubicBezTo>
                      <a:pt x="648653" y="264129"/>
                      <a:pt x="669988" y="261366"/>
                      <a:pt x="681323" y="246698"/>
                    </a:cubicBezTo>
                    <a:lnTo>
                      <a:pt x="702088" y="219837"/>
                    </a:lnTo>
                    <a:cubicBezTo>
                      <a:pt x="713422" y="205169"/>
                      <a:pt x="710660" y="183832"/>
                      <a:pt x="695992" y="172498"/>
                    </a:cubicBezTo>
                    <a:lnTo>
                      <a:pt x="692563" y="169831"/>
                    </a:lnTo>
                    <a:lnTo>
                      <a:pt x="747141" y="99156"/>
                    </a:lnTo>
                    <a:cubicBezTo>
                      <a:pt x="769716" y="69914"/>
                      <a:pt x="774478" y="32481"/>
                      <a:pt x="763143" y="0"/>
                    </a:cubicBezTo>
                    <a:lnTo>
                      <a:pt x="771335" y="6382"/>
                    </a:lnTo>
                    <a:cubicBezTo>
                      <a:pt x="817341" y="41910"/>
                      <a:pt x="825817" y="107918"/>
                      <a:pt x="790289" y="153924"/>
                    </a:cubicBezTo>
                    <a:lnTo>
                      <a:pt x="735711" y="224600"/>
                    </a:lnTo>
                    <a:lnTo>
                      <a:pt x="739140" y="227266"/>
                    </a:lnTo>
                    <a:cubicBezTo>
                      <a:pt x="753808" y="238601"/>
                      <a:pt x="756571" y="259938"/>
                      <a:pt x="745236" y="274606"/>
                    </a:cubicBezTo>
                    <a:lnTo>
                      <a:pt x="724472" y="301466"/>
                    </a:lnTo>
                    <a:cubicBezTo>
                      <a:pt x="713137" y="316230"/>
                      <a:pt x="691801" y="318897"/>
                      <a:pt x="677132" y="307563"/>
                    </a:cubicBezTo>
                    <a:lnTo>
                      <a:pt x="673703" y="30480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62" name="Google Shape;970;p7">
              <a:extLst>
                <a:ext uri="{FF2B5EF4-FFF2-40B4-BE49-F238E27FC236}">
                  <a16:creationId xmlns:a16="http://schemas.microsoft.com/office/drawing/2014/main" xmlns="" id="{DD3A5B24-E15E-7DB3-E21C-2CE8927860AB}"/>
                </a:ext>
              </a:extLst>
            </p:cNvPr>
            <p:cNvGrpSpPr/>
            <p:nvPr/>
          </p:nvGrpSpPr>
          <p:grpSpPr>
            <a:xfrm>
              <a:off x="15662019" y="7573647"/>
              <a:ext cx="1385387" cy="1633742"/>
              <a:chOff x="4444301" y="5303307"/>
              <a:chExt cx="837446" cy="987573"/>
            </a:xfrm>
          </p:grpSpPr>
          <p:grpSp>
            <p:nvGrpSpPr>
              <p:cNvPr id="63" name="Google Shape;971;p7">
                <a:extLst>
                  <a:ext uri="{FF2B5EF4-FFF2-40B4-BE49-F238E27FC236}">
                    <a16:creationId xmlns:a16="http://schemas.microsoft.com/office/drawing/2014/main" xmlns="" id="{03B7B757-D5B7-4467-0ADD-DC9DA20EB6D5}"/>
                  </a:ext>
                </a:extLst>
              </p:cNvPr>
              <p:cNvGrpSpPr/>
              <p:nvPr/>
            </p:nvGrpSpPr>
            <p:grpSpPr>
              <a:xfrm>
                <a:off x="4447958" y="5864581"/>
                <a:ext cx="411276" cy="403725"/>
                <a:chOff x="4447958" y="5864581"/>
                <a:chExt cx="411276" cy="403725"/>
              </a:xfrm>
            </p:grpSpPr>
            <p:sp>
              <p:nvSpPr>
                <p:cNvPr id="87" name="Google Shape;972;p7">
                  <a:extLst>
                    <a:ext uri="{FF2B5EF4-FFF2-40B4-BE49-F238E27FC236}">
                      <a16:creationId xmlns:a16="http://schemas.microsoft.com/office/drawing/2014/main" xmlns="" id="{3B1B86C8-0E27-0956-D245-BD9E05789500}"/>
                    </a:ext>
                  </a:extLst>
                </p:cNvPr>
                <p:cNvSpPr/>
                <p:nvPr/>
              </p:nvSpPr>
              <p:spPr>
                <a:xfrm>
                  <a:off x="4462272" y="5878734"/>
                  <a:ext cx="382714" cy="375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14" h="375285" extrusionOk="0">
                      <a:moveTo>
                        <a:pt x="310324" y="326327"/>
                      </a:moveTo>
                      <a:lnTo>
                        <a:pt x="382714" y="232600"/>
                      </a:lnTo>
                      <a:lnTo>
                        <a:pt x="81629" y="0"/>
                      </a:lnTo>
                      <a:lnTo>
                        <a:pt x="9239" y="93726"/>
                      </a:lnTo>
                      <a:lnTo>
                        <a:pt x="0" y="252222"/>
                      </a:lnTo>
                      <a:cubicBezTo>
                        <a:pt x="53530" y="293561"/>
                        <a:pt x="106204" y="334233"/>
                        <a:pt x="159258" y="375285"/>
                      </a:cubicBezTo>
                      <a:lnTo>
                        <a:pt x="310324" y="32632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88" name="Google Shape;973;p7">
                  <a:extLst>
                    <a:ext uri="{FF2B5EF4-FFF2-40B4-BE49-F238E27FC236}">
                      <a16:creationId xmlns:a16="http://schemas.microsoft.com/office/drawing/2014/main" xmlns="" id="{4F0882B2-4140-E954-AB42-8E1D45CC4C36}"/>
                    </a:ext>
                  </a:extLst>
                </p:cNvPr>
                <p:cNvSpPr/>
                <p:nvPr/>
              </p:nvSpPr>
              <p:spPr>
                <a:xfrm>
                  <a:off x="4447958" y="5864581"/>
                  <a:ext cx="411276" cy="40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76" h="403725" extrusionOk="0">
                      <a:moveTo>
                        <a:pt x="173571" y="403726"/>
                      </a:moveTo>
                      <a:cubicBezTo>
                        <a:pt x="170428" y="403726"/>
                        <a:pt x="167380" y="402678"/>
                        <a:pt x="164808" y="400773"/>
                      </a:cubicBezTo>
                      <a:lnTo>
                        <a:pt x="5550" y="277710"/>
                      </a:lnTo>
                      <a:cubicBezTo>
                        <a:pt x="1836" y="274852"/>
                        <a:pt x="-260" y="270280"/>
                        <a:pt x="26" y="265613"/>
                      </a:cubicBezTo>
                      <a:lnTo>
                        <a:pt x="9265" y="107117"/>
                      </a:lnTo>
                      <a:cubicBezTo>
                        <a:pt x="9456" y="104260"/>
                        <a:pt x="10408" y="101497"/>
                        <a:pt x="12218" y="99211"/>
                      </a:cubicBezTo>
                      <a:lnTo>
                        <a:pt x="84608" y="5580"/>
                      </a:lnTo>
                      <a:cubicBezTo>
                        <a:pt x="89465" y="-706"/>
                        <a:pt x="98419" y="-1849"/>
                        <a:pt x="104610" y="3009"/>
                      </a:cubicBezTo>
                      <a:lnTo>
                        <a:pt x="405696" y="235609"/>
                      </a:lnTo>
                      <a:cubicBezTo>
                        <a:pt x="411982" y="240467"/>
                        <a:pt x="413125" y="249421"/>
                        <a:pt x="408267" y="255612"/>
                      </a:cubicBezTo>
                      <a:lnTo>
                        <a:pt x="335877" y="349338"/>
                      </a:lnTo>
                      <a:cubicBezTo>
                        <a:pt x="334163" y="351624"/>
                        <a:pt x="331686" y="353338"/>
                        <a:pt x="329019" y="354196"/>
                      </a:cubicBezTo>
                      <a:lnTo>
                        <a:pt x="177953" y="403154"/>
                      </a:lnTo>
                      <a:cubicBezTo>
                        <a:pt x="176619" y="403440"/>
                        <a:pt x="175095" y="403726"/>
                        <a:pt x="173571" y="403726"/>
                      </a:cubicBezTo>
                      <a:close/>
                      <a:moveTo>
                        <a:pt x="28982" y="259707"/>
                      </a:moveTo>
                      <a:lnTo>
                        <a:pt x="176333" y="373531"/>
                      </a:lnTo>
                      <a:lnTo>
                        <a:pt x="315970" y="328287"/>
                      </a:lnTo>
                      <a:lnTo>
                        <a:pt x="376930" y="249421"/>
                      </a:lnTo>
                      <a:lnTo>
                        <a:pt x="98419" y="34346"/>
                      </a:lnTo>
                      <a:lnTo>
                        <a:pt x="37459" y="113213"/>
                      </a:lnTo>
                      <a:lnTo>
                        <a:pt x="28982" y="259707"/>
                      </a:lnTo>
                      <a:close/>
                      <a:moveTo>
                        <a:pt x="324638" y="340480"/>
                      </a:moveTo>
                      <a:lnTo>
                        <a:pt x="324638" y="340480"/>
                      </a:lnTo>
                      <a:lnTo>
                        <a:pt x="324638" y="34048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64" name="Google Shape;974;p7">
                <a:extLst>
                  <a:ext uri="{FF2B5EF4-FFF2-40B4-BE49-F238E27FC236}">
                    <a16:creationId xmlns:a16="http://schemas.microsoft.com/office/drawing/2014/main" xmlns="" id="{260463AC-B4D9-08D7-4252-CA10E1A6788A}"/>
                  </a:ext>
                </a:extLst>
              </p:cNvPr>
              <p:cNvGrpSpPr/>
              <p:nvPr/>
            </p:nvGrpSpPr>
            <p:grpSpPr>
              <a:xfrm>
                <a:off x="4444301" y="6116630"/>
                <a:ext cx="191552" cy="174250"/>
                <a:chOff x="4444301" y="6116630"/>
                <a:chExt cx="191552" cy="174250"/>
              </a:xfrm>
            </p:grpSpPr>
            <p:sp>
              <p:nvSpPr>
                <p:cNvPr id="85" name="Google Shape;975;p7">
                  <a:extLst>
                    <a:ext uri="{FF2B5EF4-FFF2-40B4-BE49-F238E27FC236}">
                      <a16:creationId xmlns:a16="http://schemas.microsoft.com/office/drawing/2014/main" xmlns="" id="{680C1BF2-7460-8569-2CE3-9B8F0247672F}"/>
                    </a:ext>
                  </a:extLst>
                </p:cNvPr>
                <p:cNvSpPr/>
                <p:nvPr/>
              </p:nvSpPr>
              <p:spPr>
                <a:xfrm>
                  <a:off x="4458610" y="6130956"/>
                  <a:ext cx="162919" cy="145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19" h="145708" extrusionOk="0">
                      <a:moveTo>
                        <a:pt x="3662" y="0"/>
                      </a:moveTo>
                      <a:lnTo>
                        <a:pt x="137" y="60389"/>
                      </a:lnTo>
                      <a:cubicBezTo>
                        <a:pt x="-3101" y="116967"/>
                        <a:pt x="51477" y="159163"/>
                        <a:pt x="105389" y="141732"/>
                      </a:cubicBezTo>
                      <a:lnTo>
                        <a:pt x="162920" y="123063"/>
                      </a:lnTo>
                      <a:cubicBezTo>
                        <a:pt x="109866" y="82011"/>
                        <a:pt x="57192" y="41339"/>
                        <a:pt x="366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86" name="Google Shape;976;p7">
                  <a:extLst>
                    <a:ext uri="{FF2B5EF4-FFF2-40B4-BE49-F238E27FC236}">
                      <a16:creationId xmlns:a16="http://schemas.microsoft.com/office/drawing/2014/main" xmlns="" id="{75959BB3-4B71-25E0-98F6-28C632B27DCF}"/>
                    </a:ext>
                  </a:extLst>
                </p:cNvPr>
                <p:cNvSpPr/>
                <p:nvPr/>
              </p:nvSpPr>
              <p:spPr>
                <a:xfrm>
                  <a:off x="4444301" y="6116630"/>
                  <a:ext cx="191552" cy="17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552" h="174250" extrusionOk="0">
                      <a:moveTo>
                        <a:pt x="94838" y="174250"/>
                      </a:moveTo>
                      <a:cubicBezTo>
                        <a:pt x="74169" y="174250"/>
                        <a:pt x="53690" y="167487"/>
                        <a:pt x="36830" y="154438"/>
                      </a:cubicBezTo>
                      <a:cubicBezTo>
                        <a:pt x="12065" y="135293"/>
                        <a:pt x="-1650" y="105194"/>
                        <a:pt x="159" y="73857"/>
                      </a:cubicBezTo>
                      <a:lnTo>
                        <a:pt x="3684" y="13468"/>
                      </a:lnTo>
                      <a:cubicBezTo>
                        <a:pt x="3969" y="8134"/>
                        <a:pt x="7208" y="3467"/>
                        <a:pt x="12065" y="1276"/>
                      </a:cubicBezTo>
                      <a:cubicBezTo>
                        <a:pt x="16923" y="-914"/>
                        <a:pt x="22543" y="-248"/>
                        <a:pt x="26734" y="2991"/>
                      </a:cubicBezTo>
                      <a:lnTo>
                        <a:pt x="185992" y="126054"/>
                      </a:lnTo>
                      <a:cubicBezTo>
                        <a:pt x="190183" y="129292"/>
                        <a:pt x="192278" y="134626"/>
                        <a:pt x="191326" y="139770"/>
                      </a:cubicBezTo>
                      <a:cubicBezTo>
                        <a:pt x="190469" y="145009"/>
                        <a:pt x="186659" y="149295"/>
                        <a:pt x="181706" y="150914"/>
                      </a:cubicBezTo>
                      <a:lnTo>
                        <a:pt x="124175" y="169583"/>
                      </a:lnTo>
                      <a:cubicBezTo>
                        <a:pt x="114554" y="172726"/>
                        <a:pt x="104648" y="174250"/>
                        <a:pt x="94838" y="174250"/>
                      </a:cubicBezTo>
                      <a:close/>
                      <a:moveTo>
                        <a:pt x="30639" y="42139"/>
                      </a:moveTo>
                      <a:lnTo>
                        <a:pt x="28734" y="75476"/>
                      </a:lnTo>
                      <a:cubicBezTo>
                        <a:pt x="27496" y="97669"/>
                        <a:pt x="36830" y="118148"/>
                        <a:pt x="54356" y="131769"/>
                      </a:cubicBezTo>
                      <a:cubicBezTo>
                        <a:pt x="71978" y="145389"/>
                        <a:pt x="94171" y="149200"/>
                        <a:pt x="115317" y="142341"/>
                      </a:cubicBezTo>
                      <a:lnTo>
                        <a:pt x="147130" y="132055"/>
                      </a:lnTo>
                      <a:lnTo>
                        <a:pt x="30639" y="4213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65" name="Google Shape;977;p7">
                <a:extLst>
                  <a:ext uri="{FF2B5EF4-FFF2-40B4-BE49-F238E27FC236}">
                    <a16:creationId xmlns:a16="http://schemas.microsoft.com/office/drawing/2014/main" xmlns="" id="{AB3BD9D4-B48C-3885-4E01-C7EA4EBD8A49}"/>
                  </a:ext>
                </a:extLst>
              </p:cNvPr>
              <p:cNvGrpSpPr/>
              <p:nvPr/>
            </p:nvGrpSpPr>
            <p:grpSpPr>
              <a:xfrm>
                <a:off x="4462311" y="5636933"/>
                <a:ext cx="572525" cy="575651"/>
                <a:chOff x="4462311" y="5636933"/>
                <a:chExt cx="572525" cy="575651"/>
              </a:xfrm>
            </p:grpSpPr>
            <p:sp>
              <p:nvSpPr>
                <p:cNvPr id="83" name="Google Shape;978;p7">
                  <a:extLst>
                    <a:ext uri="{FF2B5EF4-FFF2-40B4-BE49-F238E27FC236}">
                      <a16:creationId xmlns:a16="http://schemas.microsoft.com/office/drawing/2014/main" xmlns="" id="{746E77DB-4A34-8DCB-5BA5-3D3293AF010B}"/>
                    </a:ext>
                  </a:extLst>
                </p:cNvPr>
                <p:cNvSpPr/>
                <p:nvPr/>
              </p:nvSpPr>
              <p:spPr>
                <a:xfrm>
                  <a:off x="4476654" y="5651277"/>
                  <a:ext cx="544067" cy="547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067" h="547116" extrusionOk="0">
                      <a:moveTo>
                        <a:pt x="544068" y="232600"/>
                      </a:moveTo>
                      <a:lnTo>
                        <a:pt x="301180" y="547116"/>
                      </a:lnTo>
                      <a:lnTo>
                        <a:pt x="297847" y="544544"/>
                      </a:lnTo>
                      <a:cubicBezTo>
                        <a:pt x="272987" y="525399"/>
                        <a:pt x="306610" y="481870"/>
                        <a:pt x="281845" y="462725"/>
                      </a:cubicBezTo>
                      <a:cubicBezTo>
                        <a:pt x="256985" y="443579"/>
                        <a:pt x="223457" y="487013"/>
                        <a:pt x="198596" y="467868"/>
                      </a:cubicBezTo>
                      <a:cubicBezTo>
                        <a:pt x="173736" y="448723"/>
                        <a:pt x="207359" y="405193"/>
                        <a:pt x="182594" y="386049"/>
                      </a:cubicBezTo>
                      <a:cubicBezTo>
                        <a:pt x="157734" y="366903"/>
                        <a:pt x="124206" y="410337"/>
                        <a:pt x="99346" y="391192"/>
                      </a:cubicBezTo>
                      <a:cubicBezTo>
                        <a:pt x="74486" y="372046"/>
                        <a:pt x="108109" y="328517"/>
                        <a:pt x="83249" y="309372"/>
                      </a:cubicBezTo>
                      <a:cubicBezTo>
                        <a:pt x="58388" y="290227"/>
                        <a:pt x="24860" y="333661"/>
                        <a:pt x="0" y="314516"/>
                      </a:cubicBezTo>
                      <a:lnTo>
                        <a:pt x="242888" y="0"/>
                      </a:lnTo>
                      <a:lnTo>
                        <a:pt x="544068" y="2326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84" name="Google Shape;979;p7">
                  <a:extLst>
                    <a:ext uri="{FF2B5EF4-FFF2-40B4-BE49-F238E27FC236}">
                      <a16:creationId xmlns:a16="http://schemas.microsoft.com/office/drawing/2014/main" xmlns="" id="{F9BD9233-01D7-086C-70A9-CB773B767764}"/>
                    </a:ext>
                  </a:extLst>
                </p:cNvPr>
                <p:cNvSpPr/>
                <p:nvPr/>
              </p:nvSpPr>
              <p:spPr>
                <a:xfrm>
                  <a:off x="4462311" y="5636933"/>
                  <a:ext cx="572525" cy="575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25" h="575651" extrusionOk="0">
                      <a:moveTo>
                        <a:pt x="315429" y="575652"/>
                      </a:moveTo>
                      <a:cubicBezTo>
                        <a:pt x="312381" y="575652"/>
                        <a:pt x="309333" y="574700"/>
                        <a:pt x="306666" y="572699"/>
                      </a:cubicBezTo>
                      <a:lnTo>
                        <a:pt x="303332" y="570127"/>
                      </a:lnTo>
                      <a:cubicBezTo>
                        <a:pt x="284282" y="555459"/>
                        <a:pt x="287521" y="532599"/>
                        <a:pt x="289902" y="515835"/>
                      </a:cubicBezTo>
                      <a:cubicBezTo>
                        <a:pt x="292092" y="500119"/>
                        <a:pt x="292569" y="492308"/>
                        <a:pt x="287330" y="488308"/>
                      </a:cubicBezTo>
                      <a:cubicBezTo>
                        <a:pt x="282091" y="484212"/>
                        <a:pt x="274567" y="486689"/>
                        <a:pt x="259898" y="492784"/>
                      </a:cubicBezTo>
                      <a:cubicBezTo>
                        <a:pt x="244372" y="499261"/>
                        <a:pt x="223036" y="508120"/>
                        <a:pt x="204082" y="493451"/>
                      </a:cubicBezTo>
                      <a:cubicBezTo>
                        <a:pt x="185127" y="478783"/>
                        <a:pt x="188270" y="455923"/>
                        <a:pt x="190651" y="439158"/>
                      </a:cubicBezTo>
                      <a:cubicBezTo>
                        <a:pt x="192842" y="423443"/>
                        <a:pt x="193318" y="415632"/>
                        <a:pt x="188080" y="411632"/>
                      </a:cubicBezTo>
                      <a:cubicBezTo>
                        <a:pt x="182841" y="407536"/>
                        <a:pt x="175316" y="410012"/>
                        <a:pt x="160648" y="416108"/>
                      </a:cubicBezTo>
                      <a:cubicBezTo>
                        <a:pt x="145122" y="422585"/>
                        <a:pt x="123786" y="431443"/>
                        <a:pt x="104831" y="416775"/>
                      </a:cubicBezTo>
                      <a:cubicBezTo>
                        <a:pt x="85876" y="402107"/>
                        <a:pt x="89019" y="379246"/>
                        <a:pt x="91401" y="362578"/>
                      </a:cubicBezTo>
                      <a:cubicBezTo>
                        <a:pt x="93592" y="346861"/>
                        <a:pt x="94068" y="339051"/>
                        <a:pt x="88829" y="334955"/>
                      </a:cubicBezTo>
                      <a:cubicBezTo>
                        <a:pt x="83590" y="330859"/>
                        <a:pt x="76066" y="333336"/>
                        <a:pt x="61397" y="339432"/>
                      </a:cubicBezTo>
                      <a:cubicBezTo>
                        <a:pt x="45871" y="345909"/>
                        <a:pt x="24535" y="354767"/>
                        <a:pt x="5581" y="340099"/>
                      </a:cubicBezTo>
                      <a:cubicBezTo>
                        <a:pt x="-706" y="335241"/>
                        <a:pt x="-1849" y="326287"/>
                        <a:pt x="3009" y="320096"/>
                      </a:cubicBezTo>
                      <a:lnTo>
                        <a:pt x="245896" y="5581"/>
                      </a:lnTo>
                      <a:cubicBezTo>
                        <a:pt x="250754" y="-706"/>
                        <a:pt x="259708" y="-1849"/>
                        <a:pt x="265899" y="3009"/>
                      </a:cubicBezTo>
                      <a:lnTo>
                        <a:pt x="566984" y="235609"/>
                      </a:lnTo>
                      <a:cubicBezTo>
                        <a:pt x="569937" y="237896"/>
                        <a:pt x="571937" y="241325"/>
                        <a:pt x="572413" y="245134"/>
                      </a:cubicBezTo>
                      <a:cubicBezTo>
                        <a:pt x="572890" y="248849"/>
                        <a:pt x="571842" y="252659"/>
                        <a:pt x="569556" y="255707"/>
                      </a:cubicBezTo>
                      <a:lnTo>
                        <a:pt x="326668" y="570223"/>
                      </a:lnTo>
                      <a:cubicBezTo>
                        <a:pt x="323906" y="573747"/>
                        <a:pt x="319715" y="575652"/>
                        <a:pt x="315429" y="575652"/>
                      </a:cubicBezTo>
                      <a:close/>
                      <a:moveTo>
                        <a:pt x="281520" y="457732"/>
                      </a:moveTo>
                      <a:cubicBezTo>
                        <a:pt x="289330" y="457732"/>
                        <a:pt x="297236" y="459828"/>
                        <a:pt x="304856" y="465638"/>
                      </a:cubicBezTo>
                      <a:cubicBezTo>
                        <a:pt x="323811" y="480307"/>
                        <a:pt x="320572" y="503071"/>
                        <a:pt x="318286" y="519740"/>
                      </a:cubicBezTo>
                      <a:cubicBezTo>
                        <a:pt x="317334" y="526693"/>
                        <a:pt x="316667" y="532123"/>
                        <a:pt x="316762" y="536314"/>
                      </a:cubicBezTo>
                      <a:lnTo>
                        <a:pt x="538314" y="249516"/>
                      </a:lnTo>
                      <a:lnTo>
                        <a:pt x="259803" y="34441"/>
                      </a:lnTo>
                      <a:lnTo>
                        <a:pt x="41871" y="316572"/>
                      </a:lnTo>
                      <a:cubicBezTo>
                        <a:pt x="44442" y="315619"/>
                        <a:pt x="47205" y="314477"/>
                        <a:pt x="50443" y="313143"/>
                      </a:cubicBezTo>
                      <a:cubicBezTo>
                        <a:pt x="65969" y="306666"/>
                        <a:pt x="87305" y="297808"/>
                        <a:pt x="106260" y="312476"/>
                      </a:cubicBezTo>
                      <a:cubicBezTo>
                        <a:pt x="125215" y="327145"/>
                        <a:pt x="122071" y="350005"/>
                        <a:pt x="119690" y="366673"/>
                      </a:cubicBezTo>
                      <a:cubicBezTo>
                        <a:pt x="117499" y="382390"/>
                        <a:pt x="117023" y="390200"/>
                        <a:pt x="122357" y="394296"/>
                      </a:cubicBezTo>
                      <a:cubicBezTo>
                        <a:pt x="127596" y="398392"/>
                        <a:pt x="135121" y="395915"/>
                        <a:pt x="149789" y="389819"/>
                      </a:cubicBezTo>
                      <a:cubicBezTo>
                        <a:pt x="165315" y="383342"/>
                        <a:pt x="186651" y="374484"/>
                        <a:pt x="205606" y="389152"/>
                      </a:cubicBezTo>
                      <a:cubicBezTo>
                        <a:pt x="224560" y="403821"/>
                        <a:pt x="221322" y="426586"/>
                        <a:pt x="219036" y="443255"/>
                      </a:cubicBezTo>
                      <a:cubicBezTo>
                        <a:pt x="216845" y="458971"/>
                        <a:pt x="216369" y="466877"/>
                        <a:pt x="221608" y="470877"/>
                      </a:cubicBezTo>
                      <a:cubicBezTo>
                        <a:pt x="226846" y="474973"/>
                        <a:pt x="234371" y="472496"/>
                        <a:pt x="249040" y="466400"/>
                      </a:cubicBezTo>
                      <a:cubicBezTo>
                        <a:pt x="258374" y="462495"/>
                        <a:pt x="269804" y="457732"/>
                        <a:pt x="281520" y="45773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66" name="Google Shape;980;p7">
                <a:extLst>
                  <a:ext uri="{FF2B5EF4-FFF2-40B4-BE49-F238E27FC236}">
                    <a16:creationId xmlns:a16="http://schemas.microsoft.com/office/drawing/2014/main" xmlns="" id="{A703E120-A292-B26B-1622-EBD699F65B94}"/>
                  </a:ext>
                </a:extLst>
              </p:cNvPr>
              <p:cNvGrpSpPr/>
              <p:nvPr/>
            </p:nvGrpSpPr>
            <p:grpSpPr>
              <a:xfrm>
                <a:off x="4751814" y="5483009"/>
                <a:ext cx="402028" cy="354862"/>
                <a:chOff x="4751814" y="5483009"/>
                <a:chExt cx="402028" cy="354862"/>
              </a:xfrm>
            </p:grpSpPr>
            <p:sp>
              <p:nvSpPr>
                <p:cNvPr id="81" name="Google Shape;981;p7">
                  <a:extLst>
                    <a:ext uri="{FF2B5EF4-FFF2-40B4-BE49-F238E27FC236}">
                      <a16:creationId xmlns:a16="http://schemas.microsoft.com/office/drawing/2014/main" xmlns="" id="{E91752BF-153E-FEFC-5F6F-5DA1538F4EAA}"/>
                    </a:ext>
                  </a:extLst>
                </p:cNvPr>
                <p:cNvSpPr/>
                <p:nvPr/>
              </p:nvSpPr>
              <p:spPr>
                <a:xfrm rot="-3138037">
                  <a:off x="4893835" y="5470086"/>
                  <a:ext cx="118585" cy="38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95" h="380524" extrusionOk="0">
                      <a:moveTo>
                        <a:pt x="0" y="0"/>
                      </a:moveTo>
                      <a:lnTo>
                        <a:pt x="118396" y="0"/>
                      </a:lnTo>
                      <a:lnTo>
                        <a:pt x="118396" y="380524"/>
                      </a:lnTo>
                      <a:lnTo>
                        <a:pt x="0" y="38052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82" name="Google Shape;982;p7">
                  <a:extLst>
                    <a:ext uri="{FF2B5EF4-FFF2-40B4-BE49-F238E27FC236}">
                      <a16:creationId xmlns:a16="http://schemas.microsoft.com/office/drawing/2014/main" xmlns="" id="{B0196569-56CF-9908-B4FB-709375234920}"/>
                    </a:ext>
                  </a:extLst>
                </p:cNvPr>
                <p:cNvSpPr/>
                <p:nvPr/>
              </p:nvSpPr>
              <p:spPr>
                <a:xfrm>
                  <a:off x="4751814" y="5483009"/>
                  <a:ext cx="402028" cy="354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028" h="354862" extrusionOk="0">
                      <a:moveTo>
                        <a:pt x="315390" y="354862"/>
                      </a:moveTo>
                      <a:cubicBezTo>
                        <a:pt x="312342" y="354862"/>
                        <a:pt x="309294" y="353910"/>
                        <a:pt x="306627" y="351910"/>
                      </a:cubicBezTo>
                      <a:lnTo>
                        <a:pt x="5542" y="119309"/>
                      </a:lnTo>
                      <a:cubicBezTo>
                        <a:pt x="2589" y="117023"/>
                        <a:pt x="589" y="113594"/>
                        <a:pt x="113" y="109784"/>
                      </a:cubicBezTo>
                      <a:cubicBezTo>
                        <a:pt x="-364" y="106069"/>
                        <a:pt x="684" y="102259"/>
                        <a:pt x="2970" y="99211"/>
                      </a:cubicBezTo>
                      <a:lnTo>
                        <a:pt x="75360" y="5580"/>
                      </a:lnTo>
                      <a:cubicBezTo>
                        <a:pt x="80218" y="-706"/>
                        <a:pt x="89171" y="-1849"/>
                        <a:pt x="95363" y="3009"/>
                      </a:cubicBezTo>
                      <a:lnTo>
                        <a:pt x="396448" y="235609"/>
                      </a:lnTo>
                      <a:cubicBezTo>
                        <a:pt x="402734" y="240467"/>
                        <a:pt x="403878" y="249421"/>
                        <a:pt x="399020" y="255612"/>
                      </a:cubicBezTo>
                      <a:lnTo>
                        <a:pt x="326630" y="349242"/>
                      </a:lnTo>
                      <a:cubicBezTo>
                        <a:pt x="323867" y="352957"/>
                        <a:pt x="319676" y="354862"/>
                        <a:pt x="315390" y="354862"/>
                      </a:cubicBezTo>
                      <a:close/>
                      <a:moveTo>
                        <a:pt x="34308" y="105403"/>
                      </a:moveTo>
                      <a:lnTo>
                        <a:pt x="312818" y="320477"/>
                      </a:lnTo>
                      <a:lnTo>
                        <a:pt x="367682" y="249421"/>
                      </a:lnTo>
                      <a:lnTo>
                        <a:pt x="89171" y="34251"/>
                      </a:lnTo>
                      <a:lnTo>
                        <a:pt x="34308" y="10540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67" name="Google Shape;983;p7">
                <a:extLst>
                  <a:ext uri="{FF2B5EF4-FFF2-40B4-BE49-F238E27FC236}">
                    <a16:creationId xmlns:a16="http://schemas.microsoft.com/office/drawing/2014/main" xmlns="" id="{F67F3CC8-ED20-29EF-4CFE-8CE5AB6AA1A2}"/>
                  </a:ext>
                </a:extLst>
              </p:cNvPr>
              <p:cNvGrpSpPr/>
              <p:nvPr/>
            </p:nvGrpSpPr>
            <p:grpSpPr>
              <a:xfrm>
                <a:off x="4865542" y="5303307"/>
                <a:ext cx="416205" cy="387402"/>
                <a:chOff x="4865542" y="5303307"/>
                <a:chExt cx="416205" cy="387402"/>
              </a:xfrm>
            </p:grpSpPr>
            <p:sp>
              <p:nvSpPr>
                <p:cNvPr id="79" name="Google Shape;984;p7">
                  <a:extLst>
                    <a:ext uri="{FF2B5EF4-FFF2-40B4-BE49-F238E27FC236}">
                      <a16:creationId xmlns:a16="http://schemas.microsoft.com/office/drawing/2014/main" xmlns="" id="{5F74A533-DA26-BB2B-1A68-9DD2E5CDC401}"/>
                    </a:ext>
                  </a:extLst>
                </p:cNvPr>
                <p:cNvSpPr/>
                <p:nvPr/>
              </p:nvSpPr>
              <p:spPr>
                <a:xfrm>
                  <a:off x="4879848" y="5317553"/>
                  <a:ext cx="387730" cy="358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730" h="358870" extrusionOk="0">
                      <a:moveTo>
                        <a:pt x="301085" y="358870"/>
                      </a:moveTo>
                      <a:lnTo>
                        <a:pt x="0" y="126270"/>
                      </a:lnTo>
                      <a:lnTo>
                        <a:pt x="61913" y="46069"/>
                      </a:lnTo>
                      <a:cubicBezTo>
                        <a:pt x="101917" y="-5747"/>
                        <a:pt x="176308" y="-15272"/>
                        <a:pt x="228124" y="24733"/>
                      </a:cubicBezTo>
                      <a:lnTo>
                        <a:pt x="341662" y="112459"/>
                      </a:lnTo>
                      <a:cubicBezTo>
                        <a:pt x="393478" y="152464"/>
                        <a:pt x="403003" y="226854"/>
                        <a:pt x="362998" y="278670"/>
                      </a:cubicBezTo>
                      <a:lnTo>
                        <a:pt x="301085" y="35887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80" name="Google Shape;985;p7">
                  <a:extLst>
                    <a:ext uri="{FF2B5EF4-FFF2-40B4-BE49-F238E27FC236}">
                      <a16:creationId xmlns:a16="http://schemas.microsoft.com/office/drawing/2014/main" xmlns="" id="{9C4B90F1-982B-2A8B-9FDD-EA81245AAA15}"/>
                    </a:ext>
                  </a:extLst>
                </p:cNvPr>
                <p:cNvSpPr/>
                <p:nvPr/>
              </p:nvSpPr>
              <p:spPr>
                <a:xfrm>
                  <a:off x="4865542" y="5303307"/>
                  <a:ext cx="416205" cy="387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205" h="387402" extrusionOk="0">
                      <a:moveTo>
                        <a:pt x="315390" y="387403"/>
                      </a:moveTo>
                      <a:cubicBezTo>
                        <a:pt x="312247" y="387403"/>
                        <a:pt x="309199" y="386355"/>
                        <a:pt x="306627" y="384450"/>
                      </a:cubicBezTo>
                      <a:lnTo>
                        <a:pt x="5542" y="151849"/>
                      </a:lnTo>
                      <a:cubicBezTo>
                        <a:pt x="2589" y="149563"/>
                        <a:pt x="589" y="146135"/>
                        <a:pt x="113" y="142324"/>
                      </a:cubicBezTo>
                      <a:cubicBezTo>
                        <a:pt x="-363" y="138515"/>
                        <a:pt x="684" y="134800"/>
                        <a:pt x="2970" y="131752"/>
                      </a:cubicBezTo>
                      <a:lnTo>
                        <a:pt x="64883" y="51551"/>
                      </a:lnTo>
                      <a:cubicBezTo>
                        <a:pt x="109650" y="-6361"/>
                        <a:pt x="193185" y="-17124"/>
                        <a:pt x="251096" y="27644"/>
                      </a:cubicBezTo>
                      <a:lnTo>
                        <a:pt x="364634" y="115369"/>
                      </a:lnTo>
                      <a:cubicBezTo>
                        <a:pt x="392733" y="137086"/>
                        <a:pt x="410640" y="168328"/>
                        <a:pt x="415117" y="203571"/>
                      </a:cubicBezTo>
                      <a:cubicBezTo>
                        <a:pt x="419594" y="238718"/>
                        <a:pt x="410164" y="273579"/>
                        <a:pt x="388542" y="301678"/>
                      </a:cubicBezTo>
                      <a:lnTo>
                        <a:pt x="326630" y="381878"/>
                      </a:lnTo>
                      <a:cubicBezTo>
                        <a:pt x="324344" y="384831"/>
                        <a:pt x="320915" y="386832"/>
                        <a:pt x="317105" y="387308"/>
                      </a:cubicBezTo>
                      <a:cubicBezTo>
                        <a:pt x="316629" y="387308"/>
                        <a:pt x="315962" y="387403"/>
                        <a:pt x="315390" y="387403"/>
                      </a:cubicBezTo>
                      <a:close/>
                      <a:moveTo>
                        <a:pt x="34308" y="137943"/>
                      </a:moveTo>
                      <a:lnTo>
                        <a:pt x="312818" y="353113"/>
                      </a:lnTo>
                      <a:lnTo>
                        <a:pt x="366063" y="284247"/>
                      </a:lnTo>
                      <a:cubicBezTo>
                        <a:pt x="383113" y="262244"/>
                        <a:pt x="390543" y="234908"/>
                        <a:pt x="386923" y="207285"/>
                      </a:cubicBezTo>
                      <a:cubicBezTo>
                        <a:pt x="383304" y="179663"/>
                        <a:pt x="369302" y="155088"/>
                        <a:pt x="347299" y="138134"/>
                      </a:cubicBezTo>
                      <a:lnTo>
                        <a:pt x="233761" y="50408"/>
                      </a:lnTo>
                      <a:cubicBezTo>
                        <a:pt x="188231" y="15261"/>
                        <a:pt x="122700" y="23739"/>
                        <a:pt x="87647" y="69172"/>
                      </a:cubicBezTo>
                      <a:lnTo>
                        <a:pt x="34308" y="13794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68" name="Google Shape;986;p7">
                <a:extLst>
                  <a:ext uri="{FF2B5EF4-FFF2-40B4-BE49-F238E27FC236}">
                    <a16:creationId xmlns:a16="http://schemas.microsoft.com/office/drawing/2014/main" xmlns="" id="{DAC50E59-F1AE-F26A-75BB-7290A40138C5}"/>
                  </a:ext>
                </a:extLst>
              </p:cNvPr>
              <p:cNvGrpSpPr/>
              <p:nvPr/>
            </p:nvGrpSpPr>
            <p:grpSpPr>
              <a:xfrm>
                <a:off x="4804248" y="5401592"/>
                <a:ext cx="421233" cy="357222"/>
                <a:chOff x="4804248" y="5401592"/>
                <a:chExt cx="421233" cy="357222"/>
              </a:xfrm>
            </p:grpSpPr>
            <p:sp>
              <p:nvSpPr>
                <p:cNvPr id="77" name="Google Shape;987;p7">
                  <a:extLst>
                    <a:ext uri="{FF2B5EF4-FFF2-40B4-BE49-F238E27FC236}">
                      <a16:creationId xmlns:a16="http://schemas.microsoft.com/office/drawing/2014/main" xmlns="" id="{59332E48-87A4-63AE-7B23-5A5804A66E96}"/>
                    </a:ext>
                  </a:extLst>
                </p:cNvPr>
                <p:cNvSpPr/>
                <p:nvPr/>
              </p:nvSpPr>
              <p:spPr>
                <a:xfrm>
                  <a:off x="4818528" y="5415840"/>
                  <a:ext cx="392578" cy="328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78" h="328665" extrusionOk="0">
                      <a:moveTo>
                        <a:pt x="315828" y="320781"/>
                      </a:moveTo>
                      <a:lnTo>
                        <a:pt x="14743" y="88180"/>
                      </a:lnTo>
                      <a:cubicBezTo>
                        <a:pt x="-1831" y="75417"/>
                        <a:pt x="-4879" y="51318"/>
                        <a:pt x="7885" y="34745"/>
                      </a:cubicBezTo>
                      <a:lnTo>
                        <a:pt x="23315" y="14743"/>
                      </a:lnTo>
                      <a:cubicBezTo>
                        <a:pt x="36079" y="-1831"/>
                        <a:pt x="60177" y="-4879"/>
                        <a:pt x="76750" y="7884"/>
                      </a:cubicBezTo>
                      <a:lnTo>
                        <a:pt x="377836" y="240485"/>
                      </a:lnTo>
                      <a:cubicBezTo>
                        <a:pt x="394409" y="253248"/>
                        <a:pt x="397457" y="277347"/>
                        <a:pt x="384694" y="293920"/>
                      </a:cubicBezTo>
                      <a:lnTo>
                        <a:pt x="369263" y="313923"/>
                      </a:lnTo>
                      <a:cubicBezTo>
                        <a:pt x="356500" y="330496"/>
                        <a:pt x="332402" y="333544"/>
                        <a:pt x="315828" y="32078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78" name="Google Shape;988;p7">
                  <a:extLst>
                    <a:ext uri="{FF2B5EF4-FFF2-40B4-BE49-F238E27FC236}">
                      <a16:creationId xmlns:a16="http://schemas.microsoft.com/office/drawing/2014/main" xmlns="" id="{007C0716-AF16-4412-341B-D6EBFB8CB732}"/>
                    </a:ext>
                  </a:extLst>
                </p:cNvPr>
                <p:cNvSpPr/>
                <p:nvPr/>
              </p:nvSpPr>
              <p:spPr>
                <a:xfrm>
                  <a:off x="4804248" y="5401592"/>
                  <a:ext cx="421233" cy="357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233" h="357222" extrusionOk="0">
                      <a:moveTo>
                        <a:pt x="353253" y="357222"/>
                      </a:moveTo>
                      <a:cubicBezTo>
                        <a:pt x="341729" y="357222"/>
                        <a:pt x="330584" y="353412"/>
                        <a:pt x="321440" y="346364"/>
                      </a:cubicBezTo>
                      <a:lnTo>
                        <a:pt x="20355" y="113763"/>
                      </a:lnTo>
                      <a:cubicBezTo>
                        <a:pt x="9306" y="105191"/>
                        <a:pt x="2257" y="92903"/>
                        <a:pt x="448" y="78997"/>
                      </a:cubicBezTo>
                      <a:cubicBezTo>
                        <a:pt x="-1362" y="65091"/>
                        <a:pt x="2353" y="51374"/>
                        <a:pt x="10925" y="40326"/>
                      </a:cubicBezTo>
                      <a:lnTo>
                        <a:pt x="26356" y="20323"/>
                      </a:lnTo>
                      <a:cubicBezTo>
                        <a:pt x="44072" y="-2537"/>
                        <a:pt x="76933" y="-6728"/>
                        <a:pt x="99793" y="10893"/>
                      </a:cubicBezTo>
                      <a:lnTo>
                        <a:pt x="400878" y="243494"/>
                      </a:lnTo>
                      <a:cubicBezTo>
                        <a:pt x="411928" y="252066"/>
                        <a:pt x="418976" y="264353"/>
                        <a:pt x="420786" y="278260"/>
                      </a:cubicBezTo>
                      <a:cubicBezTo>
                        <a:pt x="422596" y="292167"/>
                        <a:pt x="418881" y="305883"/>
                        <a:pt x="410309" y="316932"/>
                      </a:cubicBezTo>
                      <a:lnTo>
                        <a:pt x="394878" y="336934"/>
                      </a:lnTo>
                      <a:cubicBezTo>
                        <a:pt x="386305" y="347983"/>
                        <a:pt x="374018" y="355032"/>
                        <a:pt x="360112" y="356841"/>
                      </a:cubicBezTo>
                      <a:cubicBezTo>
                        <a:pt x="357826" y="357032"/>
                        <a:pt x="355540" y="357222"/>
                        <a:pt x="353253" y="357222"/>
                      </a:cubicBezTo>
                      <a:close/>
                      <a:moveTo>
                        <a:pt x="67885" y="28515"/>
                      </a:moveTo>
                      <a:cubicBezTo>
                        <a:pt x="60741" y="28515"/>
                        <a:pt x="53692" y="31658"/>
                        <a:pt x="49025" y="37754"/>
                      </a:cubicBezTo>
                      <a:lnTo>
                        <a:pt x="33595" y="57756"/>
                      </a:lnTo>
                      <a:cubicBezTo>
                        <a:pt x="29689" y="62709"/>
                        <a:pt x="28070" y="68996"/>
                        <a:pt x="28832" y="75282"/>
                      </a:cubicBezTo>
                      <a:cubicBezTo>
                        <a:pt x="29689" y="81664"/>
                        <a:pt x="32833" y="87189"/>
                        <a:pt x="37881" y="91094"/>
                      </a:cubicBezTo>
                      <a:lnTo>
                        <a:pt x="338966" y="323694"/>
                      </a:lnTo>
                      <a:lnTo>
                        <a:pt x="338966" y="323694"/>
                      </a:lnTo>
                      <a:cubicBezTo>
                        <a:pt x="344014" y="327599"/>
                        <a:pt x="350206" y="329219"/>
                        <a:pt x="356492" y="328457"/>
                      </a:cubicBezTo>
                      <a:cubicBezTo>
                        <a:pt x="362874" y="327599"/>
                        <a:pt x="368398" y="324456"/>
                        <a:pt x="372303" y="319408"/>
                      </a:cubicBezTo>
                      <a:lnTo>
                        <a:pt x="387734" y="299406"/>
                      </a:lnTo>
                      <a:cubicBezTo>
                        <a:pt x="391639" y="294453"/>
                        <a:pt x="393259" y="288166"/>
                        <a:pt x="392497" y="281880"/>
                      </a:cubicBezTo>
                      <a:cubicBezTo>
                        <a:pt x="391639" y="275593"/>
                        <a:pt x="388496" y="269973"/>
                        <a:pt x="383448" y="266068"/>
                      </a:cubicBezTo>
                      <a:lnTo>
                        <a:pt x="82363" y="33467"/>
                      </a:lnTo>
                      <a:cubicBezTo>
                        <a:pt x="78076" y="30134"/>
                        <a:pt x="72933" y="28515"/>
                        <a:pt x="67885" y="2851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69" name="Google Shape;989;p7">
                <a:extLst>
                  <a:ext uri="{FF2B5EF4-FFF2-40B4-BE49-F238E27FC236}">
                    <a16:creationId xmlns:a16="http://schemas.microsoft.com/office/drawing/2014/main" xmlns="" id="{3450BB72-C45B-5BE3-41E0-12F6BA12A087}"/>
                  </a:ext>
                </a:extLst>
              </p:cNvPr>
              <p:cNvGrpSpPr/>
              <p:nvPr/>
            </p:nvGrpSpPr>
            <p:grpSpPr>
              <a:xfrm>
                <a:off x="4680264" y="5562151"/>
                <a:ext cx="421201" cy="357254"/>
                <a:chOff x="4680264" y="5562151"/>
                <a:chExt cx="421201" cy="357254"/>
              </a:xfrm>
            </p:grpSpPr>
            <p:sp>
              <p:nvSpPr>
                <p:cNvPr id="75" name="Google Shape;990;p7">
                  <a:extLst>
                    <a:ext uri="{FF2B5EF4-FFF2-40B4-BE49-F238E27FC236}">
                      <a16:creationId xmlns:a16="http://schemas.microsoft.com/office/drawing/2014/main" xmlns="" id="{C9C6706B-723D-8531-E663-F3AA1958AA53}"/>
                    </a:ext>
                  </a:extLst>
                </p:cNvPr>
                <p:cNvSpPr/>
                <p:nvPr/>
              </p:nvSpPr>
              <p:spPr>
                <a:xfrm>
                  <a:off x="4694512" y="5576431"/>
                  <a:ext cx="392578" cy="328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78" h="328665" extrusionOk="0">
                      <a:moveTo>
                        <a:pt x="315828" y="320781"/>
                      </a:moveTo>
                      <a:lnTo>
                        <a:pt x="14743" y="88180"/>
                      </a:lnTo>
                      <a:cubicBezTo>
                        <a:pt x="-1831" y="75417"/>
                        <a:pt x="-4879" y="51319"/>
                        <a:pt x="7885" y="34745"/>
                      </a:cubicBezTo>
                      <a:lnTo>
                        <a:pt x="23315" y="14743"/>
                      </a:lnTo>
                      <a:cubicBezTo>
                        <a:pt x="36078" y="-1831"/>
                        <a:pt x="60177" y="-4879"/>
                        <a:pt x="76750" y="7885"/>
                      </a:cubicBezTo>
                      <a:lnTo>
                        <a:pt x="377836" y="240485"/>
                      </a:lnTo>
                      <a:cubicBezTo>
                        <a:pt x="394409" y="253248"/>
                        <a:pt x="397457" y="277347"/>
                        <a:pt x="384694" y="293920"/>
                      </a:cubicBezTo>
                      <a:lnTo>
                        <a:pt x="369263" y="313923"/>
                      </a:lnTo>
                      <a:cubicBezTo>
                        <a:pt x="356404" y="330497"/>
                        <a:pt x="332401" y="333544"/>
                        <a:pt x="315828" y="32078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76" name="Google Shape;991;p7">
                  <a:extLst>
                    <a:ext uri="{FF2B5EF4-FFF2-40B4-BE49-F238E27FC236}">
                      <a16:creationId xmlns:a16="http://schemas.microsoft.com/office/drawing/2014/main" xmlns="" id="{CADCF5D1-9B86-217C-8FFC-E33A5C349767}"/>
                    </a:ext>
                  </a:extLst>
                </p:cNvPr>
                <p:cNvSpPr/>
                <p:nvPr/>
              </p:nvSpPr>
              <p:spPr>
                <a:xfrm>
                  <a:off x="4680264" y="5562151"/>
                  <a:ext cx="421201" cy="357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201" h="357254" extrusionOk="0">
                      <a:moveTo>
                        <a:pt x="353317" y="357254"/>
                      </a:moveTo>
                      <a:cubicBezTo>
                        <a:pt x="342173" y="357254"/>
                        <a:pt x="330838" y="353730"/>
                        <a:pt x="321408" y="346396"/>
                      </a:cubicBezTo>
                      <a:lnTo>
                        <a:pt x="321408" y="346396"/>
                      </a:lnTo>
                      <a:lnTo>
                        <a:pt x="20323" y="113795"/>
                      </a:lnTo>
                      <a:cubicBezTo>
                        <a:pt x="-2537" y="96174"/>
                        <a:pt x="-6728" y="63218"/>
                        <a:pt x="10893" y="40357"/>
                      </a:cubicBezTo>
                      <a:lnTo>
                        <a:pt x="26324" y="20355"/>
                      </a:lnTo>
                      <a:cubicBezTo>
                        <a:pt x="34896" y="9306"/>
                        <a:pt x="47184" y="2257"/>
                        <a:pt x="61090" y="448"/>
                      </a:cubicBezTo>
                      <a:cubicBezTo>
                        <a:pt x="74997" y="-1362"/>
                        <a:pt x="88713" y="2353"/>
                        <a:pt x="99762" y="10925"/>
                      </a:cubicBezTo>
                      <a:lnTo>
                        <a:pt x="400847" y="243430"/>
                      </a:lnTo>
                      <a:cubicBezTo>
                        <a:pt x="411896" y="252003"/>
                        <a:pt x="418944" y="264290"/>
                        <a:pt x="420754" y="278196"/>
                      </a:cubicBezTo>
                      <a:cubicBezTo>
                        <a:pt x="422564" y="292103"/>
                        <a:pt x="418849" y="305819"/>
                        <a:pt x="410277" y="316868"/>
                      </a:cubicBezTo>
                      <a:lnTo>
                        <a:pt x="394846" y="336871"/>
                      </a:lnTo>
                      <a:cubicBezTo>
                        <a:pt x="384464" y="350301"/>
                        <a:pt x="368938" y="357254"/>
                        <a:pt x="353317" y="357254"/>
                      </a:cubicBezTo>
                      <a:close/>
                      <a:moveTo>
                        <a:pt x="338839" y="323726"/>
                      </a:moveTo>
                      <a:cubicBezTo>
                        <a:pt x="349221" y="331727"/>
                        <a:pt x="364176" y="329822"/>
                        <a:pt x="372177" y="319440"/>
                      </a:cubicBezTo>
                      <a:lnTo>
                        <a:pt x="387607" y="299438"/>
                      </a:lnTo>
                      <a:cubicBezTo>
                        <a:pt x="391512" y="294484"/>
                        <a:pt x="393132" y="288198"/>
                        <a:pt x="392370" y="281911"/>
                      </a:cubicBezTo>
                      <a:cubicBezTo>
                        <a:pt x="391512" y="275530"/>
                        <a:pt x="388369" y="270005"/>
                        <a:pt x="383321" y="266100"/>
                      </a:cubicBezTo>
                      <a:lnTo>
                        <a:pt x="82236" y="33499"/>
                      </a:lnTo>
                      <a:cubicBezTo>
                        <a:pt x="77187" y="29594"/>
                        <a:pt x="70901" y="27975"/>
                        <a:pt x="64710" y="28737"/>
                      </a:cubicBezTo>
                      <a:cubicBezTo>
                        <a:pt x="58328" y="29594"/>
                        <a:pt x="52803" y="32738"/>
                        <a:pt x="48898" y="37785"/>
                      </a:cubicBezTo>
                      <a:lnTo>
                        <a:pt x="33468" y="57788"/>
                      </a:lnTo>
                      <a:cubicBezTo>
                        <a:pt x="25467" y="68170"/>
                        <a:pt x="27372" y="83125"/>
                        <a:pt x="37754" y="91126"/>
                      </a:cubicBezTo>
                      <a:lnTo>
                        <a:pt x="338839" y="32372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70" name="Google Shape;992;p7">
                <a:extLst>
                  <a:ext uri="{FF2B5EF4-FFF2-40B4-BE49-F238E27FC236}">
                    <a16:creationId xmlns:a16="http://schemas.microsoft.com/office/drawing/2014/main" xmlns="" id="{8A8A6531-E0CD-534C-1C35-EE4FF58F4844}"/>
                  </a:ext>
                </a:extLst>
              </p:cNvPr>
              <p:cNvSpPr/>
              <p:nvPr/>
            </p:nvSpPr>
            <p:spPr>
              <a:xfrm>
                <a:off x="4464025" y="5942775"/>
                <a:ext cx="326343" cy="268571"/>
              </a:xfrm>
              <a:custGeom>
                <a:avLst/>
                <a:gdLst/>
                <a:ahLst/>
                <a:cxnLst/>
                <a:rect l="l" t="t" r="r" b="b"/>
                <a:pathLst>
                  <a:path w="326343" h="268571" extrusionOk="0">
                    <a:moveTo>
                      <a:pt x="312095" y="268571"/>
                    </a:moveTo>
                    <a:cubicBezTo>
                      <a:pt x="309047" y="268571"/>
                      <a:pt x="305999" y="267619"/>
                      <a:pt x="303332" y="265618"/>
                    </a:cubicBezTo>
                    <a:cubicBezTo>
                      <a:pt x="284377" y="250950"/>
                      <a:pt x="287521" y="228090"/>
                      <a:pt x="289902" y="211421"/>
                    </a:cubicBezTo>
                    <a:cubicBezTo>
                      <a:pt x="292092" y="195705"/>
                      <a:pt x="292569" y="187895"/>
                      <a:pt x="287330" y="183894"/>
                    </a:cubicBezTo>
                    <a:cubicBezTo>
                      <a:pt x="282091" y="179798"/>
                      <a:pt x="274566" y="182275"/>
                      <a:pt x="259898" y="188371"/>
                    </a:cubicBezTo>
                    <a:cubicBezTo>
                      <a:pt x="244372" y="194848"/>
                      <a:pt x="223036" y="203706"/>
                      <a:pt x="204082" y="189038"/>
                    </a:cubicBezTo>
                    <a:cubicBezTo>
                      <a:pt x="185127" y="174369"/>
                      <a:pt x="188270" y="151509"/>
                      <a:pt x="190651" y="134745"/>
                    </a:cubicBezTo>
                    <a:cubicBezTo>
                      <a:pt x="192842" y="119029"/>
                      <a:pt x="193318" y="111219"/>
                      <a:pt x="188080" y="107218"/>
                    </a:cubicBezTo>
                    <a:cubicBezTo>
                      <a:pt x="182841" y="103122"/>
                      <a:pt x="175316" y="105599"/>
                      <a:pt x="160648" y="111695"/>
                    </a:cubicBezTo>
                    <a:cubicBezTo>
                      <a:pt x="145122" y="118172"/>
                      <a:pt x="123786" y="127030"/>
                      <a:pt x="104831" y="112362"/>
                    </a:cubicBezTo>
                    <a:cubicBezTo>
                      <a:pt x="85876" y="97693"/>
                      <a:pt x="89020" y="74833"/>
                      <a:pt x="91401" y="58164"/>
                    </a:cubicBezTo>
                    <a:cubicBezTo>
                      <a:pt x="93591" y="42448"/>
                      <a:pt x="94068" y="34637"/>
                      <a:pt x="88829" y="30542"/>
                    </a:cubicBezTo>
                    <a:cubicBezTo>
                      <a:pt x="83590" y="26446"/>
                      <a:pt x="76065" y="28922"/>
                      <a:pt x="61397" y="35019"/>
                    </a:cubicBezTo>
                    <a:cubicBezTo>
                      <a:pt x="45871" y="41496"/>
                      <a:pt x="24535" y="50354"/>
                      <a:pt x="5581" y="35685"/>
                    </a:cubicBezTo>
                    <a:cubicBezTo>
                      <a:pt x="-706" y="30828"/>
                      <a:pt x="-1849" y="21874"/>
                      <a:pt x="3009" y="15683"/>
                    </a:cubicBezTo>
                    <a:cubicBezTo>
                      <a:pt x="7866" y="9396"/>
                      <a:pt x="16820" y="8253"/>
                      <a:pt x="23011" y="13111"/>
                    </a:cubicBezTo>
                    <a:cubicBezTo>
                      <a:pt x="28250" y="17206"/>
                      <a:pt x="35775" y="14730"/>
                      <a:pt x="50443" y="8634"/>
                    </a:cubicBezTo>
                    <a:cubicBezTo>
                      <a:pt x="65969" y="2157"/>
                      <a:pt x="87305" y="-6701"/>
                      <a:pt x="106260" y="7967"/>
                    </a:cubicBezTo>
                    <a:cubicBezTo>
                      <a:pt x="125215" y="22636"/>
                      <a:pt x="122071" y="45496"/>
                      <a:pt x="119690" y="62165"/>
                    </a:cubicBezTo>
                    <a:cubicBezTo>
                      <a:pt x="117499" y="77881"/>
                      <a:pt x="117023" y="85691"/>
                      <a:pt x="122262" y="89787"/>
                    </a:cubicBezTo>
                    <a:cubicBezTo>
                      <a:pt x="127500" y="93883"/>
                      <a:pt x="135025" y="91406"/>
                      <a:pt x="149694" y="85310"/>
                    </a:cubicBezTo>
                    <a:cubicBezTo>
                      <a:pt x="165220" y="78833"/>
                      <a:pt x="186556" y="69975"/>
                      <a:pt x="205510" y="84643"/>
                    </a:cubicBezTo>
                    <a:cubicBezTo>
                      <a:pt x="224465" y="99312"/>
                      <a:pt x="221227" y="122077"/>
                      <a:pt x="218940" y="138745"/>
                    </a:cubicBezTo>
                    <a:cubicBezTo>
                      <a:pt x="216750" y="154462"/>
                      <a:pt x="216274" y="162368"/>
                      <a:pt x="221512" y="166368"/>
                    </a:cubicBezTo>
                    <a:cubicBezTo>
                      <a:pt x="226751" y="170464"/>
                      <a:pt x="234276" y="167987"/>
                      <a:pt x="248944" y="161891"/>
                    </a:cubicBezTo>
                    <a:cubicBezTo>
                      <a:pt x="264470" y="155414"/>
                      <a:pt x="285806" y="146556"/>
                      <a:pt x="304761" y="161225"/>
                    </a:cubicBezTo>
                    <a:cubicBezTo>
                      <a:pt x="323716" y="175893"/>
                      <a:pt x="320477" y="198658"/>
                      <a:pt x="318191" y="215327"/>
                    </a:cubicBezTo>
                    <a:cubicBezTo>
                      <a:pt x="316000" y="231043"/>
                      <a:pt x="315524" y="238949"/>
                      <a:pt x="320763" y="242949"/>
                    </a:cubicBezTo>
                    <a:cubicBezTo>
                      <a:pt x="327049" y="247807"/>
                      <a:pt x="328192" y="256760"/>
                      <a:pt x="323334" y="262952"/>
                    </a:cubicBezTo>
                    <a:cubicBezTo>
                      <a:pt x="320572" y="266666"/>
                      <a:pt x="316286" y="268571"/>
                      <a:pt x="312095" y="268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71" name="Google Shape;993;p7">
                <a:extLst>
                  <a:ext uri="{FF2B5EF4-FFF2-40B4-BE49-F238E27FC236}">
                    <a16:creationId xmlns:a16="http://schemas.microsoft.com/office/drawing/2014/main" xmlns="" id="{0E56195F-ACAF-FBF3-51FE-F2F12FFDF46D}"/>
                  </a:ext>
                </a:extLst>
              </p:cNvPr>
              <p:cNvGrpSpPr/>
              <p:nvPr/>
            </p:nvGrpSpPr>
            <p:grpSpPr>
              <a:xfrm>
                <a:off x="4661227" y="5807423"/>
                <a:ext cx="195857" cy="208030"/>
                <a:chOff x="4661227" y="5807423"/>
                <a:chExt cx="195857" cy="208030"/>
              </a:xfrm>
            </p:grpSpPr>
            <p:sp>
              <p:nvSpPr>
                <p:cNvPr id="73" name="Google Shape;994;p7">
                  <a:extLst>
                    <a:ext uri="{FF2B5EF4-FFF2-40B4-BE49-F238E27FC236}">
                      <a16:creationId xmlns:a16="http://schemas.microsoft.com/office/drawing/2014/main" xmlns="" id="{63F6A54A-76BF-452A-1081-B322ADA37C86}"/>
                    </a:ext>
                  </a:extLst>
                </p:cNvPr>
                <p:cNvSpPr/>
                <p:nvPr/>
              </p:nvSpPr>
              <p:spPr>
                <a:xfrm rot="-3138037">
                  <a:off x="4670240" y="5856391"/>
                  <a:ext cx="177831" cy="110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46" h="109918" extrusionOk="0">
                      <a:moveTo>
                        <a:pt x="177546" y="54959"/>
                      </a:moveTo>
                      <a:cubicBezTo>
                        <a:pt x="177546" y="85313"/>
                        <a:pt x="137801" y="109919"/>
                        <a:pt x="88773" y="109919"/>
                      </a:cubicBezTo>
                      <a:cubicBezTo>
                        <a:pt x="39745" y="109919"/>
                        <a:pt x="0" y="85313"/>
                        <a:pt x="0" y="54959"/>
                      </a:cubicBezTo>
                      <a:cubicBezTo>
                        <a:pt x="0" y="24606"/>
                        <a:pt x="39745" y="0"/>
                        <a:pt x="88773" y="0"/>
                      </a:cubicBezTo>
                      <a:cubicBezTo>
                        <a:pt x="137801" y="0"/>
                        <a:pt x="177546" y="24606"/>
                        <a:pt x="177546" y="54959"/>
                      </a:cubicBezTo>
                      <a:close/>
                    </a:path>
                  </a:pathLst>
                </a:custGeom>
                <a:solidFill>
                  <a:srgbClr val="D8D7D5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74" name="Google Shape;995;p7">
                  <a:extLst>
                    <a:ext uri="{FF2B5EF4-FFF2-40B4-BE49-F238E27FC236}">
                      <a16:creationId xmlns:a16="http://schemas.microsoft.com/office/drawing/2014/main" xmlns="" id="{E81AEED8-561A-F0A8-0958-EC8310F2F93E}"/>
                    </a:ext>
                  </a:extLst>
                </p:cNvPr>
                <p:cNvSpPr/>
                <p:nvPr/>
              </p:nvSpPr>
              <p:spPr>
                <a:xfrm>
                  <a:off x="4675124" y="5819105"/>
                  <a:ext cx="167770" cy="184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70" h="184501" extrusionOk="0">
                      <a:moveTo>
                        <a:pt x="53657" y="184502"/>
                      </a:moveTo>
                      <a:cubicBezTo>
                        <a:pt x="41465" y="184502"/>
                        <a:pt x="30225" y="181073"/>
                        <a:pt x="20891" y="173834"/>
                      </a:cubicBezTo>
                      <a:cubicBezTo>
                        <a:pt x="-9875" y="150117"/>
                        <a:pt x="-6256" y="95633"/>
                        <a:pt x="29082" y="49914"/>
                      </a:cubicBezTo>
                      <a:cubicBezTo>
                        <a:pt x="45179" y="29054"/>
                        <a:pt x="65563" y="13243"/>
                        <a:pt x="86518" y="5432"/>
                      </a:cubicBezTo>
                      <a:cubicBezTo>
                        <a:pt x="109759" y="-3331"/>
                        <a:pt x="131285" y="-1426"/>
                        <a:pt x="146906" y="10671"/>
                      </a:cubicBezTo>
                      <a:cubicBezTo>
                        <a:pt x="162623" y="22768"/>
                        <a:pt x="169766" y="43056"/>
                        <a:pt x="167290" y="67821"/>
                      </a:cubicBezTo>
                      <a:cubicBezTo>
                        <a:pt x="165004" y="90014"/>
                        <a:pt x="154812" y="113731"/>
                        <a:pt x="138715" y="134591"/>
                      </a:cubicBezTo>
                      <a:lnTo>
                        <a:pt x="138715" y="134591"/>
                      </a:lnTo>
                      <a:cubicBezTo>
                        <a:pt x="114045" y="166499"/>
                        <a:pt x="81565" y="184502"/>
                        <a:pt x="53657" y="184502"/>
                      </a:cubicBezTo>
                      <a:close/>
                      <a:moveTo>
                        <a:pt x="114236" y="28673"/>
                      </a:moveTo>
                      <a:cubicBezTo>
                        <a:pt x="107568" y="28673"/>
                        <a:pt x="100996" y="30578"/>
                        <a:pt x="96519" y="32197"/>
                      </a:cubicBezTo>
                      <a:cubicBezTo>
                        <a:pt x="80707" y="38103"/>
                        <a:pt x="64420" y="50962"/>
                        <a:pt x="51656" y="67440"/>
                      </a:cubicBezTo>
                      <a:cubicBezTo>
                        <a:pt x="24796" y="102206"/>
                        <a:pt x="23081" y="139544"/>
                        <a:pt x="38321" y="151260"/>
                      </a:cubicBezTo>
                      <a:cubicBezTo>
                        <a:pt x="53561" y="162975"/>
                        <a:pt x="89185" y="151927"/>
                        <a:pt x="116045" y="117160"/>
                      </a:cubicBezTo>
                      <a:lnTo>
                        <a:pt x="116045" y="117160"/>
                      </a:lnTo>
                      <a:cubicBezTo>
                        <a:pt x="128714" y="100682"/>
                        <a:pt x="137000" y="81632"/>
                        <a:pt x="138810" y="64868"/>
                      </a:cubicBezTo>
                      <a:cubicBezTo>
                        <a:pt x="139667" y="56486"/>
                        <a:pt x="139572" y="41151"/>
                        <a:pt x="129380" y="33340"/>
                      </a:cubicBezTo>
                      <a:cubicBezTo>
                        <a:pt x="124904" y="29911"/>
                        <a:pt x="119474" y="28673"/>
                        <a:pt x="114236" y="28673"/>
                      </a:cubicBezTo>
                      <a:close/>
                      <a:moveTo>
                        <a:pt x="127380" y="125923"/>
                      </a:moveTo>
                      <a:lnTo>
                        <a:pt x="127380" y="125923"/>
                      </a:lnTo>
                      <a:lnTo>
                        <a:pt x="127380" y="12592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72" name="Google Shape;996;p7">
                <a:extLst>
                  <a:ext uri="{FF2B5EF4-FFF2-40B4-BE49-F238E27FC236}">
                    <a16:creationId xmlns:a16="http://schemas.microsoft.com/office/drawing/2014/main" xmlns="" id="{2B67523D-7A5A-673D-9416-3045341E98B5}"/>
                  </a:ext>
                </a:extLst>
              </p:cNvPr>
              <p:cNvSpPr/>
              <p:nvPr/>
            </p:nvSpPr>
            <p:spPr>
              <a:xfrm>
                <a:off x="4462652" y="5435059"/>
                <a:ext cx="812248" cy="844788"/>
              </a:xfrm>
              <a:custGeom>
                <a:avLst/>
                <a:gdLst/>
                <a:ahLst/>
                <a:cxnLst/>
                <a:rect l="l" t="t" r="r" b="b"/>
                <a:pathLst>
                  <a:path w="812248" h="844788" extrusionOk="0">
                    <a:moveTo>
                      <a:pt x="673703" y="304800"/>
                    </a:moveTo>
                    <a:lnTo>
                      <a:pt x="611696" y="385096"/>
                    </a:lnTo>
                    <a:lnTo>
                      <a:pt x="615125" y="387763"/>
                    </a:lnTo>
                    <a:cubicBezTo>
                      <a:pt x="629793" y="399098"/>
                      <a:pt x="632555" y="420434"/>
                      <a:pt x="621221" y="435102"/>
                    </a:cubicBezTo>
                    <a:lnTo>
                      <a:pt x="600456" y="461963"/>
                    </a:lnTo>
                    <a:cubicBezTo>
                      <a:pt x="589121" y="476726"/>
                      <a:pt x="567690" y="479393"/>
                      <a:pt x="553117" y="468059"/>
                    </a:cubicBezTo>
                    <a:lnTo>
                      <a:pt x="549688" y="465391"/>
                    </a:lnTo>
                    <a:lnTo>
                      <a:pt x="311944" y="773239"/>
                    </a:lnTo>
                    <a:lnTo>
                      <a:pt x="160973" y="822198"/>
                    </a:lnTo>
                    <a:lnTo>
                      <a:pt x="103442" y="840772"/>
                    </a:lnTo>
                    <a:cubicBezTo>
                      <a:pt x="56960" y="855916"/>
                      <a:pt x="9716" y="826484"/>
                      <a:pt x="0" y="781812"/>
                    </a:cubicBezTo>
                    <a:cubicBezTo>
                      <a:pt x="17812" y="790575"/>
                      <a:pt x="39148" y="793052"/>
                      <a:pt x="60293" y="786099"/>
                    </a:cubicBezTo>
                    <a:lnTo>
                      <a:pt x="117824" y="767525"/>
                    </a:lnTo>
                    <a:lnTo>
                      <a:pt x="268796" y="718566"/>
                    </a:lnTo>
                    <a:lnTo>
                      <a:pt x="506540" y="410718"/>
                    </a:lnTo>
                    <a:lnTo>
                      <a:pt x="509969" y="413385"/>
                    </a:lnTo>
                    <a:cubicBezTo>
                      <a:pt x="524637" y="424720"/>
                      <a:pt x="545973" y="421957"/>
                      <a:pt x="557308" y="407289"/>
                    </a:cubicBezTo>
                    <a:lnTo>
                      <a:pt x="578072" y="380429"/>
                    </a:lnTo>
                    <a:cubicBezTo>
                      <a:pt x="589407" y="365760"/>
                      <a:pt x="586645" y="344424"/>
                      <a:pt x="571976" y="333090"/>
                    </a:cubicBezTo>
                    <a:lnTo>
                      <a:pt x="568547" y="330422"/>
                    </a:lnTo>
                    <a:lnTo>
                      <a:pt x="630555" y="250127"/>
                    </a:lnTo>
                    <a:lnTo>
                      <a:pt x="633984" y="252794"/>
                    </a:lnTo>
                    <a:cubicBezTo>
                      <a:pt x="648653" y="264129"/>
                      <a:pt x="669988" y="261366"/>
                      <a:pt x="681323" y="246698"/>
                    </a:cubicBezTo>
                    <a:lnTo>
                      <a:pt x="702088" y="219837"/>
                    </a:lnTo>
                    <a:cubicBezTo>
                      <a:pt x="713422" y="205169"/>
                      <a:pt x="710660" y="183832"/>
                      <a:pt x="695992" y="172498"/>
                    </a:cubicBezTo>
                    <a:lnTo>
                      <a:pt x="692563" y="169831"/>
                    </a:lnTo>
                    <a:lnTo>
                      <a:pt x="747141" y="99156"/>
                    </a:lnTo>
                    <a:cubicBezTo>
                      <a:pt x="769716" y="69914"/>
                      <a:pt x="774478" y="32481"/>
                      <a:pt x="763143" y="0"/>
                    </a:cubicBezTo>
                    <a:lnTo>
                      <a:pt x="771335" y="6382"/>
                    </a:lnTo>
                    <a:cubicBezTo>
                      <a:pt x="817341" y="41910"/>
                      <a:pt x="825817" y="107918"/>
                      <a:pt x="790289" y="153924"/>
                    </a:cubicBezTo>
                    <a:lnTo>
                      <a:pt x="735711" y="224600"/>
                    </a:lnTo>
                    <a:lnTo>
                      <a:pt x="739140" y="227266"/>
                    </a:lnTo>
                    <a:cubicBezTo>
                      <a:pt x="753808" y="238601"/>
                      <a:pt x="756571" y="259938"/>
                      <a:pt x="745236" y="274606"/>
                    </a:cubicBezTo>
                    <a:lnTo>
                      <a:pt x="724472" y="301466"/>
                    </a:lnTo>
                    <a:cubicBezTo>
                      <a:pt x="713137" y="316230"/>
                      <a:pt x="691801" y="318897"/>
                      <a:pt x="677132" y="307563"/>
                    </a:cubicBezTo>
                    <a:lnTo>
                      <a:pt x="673703" y="30480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</p:grpSp>
      <p:grpSp>
        <p:nvGrpSpPr>
          <p:cNvPr id="115" name="Google Shape;997;p7">
            <a:extLst>
              <a:ext uri="{FF2B5EF4-FFF2-40B4-BE49-F238E27FC236}">
                <a16:creationId xmlns:a16="http://schemas.microsoft.com/office/drawing/2014/main" xmlns="" id="{2085DACB-58C5-1C1C-13BD-B9963B135611}"/>
              </a:ext>
            </a:extLst>
          </p:cNvPr>
          <p:cNvGrpSpPr/>
          <p:nvPr/>
        </p:nvGrpSpPr>
        <p:grpSpPr>
          <a:xfrm>
            <a:off x="680509" y="409982"/>
            <a:ext cx="985054" cy="1149841"/>
            <a:chOff x="8127313" y="716372"/>
            <a:chExt cx="1477581" cy="1724761"/>
          </a:xfrm>
        </p:grpSpPr>
        <p:grpSp>
          <p:nvGrpSpPr>
            <p:cNvPr id="116" name="Google Shape;998;p7">
              <a:extLst>
                <a:ext uri="{FF2B5EF4-FFF2-40B4-BE49-F238E27FC236}">
                  <a16:creationId xmlns:a16="http://schemas.microsoft.com/office/drawing/2014/main" xmlns="" id="{6F23C401-647F-D7DE-48A1-2796841ADB7C}"/>
                </a:ext>
              </a:extLst>
            </p:cNvPr>
            <p:cNvGrpSpPr/>
            <p:nvPr/>
          </p:nvGrpSpPr>
          <p:grpSpPr>
            <a:xfrm flipH="1">
              <a:off x="8127313" y="730397"/>
              <a:ext cx="1477581" cy="1710736"/>
              <a:chOff x="8390004" y="456115"/>
              <a:chExt cx="904162" cy="1046834"/>
            </a:xfrm>
          </p:grpSpPr>
          <p:grpSp>
            <p:nvGrpSpPr>
              <p:cNvPr id="141" name="Google Shape;999;p7">
                <a:extLst>
                  <a:ext uri="{FF2B5EF4-FFF2-40B4-BE49-F238E27FC236}">
                    <a16:creationId xmlns:a16="http://schemas.microsoft.com/office/drawing/2014/main" xmlns="" id="{D215FC8C-806C-308B-65AE-67963B514FAC}"/>
                  </a:ext>
                </a:extLst>
              </p:cNvPr>
              <p:cNvGrpSpPr/>
              <p:nvPr/>
            </p:nvGrpSpPr>
            <p:grpSpPr>
              <a:xfrm>
                <a:off x="8390004" y="1344626"/>
                <a:ext cx="193429" cy="158323"/>
                <a:chOff x="8390004" y="1344626"/>
                <a:chExt cx="193429" cy="158323"/>
              </a:xfrm>
            </p:grpSpPr>
            <p:sp>
              <p:nvSpPr>
                <p:cNvPr id="162" name="Google Shape;1000;p7">
                  <a:extLst>
                    <a:ext uri="{FF2B5EF4-FFF2-40B4-BE49-F238E27FC236}">
                      <a16:creationId xmlns:a16="http://schemas.microsoft.com/office/drawing/2014/main" xmlns="" id="{FE3B1815-96E2-8F7E-6FCC-D99DD958F769}"/>
                    </a:ext>
                  </a:extLst>
                </p:cNvPr>
                <p:cNvSpPr/>
                <p:nvPr/>
              </p:nvSpPr>
              <p:spPr>
                <a:xfrm>
                  <a:off x="8404193" y="1358836"/>
                  <a:ext cx="164687" cy="1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687" h="129825" extrusionOk="0">
                      <a:moveTo>
                        <a:pt x="94012" y="0"/>
                      </a:moveTo>
                      <a:lnTo>
                        <a:pt x="0" y="122396"/>
                      </a:lnTo>
                      <a:lnTo>
                        <a:pt x="106680" y="129826"/>
                      </a:lnTo>
                      <a:lnTo>
                        <a:pt x="164687" y="542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63" name="Google Shape;1001;p7">
                  <a:extLst>
                    <a:ext uri="{FF2B5EF4-FFF2-40B4-BE49-F238E27FC236}">
                      <a16:creationId xmlns:a16="http://schemas.microsoft.com/office/drawing/2014/main" xmlns="" id="{B84D5279-6A0B-454F-ADE7-88B566B078E7}"/>
                    </a:ext>
                  </a:extLst>
                </p:cNvPr>
                <p:cNvSpPr/>
                <p:nvPr/>
              </p:nvSpPr>
              <p:spPr>
                <a:xfrm>
                  <a:off x="8390004" y="1344626"/>
                  <a:ext cx="193429" cy="158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29" h="158323" extrusionOk="0">
                      <a:moveTo>
                        <a:pt x="120869" y="158323"/>
                      </a:moveTo>
                      <a:cubicBezTo>
                        <a:pt x="120488" y="158323"/>
                        <a:pt x="120202" y="158323"/>
                        <a:pt x="119916" y="158323"/>
                      </a:cubicBezTo>
                      <a:lnTo>
                        <a:pt x="13236" y="150894"/>
                      </a:lnTo>
                      <a:cubicBezTo>
                        <a:pt x="7998" y="150513"/>
                        <a:pt x="3330" y="147274"/>
                        <a:pt x="1235" y="142511"/>
                      </a:cubicBezTo>
                      <a:cubicBezTo>
                        <a:pt x="-861" y="137749"/>
                        <a:pt x="-289" y="132129"/>
                        <a:pt x="2950" y="127938"/>
                      </a:cubicBezTo>
                      <a:lnTo>
                        <a:pt x="97057" y="5542"/>
                      </a:lnTo>
                      <a:cubicBezTo>
                        <a:pt x="99343" y="2494"/>
                        <a:pt x="102771" y="589"/>
                        <a:pt x="106582" y="113"/>
                      </a:cubicBezTo>
                      <a:cubicBezTo>
                        <a:pt x="110296" y="-364"/>
                        <a:pt x="114106" y="684"/>
                        <a:pt x="117154" y="2970"/>
                      </a:cubicBezTo>
                      <a:lnTo>
                        <a:pt x="187830" y="57263"/>
                      </a:lnTo>
                      <a:cubicBezTo>
                        <a:pt x="194116" y="62025"/>
                        <a:pt x="195259" y="71074"/>
                        <a:pt x="190497" y="77265"/>
                      </a:cubicBezTo>
                      <a:lnTo>
                        <a:pt x="132394" y="152798"/>
                      </a:lnTo>
                      <a:cubicBezTo>
                        <a:pt x="129441" y="156227"/>
                        <a:pt x="125250" y="158323"/>
                        <a:pt x="120869" y="158323"/>
                      </a:cubicBezTo>
                      <a:close/>
                      <a:moveTo>
                        <a:pt x="41716" y="124128"/>
                      </a:moveTo>
                      <a:lnTo>
                        <a:pt x="114202" y="129177"/>
                      </a:lnTo>
                      <a:lnTo>
                        <a:pt x="158874" y="71074"/>
                      </a:lnTo>
                      <a:lnTo>
                        <a:pt x="110867" y="34117"/>
                      </a:lnTo>
                      <a:lnTo>
                        <a:pt x="41716" y="1241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142" name="Google Shape;1002;p7">
                <a:extLst>
                  <a:ext uri="{FF2B5EF4-FFF2-40B4-BE49-F238E27FC236}">
                    <a16:creationId xmlns:a16="http://schemas.microsoft.com/office/drawing/2014/main" xmlns="" id="{75E5F6AE-8AD0-E490-A8A2-DEBFC1DD102C}"/>
                  </a:ext>
                </a:extLst>
              </p:cNvPr>
              <p:cNvGrpSpPr/>
              <p:nvPr/>
            </p:nvGrpSpPr>
            <p:grpSpPr>
              <a:xfrm>
                <a:off x="8437418" y="1249718"/>
                <a:ext cx="235873" cy="221893"/>
                <a:chOff x="8437418" y="1249718"/>
                <a:chExt cx="235873" cy="221893"/>
              </a:xfrm>
            </p:grpSpPr>
            <p:sp>
              <p:nvSpPr>
                <p:cNvPr id="160" name="Google Shape;1003;p7">
                  <a:extLst>
                    <a:ext uri="{FF2B5EF4-FFF2-40B4-BE49-F238E27FC236}">
                      <a16:creationId xmlns:a16="http://schemas.microsoft.com/office/drawing/2014/main" xmlns="" id="{AAB44D85-012A-E30C-12FC-F8F6B4A01EC2}"/>
                    </a:ext>
                  </a:extLst>
                </p:cNvPr>
                <p:cNvSpPr/>
                <p:nvPr/>
              </p:nvSpPr>
              <p:spPr>
                <a:xfrm rot="-3144837">
                  <a:off x="8502712" y="1270078"/>
                  <a:ext cx="104782" cy="180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4" h="180973" extrusionOk="0">
                      <a:moveTo>
                        <a:pt x="0" y="0"/>
                      </a:moveTo>
                      <a:lnTo>
                        <a:pt x="104774" y="0"/>
                      </a:lnTo>
                      <a:lnTo>
                        <a:pt x="104774" y="180974"/>
                      </a:lnTo>
                      <a:lnTo>
                        <a:pt x="0" y="1809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61" name="Google Shape;1004;p7">
                  <a:extLst>
                    <a:ext uri="{FF2B5EF4-FFF2-40B4-BE49-F238E27FC236}">
                      <a16:creationId xmlns:a16="http://schemas.microsoft.com/office/drawing/2014/main" xmlns="" id="{F1D4EF2B-9F72-EB3E-C7BE-1378C93ACCF2}"/>
                    </a:ext>
                  </a:extLst>
                </p:cNvPr>
                <p:cNvSpPr/>
                <p:nvPr/>
              </p:nvSpPr>
              <p:spPr>
                <a:xfrm>
                  <a:off x="8437418" y="1249718"/>
                  <a:ext cx="235873" cy="22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873" h="221893" extrusionOk="0">
                      <a:moveTo>
                        <a:pt x="157656" y="221893"/>
                      </a:moveTo>
                      <a:cubicBezTo>
                        <a:pt x="154608" y="221893"/>
                        <a:pt x="151560" y="220941"/>
                        <a:pt x="148989" y="218941"/>
                      </a:cubicBezTo>
                      <a:lnTo>
                        <a:pt x="5542" y="108641"/>
                      </a:lnTo>
                      <a:cubicBezTo>
                        <a:pt x="2494" y="106355"/>
                        <a:pt x="589" y="102926"/>
                        <a:pt x="113" y="99211"/>
                      </a:cubicBezTo>
                      <a:cubicBezTo>
                        <a:pt x="-363" y="95497"/>
                        <a:pt x="684" y="91687"/>
                        <a:pt x="2970" y="88639"/>
                      </a:cubicBezTo>
                      <a:lnTo>
                        <a:pt x="66883" y="5581"/>
                      </a:lnTo>
                      <a:cubicBezTo>
                        <a:pt x="71740" y="-706"/>
                        <a:pt x="80694" y="-1849"/>
                        <a:pt x="86885" y="3009"/>
                      </a:cubicBezTo>
                      <a:lnTo>
                        <a:pt x="230332" y="113308"/>
                      </a:lnTo>
                      <a:cubicBezTo>
                        <a:pt x="233380" y="115594"/>
                        <a:pt x="235285" y="119023"/>
                        <a:pt x="235761" y="122738"/>
                      </a:cubicBezTo>
                      <a:cubicBezTo>
                        <a:pt x="236237" y="126453"/>
                        <a:pt x="235190" y="130263"/>
                        <a:pt x="232904" y="133311"/>
                      </a:cubicBezTo>
                      <a:lnTo>
                        <a:pt x="168991" y="216369"/>
                      </a:lnTo>
                      <a:cubicBezTo>
                        <a:pt x="166133" y="219893"/>
                        <a:pt x="161847" y="221893"/>
                        <a:pt x="157656" y="221893"/>
                      </a:cubicBezTo>
                      <a:close/>
                      <a:moveTo>
                        <a:pt x="34212" y="94639"/>
                      </a:moveTo>
                      <a:lnTo>
                        <a:pt x="154989" y="187508"/>
                      </a:lnTo>
                      <a:lnTo>
                        <a:pt x="201471" y="127120"/>
                      </a:lnTo>
                      <a:lnTo>
                        <a:pt x="80694" y="34251"/>
                      </a:lnTo>
                      <a:lnTo>
                        <a:pt x="34212" y="946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43" name="Google Shape;1005;p7">
                <a:extLst>
                  <a:ext uri="{FF2B5EF4-FFF2-40B4-BE49-F238E27FC236}">
                    <a16:creationId xmlns:a16="http://schemas.microsoft.com/office/drawing/2014/main" xmlns="" id="{7A6CAA78-172F-3F2B-4FA7-BB454607AEFE}"/>
                  </a:ext>
                </a:extLst>
              </p:cNvPr>
              <p:cNvSpPr/>
              <p:nvPr/>
            </p:nvSpPr>
            <p:spPr>
              <a:xfrm>
                <a:off x="8403145" y="1357978"/>
                <a:ext cx="131254" cy="126301"/>
              </a:xfrm>
              <a:custGeom>
                <a:avLst/>
                <a:gdLst/>
                <a:ahLst/>
                <a:cxnLst/>
                <a:rect l="l" t="t" r="r" b="b"/>
                <a:pathLst>
                  <a:path w="131254" h="126301" extrusionOk="0">
                    <a:moveTo>
                      <a:pt x="131255" y="28480"/>
                    </a:moveTo>
                    <a:lnTo>
                      <a:pt x="56007" y="126302"/>
                    </a:lnTo>
                    <a:lnTo>
                      <a:pt x="0" y="122396"/>
                    </a:lnTo>
                    <a:lnTo>
                      <a:pt x="942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44" name="Google Shape;1006;p7">
                <a:extLst>
                  <a:ext uri="{FF2B5EF4-FFF2-40B4-BE49-F238E27FC236}">
                    <a16:creationId xmlns:a16="http://schemas.microsoft.com/office/drawing/2014/main" xmlns="" id="{2F419B21-DEFC-940B-0D5F-713F7BBEFE78}"/>
                  </a:ext>
                </a:extLst>
              </p:cNvPr>
              <p:cNvSpPr/>
              <p:nvPr/>
            </p:nvSpPr>
            <p:spPr>
              <a:xfrm rot="-3144837">
                <a:off x="8450770" y="1293300"/>
                <a:ext cx="104782" cy="66679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66674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66675"/>
                    </a:lnTo>
                    <a:lnTo>
                      <a:pt x="0" y="6667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145" name="Google Shape;1007;p7">
                <a:extLst>
                  <a:ext uri="{FF2B5EF4-FFF2-40B4-BE49-F238E27FC236}">
                    <a16:creationId xmlns:a16="http://schemas.microsoft.com/office/drawing/2014/main" xmlns="" id="{F63854AB-5E14-3F66-FD9B-1AB77BF82416}"/>
                  </a:ext>
                </a:extLst>
              </p:cNvPr>
              <p:cNvGrpSpPr/>
              <p:nvPr/>
            </p:nvGrpSpPr>
            <p:grpSpPr>
              <a:xfrm>
                <a:off x="8433011" y="1095392"/>
                <a:ext cx="388579" cy="353169"/>
                <a:chOff x="8433011" y="1095392"/>
                <a:chExt cx="388579" cy="353169"/>
              </a:xfrm>
            </p:grpSpPr>
            <p:sp>
              <p:nvSpPr>
                <p:cNvPr id="158" name="Google Shape;1008;p7">
                  <a:extLst>
                    <a:ext uri="{FF2B5EF4-FFF2-40B4-BE49-F238E27FC236}">
                      <a16:creationId xmlns:a16="http://schemas.microsoft.com/office/drawing/2014/main" xmlns="" id="{25E82415-93EF-6642-55BC-3792CA586A19}"/>
                    </a:ext>
                  </a:extLst>
                </p:cNvPr>
                <p:cNvSpPr/>
                <p:nvPr/>
              </p:nvSpPr>
              <p:spPr>
                <a:xfrm>
                  <a:off x="8447246" y="1109662"/>
                  <a:ext cx="360045" cy="32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045" h="324612" extrusionOk="0">
                      <a:moveTo>
                        <a:pt x="55150" y="0"/>
                      </a:moveTo>
                      <a:lnTo>
                        <a:pt x="0" y="149828"/>
                      </a:lnTo>
                      <a:lnTo>
                        <a:pt x="227267" y="324612"/>
                      </a:lnTo>
                      <a:lnTo>
                        <a:pt x="360045" y="2345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59" name="Google Shape;1009;p7">
                  <a:extLst>
                    <a:ext uri="{FF2B5EF4-FFF2-40B4-BE49-F238E27FC236}">
                      <a16:creationId xmlns:a16="http://schemas.microsoft.com/office/drawing/2014/main" xmlns="" id="{2E3537E7-3226-6CA0-D912-B8047E63BBF9}"/>
                    </a:ext>
                  </a:extLst>
                </p:cNvPr>
                <p:cNvSpPr/>
                <p:nvPr/>
              </p:nvSpPr>
              <p:spPr>
                <a:xfrm>
                  <a:off x="8433011" y="1095392"/>
                  <a:ext cx="388579" cy="353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79" h="353169" extrusionOk="0">
                      <a:moveTo>
                        <a:pt x="241502" y="353169"/>
                      </a:moveTo>
                      <a:cubicBezTo>
                        <a:pt x="238454" y="353169"/>
                        <a:pt x="235310" y="352217"/>
                        <a:pt x="232834" y="350217"/>
                      </a:cubicBezTo>
                      <a:lnTo>
                        <a:pt x="5567" y="175433"/>
                      </a:lnTo>
                      <a:cubicBezTo>
                        <a:pt x="614" y="171623"/>
                        <a:pt x="-1291" y="165051"/>
                        <a:pt x="900" y="159145"/>
                      </a:cubicBezTo>
                      <a:lnTo>
                        <a:pt x="56050" y="9317"/>
                      </a:lnTo>
                      <a:cubicBezTo>
                        <a:pt x="57574" y="5031"/>
                        <a:pt x="61098" y="1792"/>
                        <a:pt x="65479" y="554"/>
                      </a:cubicBezTo>
                      <a:cubicBezTo>
                        <a:pt x="69861" y="-684"/>
                        <a:pt x="74528" y="173"/>
                        <a:pt x="78148" y="2935"/>
                      </a:cubicBezTo>
                      <a:lnTo>
                        <a:pt x="383043" y="237441"/>
                      </a:lnTo>
                      <a:cubicBezTo>
                        <a:pt x="386663" y="240203"/>
                        <a:pt x="388758" y="244584"/>
                        <a:pt x="388568" y="249156"/>
                      </a:cubicBezTo>
                      <a:cubicBezTo>
                        <a:pt x="388473" y="253728"/>
                        <a:pt x="386091" y="258015"/>
                        <a:pt x="382281" y="260586"/>
                      </a:cubicBezTo>
                      <a:lnTo>
                        <a:pt x="249502" y="350693"/>
                      </a:lnTo>
                      <a:cubicBezTo>
                        <a:pt x="247121" y="352407"/>
                        <a:pt x="244264" y="353169"/>
                        <a:pt x="241502" y="353169"/>
                      </a:cubicBezTo>
                      <a:close/>
                      <a:moveTo>
                        <a:pt x="31285" y="159145"/>
                      </a:moveTo>
                      <a:lnTo>
                        <a:pt x="242073" y="321261"/>
                      </a:lnTo>
                      <a:lnTo>
                        <a:pt x="349991" y="248013"/>
                      </a:lnTo>
                      <a:lnTo>
                        <a:pt x="76147" y="37416"/>
                      </a:lnTo>
                      <a:lnTo>
                        <a:pt x="31285" y="159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146" name="Google Shape;1010;p7">
                <a:extLst>
                  <a:ext uri="{FF2B5EF4-FFF2-40B4-BE49-F238E27FC236}">
                    <a16:creationId xmlns:a16="http://schemas.microsoft.com/office/drawing/2014/main" xmlns="" id="{6649A3B8-BA8F-30AD-AB42-EDD27AE7AC3C}"/>
                  </a:ext>
                </a:extLst>
              </p:cNvPr>
              <p:cNvGrpSpPr/>
              <p:nvPr/>
            </p:nvGrpSpPr>
            <p:grpSpPr>
              <a:xfrm>
                <a:off x="8457991" y="456115"/>
                <a:ext cx="836175" cy="922341"/>
                <a:chOff x="8457991" y="456115"/>
                <a:chExt cx="836175" cy="922341"/>
              </a:xfrm>
            </p:grpSpPr>
            <p:sp>
              <p:nvSpPr>
                <p:cNvPr id="156" name="Google Shape;1011;p7">
                  <a:extLst>
                    <a:ext uri="{FF2B5EF4-FFF2-40B4-BE49-F238E27FC236}">
                      <a16:creationId xmlns:a16="http://schemas.microsoft.com/office/drawing/2014/main" xmlns="" id="{4A942AD1-3BCB-8BB1-E931-95359DA595FE}"/>
                    </a:ext>
                  </a:extLst>
                </p:cNvPr>
                <p:cNvSpPr/>
                <p:nvPr/>
              </p:nvSpPr>
              <p:spPr>
                <a:xfrm>
                  <a:off x="8472298" y="470875"/>
                  <a:ext cx="807218" cy="893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218" h="893293" extrusionOk="0">
                      <a:moveTo>
                        <a:pt x="527017" y="680506"/>
                      </a:moveTo>
                      <a:lnTo>
                        <a:pt x="399573" y="880055"/>
                      </a:lnTo>
                      <a:cubicBezTo>
                        <a:pt x="388142" y="894914"/>
                        <a:pt x="366711" y="897676"/>
                        <a:pt x="351852" y="886246"/>
                      </a:cubicBezTo>
                      <a:lnTo>
                        <a:pt x="13239" y="625833"/>
                      </a:lnTo>
                      <a:cubicBezTo>
                        <a:pt x="-1620" y="614403"/>
                        <a:pt x="-4382" y="592972"/>
                        <a:pt x="7047" y="578112"/>
                      </a:cubicBezTo>
                      <a:lnTo>
                        <a:pt x="482345" y="60524"/>
                      </a:lnTo>
                      <a:cubicBezTo>
                        <a:pt x="547972" y="-10914"/>
                        <a:pt x="657319" y="-20343"/>
                        <a:pt x="734186" y="38807"/>
                      </a:cubicBezTo>
                      <a:lnTo>
                        <a:pt x="734186" y="38807"/>
                      </a:lnTo>
                      <a:cubicBezTo>
                        <a:pt x="811053" y="97957"/>
                        <a:pt x="830007" y="206066"/>
                        <a:pt x="777811" y="287791"/>
                      </a:cubicBezTo>
                      <a:lnTo>
                        <a:pt x="574642" y="606021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57" name="Google Shape;1012;p7">
                  <a:extLst>
                    <a:ext uri="{FF2B5EF4-FFF2-40B4-BE49-F238E27FC236}">
                      <a16:creationId xmlns:a16="http://schemas.microsoft.com/office/drawing/2014/main" xmlns="" id="{EA8CF83C-B390-929C-BBF5-C62AEADC4493}"/>
                    </a:ext>
                  </a:extLst>
                </p:cNvPr>
                <p:cNvSpPr/>
                <p:nvPr/>
              </p:nvSpPr>
              <p:spPr>
                <a:xfrm>
                  <a:off x="8457991" y="456115"/>
                  <a:ext cx="836175" cy="922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175" h="922341" extrusionOk="0">
                      <a:moveTo>
                        <a:pt x="386828" y="922342"/>
                      </a:moveTo>
                      <a:cubicBezTo>
                        <a:pt x="376541" y="922342"/>
                        <a:pt x="366159" y="919103"/>
                        <a:pt x="357396" y="912341"/>
                      </a:cubicBezTo>
                      <a:lnTo>
                        <a:pt x="18782" y="651927"/>
                      </a:lnTo>
                      <a:cubicBezTo>
                        <a:pt x="8590" y="644117"/>
                        <a:pt x="2018" y="632687"/>
                        <a:pt x="399" y="619828"/>
                      </a:cubicBezTo>
                      <a:cubicBezTo>
                        <a:pt x="-1221" y="606969"/>
                        <a:pt x="2113" y="594301"/>
                        <a:pt x="10019" y="584109"/>
                      </a:cubicBezTo>
                      <a:cubicBezTo>
                        <a:pt x="10305" y="583823"/>
                        <a:pt x="10495" y="583442"/>
                        <a:pt x="10781" y="583157"/>
                      </a:cubicBezTo>
                      <a:lnTo>
                        <a:pt x="486079" y="65568"/>
                      </a:lnTo>
                      <a:cubicBezTo>
                        <a:pt x="557230" y="-11965"/>
                        <a:pt x="673816" y="-21967"/>
                        <a:pt x="757160" y="42137"/>
                      </a:cubicBezTo>
                      <a:cubicBezTo>
                        <a:pt x="840599" y="106240"/>
                        <a:pt x="860792" y="221492"/>
                        <a:pt x="804118" y="310170"/>
                      </a:cubicBezTo>
                      <a:lnTo>
                        <a:pt x="600950" y="628400"/>
                      </a:lnTo>
                      <a:cubicBezTo>
                        <a:pt x="596664" y="635068"/>
                        <a:pt x="587805" y="636973"/>
                        <a:pt x="581233" y="632782"/>
                      </a:cubicBezTo>
                      <a:cubicBezTo>
                        <a:pt x="574566" y="628496"/>
                        <a:pt x="572660" y="619733"/>
                        <a:pt x="576851" y="613065"/>
                      </a:cubicBezTo>
                      <a:lnTo>
                        <a:pt x="780020" y="294835"/>
                      </a:lnTo>
                      <a:cubicBezTo>
                        <a:pt x="828597" y="218730"/>
                        <a:pt x="811262" y="119861"/>
                        <a:pt x="739729" y="64806"/>
                      </a:cubicBezTo>
                      <a:cubicBezTo>
                        <a:pt x="668196" y="9752"/>
                        <a:pt x="568184" y="18419"/>
                        <a:pt x="507128" y="84904"/>
                      </a:cubicBezTo>
                      <a:lnTo>
                        <a:pt x="32307" y="601921"/>
                      </a:lnTo>
                      <a:cubicBezTo>
                        <a:pt x="29355" y="606017"/>
                        <a:pt x="28116" y="610970"/>
                        <a:pt x="28688" y="616113"/>
                      </a:cubicBezTo>
                      <a:cubicBezTo>
                        <a:pt x="29355" y="621352"/>
                        <a:pt x="32022" y="626019"/>
                        <a:pt x="36213" y="629258"/>
                      </a:cubicBezTo>
                      <a:lnTo>
                        <a:pt x="374827" y="889671"/>
                      </a:lnTo>
                      <a:cubicBezTo>
                        <a:pt x="383303" y="896243"/>
                        <a:pt x="395496" y="894719"/>
                        <a:pt x="402259" y="886433"/>
                      </a:cubicBezTo>
                      <a:lnTo>
                        <a:pt x="529226" y="687551"/>
                      </a:lnTo>
                      <a:cubicBezTo>
                        <a:pt x="533513" y="680883"/>
                        <a:pt x="542371" y="678978"/>
                        <a:pt x="548943" y="683169"/>
                      </a:cubicBezTo>
                      <a:cubicBezTo>
                        <a:pt x="555611" y="687455"/>
                        <a:pt x="557516" y="696218"/>
                        <a:pt x="553325" y="702886"/>
                      </a:cubicBezTo>
                      <a:lnTo>
                        <a:pt x="425880" y="902435"/>
                      </a:lnTo>
                      <a:cubicBezTo>
                        <a:pt x="425690" y="902816"/>
                        <a:pt x="425404" y="903101"/>
                        <a:pt x="425118" y="903482"/>
                      </a:cubicBezTo>
                      <a:cubicBezTo>
                        <a:pt x="415689" y="915865"/>
                        <a:pt x="401401" y="922342"/>
                        <a:pt x="386828" y="9223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147" name="Google Shape;1013;p7">
                <a:extLst>
                  <a:ext uri="{FF2B5EF4-FFF2-40B4-BE49-F238E27FC236}">
                    <a16:creationId xmlns:a16="http://schemas.microsoft.com/office/drawing/2014/main" xmlns="" id="{09D004FA-54A7-A1B3-5DDC-EFE32A48FC01}"/>
                  </a:ext>
                </a:extLst>
              </p:cNvPr>
              <p:cNvGrpSpPr/>
              <p:nvPr/>
            </p:nvGrpSpPr>
            <p:grpSpPr>
              <a:xfrm>
                <a:off x="9017765" y="1062485"/>
                <a:ext cx="43394" cy="51843"/>
                <a:chOff x="9017765" y="1062485"/>
                <a:chExt cx="43394" cy="51843"/>
              </a:xfrm>
            </p:grpSpPr>
            <p:sp>
              <p:nvSpPr>
                <p:cNvPr id="154" name="Google Shape;1014;p7">
                  <a:extLst>
                    <a:ext uri="{FF2B5EF4-FFF2-40B4-BE49-F238E27FC236}">
                      <a16:creationId xmlns:a16="http://schemas.microsoft.com/office/drawing/2014/main" xmlns="" id="{B1BB2377-63BC-B714-A759-F9276E96B6DA}"/>
                    </a:ext>
                  </a:extLst>
                </p:cNvPr>
                <p:cNvSpPr/>
                <p:nvPr/>
              </p:nvSpPr>
              <p:spPr>
                <a:xfrm>
                  <a:off x="9032081" y="1076800"/>
                  <a:ext cx="14858" cy="2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8" h="23240" extrusionOk="0">
                      <a:moveTo>
                        <a:pt x="14859" y="0"/>
                      </a:moveTo>
                      <a:lnTo>
                        <a:pt x="0" y="23241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55" name="Google Shape;1015;p7">
                  <a:extLst>
                    <a:ext uri="{FF2B5EF4-FFF2-40B4-BE49-F238E27FC236}">
                      <a16:creationId xmlns:a16="http://schemas.microsoft.com/office/drawing/2014/main" xmlns="" id="{CFB20A73-CDA3-1F6E-40E9-1D0A821814BE}"/>
                    </a:ext>
                  </a:extLst>
                </p:cNvPr>
                <p:cNvSpPr/>
                <p:nvPr/>
              </p:nvSpPr>
              <p:spPr>
                <a:xfrm>
                  <a:off x="9017765" y="1062485"/>
                  <a:ext cx="43394" cy="51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4" h="51843" extrusionOk="0">
                      <a:moveTo>
                        <a:pt x="14315" y="51844"/>
                      </a:moveTo>
                      <a:cubicBezTo>
                        <a:pt x="11648" y="51844"/>
                        <a:pt x="8981" y="51082"/>
                        <a:pt x="6600" y="49558"/>
                      </a:cubicBezTo>
                      <a:cubicBezTo>
                        <a:pt x="-67" y="45272"/>
                        <a:pt x="-1973" y="36508"/>
                        <a:pt x="2218" y="29841"/>
                      </a:cubicBezTo>
                      <a:lnTo>
                        <a:pt x="17077" y="6600"/>
                      </a:lnTo>
                      <a:cubicBezTo>
                        <a:pt x="21364" y="-68"/>
                        <a:pt x="30127" y="-1973"/>
                        <a:pt x="36794" y="2218"/>
                      </a:cubicBezTo>
                      <a:cubicBezTo>
                        <a:pt x="43462" y="6505"/>
                        <a:pt x="45367" y="15268"/>
                        <a:pt x="41176" y="21935"/>
                      </a:cubicBezTo>
                      <a:lnTo>
                        <a:pt x="26317" y="45176"/>
                      </a:lnTo>
                      <a:cubicBezTo>
                        <a:pt x="23650" y="49558"/>
                        <a:pt x="18983" y="51844"/>
                        <a:pt x="14315" y="518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148" name="Google Shape;1016;p7">
                <a:extLst>
                  <a:ext uri="{FF2B5EF4-FFF2-40B4-BE49-F238E27FC236}">
                    <a16:creationId xmlns:a16="http://schemas.microsoft.com/office/drawing/2014/main" xmlns="" id="{FABCA8E2-A4E1-97F3-F08B-954AE7984D4F}"/>
                  </a:ext>
                </a:extLst>
              </p:cNvPr>
              <p:cNvGrpSpPr/>
              <p:nvPr/>
            </p:nvGrpSpPr>
            <p:grpSpPr>
              <a:xfrm>
                <a:off x="8715085" y="603328"/>
                <a:ext cx="436817" cy="522335"/>
                <a:chOff x="8715085" y="603328"/>
                <a:chExt cx="436817" cy="522335"/>
              </a:xfrm>
            </p:grpSpPr>
            <p:sp>
              <p:nvSpPr>
                <p:cNvPr id="152" name="Google Shape;1017;p7">
                  <a:extLst>
                    <a:ext uri="{FF2B5EF4-FFF2-40B4-BE49-F238E27FC236}">
                      <a16:creationId xmlns:a16="http://schemas.microsoft.com/office/drawing/2014/main" xmlns="" id="{EC6625CF-5C34-1535-E633-40F6B5860967}"/>
                    </a:ext>
                  </a:extLst>
                </p:cNvPr>
                <p:cNvSpPr/>
                <p:nvPr/>
              </p:nvSpPr>
              <p:spPr>
                <a:xfrm>
                  <a:off x="8729477" y="617605"/>
                  <a:ext cx="408231" cy="493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231" h="493699" extrusionOk="0">
                      <a:moveTo>
                        <a:pt x="24093" y="480912"/>
                      </a:moveTo>
                      <a:lnTo>
                        <a:pt x="24093" y="480912"/>
                      </a:lnTo>
                      <a:cubicBezTo>
                        <a:pt x="-2863" y="460148"/>
                        <a:pt x="-8006" y="421095"/>
                        <a:pt x="12759" y="394044"/>
                      </a:cubicBezTo>
                      <a:lnTo>
                        <a:pt x="297270" y="24093"/>
                      </a:lnTo>
                      <a:cubicBezTo>
                        <a:pt x="318035" y="-2862"/>
                        <a:pt x="357087" y="-8006"/>
                        <a:pt x="384138" y="12759"/>
                      </a:cubicBezTo>
                      <a:lnTo>
                        <a:pt x="384138" y="12759"/>
                      </a:lnTo>
                      <a:cubicBezTo>
                        <a:pt x="411094" y="33523"/>
                        <a:pt x="416237" y="72576"/>
                        <a:pt x="395473" y="99627"/>
                      </a:cubicBezTo>
                      <a:lnTo>
                        <a:pt x="110961" y="469578"/>
                      </a:lnTo>
                      <a:cubicBezTo>
                        <a:pt x="90102" y="496629"/>
                        <a:pt x="51049" y="501677"/>
                        <a:pt x="24093" y="4809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53" name="Google Shape;1018;p7">
                  <a:extLst>
                    <a:ext uri="{FF2B5EF4-FFF2-40B4-BE49-F238E27FC236}">
                      <a16:creationId xmlns:a16="http://schemas.microsoft.com/office/drawing/2014/main" xmlns="" id="{3C4D4AA1-DD62-8678-3BC3-B00429C7336F}"/>
                    </a:ext>
                  </a:extLst>
                </p:cNvPr>
                <p:cNvSpPr/>
                <p:nvPr/>
              </p:nvSpPr>
              <p:spPr>
                <a:xfrm>
                  <a:off x="8715085" y="603328"/>
                  <a:ext cx="436817" cy="522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817" h="522335" extrusionOk="0">
                      <a:moveTo>
                        <a:pt x="76108" y="522336"/>
                      </a:moveTo>
                      <a:cubicBezTo>
                        <a:pt x="59916" y="522336"/>
                        <a:pt x="43533" y="517192"/>
                        <a:pt x="29722" y="506524"/>
                      </a:cubicBezTo>
                      <a:cubicBezTo>
                        <a:pt x="-3616" y="480902"/>
                        <a:pt x="-9807" y="432991"/>
                        <a:pt x="15720" y="399654"/>
                      </a:cubicBezTo>
                      <a:lnTo>
                        <a:pt x="300231" y="29703"/>
                      </a:lnTo>
                      <a:cubicBezTo>
                        <a:pt x="325854" y="-3635"/>
                        <a:pt x="373765" y="-9826"/>
                        <a:pt x="407102" y="15796"/>
                      </a:cubicBezTo>
                      <a:cubicBezTo>
                        <a:pt x="423200" y="28179"/>
                        <a:pt x="433486" y="46086"/>
                        <a:pt x="436153" y="66374"/>
                      </a:cubicBezTo>
                      <a:cubicBezTo>
                        <a:pt x="438820" y="86662"/>
                        <a:pt x="433391" y="106569"/>
                        <a:pt x="421104" y="122667"/>
                      </a:cubicBezTo>
                      <a:lnTo>
                        <a:pt x="136592" y="492618"/>
                      </a:lnTo>
                      <a:cubicBezTo>
                        <a:pt x="121638" y="512049"/>
                        <a:pt x="98968" y="522336"/>
                        <a:pt x="76108" y="522336"/>
                      </a:cubicBezTo>
                      <a:close/>
                      <a:moveTo>
                        <a:pt x="360810" y="28560"/>
                      </a:moveTo>
                      <a:cubicBezTo>
                        <a:pt x="346523" y="28560"/>
                        <a:pt x="332331" y="34941"/>
                        <a:pt x="322996" y="47133"/>
                      </a:cubicBezTo>
                      <a:lnTo>
                        <a:pt x="38485" y="417084"/>
                      </a:lnTo>
                      <a:cubicBezTo>
                        <a:pt x="22483" y="437944"/>
                        <a:pt x="26388" y="467853"/>
                        <a:pt x="47247" y="483855"/>
                      </a:cubicBezTo>
                      <a:lnTo>
                        <a:pt x="47247" y="483855"/>
                      </a:lnTo>
                      <a:cubicBezTo>
                        <a:pt x="57249" y="491570"/>
                        <a:pt x="69726" y="494904"/>
                        <a:pt x="82395" y="493284"/>
                      </a:cubicBezTo>
                      <a:cubicBezTo>
                        <a:pt x="95063" y="491665"/>
                        <a:pt x="106303" y="485188"/>
                        <a:pt x="114018" y="475187"/>
                      </a:cubicBezTo>
                      <a:lnTo>
                        <a:pt x="398530" y="105236"/>
                      </a:lnTo>
                      <a:cubicBezTo>
                        <a:pt x="406245" y="95235"/>
                        <a:pt x="409578" y="82757"/>
                        <a:pt x="407959" y="70089"/>
                      </a:cubicBezTo>
                      <a:cubicBezTo>
                        <a:pt x="406340" y="57420"/>
                        <a:pt x="399863" y="46181"/>
                        <a:pt x="389862" y="38466"/>
                      </a:cubicBezTo>
                      <a:cubicBezTo>
                        <a:pt x="381099" y="31798"/>
                        <a:pt x="370907" y="28560"/>
                        <a:pt x="360810" y="28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49" name="Google Shape;1019;p7">
                <a:extLst>
                  <a:ext uri="{FF2B5EF4-FFF2-40B4-BE49-F238E27FC236}">
                    <a16:creationId xmlns:a16="http://schemas.microsoft.com/office/drawing/2014/main" xmlns="" id="{9D267FC9-5037-5A1E-6439-25A113D15E72}"/>
                  </a:ext>
                </a:extLst>
              </p:cNvPr>
              <p:cNvSpPr/>
              <p:nvPr/>
            </p:nvSpPr>
            <p:spPr>
              <a:xfrm>
                <a:off x="8435816" y="1106899"/>
                <a:ext cx="115538" cy="196310"/>
              </a:xfrm>
              <a:custGeom>
                <a:avLst/>
                <a:gdLst/>
                <a:ahLst/>
                <a:cxnLst/>
                <a:rect l="l" t="t" r="r" b="b"/>
                <a:pathLst>
                  <a:path w="115538" h="196310" extrusionOk="0">
                    <a:moveTo>
                      <a:pt x="60388" y="196310"/>
                    </a:moveTo>
                    <a:lnTo>
                      <a:pt x="0" y="149828"/>
                    </a:lnTo>
                    <a:lnTo>
                      <a:pt x="55150" y="0"/>
                    </a:lnTo>
                    <a:lnTo>
                      <a:pt x="115538" y="46387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50" name="Google Shape;1020;p7">
                <a:extLst>
                  <a:ext uri="{FF2B5EF4-FFF2-40B4-BE49-F238E27FC236}">
                    <a16:creationId xmlns:a16="http://schemas.microsoft.com/office/drawing/2014/main" xmlns="" id="{03E49509-D4FB-98EB-B650-79E982AB8565}"/>
                  </a:ext>
                </a:extLst>
              </p:cNvPr>
              <p:cNvSpPr/>
              <p:nvPr/>
            </p:nvSpPr>
            <p:spPr>
              <a:xfrm>
                <a:off x="8466611" y="460493"/>
                <a:ext cx="768161" cy="683935"/>
              </a:xfrm>
              <a:custGeom>
                <a:avLst/>
                <a:gdLst/>
                <a:ahLst/>
                <a:cxnLst/>
                <a:rect l="l" t="t" r="r" b="b"/>
                <a:pathLst>
                  <a:path w="768161" h="683935" extrusionOk="0">
                    <a:moveTo>
                      <a:pt x="768162" y="72716"/>
                    </a:moveTo>
                    <a:cubicBezTo>
                      <a:pt x="697010" y="42617"/>
                      <a:pt x="612332" y="59190"/>
                      <a:pt x="557850" y="118626"/>
                    </a:cubicBezTo>
                    <a:lnTo>
                      <a:pt x="82552" y="636215"/>
                    </a:lnTo>
                    <a:cubicBezTo>
                      <a:pt x="71122" y="651074"/>
                      <a:pt x="73884" y="672600"/>
                      <a:pt x="88743" y="683935"/>
                    </a:cubicBezTo>
                    <a:lnTo>
                      <a:pt x="13210" y="625833"/>
                    </a:lnTo>
                    <a:cubicBezTo>
                      <a:pt x="-1554" y="614498"/>
                      <a:pt x="-4411" y="592971"/>
                      <a:pt x="7019" y="578113"/>
                    </a:cubicBezTo>
                    <a:lnTo>
                      <a:pt x="482316" y="60524"/>
                    </a:lnTo>
                    <a:cubicBezTo>
                      <a:pt x="547943" y="-10914"/>
                      <a:pt x="657291" y="-20343"/>
                      <a:pt x="734157" y="38807"/>
                    </a:cubicBezTo>
                    <a:cubicBezTo>
                      <a:pt x="747207" y="48808"/>
                      <a:pt x="758637" y="60143"/>
                      <a:pt x="768162" y="72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51" name="Google Shape;1021;p7">
                <a:extLst>
                  <a:ext uri="{FF2B5EF4-FFF2-40B4-BE49-F238E27FC236}">
                    <a16:creationId xmlns:a16="http://schemas.microsoft.com/office/drawing/2014/main" xmlns="" id="{5C0337D9-BF6F-1BB7-63E8-731B28106ABD}"/>
                  </a:ext>
                </a:extLst>
              </p:cNvPr>
              <p:cNvSpPr/>
              <p:nvPr/>
            </p:nvSpPr>
            <p:spPr>
              <a:xfrm>
                <a:off x="8725685" y="613189"/>
                <a:ext cx="390596" cy="484128"/>
              </a:xfrm>
              <a:custGeom>
                <a:avLst/>
                <a:gdLst/>
                <a:ahLst/>
                <a:cxnLst/>
                <a:rect l="l" t="t" r="r" b="b"/>
                <a:pathLst>
                  <a:path w="390596" h="484128" extrusionOk="0">
                    <a:moveTo>
                      <a:pt x="44172" y="483995"/>
                    </a:moveTo>
                    <a:cubicBezTo>
                      <a:pt x="33695" y="484757"/>
                      <a:pt x="23789" y="482280"/>
                      <a:pt x="15788" y="476089"/>
                    </a:cubicBezTo>
                    <a:cubicBezTo>
                      <a:pt x="-5167" y="459992"/>
                      <a:pt x="-5262" y="424845"/>
                      <a:pt x="15502" y="397794"/>
                    </a:cubicBezTo>
                    <a:lnTo>
                      <a:pt x="300014" y="27843"/>
                    </a:lnTo>
                    <a:cubicBezTo>
                      <a:pt x="320779" y="792"/>
                      <a:pt x="354878" y="-8067"/>
                      <a:pt x="375738" y="8031"/>
                    </a:cubicBezTo>
                    <a:cubicBezTo>
                      <a:pt x="383739" y="14222"/>
                      <a:pt x="388692" y="23175"/>
                      <a:pt x="390597" y="33462"/>
                    </a:cubicBezTo>
                    <a:cubicBezTo>
                      <a:pt x="373833" y="34796"/>
                      <a:pt x="356021" y="44511"/>
                      <a:pt x="343257" y="61180"/>
                    </a:cubicBezTo>
                    <a:lnTo>
                      <a:pt x="58746" y="431131"/>
                    </a:lnTo>
                    <a:cubicBezTo>
                      <a:pt x="45982" y="447705"/>
                      <a:pt x="41125" y="467421"/>
                      <a:pt x="44172" y="4839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117" name="Google Shape;1022;p7">
              <a:extLst>
                <a:ext uri="{FF2B5EF4-FFF2-40B4-BE49-F238E27FC236}">
                  <a16:creationId xmlns:a16="http://schemas.microsoft.com/office/drawing/2014/main" xmlns="" id="{D6991932-43C4-24E6-67D4-4B4EA4C053AA}"/>
                </a:ext>
              </a:extLst>
            </p:cNvPr>
            <p:cNvGrpSpPr/>
            <p:nvPr/>
          </p:nvGrpSpPr>
          <p:grpSpPr>
            <a:xfrm flipH="1">
              <a:off x="8127313" y="716372"/>
              <a:ext cx="1477581" cy="1710736"/>
              <a:chOff x="8390004" y="456115"/>
              <a:chExt cx="904162" cy="1046834"/>
            </a:xfrm>
          </p:grpSpPr>
          <p:grpSp>
            <p:nvGrpSpPr>
              <p:cNvPr id="118" name="Google Shape;1023;p7">
                <a:extLst>
                  <a:ext uri="{FF2B5EF4-FFF2-40B4-BE49-F238E27FC236}">
                    <a16:creationId xmlns:a16="http://schemas.microsoft.com/office/drawing/2014/main" xmlns="" id="{B0C65EF4-2B28-6CC0-B278-733763C8DB8D}"/>
                  </a:ext>
                </a:extLst>
              </p:cNvPr>
              <p:cNvGrpSpPr/>
              <p:nvPr/>
            </p:nvGrpSpPr>
            <p:grpSpPr>
              <a:xfrm>
                <a:off x="8390004" y="1344626"/>
                <a:ext cx="193429" cy="158323"/>
                <a:chOff x="8390004" y="1344626"/>
                <a:chExt cx="193429" cy="158323"/>
              </a:xfrm>
            </p:grpSpPr>
            <p:sp>
              <p:nvSpPr>
                <p:cNvPr id="139" name="Google Shape;1024;p7">
                  <a:extLst>
                    <a:ext uri="{FF2B5EF4-FFF2-40B4-BE49-F238E27FC236}">
                      <a16:creationId xmlns:a16="http://schemas.microsoft.com/office/drawing/2014/main" xmlns="" id="{CA14D24E-4D50-8288-5EA5-95C082E23E9A}"/>
                    </a:ext>
                  </a:extLst>
                </p:cNvPr>
                <p:cNvSpPr/>
                <p:nvPr/>
              </p:nvSpPr>
              <p:spPr>
                <a:xfrm>
                  <a:off x="8404193" y="1358836"/>
                  <a:ext cx="164687" cy="1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687" h="129825" extrusionOk="0">
                      <a:moveTo>
                        <a:pt x="94012" y="0"/>
                      </a:moveTo>
                      <a:lnTo>
                        <a:pt x="0" y="122396"/>
                      </a:lnTo>
                      <a:lnTo>
                        <a:pt x="106680" y="129826"/>
                      </a:lnTo>
                      <a:lnTo>
                        <a:pt x="164687" y="5429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40" name="Google Shape;1025;p7">
                  <a:extLst>
                    <a:ext uri="{FF2B5EF4-FFF2-40B4-BE49-F238E27FC236}">
                      <a16:creationId xmlns:a16="http://schemas.microsoft.com/office/drawing/2014/main" xmlns="" id="{07F69AC6-75E9-F35E-32C0-854F1A45923E}"/>
                    </a:ext>
                  </a:extLst>
                </p:cNvPr>
                <p:cNvSpPr/>
                <p:nvPr/>
              </p:nvSpPr>
              <p:spPr>
                <a:xfrm>
                  <a:off x="8390004" y="1344626"/>
                  <a:ext cx="193429" cy="158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29" h="158323" extrusionOk="0">
                      <a:moveTo>
                        <a:pt x="120869" y="158323"/>
                      </a:moveTo>
                      <a:cubicBezTo>
                        <a:pt x="120488" y="158323"/>
                        <a:pt x="120202" y="158323"/>
                        <a:pt x="119916" y="158323"/>
                      </a:cubicBezTo>
                      <a:lnTo>
                        <a:pt x="13236" y="150894"/>
                      </a:lnTo>
                      <a:cubicBezTo>
                        <a:pt x="7998" y="150513"/>
                        <a:pt x="3330" y="147274"/>
                        <a:pt x="1235" y="142511"/>
                      </a:cubicBezTo>
                      <a:cubicBezTo>
                        <a:pt x="-861" y="137749"/>
                        <a:pt x="-289" y="132129"/>
                        <a:pt x="2950" y="127938"/>
                      </a:cubicBezTo>
                      <a:lnTo>
                        <a:pt x="97057" y="5542"/>
                      </a:lnTo>
                      <a:cubicBezTo>
                        <a:pt x="99343" y="2494"/>
                        <a:pt x="102771" y="589"/>
                        <a:pt x="106582" y="113"/>
                      </a:cubicBezTo>
                      <a:cubicBezTo>
                        <a:pt x="110296" y="-364"/>
                        <a:pt x="114106" y="684"/>
                        <a:pt x="117154" y="2970"/>
                      </a:cubicBezTo>
                      <a:lnTo>
                        <a:pt x="187830" y="57263"/>
                      </a:lnTo>
                      <a:cubicBezTo>
                        <a:pt x="194116" y="62025"/>
                        <a:pt x="195259" y="71074"/>
                        <a:pt x="190497" y="77265"/>
                      </a:cubicBezTo>
                      <a:lnTo>
                        <a:pt x="132394" y="152798"/>
                      </a:lnTo>
                      <a:cubicBezTo>
                        <a:pt x="129441" y="156227"/>
                        <a:pt x="125250" y="158323"/>
                        <a:pt x="120869" y="158323"/>
                      </a:cubicBezTo>
                      <a:close/>
                      <a:moveTo>
                        <a:pt x="41716" y="124128"/>
                      </a:moveTo>
                      <a:lnTo>
                        <a:pt x="114202" y="129177"/>
                      </a:lnTo>
                      <a:lnTo>
                        <a:pt x="158874" y="71074"/>
                      </a:lnTo>
                      <a:lnTo>
                        <a:pt x="110867" y="34117"/>
                      </a:lnTo>
                      <a:lnTo>
                        <a:pt x="41716" y="12412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119" name="Google Shape;1026;p7">
                <a:extLst>
                  <a:ext uri="{FF2B5EF4-FFF2-40B4-BE49-F238E27FC236}">
                    <a16:creationId xmlns:a16="http://schemas.microsoft.com/office/drawing/2014/main" xmlns="" id="{82D4BFFB-8C9B-D57F-CCE2-B6D538B2B91E}"/>
                  </a:ext>
                </a:extLst>
              </p:cNvPr>
              <p:cNvGrpSpPr/>
              <p:nvPr/>
            </p:nvGrpSpPr>
            <p:grpSpPr>
              <a:xfrm>
                <a:off x="8437418" y="1249718"/>
                <a:ext cx="235873" cy="221893"/>
                <a:chOff x="8437418" y="1249718"/>
                <a:chExt cx="235873" cy="221893"/>
              </a:xfrm>
            </p:grpSpPr>
            <p:sp>
              <p:nvSpPr>
                <p:cNvPr id="137" name="Google Shape;1027;p7">
                  <a:extLst>
                    <a:ext uri="{FF2B5EF4-FFF2-40B4-BE49-F238E27FC236}">
                      <a16:creationId xmlns:a16="http://schemas.microsoft.com/office/drawing/2014/main" xmlns="" id="{BB83C747-36BB-9D4F-3613-334FA15D5F75}"/>
                    </a:ext>
                  </a:extLst>
                </p:cNvPr>
                <p:cNvSpPr/>
                <p:nvPr/>
              </p:nvSpPr>
              <p:spPr>
                <a:xfrm rot="-3144837">
                  <a:off x="8502712" y="1270078"/>
                  <a:ext cx="104782" cy="180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4" h="180973" extrusionOk="0">
                      <a:moveTo>
                        <a:pt x="0" y="0"/>
                      </a:moveTo>
                      <a:lnTo>
                        <a:pt x="104774" y="0"/>
                      </a:lnTo>
                      <a:lnTo>
                        <a:pt x="104774" y="180974"/>
                      </a:lnTo>
                      <a:lnTo>
                        <a:pt x="0" y="18097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38" name="Google Shape;1028;p7">
                  <a:extLst>
                    <a:ext uri="{FF2B5EF4-FFF2-40B4-BE49-F238E27FC236}">
                      <a16:creationId xmlns:a16="http://schemas.microsoft.com/office/drawing/2014/main" xmlns="" id="{3A2432DA-DE07-EFED-B0EA-3F2B27878B95}"/>
                    </a:ext>
                  </a:extLst>
                </p:cNvPr>
                <p:cNvSpPr/>
                <p:nvPr/>
              </p:nvSpPr>
              <p:spPr>
                <a:xfrm>
                  <a:off x="8437418" y="1249718"/>
                  <a:ext cx="235873" cy="22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873" h="221893" extrusionOk="0">
                      <a:moveTo>
                        <a:pt x="157656" y="221893"/>
                      </a:moveTo>
                      <a:cubicBezTo>
                        <a:pt x="154608" y="221893"/>
                        <a:pt x="151560" y="220941"/>
                        <a:pt x="148989" y="218941"/>
                      </a:cubicBezTo>
                      <a:lnTo>
                        <a:pt x="5542" y="108641"/>
                      </a:lnTo>
                      <a:cubicBezTo>
                        <a:pt x="2494" y="106355"/>
                        <a:pt x="589" y="102926"/>
                        <a:pt x="113" y="99211"/>
                      </a:cubicBezTo>
                      <a:cubicBezTo>
                        <a:pt x="-363" y="95497"/>
                        <a:pt x="684" y="91687"/>
                        <a:pt x="2970" y="88639"/>
                      </a:cubicBezTo>
                      <a:lnTo>
                        <a:pt x="66883" y="5581"/>
                      </a:lnTo>
                      <a:cubicBezTo>
                        <a:pt x="71740" y="-706"/>
                        <a:pt x="80694" y="-1849"/>
                        <a:pt x="86885" y="3009"/>
                      </a:cubicBezTo>
                      <a:lnTo>
                        <a:pt x="230332" y="113308"/>
                      </a:lnTo>
                      <a:cubicBezTo>
                        <a:pt x="233380" y="115594"/>
                        <a:pt x="235285" y="119023"/>
                        <a:pt x="235761" y="122738"/>
                      </a:cubicBezTo>
                      <a:cubicBezTo>
                        <a:pt x="236237" y="126453"/>
                        <a:pt x="235190" y="130263"/>
                        <a:pt x="232904" y="133311"/>
                      </a:cubicBezTo>
                      <a:lnTo>
                        <a:pt x="168991" y="216369"/>
                      </a:lnTo>
                      <a:cubicBezTo>
                        <a:pt x="166133" y="219893"/>
                        <a:pt x="161847" y="221893"/>
                        <a:pt x="157656" y="221893"/>
                      </a:cubicBezTo>
                      <a:close/>
                      <a:moveTo>
                        <a:pt x="34212" y="94639"/>
                      </a:moveTo>
                      <a:lnTo>
                        <a:pt x="154989" y="187508"/>
                      </a:lnTo>
                      <a:lnTo>
                        <a:pt x="201471" y="127120"/>
                      </a:lnTo>
                      <a:lnTo>
                        <a:pt x="80694" y="34251"/>
                      </a:lnTo>
                      <a:lnTo>
                        <a:pt x="34212" y="9463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20" name="Google Shape;1029;p7">
                <a:extLst>
                  <a:ext uri="{FF2B5EF4-FFF2-40B4-BE49-F238E27FC236}">
                    <a16:creationId xmlns:a16="http://schemas.microsoft.com/office/drawing/2014/main" xmlns="" id="{0F45DD79-BED2-D5B9-474F-79C2EFF55055}"/>
                  </a:ext>
                </a:extLst>
              </p:cNvPr>
              <p:cNvSpPr/>
              <p:nvPr/>
            </p:nvSpPr>
            <p:spPr>
              <a:xfrm>
                <a:off x="8403145" y="1357978"/>
                <a:ext cx="131254" cy="126301"/>
              </a:xfrm>
              <a:custGeom>
                <a:avLst/>
                <a:gdLst/>
                <a:ahLst/>
                <a:cxnLst/>
                <a:rect l="l" t="t" r="r" b="b"/>
                <a:pathLst>
                  <a:path w="131254" h="126301" extrusionOk="0">
                    <a:moveTo>
                      <a:pt x="131255" y="28480"/>
                    </a:moveTo>
                    <a:lnTo>
                      <a:pt x="56007" y="126302"/>
                    </a:lnTo>
                    <a:lnTo>
                      <a:pt x="0" y="122396"/>
                    </a:lnTo>
                    <a:lnTo>
                      <a:pt x="94202" y="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21" name="Google Shape;1030;p7">
                <a:extLst>
                  <a:ext uri="{FF2B5EF4-FFF2-40B4-BE49-F238E27FC236}">
                    <a16:creationId xmlns:a16="http://schemas.microsoft.com/office/drawing/2014/main" xmlns="" id="{31C07264-05D0-CFE7-50A4-9EFA2AFB8D14}"/>
                  </a:ext>
                </a:extLst>
              </p:cNvPr>
              <p:cNvSpPr/>
              <p:nvPr/>
            </p:nvSpPr>
            <p:spPr>
              <a:xfrm rot="-3144837">
                <a:off x="8450770" y="1293300"/>
                <a:ext cx="104782" cy="66679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66674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66675"/>
                    </a:lnTo>
                    <a:lnTo>
                      <a:pt x="0" y="66675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122" name="Google Shape;1031;p7">
                <a:extLst>
                  <a:ext uri="{FF2B5EF4-FFF2-40B4-BE49-F238E27FC236}">
                    <a16:creationId xmlns:a16="http://schemas.microsoft.com/office/drawing/2014/main" xmlns="" id="{B9DF4699-FBF1-4713-36A0-54953AE128E6}"/>
                  </a:ext>
                </a:extLst>
              </p:cNvPr>
              <p:cNvGrpSpPr/>
              <p:nvPr/>
            </p:nvGrpSpPr>
            <p:grpSpPr>
              <a:xfrm>
                <a:off x="8433011" y="1095392"/>
                <a:ext cx="388579" cy="353169"/>
                <a:chOff x="8433011" y="1095392"/>
                <a:chExt cx="388579" cy="353169"/>
              </a:xfrm>
            </p:grpSpPr>
            <p:sp>
              <p:nvSpPr>
                <p:cNvPr id="135" name="Google Shape;1032;p7">
                  <a:extLst>
                    <a:ext uri="{FF2B5EF4-FFF2-40B4-BE49-F238E27FC236}">
                      <a16:creationId xmlns:a16="http://schemas.microsoft.com/office/drawing/2014/main" xmlns="" id="{324D2C8C-3FAE-97C4-A52A-B6A3A49CA264}"/>
                    </a:ext>
                  </a:extLst>
                </p:cNvPr>
                <p:cNvSpPr/>
                <p:nvPr/>
              </p:nvSpPr>
              <p:spPr>
                <a:xfrm>
                  <a:off x="8447246" y="1109662"/>
                  <a:ext cx="360045" cy="32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045" h="324612" extrusionOk="0">
                      <a:moveTo>
                        <a:pt x="55150" y="0"/>
                      </a:moveTo>
                      <a:lnTo>
                        <a:pt x="0" y="149828"/>
                      </a:lnTo>
                      <a:lnTo>
                        <a:pt x="227267" y="324612"/>
                      </a:lnTo>
                      <a:lnTo>
                        <a:pt x="360045" y="234506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36" name="Google Shape;1033;p7">
                  <a:extLst>
                    <a:ext uri="{FF2B5EF4-FFF2-40B4-BE49-F238E27FC236}">
                      <a16:creationId xmlns:a16="http://schemas.microsoft.com/office/drawing/2014/main" xmlns="" id="{5CB9D023-F18C-3333-D9ED-02D85F646D89}"/>
                    </a:ext>
                  </a:extLst>
                </p:cNvPr>
                <p:cNvSpPr/>
                <p:nvPr/>
              </p:nvSpPr>
              <p:spPr>
                <a:xfrm>
                  <a:off x="8433011" y="1095392"/>
                  <a:ext cx="388579" cy="353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79" h="353169" extrusionOk="0">
                      <a:moveTo>
                        <a:pt x="241502" y="353169"/>
                      </a:moveTo>
                      <a:cubicBezTo>
                        <a:pt x="238454" y="353169"/>
                        <a:pt x="235310" y="352217"/>
                        <a:pt x="232834" y="350217"/>
                      </a:cubicBezTo>
                      <a:lnTo>
                        <a:pt x="5567" y="175433"/>
                      </a:lnTo>
                      <a:cubicBezTo>
                        <a:pt x="614" y="171623"/>
                        <a:pt x="-1291" y="165051"/>
                        <a:pt x="900" y="159145"/>
                      </a:cubicBezTo>
                      <a:lnTo>
                        <a:pt x="56050" y="9317"/>
                      </a:lnTo>
                      <a:cubicBezTo>
                        <a:pt x="57574" y="5031"/>
                        <a:pt x="61098" y="1792"/>
                        <a:pt x="65479" y="554"/>
                      </a:cubicBezTo>
                      <a:cubicBezTo>
                        <a:pt x="69861" y="-684"/>
                        <a:pt x="74528" y="173"/>
                        <a:pt x="78148" y="2935"/>
                      </a:cubicBezTo>
                      <a:lnTo>
                        <a:pt x="383043" y="237441"/>
                      </a:lnTo>
                      <a:cubicBezTo>
                        <a:pt x="386663" y="240203"/>
                        <a:pt x="388758" y="244584"/>
                        <a:pt x="388568" y="249156"/>
                      </a:cubicBezTo>
                      <a:cubicBezTo>
                        <a:pt x="388473" y="253728"/>
                        <a:pt x="386091" y="258015"/>
                        <a:pt x="382281" y="260586"/>
                      </a:cubicBezTo>
                      <a:lnTo>
                        <a:pt x="249502" y="350693"/>
                      </a:lnTo>
                      <a:cubicBezTo>
                        <a:pt x="247121" y="352407"/>
                        <a:pt x="244264" y="353169"/>
                        <a:pt x="241502" y="353169"/>
                      </a:cubicBezTo>
                      <a:close/>
                      <a:moveTo>
                        <a:pt x="31285" y="159145"/>
                      </a:moveTo>
                      <a:lnTo>
                        <a:pt x="242073" y="321261"/>
                      </a:lnTo>
                      <a:lnTo>
                        <a:pt x="349991" y="248013"/>
                      </a:lnTo>
                      <a:lnTo>
                        <a:pt x="76147" y="37416"/>
                      </a:lnTo>
                      <a:lnTo>
                        <a:pt x="31285" y="1591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123" name="Google Shape;1034;p7">
                <a:extLst>
                  <a:ext uri="{FF2B5EF4-FFF2-40B4-BE49-F238E27FC236}">
                    <a16:creationId xmlns:a16="http://schemas.microsoft.com/office/drawing/2014/main" xmlns="" id="{239AD480-D683-C504-8231-65FA8F881BAB}"/>
                  </a:ext>
                </a:extLst>
              </p:cNvPr>
              <p:cNvGrpSpPr/>
              <p:nvPr/>
            </p:nvGrpSpPr>
            <p:grpSpPr>
              <a:xfrm>
                <a:off x="8457991" y="456115"/>
                <a:ext cx="836175" cy="922341"/>
                <a:chOff x="8457991" y="456115"/>
                <a:chExt cx="836175" cy="922341"/>
              </a:xfrm>
            </p:grpSpPr>
            <p:sp>
              <p:nvSpPr>
                <p:cNvPr id="133" name="Google Shape;1035;p7">
                  <a:extLst>
                    <a:ext uri="{FF2B5EF4-FFF2-40B4-BE49-F238E27FC236}">
                      <a16:creationId xmlns:a16="http://schemas.microsoft.com/office/drawing/2014/main" xmlns="" id="{F2A37021-7A85-8102-C9F6-80B1C4070C62}"/>
                    </a:ext>
                  </a:extLst>
                </p:cNvPr>
                <p:cNvSpPr/>
                <p:nvPr/>
              </p:nvSpPr>
              <p:spPr>
                <a:xfrm>
                  <a:off x="8472298" y="470875"/>
                  <a:ext cx="807218" cy="893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218" h="893293" extrusionOk="0">
                      <a:moveTo>
                        <a:pt x="527017" y="680506"/>
                      </a:moveTo>
                      <a:lnTo>
                        <a:pt x="399573" y="880055"/>
                      </a:lnTo>
                      <a:cubicBezTo>
                        <a:pt x="388142" y="894914"/>
                        <a:pt x="366711" y="897676"/>
                        <a:pt x="351852" y="886246"/>
                      </a:cubicBezTo>
                      <a:lnTo>
                        <a:pt x="13239" y="625833"/>
                      </a:lnTo>
                      <a:cubicBezTo>
                        <a:pt x="-1620" y="614403"/>
                        <a:pt x="-4382" y="592972"/>
                        <a:pt x="7047" y="578112"/>
                      </a:cubicBezTo>
                      <a:lnTo>
                        <a:pt x="482345" y="60524"/>
                      </a:lnTo>
                      <a:cubicBezTo>
                        <a:pt x="547972" y="-10914"/>
                        <a:pt x="657319" y="-20343"/>
                        <a:pt x="734186" y="38807"/>
                      </a:cubicBezTo>
                      <a:lnTo>
                        <a:pt x="734186" y="38807"/>
                      </a:lnTo>
                      <a:cubicBezTo>
                        <a:pt x="811053" y="97957"/>
                        <a:pt x="830007" y="206066"/>
                        <a:pt x="777811" y="287791"/>
                      </a:cubicBezTo>
                      <a:lnTo>
                        <a:pt x="574642" y="606021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34" name="Google Shape;1036;p7">
                  <a:extLst>
                    <a:ext uri="{FF2B5EF4-FFF2-40B4-BE49-F238E27FC236}">
                      <a16:creationId xmlns:a16="http://schemas.microsoft.com/office/drawing/2014/main" xmlns="" id="{369CC130-EEC7-D4ED-3DC3-AB9B53E720B0}"/>
                    </a:ext>
                  </a:extLst>
                </p:cNvPr>
                <p:cNvSpPr/>
                <p:nvPr/>
              </p:nvSpPr>
              <p:spPr>
                <a:xfrm>
                  <a:off x="8457991" y="456115"/>
                  <a:ext cx="836175" cy="922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175" h="922341" extrusionOk="0">
                      <a:moveTo>
                        <a:pt x="386828" y="922342"/>
                      </a:moveTo>
                      <a:cubicBezTo>
                        <a:pt x="376541" y="922342"/>
                        <a:pt x="366159" y="919103"/>
                        <a:pt x="357396" y="912341"/>
                      </a:cubicBezTo>
                      <a:lnTo>
                        <a:pt x="18782" y="651927"/>
                      </a:lnTo>
                      <a:cubicBezTo>
                        <a:pt x="8590" y="644117"/>
                        <a:pt x="2018" y="632687"/>
                        <a:pt x="399" y="619828"/>
                      </a:cubicBezTo>
                      <a:cubicBezTo>
                        <a:pt x="-1221" y="606969"/>
                        <a:pt x="2113" y="594301"/>
                        <a:pt x="10019" y="584109"/>
                      </a:cubicBezTo>
                      <a:cubicBezTo>
                        <a:pt x="10305" y="583823"/>
                        <a:pt x="10495" y="583442"/>
                        <a:pt x="10781" y="583157"/>
                      </a:cubicBezTo>
                      <a:lnTo>
                        <a:pt x="486079" y="65568"/>
                      </a:lnTo>
                      <a:cubicBezTo>
                        <a:pt x="557230" y="-11965"/>
                        <a:pt x="673816" y="-21967"/>
                        <a:pt x="757160" y="42137"/>
                      </a:cubicBezTo>
                      <a:cubicBezTo>
                        <a:pt x="840599" y="106240"/>
                        <a:pt x="860792" y="221492"/>
                        <a:pt x="804118" y="310170"/>
                      </a:cubicBezTo>
                      <a:lnTo>
                        <a:pt x="600950" y="628400"/>
                      </a:lnTo>
                      <a:cubicBezTo>
                        <a:pt x="596664" y="635068"/>
                        <a:pt x="587805" y="636973"/>
                        <a:pt x="581233" y="632782"/>
                      </a:cubicBezTo>
                      <a:cubicBezTo>
                        <a:pt x="574566" y="628496"/>
                        <a:pt x="572660" y="619733"/>
                        <a:pt x="576851" y="613065"/>
                      </a:cubicBezTo>
                      <a:lnTo>
                        <a:pt x="780020" y="294835"/>
                      </a:lnTo>
                      <a:cubicBezTo>
                        <a:pt x="828597" y="218730"/>
                        <a:pt x="811262" y="119861"/>
                        <a:pt x="739729" y="64806"/>
                      </a:cubicBezTo>
                      <a:cubicBezTo>
                        <a:pt x="668196" y="9752"/>
                        <a:pt x="568184" y="18419"/>
                        <a:pt x="507128" y="84904"/>
                      </a:cubicBezTo>
                      <a:lnTo>
                        <a:pt x="32307" y="601921"/>
                      </a:lnTo>
                      <a:cubicBezTo>
                        <a:pt x="29355" y="606017"/>
                        <a:pt x="28116" y="610970"/>
                        <a:pt x="28688" y="616113"/>
                      </a:cubicBezTo>
                      <a:cubicBezTo>
                        <a:pt x="29355" y="621352"/>
                        <a:pt x="32022" y="626019"/>
                        <a:pt x="36213" y="629258"/>
                      </a:cubicBezTo>
                      <a:lnTo>
                        <a:pt x="374827" y="889671"/>
                      </a:lnTo>
                      <a:cubicBezTo>
                        <a:pt x="383303" y="896243"/>
                        <a:pt x="395496" y="894719"/>
                        <a:pt x="402259" y="886433"/>
                      </a:cubicBezTo>
                      <a:lnTo>
                        <a:pt x="529226" y="687551"/>
                      </a:lnTo>
                      <a:cubicBezTo>
                        <a:pt x="533513" y="680883"/>
                        <a:pt x="542371" y="678978"/>
                        <a:pt x="548943" y="683169"/>
                      </a:cubicBezTo>
                      <a:cubicBezTo>
                        <a:pt x="555611" y="687455"/>
                        <a:pt x="557516" y="696218"/>
                        <a:pt x="553325" y="702886"/>
                      </a:cubicBezTo>
                      <a:lnTo>
                        <a:pt x="425880" y="902435"/>
                      </a:lnTo>
                      <a:cubicBezTo>
                        <a:pt x="425690" y="902816"/>
                        <a:pt x="425404" y="903101"/>
                        <a:pt x="425118" y="903482"/>
                      </a:cubicBezTo>
                      <a:cubicBezTo>
                        <a:pt x="415689" y="915865"/>
                        <a:pt x="401401" y="922342"/>
                        <a:pt x="386828" y="92234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124" name="Google Shape;1037;p7">
                <a:extLst>
                  <a:ext uri="{FF2B5EF4-FFF2-40B4-BE49-F238E27FC236}">
                    <a16:creationId xmlns:a16="http://schemas.microsoft.com/office/drawing/2014/main" xmlns="" id="{94000029-E5FD-11F8-3F01-7B8CA75B7D72}"/>
                  </a:ext>
                </a:extLst>
              </p:cNvPr>
              <p:cNvGrpSpPr/>
              <p:nvPr/>
            </p:nvGrpSpPr>
            <p:grpSpPr>
              <a:xfrm>
                <a:off x="9017765" y="1062485"/>
                <a:ext cx="43394" cy="51843"/>
                <a:chOff x="9017765" y="1062485"/>
                <a:chExt cx="43394" cy="51843"/>
              </a:xfrm>
            </p:grpSpPr>
            <p:sp>
              <p:nvSpPr>
                <p:cNvPr id="131" name="Google Shape;1038;p7">
                  <a:extLst>
                    <a:ext uri="{FF2B5EF4-FFF2-40B4-BE49-F238E27FC236}">
                      <a16:creationId xmlns:a16="http://schemas.microsoft.com/office/drawing/2014/main" xmlns="" id="{DBEF284F-93D9-E026-229B-127D1D383FE9}"/>
                    </a:ext>
                  </a:extLst>
                </p:cNvPr>
                <p:cNvSpPr/>
                <p:nvPr/>
              </p:nvSpPr>
              <p:spPr>
                <a:xfrm>
                  <a:off x="9032081" y="1076800"/>
                  <a:ext cx="14858" cy="2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8" h="23240" extrusionOk="0">
                      <a:moveTo>
                        <a:pt x="14859" y="0"/>
                      </a:moveTo>
                      <a:lnTo>
                        <a:pt x="0" y="2324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32" name="Google Shape;1039;p7">
                  <a:extLst>
                    <a:ext uri="{FF2B5EF4-FFF2-40B4-BE49-F238E27FC236}">
                      <a16:creationId xmlns:a16="http://schemas.microsoft.com/office/drawing/2014/main" xmlns="" id="{39103316-B9F3-6826-166D-DB1F77584406}"/>
                    </a:ext>
                  </a:extLst>
                </p:cNvPr>
                <p:cNvSpPr/>
                <p:nvPr/>
              </p:nvSpPr>
              <p:spPr>
                <a:xfrm>
                  <a:off x="9017765" y="1062485"/>
                  <a:ext cx="43394" cy="51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4" h="51843" extrusionOk="0">
                      <a:moveTo>
                        <a:pt x="14315" y="51844"/>
                      </a:moveTo>
                      <a:cubicBezTo>
                        <a:pt x="11648" y="51844"/>
                        <a:pt x="8981" y="51082"/>
                        <a:pt x="6600" y="49558"/>
                      </a:cubicBezTo>
                      <a:cubicBezTo>
                        <a:pt x="-67" y="45272"/>
                        <a:pt x="-1973" y="36508"/>
                        <a:pt x="2218" y="29841"/>
                      </a:cubicBezTo>
                      <a:lnTo>
                        <a:pt x="17077" y="6600"/>
                      </a:lnTo>
                      <a:cubicBezTo>
                        <a:pt x="21364" y="-68"/>
                        <a:pt x="30127" y="-1973"/>
                        <a:pt x="36794" y="2218"/>
                      </a:cubicBezTo>
                      <a:cubicBezTo>
                        <a:pt x="43462" y="6505"/>
                        <a:pt x="45367" y="15268"/>
                        <a:pt x="41176" y="21935"/>
                      </a:cubicBezTo>
                      <a:lnTo>
                        <a:pt x="26317" y="45176"/>
                      </a:lnTo>
                      <a:cubicBezTo>
                        <a:pt x="23650" y="49558"/>
                        <a:pt x="18983" y="51844"/>
                        <a:pt x="14315" y="518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125" name="Google Shape;1040;p7">
                <a:extLst>
                  <a:ext uri="{FF2B5EF4-FFF2-40B4-BE49-F238E27FC236}">
                    <a16:creationId xmlns:a16="http://schemas.microsoft.com/office/drawing/2014/main" xmlns="" id="{8CEA9B9F-9CBC-2F6A-9083-0826217DEF90}"/>
                  </a:ext>
                </a:extLst>
              </p:cNvPr>
              <p:cNvGrpSpPr/>
              <p:nvPr/>
            </p:nvGrpSpPr>
            <p:grpSpPr>
              <a:xfrm>
                <a:off x="8715085" y="603328"/>
                <a:ext cx="436817" cy="522335"/>
                <a:chOff x="8715085" y="603328"/>
                <a:chExt cx="436817" cy="522335"/>
              </a:xfrm>
            </p:grpSpPr>
            <p:sp>
              <p:nvSpPr>
                <p:cNvPr id="129" name="Google Shape;1041;p7">
                  <a:extLst>
                    <a:ext uri="{FF2B5EF4-FFF2-40B4-BE49-F238E27FC236}">
                      <a16:creationId xmlns:a16="http://schemas.microsoft.com/office/drawing/2014/main" xmlns="" id="{9F5E90AA-F8A6-1435-7200-7F44F7A1A959}"/>
                    </a:ext>
                  </a:extLst>
                </p:cNvPr>
                <p:cNvSpPr/>
                <p:nvPr/>
              </p:nvSpPr>
              <p:spPr>
                <a:xfrm>
                  <a:off x="8729477" y="617605"/>
                  <a:ext cx="408231" cy="493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231" h="493699" extrusionOk="0">
                      <a:moveTo>
                        <a:pt x="24093" y="480912"/>
                      </a:moveTo>
                      <a:lnTo>
                        <a:pt x="24093" y="480912"/>
                      </a:lnTo>
                      <a:cubicBezTo>
                        <a:pt x="-2863" y="460148"/>
                        <a:pt x="-8006" y="421095"/>
                        <a:pt x="12759" y="394044"/>
                      </a:cubicBezTo>
                      <a:lnTo>
                        <a:pt x="297270" y="24093"/>
                      </a:lnTo>
                      <a:cubicBezTo>
                        <a:pt x="318035" y="-2862"/>
                        <a:pt x="357087" y="-8006"/>
                        <a:pt x="384138" y="12759"/>
                      </a:cubicBezTo>
                      <a:lnTo>
                        <a:pt x="384138" y="12759"/>
                      </a:lnTo>
                      <a:cubicBezTo>
                        <a:pt x="411094" y="33523"/>
                        <a:pt x="416237" y="72576"/>
                        <a:pt x="395473" y="99627"/>
                      </a:cubicBezTo>
                      <a:lnTo>
                        <a:pt x="110961" y="469578"/>
                      </a:lnTo>
                      <a:cubicBezTo>
                        <a:pt x="90102" y="496629"/>
                        <a:pt x="51049" y="501677"/>
                        <a:pt x="24093" y="48091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30" name="Google Shape;1042;p7">
                  <a:extLst>
                    <a:ext uri="{FF2B5EF4-FFF2-40B4-BE49-F238E27FC236}">
                      <a16:creationId xmlns:a16="http://schemas.microsoft.com/office/drawing/2014/main" xmlns="" id="{09F3D728-1C2F-53B8-C142-FB62A816D89D}"/>
                    </a:ext>
                  </a:extLst>
                </p:cNvPr>
                <p:cNvSpPr/>
                <p:nvPr/>
              </p:nvSpPr>
              <p:spPr>
                <a:xfrm>
                  <a:off x="8715085" y="603328"/>
                  <a:ext cx="436817" cy="522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817" h="522335" extrusionOk="0">
                      <a:moveTo>
                        <a:pt x="76108" y="522336"/>
                      </a:moveTo>
                      <a:cubicBezTo>
                        <a:pt x="59916" y="522336"/>
                        <a:pt x="43533" y="517192"/>
                        <a:pt x="29722" y="506524"/>
                      </a:cubicBezTo>
                      <a:cubicBezTo>
                        <a:pt x="-3616" y="480902"/>
                        <a:pt x="-9807" y="432991"/>
                        <a:pt x="15720" y="399654"/>
                      </a:cubicBezTo>
                      <a:lnTo>
                        <a:pt x="300231" y="29703"/>
                      </a:lnTo>
                      <a:cubicBezTo>
                        <a:pt x="325854" y="-3635"/>
                        <a:pt x="373765" y="-9826"/>
                        <a:pt x="407102" y="15796"/>
                      </a:cubicBezTo>
                      <a:cubicBezTo>
                        <a:pt x="423200" y="28179"/>
                        <a:pt x="433486" y="46086"/>
                        <a:pt x="436153" y="66374"/>
                      </a:cubicBezTo>
                      <a:cubicBezTo>
                        <a:pt x="438820" y="86662"/>
                        <a:pt x="433391" y="106569"/>
                        <a:pt x="421104" y="122667"/>
                      </a:cubicBezTo>
                      <a:lnTo>
                        <a:pt x="136592" y="492618"/>
                      </a:lnTo>
                      <a:cubicBezTo>
                        <a:pt x="121638" y="512049"/>
                        <a:pt x="98968" y="522336"/>
                        <a:pt x="76108" y="522336"/>
                      </a:cubicBezTo>
                      <a:close/>
                      <a:moveTo>
                        <a:pt x="360810" y="28560"/>
                      </a:moveTo>
                      <a:cubicBezTo>
                        <a:pt x="346523" y="28560"/>
                        <a:pt x="332331" y="34941"/>
                        <a:pt x="322996" y="47133"/>
                      </a:cubicBezTo>
                      <a:lnTo>
                        <a:pt x="38485" y="417084"/>
                      </a:lnTo>
                      <a:cubicBezTo>
                        <a:pt x="22483" y="437944"/>
                        <a:pt x="26388" y="467853"/>
                        <a:pt x="47247" y="483855"/>
                      </a:cubicBezTo>
                      <a:lnTo>
                        <a:pt x="47247" y="483855"/>
                      </a:lnTo>
                      <a:cubicBezTo>
                        <a:pt x="57249" y="491570"/>
                        <a:pt x="69726" y="494904"/>
                        <a:pt x="82395" y="493284"/>
                      </a:cubicBezTo>
                      <a:cubicBezTo>
                        <a:pt x="95063" y="491665"/>
                        <a:pt x="106303" y="485188"/>
                        <a:pt x="114018" y="475187"/>
                      </a:cubicBezTo>
                      <a:lnTo>
                        <a:pt x="398530" y="105236"/>
                      </a:lnTo>
                      <a:cubicBezTo>
                        <a:pt x="406245" y="95235"/>
                        <a:pt x="409578" y="82757"/>
                        <a:pt x="407959" y="70089"/>
                      </a:cubicBezTo>
                      <a:cubicBezTo>
                        <a:pt x="406340" y="57420"/>
                        <a:pt x="399863" y="46181"/>
                        <a:pt x="389862" y="38466"/>
                      </a:cubicBezTo>
                      <a:cubicBezTo>
                        <a:pt x="381099" y="31798"/>
                        <a:pt x="370907" y="28560"/>
                        <a:pt x="360810" y="2856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26" name="Google Shape;1043;p7">
                <a:extLst>
                  <a:ext uri="{FF2B5EF4-FFF2-40B4-BE49-F238E27FC236}">
                    <a16:creationId xmlns:a16="http://schemas.microsoft.com/office/drawing/2014/main" xmlns="" id="{FD9FCB5B-6251-DCDE-0F5E-550970B5F554}"/>
                  </a:ext>
                </a:extLst>
              </p:cNvPr>
              <p:cNvSpPr/>
              <p:nvPr/>
            </p:nvSpPr>
            <p:spPr>
              <a:xfrm>
                <a:off x="8435816" y="1106899"/>
                <a:ext cx="115538" cy="196310"/>
              </a:xfrm>
              <a:custGeom>
                <a:avLst/>
                <a:gdLst/>
                <a:ahLst/>
                <a:cxnLst/>
                <a:rect l="l" t="t" r="r" b="b"/>
                <a:pathLst>
                  <a:path w="115538" h="196310" extrusionOk="0">
                    <a:moveTo>
                      <a:pt x="60388" y="196310"/>
                    </a:moveTo>
                    <a:lnTo>
                      <a:pt x="0" y="149828"/>
                    </a:lnTo>
                    <a:lnTo>
                      <a:pt x="55150" y="0"/>
                    </a:lnTo>
                    <a:lnTo>
                      <a:pt x="115538" y="46387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27" name="Google Shape;1044;p7">
                <a:extLst>
                  <a:ext uri="{FF2B5EF4-FFF2-40B4-BE49-F238E27FC236}">
                    <a16:creationId xmlns:a16="http://schemas.microsoft.com/office/drawing/2014/main" xmlns="" id="{07739174-194E-2B48-6308-3D327B716D32}"/>
                  </a:ext>
                </a:extLst>
              </p:cNvPr>
              <p:cNvSpPr/>
              <p:nvPr/>
            </p:nvSpPr>
            <p:spPr>
              <a:xfrm>
                <a:off x="8466611" y="460493"/>
                <a:ext cx="768161" cy="683935"/>
              </a:xfrm>
              <a:custGeom>
                <a:avLst/>
                <a:gdLst/>
                <a:ahLst/>
                <a:cxnLst/>
                <a:rect l="l" t="t" r="r" b="b"/>
                <a:pathLst>
                  <a:path w="768161" h="683935" extrusionOk="0">
                    <a:moveTo>
                      <a:pt x="768162" y="72716"/>
                    </a:moveTo>
                    <a:cubicBezTo>
                      <a:pt x="697010" y="42617"/>
                      <a:pt x="612332" y="59190"/>
                      <a:pt x="557850" y="118626"/>
                    </a:cubicBezTo>
                    <a:lnTo>
                      <a:pt x="82552" y="636215"/>
                    </a:lnTo>
                    <a:cubicBezTo>
                      <a:pt x="71122" y="651074"/>
                      <a:pt x="73884" y="672600"/>
                      <a:pt x="88743" y="683935"/>
                    </a:cubicBezTo>
                    <a:lnTo>
                      <a:pt x="13210" y="625833"/>
                    </a:lnTo>
                    <a:cubicBezTo>
                      <a:pt x="-1554" y="614498"/>
                      <a:pt x="-4411" y="592971"/>
                      <a:pt x="7019" y="578113"/>
                    </a:cubicBezTo>
                    <a:lnTo>
                      <a:pt x="482316" y="60524"/>
                    </a:lnTo>
                    <a:cubicBezTo>
                      <a:pt x="547943" y="-10914"/>
                      <a:pt x="657291" y="-20343"/>
                      <a:pt x="734157" y="38807"/>
                    </a:cubicBezTo>
                    <a:cubicBezTo>
                      <a:pt x="747207" y="48808"/>
                      <a:pt x="758637" y="60143"/>
                      <a:pt x="768162" y="72716"/>
                    </a:cubicBez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28" name="Google Shape;1045;p7">
                <a:extLst>
                  <a:ext uri="{FF2B5EF4-FFF2-40B4-BE49-F238E27FC236}">
                    <a16:creationId xmlns:a16="http://schemas.microsoft.com/office/drawing/2014/main" xmlns="" id="{1E781A4A-EB14-BCDC-7FFD-C313FDC44014}"/>
                  </a:ext>
                </a:extLst>
              </p:cNvPr>
              <p:cNvSpPr/>
              <p:nvPr/>
            </p:nvSpPr>
            <p:spPr>
              <a:xfrm>
                <a:off x="8725685" y="613189"/>
                <a:ext cx="390596" cy="484128"/>
              </a:xfrm>
              <a:custGeom>
                <a:avLst/>
                <a:gdLst/>
                <a:ahLst/>
                <a:cxnLst/>
                <a:rect l="l" t="t" r="r" b="b"/>
                <a:pathLst>
                  <a:path w="390596" h="484128" extrusionOk="0">
                    <a:moveTo>
                      <a:pt x="44172" y="483995"/>
                    </a:moveTo>
                    <a:cubicBezTo>
                      <a:pt x="33695" y="484757"/>
                      <a:pt x="23789" y="482280"/>
                      <a:pt x="15788" y="476089"/>
                    </a:cubicBezTo>
                    <a:cubicBezTo>
                      <a:pt x="-5167" y="459992"/>
                      <a:pt x="-5262" y="424845"/>
                      <a:pt x="15502" y="397794"/>
                    </a:cubicBezTo>
                    <a:lnTo>
                      <a:pt x="300014" y="27843"/>
                    </a:lnTo>
                    <a:cubicBezTo>
                      <a:pt x="320779" y="792"/>
                      <a:pt x="354878" y="-8067"/>
                      <a:pt x="375738" y="8031"/>
                    </a:cubicBezTo>
                    <a:cubicBezTo>
                      <a:pt x="383739" y="14222"/>
                      <a:pt x="388692" y="23175"/>
                      <a:pt x="390597" y="33462"/>
                    </a:cubicBezTo>
                    <a:cubicBezTo>
                      <a:pt x="373833" y="34796"/>
                      <a:pt x="356021" y="44511"/>
                      <a:pt x="343257" y="61180"/>
                    </a:cubicBezTo>
                    <a:lnTo>
                      <a:pt x="58746" y="431131"/>
                    </a:lnTo>
                    <a:cubicBezTo>
                      <a:pt x="45982" y="447705"/>
                      <a:pt x="41125" y="467421"/>
                      <a:pt x="44172" y="483995"/>
                    </a:cubicBez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</p:grpSp>
      <p:sp>
        <p:nvSpPr>
          <p:cNvPr id="3224" name="Google Shape;3224;p27"/>
          <p:cNvSpPr txBox="1"/>
          <p:nvPr/>
        </p:nvSpPr>
        <p:spPr>
          <a:xfrm>
            <a:off x="724152" y="2028183"/>
            <a:ext cx="3531556" cy="133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1. </a:t>
            </a:r>
            <a:r>
              <a:rPr lang="en-US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Khái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 </a:t>
            </a:r>
            <a:r>
              <a:rPr lang="en-US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niệm</a:t>
            </a:r>
            <a:endParaRPr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20868E6-2899-695F-4A7B-9243017317C1}"/>
              </a:ext>
            </a:extLst>
          </p:cNvPr>
          <p:cNvGrpSpPr/>
          <p:nvPr/>
        </p:nvGrpSpPr>
        <p:grpSpPr>
          <a:xfrm>
            <a:off x="5202826" y="1751097"/>
            <a:ext cx="2832281" cy="1205295"/>
            <a:chOff x="5202826" y="1751097"/>
            <a:chExt cx="6446957" cy="1205295"/>
          </a:xfrm>
        </p:grpSpPr>
        <p:sp>
          <p:nvSpPr>
            <p:cNvPr id="13" name="Google Shape;895;p7">
              <a:extLst>
                <a:ext uri="{FF2B5EF4-FFF2-40B4-BE49-F238E27FC236}">
                  <a16:creationId xmlns:a16="http://schemas.microsoft.com/office/drawing/2014/main" xmlns="" id="{1897D708-95F0-502C-476D-D0128433FD6D}"/>
                </a:ext>
              </a:extLst>
            </p:cNvPr>
            <p:cNvSpPr/>
            <p:nvPr/>
          </p:nvSpPr>
          <p:spPr>
            <a:xfrm>
              <a:off x="5202826" y="1962471"/>
              <a:ext cx="6446957" cy="993921"/>
            </a:xfrm>
            <a:custGeom>
              <a:avLst/>
              <a:gdLst/>
              <a:ahLst/>
              <a:cxnLst/>
              <a:rect l="l" t="t" r="r" b="b"/>
              <a:pathLst>
                <a:path w="1072705" h="1099295" extrusionOk="0">
                  <a:moveTo>
                    <a:pt x="1072698" y="1081075"/>
                  </a:moveTo>
                  <a:lnTo>
                    <a:pt x="871720" y="1081075"/>
                  </a:lnTo>
                  <a:cubicBezTo>
                    <a:pt x="812189" y="1081075"/>
                    <a:pt x="698747" y="1114031"/>
                    <a:pt x="576446" y="1091267"/>
                  </a:cubicBezTo>
                  <a:cubicBezTo>
                    <a:pt x="491292" y="1075360"/>
                    <a:pt x="351941" y="1098886"/>
                    <a:pt x="265359" y="1099268"/>
                  </a:cubicBezTo>
                  <a:cubicBezTo>
                    <a:pt x="193350" y="1099268"/>
                    <a:pt x="-7" y="1081075"/>
                    <a:pt x="-7" y="1081075"/>
                  </a:cubicBezTo>
                  <a:lnTo>
                    <a:pt x="-7" y="-13"/>
                  </a:lnTo>
                  <a:lnTo>
                    <a:pt x="1072698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8" name="Google Shape;910;p7">
              <a:extLst>
                <a:ext uri="{FF2B5EF4-FFF2-40B4-BE49-F238E27FC236}">
                  <a16:creationId xmlns:a16="http://schemas.microsoft.com/office/drawing/2014/main" xmlns="" id="{F6EB8CBE-D974-CAA1-997F-8BFF0CD8A93B}"/>
                </a:ext>
              </a:extLst>
            </p:cNvPr>
            <p:cNvSpPr/>
            <p:nvPr/>
          </p:nvSpPr>
          <p:spPr>
            <a:xfrm>
              <a:off x="5290273" y="1751097"/>
              <a:ext cx="1888759" cy="391836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rgbClr val="0070C0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622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5" name="Google Shape;3225;p27"/>
            <p:cNvSpPr txBox="1"/>
            <p:nvPr/>
          </p:nvSpPr>
          <p:spPr>
            <a:xfrm>
              <a:off x="5202850" y="2037250"/>
              <a:ext cx="6443600" cy="85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en-US" sz="2800" b="1" i="1" dirty="0" err="1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Ví</a:t>
              </a:r>
              <a:r>
                <a:rPr lang="en-US" sz="2800" b="1" i="1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 </a:t>
              </a:r>
              <a:r>
                <a:rPr lang="en-US" sz="2800" b="1" i="1" dirty="0" err="1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dụ</a:t>
              </a:r>
              <a:r>
                <a:rPr lang="en-US" sz="2800" b="1" i="1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:</a:t>
              </a:r>
              <a:endParaRPr sz="2800" b="1" i="1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3CC7F4B-B1CB-0E3A-93C7-2D37A56C2C63}"/>
              </a:ext>
            </a:extLst>
          </p:cNvPr>
          <p:cNvGrpSpPr/>
          <p:nvPr/>
        </p:nvGrpSpPr>
        <p:grpSpPr>
          <a:xfrm>
            <a:off x="5202826" y="3225337"/>
            <a:ext cx="6446957" cy="1349946"/>
            <a:chOff x="5202826" y="3458497"/>
            <a:chExt cx="6446957" cy="1282511"/>
          </a:xfrm>
        </p:grpSpPr>
        <p:sp>
          <p:nvSpPr>
            <p:cNvPr id="15" name="Google Shape;897;p7">
              <a:extLst>
                <a:ext uri="{FF2B5EF4-FFF2-40B4-BE49-F238E27FC236}">
                  <a16:creationId xmlns:a16="http://schemas.microsoft.com/office/drawing/2014/main" xmlns="" id="{400D14E9-89BE-75CB-77D4-8F37B7B431A1}"/>
                </a:ext>
              </a:extLst>
            </p:cNvPr>
            <p:cNvSpPr/>
            <p:nvPr/>
          </p:nvSpPr>
          <p:spPr>
            <a:xfrm>
              <a:off x="5202826" y="3458497"/>
              <a:ext cx="6446957" cy="1282511"/>
            </a:xfrm>
            <a:custGeom>
              <a:avLst/>
              <a:gdLst/>
              <a:ahLst/>
              <a:cxnLst/>
              <a:rect l="l" t="t" r="r" b="b"/>
              <a:pathLst>
                <a:path w="1072705" h="1099295" extrusionOk="0">
                  <a:moveTo>
                    <a:pt x="1072698" y="1081075"/>
                  </a:moveTo>
                  <a:lnTo>
                    <a:pt x="871720" y="1081075"/>
                  </a:lnTo>
                  <a:cubicBezTo>
                    <a:pt x="812189" y="1081075"/>
                    <a:pt x="698747" y="1114031"/>
                    <a:pt x="576446" y="1091267"/>
                  </a:cubicBezTo>
                  <a:cubicBezTo>
                    <a:pt x="491292" y="1075360"/>
                    <a:pt x="351941" y="1098886"/>
                    <a:pt x="265359" y="1099268"/>
                  </a:cubicBezTo>
                  <a:cubicBezTo>
                    <a:pt x="193350" y="1099268"/>
                    <a:pt x="-7" y="1081075"/>
                    <a:pt x="-7" y="1081075"/>
                  </a:cubicBezTo>
                  <a:lnTo>
                    <a:pt x="-7" y="-13"/>
                  </a:lnTo>
                  <a:lnTo>
                    <a:pt x="1072698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226" name="Google Shape;3226;p27"/>
            <p:cNvSpPr txBox="1"/>
            <p:nvPr/>
          </p:nvSpPr>
          <p:spPr>
            <a:xfrm>
              <a:off x="5302111" y="3569317"/>
              <a:ext cx="6195450" cy="10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just"/>
              <a:r>
                <a:rPr lang="vi-VN" sz="2400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+ </a:t>
              </a:r>
              <a:r>
                <a:rPr lang="en-GB" sz="2400" dirty="0" err="1">
                  <a:latin typeface="Times New Roman"/>
                  <a:ea typeface="Questrial"/>
                  <a:cs typeface="Times New Roman"/>
                </a:rPr>
                <a:t>T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rình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bày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ý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kiến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đánh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giá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của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em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về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hiện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tượng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các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bạn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trẻ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nghiện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chơi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game</a:t>
              </a:r>
              <a:r>
                <a:rPr lang="en-US" sz="24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Questrial"/>
                </a:rPr>
                <a:t>.</a:t>
              </a:r>
              <a:endParaRPr sz="2400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7DEDBC6-4AC1-7B13-2DB0-BE2D2C26721D}"/>
              </a:ext>
            </a:extLst>
          </p:cNvPr>
          <p:cNvGrpSpPr/>
          <p:nvPr/>
        </p:nvGrpSpPr>
        <p:grpSpPr>
          <a:xfrm>
            <a:off x="5202826" y="4900432"/>
            <a:ext cx="6446957" cy="1282511"/>
            <a:chOff x="5202826" y="4966105"/>
            <a:chExt cx="6446957" cy="1282511"/>
          </a:xfrm>
        </p:grpSpPr>
        <p:sp>
          <p:nvSpPr>
            <p:cNvPr id="14" name="Google Shape;896;p7">
              <a:extLst>
                <a:ext uri="{FF2B5EF4-FFF2-40B4-BE49-F238E27FC236}">
                  <a16:creationId xmlns:a16="http://schemas.microsoft.com/office/drawing/2014/main" xmlns="" id="{A03CBC6C-D398-7D96-0AD5-1CE8992ABCF1}"/>
                </a:ext>
              </a:extLst>
            </p:cNvPr>
            <p:cNvSpPr/>
            <p:nvPr/>
          </p:nvSpPr>
          <p:spPr>
            <a:xfrm>
              <a:off x="5202826" y="4966105"/>
              <a:ext cx="6446957" cy="1282511"/>
            </a:xfrm>
            <a:custGeom>
              <a:avLst/>
              <a:gdLst/>
              <a:ahLst/>
              <a:cxnLst/>
              <a:rect l="l" t="t" r="r" b="b"/>
              <a:pathLst>
                <a:path w="1072705" h="1099295" extrusionOk="0">
                  <a:moveTo>
                    <a:pt x="1072698" y="1081075"/>
                  </a:moveTo>
                  <a:lnTo>
                    <a:pt x="871720" y="1081075"/>
                  </a:lnTo>
                  <a:cubicBezTo>
                    <a:pt x="812189" y="1081075"/>
                    <a:pt x="698747" y="1114031"/>
                    <a:pt x="576446" y="1091267"/>
                  </a:cubicBezTo>
                  <a:cubicBezTo>
                    <a:pt x="491292" y="1075360"/>
                    <a:pt x="351941" y="1098886"/>
                    <a:pt x="265359" y="1099268"/>
                  </a:cubicBezTo>
                  <a:cubicBezTo>
                    <a:pt x="193350" y="1099268"/>
                    <a:pt x="-7" y="1081075"/>
                    <a:pt x="-7" y="1081075"/>
                  </a:cubicBezTo>
                  <a:lnTo>
                    <a:pt x="-7" y="-13"/>
                  </a:lnTo>
                  <a:lnTo>
                    <a:pt x="1072698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227" name="Google Shape;3227;p27"/>
            <p:cNvSpPr txBox="1"/>
            <p:nvPr/>
          </p:nvSpPr>
          <p:spPr>
            <a:xfrm>
              <a:off x="5347128" y="5136583"/>
              <a:ext cx="6189316" cy="10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just"/>
              <a:r>
                <a:rPr lang="vi-VN" sz="2400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+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Trình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bày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ý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kiến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đánh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giá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của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em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về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hiện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tượng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“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sống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ảo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”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của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các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bạn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>
                  <a:latin typeface="Times New Roman"/>
                  <a:ea typeface="Calibri"/>
                  <a:cs typeface="Times New Roman"/>
                </a:rPr>
                <a:t>trẻ</a:t>
              </a:r>
              <a:r>
                <a:rPr lang="en-GB" sz="2400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GB" sz="2400" dirty="0" err="1" smtClean="0">
                  <a:latin typeface="Times New Roman"/>
                  <a:ea typeface="Calibri"/>
                  <a:cs typeface="Times New Roman"/>
                </a:rPr>
                <a:t>hiện</a:t>
              </a:r>
              <a:r>
                <a:rPr lang="en-GB" sz="2400" dirty="0" smtClean="0">
                  <a:latin typeface="Times New Roman"/>
                  <a:ea typeface="Calibri"/>
                  <a:cs typeface="Times New Roman"/>
                </a:rPr>
                <a:t> nay.</a:t>
              </a:r>
              <a:endParaRPr sz="2400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endParaRPr>
            </a:p>
          </p:txBody>
        </p:sp>
      </p:grpSp>
      <p:sp>
        <p:nvSpPr>
          <p:cNvPr id="3228" name="Google Shape;3228;p27"/>
          <p:cNvSpPr/>
          <p:nvPr/>
        </p:nvSpPr>
        <p:spPr>
          <a:xfrm>
            <a:off x="2429184" y="540000"/>
            <a:ext cx="7366603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29" name="Google Shape;3229;p27"/>
          <p:cNvSpPr/>
          <p:nvPr/>
        </p:nvSpPr>
        <p:spPr>
          <a:xfrm>
            <a:off x="2412701" y="540000"/>
            <a:ext cx="7366603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30" name="Google Shape;3230;p27"/>
          <p:cNvSpPr txBox="1"/>
          <p:nvPr/>
        </p:nvSpPr>
        <p:spPr>
          <a:xfrm>
            <a:off x="3041742" y="442000"/>
            <a:ext cx="6108516" cy="10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r>
              <a:rPr lang="en" sz="4800" b="1">
                <a:solidFill>
                  <a:schemeClr val="dk1"/>
                </a:solidFill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I. ĐỊNH HƯỚNG</a:t>
            </a:r>
            <a:endParaRPr sz="4800" b="1">
              <a:solidFill>
                <a:schemeClr val="dk1"/>
              </a:solidFill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xmlns="" id="{A83A7BB1-8EE9-27A6-D55B-485801313512}"/>
              </a:ext>
            </a:extLst>
          </p:cNvPr>
          <p:cNvSpPr txBox="1"/>
          <p:nvPr/>
        </p:nvSpPr>
        <p:spPr>
          <a:xfrm>
            <a:off x="551443" y="3548634"/>
            <a:ext cx="3956554" cy="29252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35" indent="-1905" algn="just">
              <a:lnSpc>
                <a:spcPct val="130000"/>
              </a:lnSpc>
            </a:pPr>
            <a:r>
              <a:rPr lang="en-GB" sz="2400" b="1" dirty="0" err="1">
                <a:latin typeface="Times New Roman"/>
                <a:ea typeface="Calibri"/>
                <a:cs typeface="Times New Roman"/>
              </a:rPr>
              <a:t>T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rình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bày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ý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kiến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đánh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giá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bình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luận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tượng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đời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sống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đưa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ra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nhận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xét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trao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đổi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tượng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nào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đó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đời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sống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liên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đến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nhiều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GB" sz="24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GB" sz="2400" dirty="0"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4" grpId="0"/>
      <p:bldP spid="1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599;p4">
            <a:extLst>
              <a:ext uri="{FF2B5EF4-FFF2-40B4-BE49-F238E27FC236}">
                <a16:creationId xmlns:a16="http://schemas.microsoft.com/office/drawing/2014/main" xmlns="" id="{D8A17217-12C5-5288-D0E8-49AA3639488D}"/>
              </a:ext>
            </a:extLst>
          </p:cNvPr>
          <p:cNvCxnSpPr/>
          <p:nvPr/>
        </p:nvCxnSpPr>
        <p:spPr>
          <a:xfrm>
            <a:off x="1152466" y="2570541"/>
            <a:ext cx="10021296" cy="9129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590;p4">
            <a:extLst>
              <a:ext uri="{FF2B5EF4-FFF2-40B4-BE49-F238E27FC236}">
                <a16:creationId xmlns:a16="http://schemas.microsoft.com/office/drawing/2014/main" xmlns="" id="{50423289-701C-5E91-3CD4-8241842DDD70}"/>
              </a:ext>
            </a:extLst>
          </p:cNvPr>
          <p:cNvSpPr/>
          <p:nvPr/>
        </p:nvSpPr>
        <p:spPr>
          <a:xfrm>
            <a:off x="748960" y="1574535"/>
            <a:ext cx="9672855" cy="88980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5" name="Google Shape;3185;p25"/>
          <p:cNvSpPr txBox="1"/>
          <p:nvPr/>
        </p:nvSpPr>
        <p:spPr>
          <a:xfrm>
            <a:off x="732476" y="1714883"/>
            <a:ext cx="10727049" cy="64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635" indent="-1905" algn="just">
              <a:lnSpc>
                <a:spcPct val="130000"/>
              </a:lnSpc>
            </a:pPr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2. </a:t>
            </a:r>
            <a:r>
              <a:rPr lang="en-GB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Để</a:t>
            </a:r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trình</a:t>
            </a:r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bày</a:t>
            </a:r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ý </a:t>
            </a:r>
            <a:r>
              <a:rPr lang="en-GB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kiến</a:t>
            </a:r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một</a:t>
            </a:r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cách</a:t>
            </a:r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thuyết</a:t>
            </a:r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phục</a:t>
            </a:r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cần</a:t>
            </a:r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lưu</a:t>
            </a:r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ý: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73DC239-1130-9E94-FF46-E31C481BE0C6}"/>
              </a:ext>
            </a:extLst>
          </p:cNvPr>
          <p:cNvGrpSpPr/>
          <p:nvPr/>
        </p:nvGrpSpPr>
        <p:grpSpPr>
          <a:xfrm>
            <a:off x="298405" y="2607057"/>
            <a:ext cx="1565564" cy="3670306"/>
            <a:chOff x="731634" y="2635880"/>
            <a:chExt cx="2307982" cy="3670306"/>
          </a:xfrm>
        </p:grpSpPr>
        <p:cxnSp>
          <p:nvCxnSpPr>
            <p:cNvPr id="18" name="Google Shape;592;p4">
              <a:extLst>
                <a:ext uri="{FF2B5EF4-FFF2-40B4-BE49-F238E27FC236}">
                  <a16:creationId xmlns:a16="http://schemas.microsoft.com/office/drawing/2014/main" xmlns="" id="{09351D9A-BDAF-FE59-D329-9B72BAD83613}"/>
                </a:ext>
              </a:extLst>
            </p:cNvPr>
            <p:cNvCxnSpPr/>
            <p:nvPr/>
          </p:nvCxnSpPr>
          <p:spPr>
            <a:xfrm rot="10800000">
              <a:off x="1990705" y="2635880"/>
              <a:ext cx="0" cy="1246800"/>
            </a:xfrm>
            <a:prstGeom prst="straightConnector1">
              <a:avLst/>
            </a:pr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CDED274-9AC0-CCF2-7FBE-8BD762FA63E5}"/>
                </a:ext>
              </a:extLst>
            </p:cNvPr>
            <p:cNvGrpSpPr/>
            <p:nvPr/>
          </p:nvGrpSpPr>
          <p:grpSpPr>
            <a:xfrm>
              <a:off x="731634" y="2809438"/>
              <a:ext cx="2307982" cy="3496748"/>
              <a:chOff x="731634" y="2809438"/>
              <a:chExt cx="2307982" cy="3496748"/>
            </a:xfrm>
          </p:grpSpPr>
          <p:sp>
            <p:nvSpPr>
              <p:cNvPr id="21" name="Google Shape;595;p4">
                <a:extLst>
                  <a:ext uri="{FF2B5EF4-FFF2-40B4-BE49-F238E27FC236}">
                    <a16:creationId xmlns:a16="http://schemas.microsoft.com/office/drawing/2014/main" xmlns="" id="{A75DB8CC-F784-5824-4182-E592E54D9F87}"/>
                  </a:ext>
                </a:extLst>
              </p:cNvPr>
              <p:cNvSpPr/>
              <p:nvPr/>
            </p:nvSpPr>
            <p:spPr>
              <a:xfrm>
                <a:off x="731634" y="3491397"/>
                <a:ext cx="2132102" cy="2785966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600;p4">
                <a:extLst>
                  <a:ext uri="{FF2B5EF4-FFF2-40B4-BE49-F238E27FC236}">
                    <a16:creationId xmlns:a16="http://schemas.microsoft.com/office/drawing/2014/main" xmlns="" id="{99E5D9F4-69C2-7AEC-B2C1-76F33C870A1C}"/>
                  </a:ext>
                </a:extLst>
              </p:cNvPr>
              <p:cNvSpPr/>
              <p:nvPr/>
            </p:nvSpPr>
            <p:spPr>
              <a:xfrm>
                <a:off x="1112054" y="2809438"/>
                <a:ext cx="1751681" cy="481821"/>
              </a:xfrm>
              <a:custGeom>
                <a:avLst/>
                <a:gdLst/>
                <a:ahLst/>
                <a:cxnLst/>
                <a:rect l="l" t="t" r="r" b="b"/>
                <a:pathLst>
                  <a:path w="1851725" h="251177" extrusionOk="0">
                    <a:moveTo>
                      <a:pt x="44313" y="967"/>
                    </a:moveTo>
                    <a:lnTo>
                      <a:pt x="1822220" y="967"/>
                    </a:lnTo>
                    <a:cubicBezTo>
                      <a:pt x="1825725" y="976"/>
                      <a:pt x="1828549" y="3819"/>
                      <a:pt x="1828540" y="7324"/>
                    </a:cubicBezTo>
                    <a:cubicBezTo>
                      <a:pt x="1828540" y="8992"/>
                      <a:pt x="1827878" y="10595"/>
                      <a:pt x="1826694" y="11779"/>
                    </a:cubicBezTo>
                    <a:lnTo>
                      <a:pt x="1794909" y="43564"/>
                    </a:lnTo>
                    <a:cubicBezTo>
                      <a:pt x="1791824" y="46668"/>
                      <a:pt x="1791852" y="51683"/>
                      <a:pt x="1794956" y="54768"/>
                    </a:cubicBezTo>
                    <a:cubicBezTo>
                      <a:pt x="1795851" y="55663"/>
                      <a:pt x="1796960" y="56325"/>
                      <a:pt x="1798171" y="56707"/>
                    </a:cubicBezTo>
                    <a:lnTo>
                      <a:pt x="1844777" y="71248"/>
                    </a:lnTo>
                    <a:cubicBezTo>
                      <a:pt x="1848962" y="72534"/>
                      <a:pt x="1851302" y="76971"/>
                      <a:pt x="1850015" y="81156"/>
                    </a:cubicBezTo>
                    <a:cubicBezTo>
                      <a:pt x="1849568" y="82591"/>
                      <a:pt x="1848720" y="83878"/>
                      <a:pt x="1847574" y="84857"/>
                    </a:cubicBezTo>
                    <a:lnTo>
                      <a:pt x="1808611" y="118226"/>
                    </a:lnTo>
                    <a:cubicBezTo>
                      <a:pt x="1805423" y="120994"/>
                      <a:pt x="1805088" y="125823"/>
                      <a:pt x="1807856" y="129011"/>
                    </a:cubicBezTo>
                    <a:cubicBezTo>
                      <a:pt x="1808415" y="129654"/>
                      <a:pt x="1809086" y="130194"/>
                      <a:pt x="1809823" y="130623"/>
                    </a:cubicBezTo>
                    <a:lnTo>
                      <a:pt x="1847760" y="152341"/>
                    </a:lnTo>
                    <a:cubicBezTo>
                      <a:pt x="1851535" y="154560"/>
                      <a:pt x="1852793" y="159416"/>
                      <a:pt x="1850575" y="163182"/>
                    </a:cubicBezTo>
                    <a:cubicBezTo>
                      <a:pt x="1850025" y="164123"/>
                      <a:pt x="1849288" y="164934"/>
                      <a:pt x="1848412" y="165577"/>
                    </a:cubicBezTo>
                    <a:lnTo>
                      <a:pt x="1809637" y="193541"/>
                    </a:lnTo>
                    <a:cubicBezTo>
                      <a:pt x="1805544" y="196673"/>
                      <a:pt x="1804771" y="202517"/>
                      <a:pt x="1807902" y="206609"/>
                    </a:cubicBezTo>
                    <a:cubicBezTo>
                      <a:pt x="1808201" y="207000"/>
                      <a:pt x="1808536" y="207373"/>
                      <a:pt x="1808891" y="207709"/>
                    </a:cubicBezTo>
                    <a:lnTo>
                      <a:pt x="1846175" y="241265"/>
                    </a:lnTo>
                    <a:cubicBezTo>
                      <a:pt x="1848645" y="243595"/>
                      <a:pt x="1848757" y="247491"/>
                      <a:pt x="1846427" y="249961"/>
                    </a:cubicBezTo>
                    <a:cubicBezTo>
                      <a:pt x="1845299" y="251163"/>
                      <a:pt x="1843724" y="251863"/>
                      <a:pt x="1842074" y="251891"/>
                    </a:cubicBezTo>
                    <a:lnTo>
                      <a:pt x="99774" y="251891"/>
                    </a:lnTo>
                    <a:cubicBezTo>
                      <a:pt x="90079" y="251919"/>
                      <a:pt x="80451" y="250371"/>
                      <a:pt x="71251" y="247323"/>
                    </a:cubicBezTo>
                    <a:lnTo>
                      <a:pt x="28001" y="232876"/>
                    </a:lnTo>
                    <a:cubicBezTo>
                      <a:pt x="23946" y="231533"/>
                      <a:pt x="21746" y="227152"/>
                      <a:pt x="23098" y="223098"/>
                    </a:cubicBezTo>
                    <a:cubicBezTo>
                      <a:pt x="23742" y="221150"/>
                      <a:pt x="25139" y="219537"/>
                      <a:pt x="26976" y="218614"/>
                    </a:cubicBezTo>
                    <a:lnTo>
                      <a:pt x="63608" y="199972"/>
                    </a:lnTo>
                    <a:cubicBezTo>
                      <a:pt x="67215" y="198220"/>
                      <a:pt x="68725" y="193867"/>
                      <a:pt x="66963" y="190250"/>
                    </a:cubicBezTo>
                    <a:cubicBezTo>
                      <a:pt x="66115" y="188507"/>
                      <a:pt x="64605" y="187174"/>
                      <a:pt x="62769" y="186550"/>
                    </a:cubicBezTo>
                    <a:cubicBezTo>
                      <a:pt x="44872" y="180305"/>
                      <a:pt x="5071" y="172102"/>
                      <a:pt x="6842" y="160358"/>
                    </a:cubicBezTo>
                    <a:cubicBezTo>
                      <a:pt x="8613" y="150291"/>
                      <a:pt x="44779" y="138266"/>
                      <a:pt x="67243" y="131742"/>
                    </a:cubicBezTo>
                    <a:cubicBezTo>
                      <a:pt x="71205" y="130623"/>
                      <a:pt x="73516" y="126503"/>
                      <a:pt x="72398" y="122542"/>
                    </a:cubicBezTo>
                    <a:cubicBezTo>
                      <a:pt x="71857" y="120622"/>
                      <a:pt x="70571" y="119000"/>
                      <a:pt x="68828" y="118040"/>
                    </a:cubicBezTo>
                    <a:cubicBezTo>
                      <a:pt x="42542" y="103405"/>
                      <a:pt x="-242" y="85136"/>
                      <a:pt x="-55" y="74044"/>
                    </a:cubicBezTo>
                    <a:cubicBezTo>
                      <a:pt x="-55" y="64723"/>
                      <a:pt x="48134" y="51207"/>
                      <a:pt x="69107" y="45522"/>
                    </a:cubicBezTo>
                    <a:cubicBezTo>
                      <a:pt x="72481" y="44580"/>
                      <a:pt x="74448" y="41085"/>
                      <a:pt x="73507" y="37710"/>
                    </a:cubicBezTo>
                    <a:cubicBezTo>
                      <a:pt x="73274" y="36853"/>
                      <a:pt x="72845" y="36051"/>
                      <a:pt x="72276" y="35362"/>
                    </a:cubicBezTo>
                    <a:lnTo>
                      <a:pt x="41610" y="7957"/>
                    </a:lnTo>
                    <a:cubicBezTo>
                      <a:pt x="39680" y="7212"/>
                      <a:pt x="38721" y="5040"/>
                      <a:pt x="39466" y="3110"/>
                    </a:cubicBezTo>
                    <a:cubicBezTo>
                      <a:pt x="40212" y="1181"/>
                      <a:pt x="42384" y="221"/>
                      <a:pt x="44313" y="9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622"/>
              </a:p>
            </p:txBody>
          </p:sp>
          <p:sp>
            <p:nvSpPr>
              <p:cNvPr id="3186" name="Google Shape;3186;p25"/>
              <p:cNvSpPr txBox="1"/>
              <p:nvPr/>
            </p:nvSpPr>
            <p:spPr>
              <a:xfrm>
                <a:off x="791303" y="3539248"/>
                <a:ext cx="2248313" cy="27669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91433" rIns="91433" bIns="91433" anchor="ctr" anchorCtr="0">
                <a:noAutofit/>
              </a:bodyPr>
              <a:lstStyle/>
              <a:p>
                <a:pPr algn="ctr"/>
                <a:r>
                  <a:rPr lang="vi-VN" sz="2400" dirty="0">
                    <a:latin typeface="Calibri" panose="020F0502020204030204" pitchFamily="34" charset="0"/>
                    <a:ea typeface="Questrial"/>
                    <a:cs typeface="Calibri" panose="020F0502020204030204" pitchFamily="34" charset="0"/>
                    <a:sym typeface="Questrial"/>
                  </a:rPr>
                  <a:t>Xác định đúng vấn đề cần đánh giá, bình luận </a:t>
                </a:r>
                <a:endParaRPr sz="2400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729F339-EBD9-86AA-AF8C-75FB917DDCB3}"/>
              </a:ext>
            </a:extLst>
          </p:cNvPr>
          <p:cNvGrpSpPr/>
          <p:nvPr/>
        </p:nvGrpSpPr>
        <p:grpSpPr>
          <a:xfrm>
            <a:off x="1744666" y="2588799"/>
            <a:ext cx="1558744" cy="3670306"/>
            <a:chOff x="3469458" y="2635880"/>
            <a:chExt cx="2517281" cy="3670306"/>
          </a:xfrm>
        </p:grpSpPr>
        <p:cxnSp>
          <p:nvCxnSpPr>
            <p:cNvPr id="19" name="Google Shape;593;p4">
              <a:extLst>
                <a:ext uri="{FF2B5EF4-FFF2-40B4-BE49-F238E27FC236}">
                  <a16:creationId xmlns:a16="http://schemas.microsoft.com/office/drawing/2014/main" xmlns="" id="{586E7EB9-DBF9-4F3C-3617-03FEF536663A}"/>
                </a:ext>
              </a:extLst>
            </p:cNvPr>
            <p:cNvCxnSpPr/>
            <p:nvPr/>
          </p:nvCxnSpPr>
          <p:spPr>
            <a:xfrm rot="10800000">
              <a:off x="4726045" y="2635880"/>
              <a:ext cx="0" cy="1246800"/>
            </a:xfrm>
            <a:prstGeom prst="straightConnector1">
              <a:avLst/>
            </a:pr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" name="Google Shape;596;p4">
              <a:extLst>
                <a:ext uri="{FF2B5EF4-FFF2-40B4-BE49-F238E27FC236}">
                  <a16:creationId xmlns:a16="http://schemas.microsoft.com/office/drawing/2014/main" xmlns="" id="{8EA04431-F762-75C7-AA1F-4D5DE19EDA22}"/>
                </a:ext>
              </a:extLst>
            </p:cNvPr>
            <p:cNvSpPr/>
            <p:nvPr/>
          </p:nvSpPr>
          <p:spPr>
            <a:xfrm>
              <a:off x="3469458" y="3488850"/>
              <a:ext cx="2517281" cy="2809557"/>
            </a:xfrm>
            <a:custGeom>
              <a:avLst/>
              <a:gdLst/>
              <a:ahLst/>
              <a:cxnLst/>
              <a:rect l="l" t="t" r="r" b="b"/>
              <a:pathLst>
                <a:path w="1072705" h="1099295" extrusionOk="0">
                  <a:moveTo>
                    <a:pt x="1072698" y="1081075"/>
                  </a:moveTo>
                  <a:lnTo>
                    <a:pt x="871720" y="1081075"/>
                  </a:lnTo>
                  <a:cubicBezTo>
                    <a:pt x="812189" y="1081075"/>
                    <a:pt x="698747" y="1114031"/>
                    <a:pt x="576446" y="1091267"/>
                  </a:cubicBezTo>
                  <a:cubicBezTo>
                    <a:pt x="491292" y="1075360"/>
                    <a:pt x="351941" y="1098886"/>
                    <a:pt x="265359" y="1099268"/>
                  </a:cubicBezTo>
                  <a:cubicBezTo>
                    <a:pt x="193350" y="1099268"/>
                    <a:pt x="-7" y="1081075"/>
                    <a:pt x="-7" y="1081075"/>
                  </a:cubicBezTo>
                  <a:lnTo>
                    <a:pt x="-7" y="-13"/>
                  </a:lnTo>
                  <a:lnTo>
                    <a:pt x="1072698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7" name="Google Shape;601;p4">
              <a:extLst>
                <a:ext uri="{FF2B5EF4-FFF2-40B4-BE49-F238E27FC236}">
                  <a16:creationId xmlns:a16="http://schemas.microsoft.com/office/drawing/2014/main" xmlns="" id="{4E92C15D-213F-0B6F-D407-948FE806236C}"/>
                </a:ext>
              </a:extLst>
            </p:cNvPr>
            <p:cNvSpPr/>
            <p:nvPr/>
          </p:nvSpPr>
          <p:spPr>
            <a:xfrm>
              <a:off x="3849570" y="2818055"/>
              <a:ext cx="1751682" cy="481821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chemeClr val="accent2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87" name="Google Shape;3187;p25"/>
            <p:cNvSpPr txBox="1"/>
            <p:nvPr/>
          </p:nvSpPr>
          <p:spPr>
            <a:xfrm>
              <a:off x="3490295" y="3539248"/>
              <a:ext cx="2480236" cy="27669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Nội dung trình bày cần phù hợp với đối tượng nghe</a:t>
              </a:r>
              <a:endParaRPr sz="2400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E529725-B66C-96F5-5593-B6C1EF65531A}"/>
              </a:ext>
            </a:extLst>
          </p:cNvPr>
          <p:cNvGrpSpPr/>
          <p:nvPr/>
        </p:nvGrpSpPr>
        <p:grpSpPr>
          <a:xfrm>
            <a:off x="3303411" y="2570541"/>
            <a:ext cx="1526498" cy="3743631"/>
            <a:chOff x="5624969" y="2604368"/>
            <a:chExt cx="2517060" cy="3743631"/>
          </a:xfrm>
        </p:grpSpPr>
        <p:cxnSp>
          <p:nvCxnSpPr>
            <p:cNvPr id="20" name="Google Shape;594;p4">
              <a:extLst>
                <a:ext uri="{FF2B5EF4-FFF2-40B4-BE49-F238E27FC236}">
                  <a16:creationId xmlns:a16="http://schemas.microsoft.com/office/drawing/2014/main" xmlns="" id="{FE0005C0-7C40-2F05-613B-DB3DF41E3218}"/>
                </a:ext>
              </a:extLst>
            </p:cNvPr>
            <p:cNvCxnSpPr/>
            <p:nvPr/>
          </p:nvCxnSpPr>
          <p:spPr>
            <a:xfrm rot="10800000">
              <a:off x="6883500" y="2604368"/>
              <a:ext cx="0" cy="1246800"/>
            </a:xfrm>
            <a:prstGeom prst="straightConnector1">
              <a:avLst/>
            </a:pr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Google Shape;598;p4">
              <a:extLst>
                <a:ext uri="{FF2B5EF4-FFF2-40B4-BE49-F238E27FC236}">
                  <a16:creationId xmlns:a16="http://schemas.microsoft.com/office/drawing/2014/main" xmlns="" id="{DD23BFEF-6C42-4D76-79C2-B4F040F8D869}"/>
                </a:ext>
              </a:extLst>
            </p:cNvPr>
            <p:cNvSpPr/>
            <p:nvPr/>
          </p:nvSpPr>
          <p:spPr>
            <a:xfrm>
              <a:off x="5624969" y="3475430"/>
              <a:ext cx="2517058" cy="2872569"/>
            </a:xfrm>
            <a:custGeom>
              <a:avLst/>
              <a:gdLst/>
              <a:ahLst/>
              <a:cxnLst/>
              <a:rect l="l" t="t" r="r" b="b"/>
              <a:pathLst>
                <a:path w="1072610" h="1123950" extrusionOk="0">
                  <a:moveTo>
                    <a:pt x="1072603" y="1081075"/>
                  </a:moveTo>
                  <a:cubicBezTo>
                    <a:pt x="1072603" y="1081075"/>
                    <a:pt x="874387" y="1082694"/>
                    <a:pt x="824191" y="1082694"/>
                  </a:cubicBezTo>
                  <a:cubicBezTo>
                    <a:pt x="764660" y="1082694"/>
                    <a:pt x="658551" y="1121937"/>
                    <a:pt x="536345" y="1099172"/>
                  </a:cubicBezTo>
                  <a:cubicBezTo>
                    <a:pt x="451192" y="1083361"/>
                    <a:pt x="329748" y="1123556"/>
                    <a:pt x="243166" y="1123937"/>
                  </a:cubicBezTo>
                  <a:cubicBezTo>
                    <a:pt x="171157" y="1123937"/>
                    <a:pt x="-7" y="1081075"/>
                    <a:pt x="-7" y="1081075"/>
                  </a:cubicBezTo>
                  <a:lnTo>
                    <a:pt x="-7" y="-13"/>
                  </a:lnTo>
                  <a:lnTo>
                    <a:pt x="1072603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8" name="Google Shape;602;p4">
              <a:extLst>
                <a:ext uri="{FF2B5EF4-FFF2-40B4-BE49-F238E27FC236}">
                  <a16:creationId xmlns:a16="http://schemas.microsoft.com/office/drawing/2014/main" xmlns="" id="{0B148626-554B-4A8A-1D05-13319706BA36}"/>
                </a:ext>
              </a:extLst>
            </p:cNvPr>
            <p:cNvSpPr/>
            <p:nvPr/>
          </p:nvSpPr>
          <p:spPr>
            <a:xfrm>
              <a:off x="6007658" y="2818055"/>
              <a:ext cx="1751681" cy="481821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chemeClr val="accent3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88" name="Google Shape;3188;p25"/>
            <p:cNvSpPr txBox="1"/>
            <p:nvPr/>
          </p:nvSpPr>
          <p:spPr>
            <a:xfrm>
              <a:off x="5624971" y="3528759"/>
              <a:ext cx="2517058" cy="27669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Người trình bày có thái độ tôn trọng người nghe</a:t>
              </a:r>
              <a:r>
                <a:rPr lang="vi-VN" sz="2400" dirty="0" smtClean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.</a:t>
              </a:r>
              <a:endParaRPr sz="2400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F1BB5F3-9E40-35E4-D745-669945B75BBD}"/>
              </a:ext>
            </a:extLst>
          </p:cNvPr>
          <p:cNvGrpSpPr/>
          <p:nvPr/>
        </p:nvGrpSpPr>
        <p:grpSpPr>
          <a:xfrm>
            <a:off x="6335417" y="2570541"/>
            <a:ext cx="1500061" cy="3705264"/>
            <a:chOff x="8908063" y="2619589"/>
            <a:chExt cx="2550304" cy="3705264"/>
          </a:xfrm>
        </p:grpSpPr>
        <p:cxnSp>
          <p:nvCxnSpPr>
            <p:cNvPr id="17" name="Google Shape;591;p4">
              <a:extLst>
                <a:ext uri="{FF2B5EF4-FFF2-40B4-BE49-F238E27FC236}">
                  <a16:creationId xmlns:a16="http://schemas.microsoft.com/office/drawing/2014/main" xmlns="" id="{6A847BF4-102F-39D2-A7F8-C15E536A0D07}"/>
                </a:ext>
              </a:extLst>
            </p:cNvPr>
            <p:cNvCxnSpPr/>
            <p:nvPr/>
          </p:nvCxnSpPr>
          <p:spPr>
            <a:xfrm rot="10800000">
              <a:off x="10201293" y="2619589"/>
              <a:ext cx="0" cy="1246800"/>
            </a:xfrm>
            <a:prstGeom prst="straightConnector1">
              <a:avLst/>
            </a:pr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" name="Google Shape;597;p4">
              <a:extLst>
                <a:ext uri="{FF2B5EF4-FFF2-40B4-BE49-F238E27FC236}">
                  <a16:creationId xmlns:a16="http://schemas.microsoft.com/office/drawing/2014/main" xmlns="" id="{7F913040-F806-1591-637D-9E01292B03B6}"/>
                </a:ext>
              </a:extLst>
            </p:cNvPr>
            <p:cNvSpPr/>
            <p:nvPr/>
          </p:nvSpPr>
          <p:spPr>
            <a:xfrm>
              <a:off x="8941309" y="3485652"/>
              <a:ext cx="2517058" cy="2839201"/>
            </a:xfrm>
            <a:custGeom>
              <a:avLst/>
              <a:gdLst/>
              <a:ahLst/>
              <a:cxnLst/>
              <a:rect l="l" t="t" r="r" b="b"/>
              <a:pathLst>
                <a:path w="1072610" h="1111828" extrusionOk="0">
                  <a:moveTo>
                    <a:pt x="1072603" y="1081075"/>
                  </a:moveTo>
                  <a:cubicBezTo>
                    <a:pt x="1072603" y="1081075"/>
                    <a:pt x="918774" y="1106411"/>
                    <a:pt x="868577" y="1106411"/>
                  </a:cubicBezTo>
                  <a:cubicBezTo>
                    <a:pt x="809046" y="1106411"/>
                    <a:pt x="658551" y="1122318"/>
                    <a:pt x="536250" y="1099553"/>
                  </a:cubicBezTo>
                  <a:cubicBezTo>
                    <a:pt x="451192" y="1083647"/>
                    <a:pt x="332891" y="1095362"/>
                    <a:pt x="246309" y="1095743"/>
                  </a:cubicBezTo>
                  <a:cubicBezTo>
                    <a:pt x="174300" y="1095743"/>
                    <a:pt x="-7" y="1081361"/>
                    <a:pt x="-7" y="1081361"/>
                  </a:cubicBezTo>
                  <a:lnTo>
                    <a:pt x="-7" y="-13"/>
                  </a:lnTo>
                  <a:lnTo>
                    <a:pt x="1072603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9" name="Google Shape;603;p4">
              <a:extLst>
                <a:ext uri="{FF2B5EF4-FFF2-40B4-BE49-F238E27FC236}">
                  <a16:creationId xmlns:a16="http://schemas.microsoft.com/office/drawing/2014/main" xmlns="" id="{EA9446AD-7580-88A8-6C85-F915EC4DE183}"/>
                </a:ext>
              </a:extLst>
            </p:cNvPr>
            <p:cNvSpPr/>
            <p:nvPr/>
          </p:nvSpPr>
          <p:spPr>
            <a:xfrm>
              <a:off x="9320271" y="2818055"/>
              <a:ext cx="1751682" cy="481821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chemeClr val="accent4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89" name="Google Shape;3189;p25"/>
            <p:cNvSpPr txBox="1"/>
            <p:nvPr/>
          </p:nvSpPr>
          <p:spPr>
            <a:xfrm>
              <a:off x="8908063" y="3557915"/>
              <a:ext cx="2550304" cy="27669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en-US" sz="2400" dirty="0" err="1" smtClean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Tập</a:t>
              </a:r>
              <a:r>
                <a:rPr lang="en-US" sz="2400" dirty="0" smtClean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 </a:t>
              </a:r>
              <a:r>
                <a:rPr lang="vi-VN" sz="2400" dirty="0" smtClean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trung </a:t>
              </a:r>
              <a:r>
                <a:rPr lang="vi-VN" sz="2400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vào cuộc thảo luận, lắng nghe, nhận xét, phản hồi….</a:t>
              </a:r>
              <a:endParaRPr sz="2400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endParaRPr>
            </a:p>
          </p:txBody>
        </p:sp>
      </p:grpSp>
      <p:sp>
        <p:nvSpPr>
          <p:cNvPr id="3190" name="Google Shape;3190;p25"/>
          <p:cNvSpPr/>
          <p:nvPr/>
        </p:nvSpPr>
        <p:spPr>
          <a:xfrm>
            <a:off x="2429184" y="438400"/>
            <a:ext cx="7366603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1" name="Google Shape;3191;p25"/>
          <p:cNvSpPr/>
          <p:nvPr/>
        </p:nvSpPr>
        <p:spPr>
          <a:xfrm>
            <a:off x="2412701" y="438400"/>
            <a:ext cx="7366603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3230;p27">
            <a:extLst>
              <a:ext uri="{FF2B5EF4-FFF2-40B4-BE49-F238E27FC236}">
                <a16:creationId xmlns:a16="http://schemas.microsoft.com/office/drawing/2014/main" xmlns="" id="{EEA020FD-9160-E421-7435-6E93906C1B49}"/>
              </a:ext>
            </a:extLst>
          </p:cNvPr>
          <p:cNvSpPr txBox="1"/>
          <p:nvPr/>
        </p:nvSpPr>
        <p:spPr>
          <a:xfrm>
            <a:off x="3032742" y="290286"/>
            <a:ext cx="6108516" cy="10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r>
              <a:rPr lang="en" sz="4800" b="1">
                <a:solidFill>
                  <a:schemeClr val="dk1"/>
                </a:solidFill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I. ĐỊNH HƯỚNG</a:t>
            </a:r>
            <a:endParaRPr sz="4800" b="1">
              <a:solidFill>
                <a:schemeClr val="dk1"/>
              </a:solidFill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F1BB5F3-9E40-35E4-D745-669945B75BBD}"/>
              </a:ext>
            </a:extLst>
          </p:cNvPr>
          <p:cNvGrpSpPr/>
          <p:nvPr/>
        </p:nvGrpSpPr>
        <p:grpSpPr>
          <a:xfrm>
            <a:off x="4835356" y="2583845"/>
            <a:ext cx="1500061" cy="3705264"/>
            <a:chOff x="8908063" y="2619589"/>
            <a:chExt cx="2550304" cy="3705264"/>
          </a:xfrm>
        </p:grpSpPr>
        <p:cxnSp>
          <p:nvCxnSpPr>
            <p:cNvPr id="40" name="Google Shape;591;p4">
              <a:extLst>
                <a:ext uri="{FF2B5EF4-FFF2-40B4-BE49-F238E27FC236}">
                  <a16:creationId xmlns:a16="http://schemas.microsoft.com/office/drawing/2014/main" xmlns="" id="{6A847BF4-102F-39D2-A7F8-C15E536A0D07}"/>
                </a:ext>
              </a:extLst>
            </p:cNvPr>
            <p:cNvCxnSpPr/>
            <p:nvPr/>
          </p:nvCxnSpPr>
          <p:spPr>
            <a:xfrm rot="10800000">
              <a:off x="10201293" y="2619589"/>
              <a:ext cx="0" cy="1246800"/>
            </a:xfrm>
            <a:prstGeom prst="straightConnector1">
              <a:avLst/>
            </a:pr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" name="Google Shape;597;p4">
              <a:extLst>
                <a:ext uri="{FF2B5EF4-FFF2-40B4-BE49-F238E27FC236}">
                  <a16:creationId xmlns:a16="http://schemas.microsoft.com/office/drawing/2014/main" xmlns="" id="{7F913040-F806-1591-637D-9E01292B03B6}"/>
                </a:ext>
              </a:extLst>
            </p:cNvPr>
            <p:cNvSpPr/>
            <p:nvPr/>
          </p:nvSpPr>
          <p:spPr>
            <a:xfrm>
              <a:off x="8941309" y="3485652"/>
              <a:ext cx="2517058" cy="2839201"/>
            </a:xfrm>
            <a:custGeom>
              <a:avLst/>
              <a:gdLst/>
              <a:ahLst/>
              <a:cxnLst/>
              <a:rect l="l" t="t" r="r" b="b"/>
              <a:pathLst>
                <a:path w="1072610" h="1111828" extrusionOk="0">
                  <a:moveTo>
                    <a:pt x="1072603" y="1081075"/>
                  </a:moveTo>
                  <a:cubicBezTo>
                    <a:pt x="1072603" y="1081075"/>
                    <a:pt x="918774" y="1106411"/>
                    <a:pt x="868577" y="1106411"/>
                  </a:cubicBezTo>
                  <a:cubicBezTo>
                    <a:pt x="809046" y="1106411"/>
                    <a:pt x="658551" y="1122318"/>
                    <a:pt x="536250" y="1099553"/>
                  </a:cubicBezTo>
                  <a:cubicBezTo>
                    <a:pt x="451192" y="1083647"/>
                    <a:pt x="332891" y="1095362"/>
                    <a:pt x="246309" y="1095743"/>
                  </a:cubicBezTo>
                  <a:cubicBezTo>
                    <a:pt x="174300" y="1095743"/>
                    <a:pt x="-7" y="1081361"/>
                    <a:pt x="-7" y="1081361"/>
                  </a:cubicBezTo>
                  <a:lnTo>
                    <a:pt x="-7" y="-13"/>
                  </a:lnTo>
                  <a:lnTo>
                    <a:pt x="1072603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2" name="Google Shape;603;p4">
              <a:extLst>
                <a:ext uri="{FF2B5EF4-FFF2-40B4-BE49-F238E27FC236}">
                  <a16:creationId xmlns:a16="http://schemas.microsoft.com/office/drawing/2014/main" xmlns="" id="{EA9446AD-7580-88A8-6C85-F915EC4DE183}"/>
                </a:ext>
              </a:extLst>
            </p:cNvPr>
            <p:cNvSpPr/>
            <p:nvPr/>
          </p:nvSpPr>
          <p:spPr>
            <a:xfrm>
              <a:off x="9320270" y="2818055"/>
              <a:ext cx="1751681" cy="481821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chemeClr val="accent4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Google Shape;3189;p25"/>
            <p:cNvSpPr txBox="1"/>
            <p:nvPr/>
          </p:nvSpPr>
          <p:spPr>
            <a:xfrm>
              <a:off x="8908063" y="3557915"/>
              <a:ext cx="2550304" cy="27669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Ngôn ngữ giọng điệu phù hợp với đối tượng và nội dung.</a:t>
              </a:r>
              <a:endParaRPr sz="2400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F1BB5F3-9E40-35E4-D745-669945B75BBD}"/>
              </a:ext>
            </a:extLst>
          </p:cNvPr>
          <p:cNvGrpSpPr/>
          <p:nvPr/>
        </p:nvGrpSpPr>
        <p:grpSpPr>
          <a:xfrm>
            <a:off x="7835479" y="2572175"/>
            <a:ext cx="1272776" cy="3705264"/>
            <a:chOff x="8908063" y="2619589"/>
            <a:chExt cx="2550304" cy="3705264"/>
          </a:xfrm>
        </p:grpSpPr>
        <p:cxnSp>
          <p:nvCxnSpPr>
            <p:cNvPr id="46" name="Google Shape;591;p4">
              <a:extLst>
                <a:ext uri="{FF2B5EF4-FFF2-40B4-BE49-F238E27FC236}">
                  <a16:creationId xmlns:a16="http://schemas.microsoft.com/office/drawing/2014/main" xmlns="" id="{6A847BF4-102F-39D2-A7F8-C15E536A0D07}"/>
                </a:ext>
              </a:extLst>
            </p:cNvPr>
            <p:cNvCxnSpPr/>
            <p:nvPr/>
          </p:nvCxnSpPr>
          <p:spPr>
            <a:xfrm rot="10800000">
              <a:off x="10201293" y="2619589"/>
              <a:ext cx="0" cy="1246800"/>
            </a:xfrm>
            <a:prstGeom prst="straightConnector1">
              <a:avLst/>
            </a:pr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" name="Google Shape;597;p4">
              <a:extLst>
                <a:ext uri="{FF2B5EF4-FFF2-40B4-BE49-F238E27FC236}">
                  <a16:creationId xmlns:a16="http://schemas.microsoft.com/office/drawing/2014/main" xmlns="" id="{7F913040-F806-1591-637D-9E01292B03B6}"/>
                </a:ext>
              </a:extLst>
            </p:cNvPr>
            <p:cNvSpPr/>
            <p:nvPr/>
          </p:nvSpPr>
          <p:spPr>
            <a:xfrm>
              <a:off x="8941309" y="3485652"/>
              <a:ext cx="2517058" cy="2839201"/>
            </a:xfrm>
            <a:custGeom>
              <a:avLst/>
              <a:gdLst/>
              <a:ahLst/>
              <a:cxnLst/>
              <a:rect l="l" t="t" r="r" b="b"/>
              <a:pathLst>
                <a:path w="1072610" h="1111828" extrusionOk="0">
                  <a:moveTo>
                    <a:pt x="1072603" y="1081075"/>
                  </a:moveTo>
                  <a:cubicBezTo>
                    <a:pt x="1072603" y="1081075"/>
                    <a:pt x="918774" y="1106411"/>
                    <a:pt x="868577" y="1106411"/>
                  </a:cubicBezTo>
                  <a:cubicBezTo>
                    <a:pt x="809046" y="1106411"/>
                    <a:pt x="658551" y="1122318"/>
                    <a:pt x="536250" y="1099553"/>
                  </a:cubicBezTo>
                  <a:cubicBezTo>
                    <a:pt x="451192" y="1083647"/>
                    <a:pt x="332891" y="1095362"/>
                    <a:pt x="246309" y="1095743"/>
                  </a:cubicBezTo>
                  <a:cubicBezTo>
                    <a:pt x="174300" y="1095743"/>
                    <a:pt x="-7" y="1081361"/>
                    <a:pt x="-7" y="1081361"/>
                  </a:cubicBezTo>
                  <a:lnTo>
                    <a:pt x="-7" y="-13"/>
                  </a:lnTo>
                  <a:lnTo>
                    <a:pt x="1072603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8" name="Google Shape;603;p4">
              <a:extLst>
                <a:ext uri="{FF2B5EF4-FFF2-40B4-BE49-F238E27FC236}">
                  <a16:creationId xmlns:a16="http://schemas.microsoft.com/office/drawing/2014/main" xmlns="" id="{EA9446AD-7580-88A8-6C85-F915EC4DE183}"/>
                </a:ext>
              </a:extLst>
            </p:cNvPr>
            <p:cNvSpPr/>
            <p:nvPr/>
          </p:nvSpPr>
          <p:spPr>
            <a:xfrm>
              <a:off x="9320270" y="2818055"/>
              <a:ext cx="1751681" cy="481821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chemeClr val="accent4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Google Shape;3189;p25"/>
            <p:cNvSpPr txBox="1"/>
            <p:nvPr/>
          </p:nvSpPr>
          <p:spPr>
            <a:xfrm>
              <a:off x="8908063" y="3557915"/>
              <a:ext cx="2550304" cy="27669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Xây dựng đề cương bài nói</a:t>
              </a:r>
              <a:endParaRPr sz="2400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8F1BB5F3-9E40-35E4-D745-669945B75BBD}"/>
              </a:ext>
            </a:extLst>
          </p:cNvPr>
          <p:cNvGrpSpPr/>
          <p:nvPr/>
        </p:nvGrpSpPr>
        <p:grpSpPr>
          <a:xfrm>
            <a:off x="9097975" y="2583845"/>
            <a:ext cx="1395623" cy="3705264"/>
            <a:chOff x="8908063" y="2619589"/>
            <a:chExt cx="2550304" cy="3705264"/>
          </a:xfrm>
        </p:grpSpPr>
        <p:cxnSp>
          <p:nvCxnSpPr>
            <p:cNvPr id="54" name="Google Shape;591;p4">
              <a:extLst>
                <a:ext uri="{FF2B5EF4-FFF2-40B4-BE49-F238E27FC236}">
                  <a16:creationId xmlns:a16="http://schemas.microsoft.com/office/drawing/2014/main" xmlns="" id="{6A847BF4-102F-39D2-A7F8-C15E536A0D07}"/>
                </a:ext>
              </a:extLst>
            </p:cNvPr>
            <p:cNvCxnSpPr/>
            <p:nvPr/>
          </p:nvCxnSpPr>
          <p:spPr>
            <a:xfrm rot="10800000">
              <a:off x="10201293" y="2619589"/>
              <a:ext cx="0" cy="1246800"/>
            </a:xfrm>
            <a:prstGeom prst="straightConnector1">
              <a:avLst/>
            </a:pr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5" name="Google Shape;597;p4">
              <a:extLst>
                <a:ext uri="{FF2B5EF4-FFF2-40B4-BE49-F238E27FC236}">
                  <a16:creationId xmlns:a16="http://schemas.microsoft.com/office/drawing/2014/main" xmlns="" id="{7F913040-F806-1591-637D-9E01292B03B6}"/>
                </a:ext>
              </a:extLst>
            </p:cNvPr>
            <p:cNvSpPr/>
            <p:nvPr/>
          </p:nvSpPr>
          <p:spPr>
            <a:xfrm>
              <a:off x="8941309" y="3485652"/>
              <a:ext cx="2517058" cy="2839201"/>
            </a:xfrm>
            <a:custGeom>
              <a:avLst/>
              <a:gdLst/>
              <a:ahLst/>
              <a:cxnLst/>
              <a:rect l="l" t="t" r="r" b="b"/>
              <a:pathLst>
                <a:path w="1072610" h="1111828" extrusionOk="0">
                  <a:moveTo>
                    <a:pt x="1072603" y="1081075"/>
                  </a:moveTo>
                  <a:cubicBezTo>
                    <a:pt x="1072603" y="1081075"/>
                    <a:pt x="918774" y="1106411"/>
                    <a:pt x="868577" y="1106411"/>
                  </a:cubicBezTo>
                  <a:cubicBezTo>
                    <a:pt x="809046" y="1106411"/>
                    <a:pt x="658551" y="1122318"/>
                    <a:pt x="536250" y="1099553"/>
                  </a:cubicBezTo>
                  <a:cubicBezTo>
                    <a:pt x="451192" y="1083647"/>
                    <a:pt x="332891" y="1095362"/>
                    <a:pt x="246309" y="1095743"/>
                  </a:cubicBezTo>
                  <a:cubicBezTo>
                    <a:pt x="174300" y="1095743"/>
                    <a:pt x="-7" y="1081361"/>
                    <a:pt x="-7" y="1081361"/>
                  </a:cubicBezTo>
                  <a:lnTo>
                    <a:pt x="-7" y="-13"/>
                  </a:lnTo>
                  <a:lnTo>
                    <a:pt x="1072603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6" name="Google Shape;603;p4">
              <a:extLst>
                <a:ext uri="{FF2B5EF4-FFF2-40B4-BE49-F238E27FC236}">
                  <a16:creationId xmlns:a16="http://schemas.microsoft.com/office/drawing/2014/main" xmlns="" id="{EA9446AD-7580-88A8-6C85-F915EC4DE183}"/>
                </a:ext>
              </a:extLst>
            </p:cNvPr>
            <p:cNvSpPr/>
            <p:nvPr/>
          </p:nvSpPr>
          <p:spPr>
            <a:xfrm>
              <a:off x="9320270" y="2818055"/>
              <a:ext cx="1751681" cy="481821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chemeClr val="accent4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Google Shape;3189;p25"/>
            <p:cNvSpPr txBox="1"/>
            <p:nvPr/>
          </p:nvSpPr>
          <p:spPr>
            <a:xfrm>
              <a:off x="8908063" y="3557915"/>
              <a:ext cx="2550304" cy="27669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Xây dựng nội dung chi tiết cho bài nói.</a:t>
              </a:r>
              <a:endParaRPr sz="2400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F1BB5F3-9E40-35E4-D745-669945B75BBD}"/>
              </a:ext>
            </a:extLst>
          </p:cNvPr>
          <p:cNvGrpSpPr/>
          <p:nvPr/>
        </p:nvGrpSpPr>
        <p:grpSpPr>
          <a:xfrm>
            <a:off x="10493598" y="2607057"/>
            <a:ext cx="1346710" cy="3705264"/>
            <a:chOff x="8908063" y="2619589"/>
            <a:chExt cx="2550304" cy="3705264"/>
          </a:xfrm>
        </p:grpSpPr>
        <p:cxnSp>
          <p:nvCxnSpPr>
            <p:cNvPr id="60" name="Google Shape;591;p4">
              <a:extLst>
                <a:ext uri="{FF2B5EF4-FFF2-40B4-BE49-F238E27FC236}">
                  <a16:creationId xmlns:a16="http://schemas.microsoft.com/office/drawing/2014/main" xmlns="" id="{6A847BF4-102F-39D2-A7F8-C15E536A0D07}"/>
                </a:ext>
              </a:extLst>
            </p:cNvPr>
            <p:cNvCxnSpPr/>
            <p:nvPr/>
          </p:nvCxnSpPr>
          <p:spPr>
            <a:xfrm rot="10800000">
              <a:off x="10201293" y="2619589"/>
              <a:ext cx="0" cy="1246800"/>
            </a:xfrm>
            <a:prstGeom prst="straightConnector1">
              <a:avLst/>
            </a:pr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" name="Google Shape;597;p4">
              <a:extLst>
                <a:ext uri="{FF2B5EF4-FFF2-40B4-BE49-F238E27FC236}">
                  <a16:creationId xmlns:a16="http://schemas.microsoft.com/office/drawing/2014/main" xmlns="" id="{7F913040-F806-1591-637D-9E01292B03B6}"/>
                </a:ext>
              </a:extLst>
            </p:cNvPr>
            <p:cNvSpPr/>
            <p:nvPr/>
          </p:nvSpPr>
          <p:spPr>
            <a:xfrm>
              <a:off x="8941309" y="3485652"/>
              <a:ext cx="2517058" cy="2839201"/>
            </a:xfrm>
            <a:custGeom>
              <a:avLst/>
              <a:gdLst/>
              <a:ahLst/>
              <a:cxnLst/>
              <a:rect l="l" t="t" r="r" b="b"/>
              <a:pathLst>
                <a:path w="1072610" h="1111828" extrusionOk="0">
                  <a:moveTo>
                    <a:pt x="1072603" y="1081075"/>
                  </a:moveTo>
                  <a:cubicBezTo>
                    <a:pt x="1072603" y="1081075"/>
                    <a:pt x="918774" y="1106411"/>
                    <a:pt x="868577" y="1106411"/>
                  </a:cubicBezTo>
                  <a:cubicBezTo>
                    <a:pt x="809046" y="1106411"/>
                    <a:pt x="658551" y="1122318"/>
                    <a:pt x="536250" y="1099553"/>
                  </a:cubicBezTo>
                  <a:cubicBezTo>
                    <a:pt x="451192" y="1083647"/>
                    <a:pt x="332891" y="1095362"/>
                    <a:pt x="246309" y="1095743"/>
                  </a:cubicBezTo>
                  <a:cubicBezTo>
                    <a:pt x="174300" y="1095743"/>
                    <a:pt x="-7" y="1081361"/>
                    <a:pt x="-7" y="1081361"/>
                  </a:cubicBezTo>
                  <a:lnTo>
                    <a:pt x="-7" y="-13"/>
                  </a:lnTo>
                  <a:lnTo>
                    <a:pt x="1072603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2" name="Google Shape;603;p4">
              <a:extLst>
                <a:ext uri="{FF2B5EF4-FFF2-40B4-BE49-F238E27FC236}">
                  <a16:creationId xmlns:a16="http://schemas.microsoft.com/office/drawing/2014/main" xmlns="" id="{EA9446AD-7580-88A8-6C85-F915EC4DE183}"/>
                </a:ext>
              </a:extLst>
            </p:cNvPr>
            <p:cNvSpPr/>
            <p:nvPr/>
          </p:nvSpPr>
          <p:spPr>
            <a:xfrm>
              <a:off x="9320270" y="2818055"/>
              <a:ext cx="1751681" cy="481821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chemeClr val="accent4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Google Shape;3189;p25"/>
            <p:cNvSpPr txBox="1"/>
            <p:nvPr/>
          </p:nvSpPr>
          <p:spPr>
            <a:xfrm>
              <a:off x="8908063" y="3557915"/>
              <a:ext cx="2550304" cy="27669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Chuẩn bị các phương </a:t>
              </a:r>
              <a:r>
                <a:rPr lang="vi-VN" sz="2400" dirty="0" smtClean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tiện</a:t>
              </a:r>
              <a:r>
                <a:rPr lang="en-US" sz="2400" dirty="0" smtClean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 </a:t>
              </a:r>
              <a:r>
                <a:rPr lang="vi-VN" sz="2400" dirty="0" smtClean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tranh, ảnh, </a:t>
              </a:r>
              <a:r>
                <a:rPr lang="vi-VN" sz="2400" dirty="0">
                  <a:latin typeface="Calibri" panose="020F0502020204030204" pitchFamily="34" charset="0"/>
                  <a:ea typeface="Questrial"/>
                  <a:cs typeface="Calibri" panose="020F0502020204030204" pitchFamily="34" charset="0"/>
                  <a:sym typeface="Questrial"/>
                </a:rPr>
                <a:t>video,… </a:t>
              </a:r>
              <a:endParaRPr sz="2400" dirty="0"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1361;p11">
            <a:extLst>
              <a:ext uri="{FF2B5EF4-FFF2-40B4-BE49-F238E27FC236}">
                <a16:creationId xmlns:a16="http://schemas.microsoft.com/office/drawing/2014/main" xmlns="" id="{BE815D4C-FD93-1FEB-5DAC-9554E177B29A}"/>
              </a:ext>
            </a:extLst>
          </p:cNvPr>
          <p:cNvSpPr/>
          <p:nvPr/>
        </p:nvSpPr>
        <p:spPr>
          <a:xfrm>
            <a:off x="551451" y="1684499"/>
            <a:ext cx="5474371" cy="4614853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0" name="Google Shape;1362;p11">
            <a:extLst>
              <a:ext uri="{FF2B5EF4-FFF2-40B4-BE49-F238E27FC236}">
                <a16:creationId xmlns:a16="http://schemas.microsoft.com/office/drawing/2014/main" xmlns="" id="{311AF80E-937E-0AD5-6DB6-66C59D679482}"/>
              </a:ext>
            </a:extLst>
          </p:cNvPr>
          <p:cNvSpPr/>
          <p:nvPr/>
        </p:nvSpPr>
        <p:spPr>
          <a:xfrm>
            <a:off x="6158171" y="1678104"/>
            <a:ext cx="5474371" cy="4621248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3" name="Google Shape;1365;p11">
            <a:extLst>
              <a:ext uri="{FF2B5EF4-FFF2-40B4-BE49-F238E27FC236}">
                <a16:creationId xmlns:a16="http://schemas.microsoft.com/office/drawing/2014/main" xmlns="" id="{00E8B3A8-F623-3FA2-F193-61EC78908217}"/>
              </a:ext>
            </a:extLst>
          </p:cNvPr>
          <p:cNvSpPr/>
          <p:nvPr/>
        </p:nvSpPr>
        <p:spPr>
          <a:xfrm>
            <a:off x="4837362" y="2916942"/>
            <a:ext cx="2517281" cy="227554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8" name="Google Shape;1370;p11">
            <a:extLst>
              <a:ext uri="{FF2B5EF4-FFF2-40B4-BE49-F238E27FC236}">
                <a16:creationId xmlns:a16="http://schemas.microsoft.com/office/drawing/2014/main" xmlns="" id="{E7A79047-1D1F-9DDA-246F-6909FB7929D6}"/>
              </a:ext>
            </a:extLst>
          </p:cNvPr>
          <p:cNvSpPr/>
          <p:nvPr/>
        </p:nvSpPr>
        <p:spPr>
          <a:xfrm>
            <a:off x="255750" y="140958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9" name="Google Shape;1371;p11">
            <a:extLst>
              <a:ext uri="{FF2B5EF4-FFF2-40B4-BE49-F238E27FC236}">
                <a16:creationId xmlns:a16="http://schemas.microsoft.com/office/drawing/2014/main" xmlns="" id="{3DF3218A-36A6-2DD0-B724-3F49384805C5}"/>
              </a:ext>
            </a:extLst>
          </p:cNvPr>
          <p:cNvSpPr/>
          <p:nvPr/>
        </p:nvSpPr>
        <p:spPr>
          <a:xfrm>
            <a:off x="11019267" y="1333500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2" name="Google Shape;1374;p11">
            <a:extLst>
              <a:ext uri="{FF2B5EF4-FFF2-40B4-BE49-F238E27FC236}">
                <a16:creationId xmlns:a16="http://schemas.microsoft.com/office/drawing/2014/main" xmlns="" id="{F7236512-6A4C-2F7E-8864-09BEB19BB5A0}"/>
              </a:ext>
            </a:extLst>
          </p:cNvPr>
          <p:cNvSpPr/>
          <p:nvPr/>
        </p:nvSpPr>
        <p:spPr>
          <a:xfrm>
            <a:off x="5046701" y="2715998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622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3" name="Google Shape;1375;p11">
            <a:extLst>
              <a:ext uri="{FF2B5EF4-FFF2-40B4-BE49-F238E27FC236}">
                <a16:creationId xmlns:a16="http://schemas.microsoft.com/office/drawing/2014/main" xmlns="" id="{257D7C4A-8E11-42A4-A2E5-50971D1FB1CB}"/>
              </a:ext>
            </a:extLst>
          </p:cNvPr>
          <p:cNvGrpSpPr/>
          <p:nvPr/>
        </p:nvGrpSpPr>
        <p:grpSpPr>
          <a:xfrm>
            <a:off x="1069772" y="540008"/>
            <a:ext cx="868843" cy="1017677"/>
            <a:chOff x="1148107" y="4032825"/>
            <a:chExt cx="1303265" cy="1526515"/>
          </a:xfrm>
        </p:grpSpPr>
        <p:grpSp>
          <p:nvGrpSpPr>
            <p:cNvPr id="74" name="Google Shape;1376;p11">
              <a:extLst>
                <a:ext uri="{FF2B5EF4-FFF2-40B4-BE49-F238E27FC236}">
                  <a16:creationId xmlns:a16="http://schemas.microsoft.com/office/drawing/2014/main" xmlns="" id="{B56BF876-E789-3CF9-DF47-A1C21E69F7FA}"/>
                </a:ext>
              </a:extLst>
            </p:cNvPr>
            <p:cNvGrpSpPr/>
            <p:nvPr/>
          </p:nvGrpSpPr>
          <p:grpSpPr>
            <a:xfrm rot="-1773853">
              <a:off x="1427935" y="4129659"/>
              <a:ext cx="743609" cy="1330509"/>
              <a:chOff x="7289577" y="3651979"/>
              <a:chExt cx="482250" cy="862870"/>
            </a:xfrm>
          </p:grpSpPr>
          <p:grpSp>
            <p:nvGrpSpPr>
              <p:cNvPr id="91" name="Google Shape;1377;p11">
                <a:extLst>
                  <a:ext uri="{FF2B5EF4-FFF2-40B4-BE49-F238E27FC236}">
                    <a16:creationId xmlns:a16="http://schemas.microsoft.com/office/drawing/2014/main" xmlns="" id="{EB90C20F-3757-A616-00AF-6203D7A37834}"/>
                  </a:ext>
                </a:extLst>
              </p:cNvPr>
              <p:cNvGrpSpPr/>
              <p:nvPr/>
            </p:nvGrpSpPr>
            <p:grpSpPr>
              <a:xfrm>
                <a:off x="7289577" y="3651979"/>
                <a:ext cx="482250" cy="862870"/>
                <a:chOff x="7289577" y="3651979"/>
                <a:chExt cx="482250" cy="862870"/>
              </a:xfrm>
            </p:grpSpPr>
            <p:grpSp>
              <p:nvGrpSpPr>
                <p:cNvPr id="94" name="Google Shape;1378;p11">
                  <a:extLst>
                    <a:ext uri="{FF2B5EF4-FFF2-40B4-BE49-F238E27FC236}">
                      <a16:creationId xmlns:a16="http://schemas.microsoft.com/office/drawing/2014/main" xmlns="" id="{76F9B3BA-65A8-2332-7810-404E14A1B6AC}"/>
                    </a:ext>
                  </a:extLst>
                </p:cNvPr>
                <p:cNvGrpSpPr/>
                <p:nvPr/>
              </p:nvGrpSpPr>
              <p:grpSpPr>
                <a:xfrm>
                  <a:off x="7289577" y="4061840"/>
                  <a:ext cx="482250" cy="130968"/>
                  <a:chOff x="7289577" y="4061840"/>
                  <a:chExt cx="482250" cy="130968"/>
                </a:xfrm>
              </p:grpSpPr>
              <p:sp>
                <p:nvSpPr>
                  <p:cNvPr id="104" name="Google Shape;1379;p11">
                    <a:extLst>
                      <a:ext uri="{FF2B5EF4-FFF2-40B4-BE49-F238E27FC236}">
                        <a16:creationId xmlns:a16="http://schemas.microsoft.com/office/drawing/2014/main" xmlns="" id="{5684ADBC-821C-3B60-DE08-5093E4C870EE}"/>
                      </a:ext>
                    </a:extLst>
                  </p:cNvPr>
                  <p:cNvSpPr/>
                  <p:nvPr/>
                </p:nvSpPr>
                <p:spPr>
                  <a:xfrm>
                    <a:off x="7303865" y="4076128"/>
                    <a:ext cx="453675" cy="102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75" h="102393" extrusionOk="0">
                        <a:moveTo>
                          <a:pt x="431673" y="102394"/>
                        </a:moveTo>
                        <a:lnTo>
                          <a:pt x="22003" y="102394"/>
                        </a:lnTo>
                        <a:cubicBezTo>
                          <a:pt x="9811" y="102394"/>
                          <a:pt x="0" y="92488"/>
                          <a:pt x="0" y="80391"/>
                        </a:cubicBezTo>
                        <a:lnTo>
                          <a:pt x="0" y="22003"/>
                        </a:lnTo>
                        <a:cubicBezTo>
                          <a:pt x="0" y="9811"/>
                          <a:pt x="9906" y="0"/>
                          <a:pt x="22003" y="0"/>
                        </a:cubicBezTo>
                        <a:lnTo>
                          <a:pt x="431673" y="0"/>
                        </a:lnTo>
                        <a:cubicBezTo>
                          <a:pt x="443865" y="0"/>
                          <a:pt x="453676" y="9906"/>
                          <a:pt x="453676" y="22003"/>
                        </a:cubicBezTo>
                        <a:lnTo>
                          <a:pt x="453676" y="80391"/>
                        </a:lnTo>
                        <a:cubicBezTo>
                          <a:pt x="453676" y="92583"/>
                          <a:pt x="443770" y="102394"/>
                          <a:pt x="431673" y="10239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105" name="Google Shape;1380;p11">
                    <a:extLst>
                      <a:ext uri="{FF2B5EF4-FFF2-40B4-BE49-F238E27FC236}">
                        <a16:creationId xmlns:a16="http://schemas.microsoft.com/office/drawing/2014/main" xmlns="" id="{AD7CB728-9F2B-002E-A28B-10FAE582E0EA}"/>
                      </a:ext>
                    </a:extLst>
                  </p:cNvPr>
                  <p:cNvSpPr/>
                  <p:nvPr/>
                </p:nvSpPr>
                <p:spPr>
                  <a:xfrm>
                    <a:off x="7289577" y="4061840"/>
                    <a:ext cx="482250" cy="130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250" h="130968" extrusionOk="0">
                        <a:moveTo>
                          <a:pt x="445961" y="130969"/>
                        </a:moveTo>
                        <a:lnTo>
                          <a:pt x="36290" y="130969"/>
                        </a:lnTo>
                        <a:cubicBezTo>
                          <a:pt x="16288" y="130969"/>
                          <a:pt x="0" y="114681"/>
                          <a:pt x="0" y="94679"/>
                        </a:cubicBezTo>
                        <a:lnTo>
                          <a:pt x="0" y="36290"/>
                        </a:lnTo>
                        <a:cubicBezTo>
                          <a:pt x="0" y="16288"/>
                          <a:pt x="16288" y="0"/>
                          <a:pt x="36290" y="0"/>
                        </a:cubicBezTo>
                        <a:lnTo>
                          <a:pt x="445961" y="0"/>
                        </a:lnTo>
                        <a:cubicBezTo>
                          <a:pt x="465963" y="0"/>
                          <a:pt x="482251" y="16288"/>
                          <a:pt x="482251" y="36290"/>
                        </a:cubicBezTo>
                        <a:lnTo>
                          <a:pt x="482251" y="94679"/>
                        </a:lnTo>
                        <a:cubicBezTo>
                          <a:pt x="482251" y="114681"/>
                          <a:pt x="465963" y="130969"/>
                          <a:pt x="445961" y="130969"/>
                        </a:cubicBezTo>
                        <a:close/>
                        <a:moveTo>
                          <a:pt x="36290" y="28480"/>
                        </a:moveTo>
                        <a:cubicBezTo>
                          <a:pt x="32004" y="28480"/>
                          <a:pt x="28575" y="32004"/>
                          <a:pt x="28575" y="36195"/>
                        </a:cubicBezTo>
                        <a:lnTo>
                          <a:pt x="28575" y="94583"/>
                        </a:lnTo>
                        <a:cubicBezTo>
                          <a:pt x="28575" y="98870"/>
                          <a:pt x="32099" y="102298"/>
                          <a:pt x="36290" y="102298"/>
                        </a:cubicBezTo>
                        <a:lnTo>
                          <a:pt x="445961" y="102298"/>
                        </a:lnTo>
                        <a:cubicBezTo>
                          <a:pt x="450247" y="102298"/>
                          <a:pt x="453676" y="98774"/>
                          <a:pt x="453676" y="94583"/>
                        </a:cubicBezTo>
                        <a:lnTo>
                          <a:pt x="453676" y="36195"/>
                        </a:lnTo>
                        <a:cubicBezTo>
                          <a:pt x="453676" y="31909"/>
                          <a:pt x="450152" y="28480"/>
                          <a:pt x="445961" y="28480"/>
                        </a:cubicBezTo>
                        <a:lnTo>
                          <a:pt x="36290" y="2848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grpSp>
              <p:nvGrpSpPr>
                <p:cNvPr id="95" name="Google Shape;1381;p11">
                  <a:extLst>
                    <a:ext uri="{FF2B5EF4-FFF2-40B4-BE49-F238E27FC236}">
                      <a16:creationId xmlns:a16="http://schemas.microsoft.com/office/drawing/2014/main" xmlns="" id="{8F6E98BC-D1C1-4009-365F-96703C098C8C}"/>
                    </a:ext>
                  </a:extLst>
                </p:cNvPr>
                <p:cNvGrpSpPr/>
                <p:nvPr/>
              </p:nvGrpSpPr>
              <p:grpSpPr>
                <a:xfrm>
                  <a:off x="7318724" y="3651979"/>
                  <a:ext cx="423767" cy="130968"/>
                  <a:chOff x="7318724" y="3651979"/>
                  <a:chExt cx="423767" cy="130968"/>
                </a:xfrm>
              </p:grpSpPr>
              <p:sp>
                <p:nvSpPr>
                  <p:cNvPr id="102" name="Google Shape;1382;p11">
                    <a:extLst>
                      <a:ext uri="{FF2B5EF4-FFF2-40B4-BE49-F238E27FC236}">
                        <a16:creationId xmlns:a16="http://schemas.microsoft.com/office/drawing/2014/main" xmlns="" id="{FE0E9491-B1F0-3953-B224-495DFA04A0C0}"/>
                      </a:ext>
                    </a:extLst>
                  </p:cNvPr>
                  <p:cNvSpPr/>
                  <p:nvPr/>
                </p:nvSpPr>
                <p:spPr>
                  <a:xfrm>
                    <a:off x="7333011" y="3666267"/>
                    <a:ext cx="395192" cy="102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5192" h="102393" extrusionOk="0">
                        <a:moveTo>
                          <a:pt x="375285" y="102394"/>
                        </a:moveTo>
                        <a:lnTo>
                          <a:pt x="19907" y="102394"/>
                        </a:lnTo>
                        <a:cubicBezTo>
                          <a:pt x="8858" y="102394"/>
                          <a:pt x="0" y="93440"/>
                          <a:pt x="0" y="82487"/>
                        </a:cubicBezTo>
                        <a:lnTo>
                          <a:pt x="0" y="19907"/>
                        </a:lnTo>
                        <a:cubicBezTo>
                          <a:pt x="0" y="8858"/>
                          <a:pt x="8954" y="0"/>
                          <a:pt x="19907" y="0"/>
                        </a:cubicBezTo>
                        <a:lnTo>
                          <a:pt x="375285" y="0"/>
                        </a:lnTo>
                        <a:cubicBezTo>
                          <a:pt x="386334" y="0"/>
                          <a:pt x="395192" y="8954"/>
                          <a:pt x="395192" y="19907"/>
                        </a:cubicBezTo>
                        <a:lnTo>
                          <a:pt x="395192" y="82487"/>
                        </a:lnTo>
                        <a:cubicBezTo>
                          <a:pt x="395288" y="93535"/>
                          <a:pt x="386334" y="102394"/>
                          <a:pt x="375285" y="10239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103" name="Google Shape;1383;p11">
                    <a:extLst>
                      <a:ext uri="{FF2B5EF4-FFF2-40B4-BE49-F238E27FC236}">
                        <a16:creationId xmlns:a16="http://schemas.microsoft.com/office/drawing/2014/main" xmlns="" id="{AF946F0A-2FC6-D249-2059-F49A2C9378B9}"/>
                      </a:ext>
                    </a:extLst>
                  </p:cNvPr>
                  <p:cNvSpPr/>
                  <p:nvPr/>
                </p:nvSpPr>
                <p:spPr>
                  <a:xfrm>
                    <a:off x="7318724" y="3651979"/>
                    <a:ext cx="423767" cy="130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767" h="130968" extrusionOk="0">
                        <a:moveTo>
                          <a:pt x="389572" y="130969"/>
                        </a:moveTo>
                        <a:lnTo>
                          <a:pt x="34195" y="130969"/>
                        </a:lnTo>
                        <a:cubicBezTo>
                          <a:pt x="15335" y="130969"/>
                          <a:pt x="0" y="115633"/>
                          <a:pt x="0" y="96774"/>
                        </a:cubicBezTo>
                        <a:lnTo>
                          <a:pt x="0" y="34195"/>
                        </a:lnTo>
                        <a:cubicBezTo>
                          <a:pt x="0" y="15335"/>
                          <a:pt x="15335" y="0"/>
                          <a:pt x="34195" y="0"/>
                        </a:cubicBezTo>
                        <a:lnTo>
                          <a:pt x="389572" y="0"/>
                        </a:lnTo>
                        <a:cubicBezTo>
                          <a:pt x="408432" y="0"/>
                          <a:pt x="423767" y="15335"/>
                          <a:pt x="423767" y="34195"/>
                        </a:cubicBezTo>
                        <a:lnTo>
                          <a:pt x="423767" y="96774"/>
                        </a:lnTo>
                        <a:cubicBezTo>
                          <a:pt x="423863" y="115633"/>
                          <a:pt x="408527" y="130969"/>
                          <a:pt x="389572" y="130969"/>
                        </a:cubicBezTo>
                        <a:close/>
                        <a:moveTo>
                          <a:pt x="34290" y="28575"/>
                        </a:moveTo>
                        <a:cubicBezTo>
                          <a:pt x="31147" y="28575"/>
                          <a:pt x="28670" y="31147"/>
                          <a:pt x="28670" y="34195"/>
                        </a:cubicBezTo>
                        <a:lnTo>
                          <a:pt x="28670" y="96774"/>
                        </a:lnTo>
                        <a:cubicBezTo>
                          <a:pt x="28670" y="99917"/>
                          <a:pt x="31242" y="102394"/>
                          <a:pt x="34290" y="102394"/>
                        </a:cubicBezTo>
                        <a:lnTo>
                          <a:pt x="389668" y="102394"/>
                        </a:lnTo>
                        <a:cubicBezTo>
                          <a:pt x="392811" y="102394"/>
                          <a:pt x="395288" y="99822"/>
                          <a:pt x="395288" y="96774"/>
                        </a:cubicBezTo>
                        <a:lnTo>
                          <a:pt x="395288" y="34195"/>
                        </a:lnTo>
                        <a:cubicBezTo>
                          <a:pt x="395288" y="31051"/>
                          <a:pt x="392716" y="28575"/>
                          <a:pt x="389668" y="28575"/>
                        </a:cubicBezTo>
                        <a:lnTo>
                          <a:pt x="34290" y="2857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grpSp>
              <p:nvGrpSpPr>
                <p:cNvPr id="96" name="Google Shape;1384;p11">
                  <a:extLst>
                    <a:ext uri="{FF2B5EF4-FFF2-40B4-BE49-F238E27FC236}">
                      <a16:creationId xmlns:a16="http://schemas.microsoft.com/office/drawing/2014/main" xmlns="" id="{A9EB5302-347E-4CF1-5F94-138F13C47692}"/>
                    </a:ext>
                  </a:extLst>
                </p:cNvPr>
                <p:cNvGrpSpPr/>
                <p:nvPr/>
              </p:nvGrpSpPr>
              <p:grpSpPr>
                <a:xfrm>
                  <a:off x="7304014" y="3754278"/>
                  <a:ext cx="453092" cy="336041"/>
                  <a:chOff x="7304014" y="3754278"/>
                  <a:chExt cx="453092" cy="336041"/>
                </a:xfrm>
              </p:grpSpPr>
              <p:sp>
                <p:nvSpPr>
                  <p:cNvPr id="100" name="Google Shape;1385;p11">
                    <a:extLst>
                      <a:ext uri="{FF2B5EF4-FFF2-40B4-BE49-F238E27FC236}">
                        <a16:creationId xmlns:a16="http://schemas.microsoft.com/office/drawing/2014/main" xmlns="" id="{C62803F9-4438-2157-90BA-E2E9CCB91D3A}"/>
                      </a:ext>
                    </a:extLst>
                  </p:cNvPr>
                  <p:cNvSpPr/>
                  <p:nvPr/>
                </p:nvSpPr>
                <p:spPr>
                  <a:xfrm>
                    <a:off x="7318438" y="3768661"/>
                    <a:ext cx="424433" cy="3073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433" h="307371" extrusionOk="0">
                        <a:moveTo>
                          <a:pt x="424434" y="307372"/>
                        </a:moveTo>
                        <a:lnTo>
                          <a:pt x="322040" y="225838"/>
                        </a:lnTo>
                        <a:lnTo>
                          <a:pt x="322040" y="83820"/>
                        </a:lnTo>
                        <a:lnTo>
                          <a:pt x="395192" y="0"/>
                        </a:lnTo>
                        <a:lnTo>
                          <a:pt x="29242" y="0"/>
                        </a:lnTo>
                        <a:lnTo>
                          <a:pt x="102489" y="83820"/>
                        </a:lnTo>
                        <a:lnTo>
                          <a:pt x="102489" y="225838"/>
                        </a:lnTo>
                        <a:lnTo>
                          <a:pt x="0" y="3073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101" name="Google Shape;1386;p11">
                    <a:extLst>
                      <a:ext uri="{FF2B5EF4-FFF2-40B4-BE49-F238E27FC236}">
                        <a16:creationId xmlns:a16="http://schemas.microsoft.com/office/drawing/2014/main" xmlns="" id="{EFDD27BF-C6B6-2120-FF62-8152006DF718}"/>
                      </a:ext>
                    </a:extLst>
                  </p:cNvPr>
                  <p:cNvSpPr/>
                  <p:nvPr/>
                </p:nvSpPr>
                <p:spPr>
                  <a:xfrm>
                    <a:off x="7304014" y="3754278"/>
                    <a:ext cx="453092" cy="336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092" h="336041" extrusionOk="0">
                        <a:moveTo>
                          <a:pt x="438858" y="336042"/>
                        </a:moveTo>
                        <a:lnTo>
                          <a:pt x="14329" y="336042"/>
                        </a:lnTo>
                        <a:cubicBezTo>
                          <a:pt x="8233" y="336042"/>
                          <a:pt x="2804" y="332232"/>
                          <a:pt x="804" y="326517"/>
                        </a:cubicBezTo>
                        <a:cubicBezTo>
                          <a:pt x="-1196" y="320802"/>
                          <a:pt x="613" y="314420"/>
                          <a:pt x="5376" y="310610"/>
                        </a:cubicBezTo>
                        <a:lnTo>
                          <a:pt x="102435" y="233267"/>
                        </a:lnTo>
                        <a:lnTo>
                          <a:pt x="102435" y="103442"/>
                        </a:lnTo>
                        <a:lnTo>
                          <a:pt x="32808" y="23717"/>
                        </a:lnTo>
                        <a:cubicBezTo>
                          <a:pt x="29093" y="19526"/>
                          <a:pt x="28236" y="13526"/>
                          <a:pt x="30522" y="8382"/>
                        </a:cubicBezTo>
                        <a:cubicBezTo>
                          <a:pt x="32808" y="3239"/>
                          <a:pt x="37951" y="0"/>
                          <a:pt x="43571" y="0"/>
                        </a:cubicBezTo>
                        <a:lnTo>
                          <a:pt x="409522" y="0"/>
                        </a:lnTo>
                        <a:cubicBezTo>
                          <a:pt x="415141" y="0"/>
                          <a:pt x="420190" y="3239"/>
                          <a:pt x="422571" y="8382"/>
                        </a:cubicBezTo>
                        <a:cubicBezTo>
                          <a:pt x="424857" y="13526"/>
                          <a:pt x="423999" y="19431"/>
                          <a:pt x="420285" y="23717"/>
                        </a:cubicBezTo>
                        <a:lnTo>
                          <a:pt x="350657" y="103442"/>
                        </a:lnTo>
                        <a:lnTo>
                          <a:pt x="350657" y="233267"/>
                        </a:lnTo>
                        <a:lnTo>
                          <a:pt x="447717" y="310610"/>
                        </a:lnTo>
                        <a:cubicBezTo>
                          <a:pt x="452479" y="314420"/>
                          <a:pt x="454289" y="320802"/>
                          <a:pt x="452289" y="326517"/>
                        </a:cubicBezTo>
                        <a:cubicBezTo>
                          <a:pt x="450384" y="332232"/>
                          <a:pt x="444955" y="336042"/>
                          <a:pt x="438858" y="336042"/>
                        </a:cubicBezTo>
                        <a:close/>
                        <a:moveTo>
                          <a:pt x="55287" y="307467"/>
                        </a:moveTo>
                        <a:lnTo>
                          <a:pt x="397996" y="307467"/>
                        </a:lnTo>
                        <a:lnTo>
                          <a:pt x="327511" y="251365"/>
                        </a:lnTo>
                        <a:cubicBezTo>
                          <a:pt x="324082" y="248603"/>
                          <a:pt x="322082" y="244507"/>
                          <a:pt x="322082" y="240221"/>
                        </a:cubicBezTo>
                        <a:lnTo>
                          <a:pt x="322082" y="98203"/>
                        </a:lnTo>
                        <a:cubicBezTo>
                          <a:pt x="322082" y="94774"/>
                          <a:pt x="323320" y="91440"/>
                          <a:pt x="325606" y="88773"/>
                        </a:cubicBezTo>
                        <a:lnTo>
                          <a:pt x="378089" y="28670"/>
                        </a:lnTo>
                        <a:lnTo>
                          <a:pt x="75099" y="28670"/>
                        </a:lnTo>
                        <a:lnTo>
                          <a:pt x="127582" y="88773"/>
                        </a:lnTo>
                        <a:cubicBezTo>
                          <a:pt x="129867" y="91345"/>
                          <a:pt x="131106" y="94679"/>
                          <a:pt x="131106" y="98203"/>
                        </a:cubicBezTo>
                        <a:lnTo>
                          <a:pt x="131106" y="240221"/>
                        </a:lnTo>
                        <a:cubicBezTo>
                          <a:pt x="131106" y="244602"/>
                          <a:pt x="129106" y="248698"/>
                          <a:pt x="125676" y="251365"/>
                        </a:cubicBezTo>
                        <a:lnTo>
                          <a:pt x="55287" y="3074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grpSp>
              <p:nvGrpSpPr>
                <p:cNvPr id="97" name="Google Shape;1387;p11">
                  <a:extLst>
                    <a:ext uri="{FF2B5EF4-FFF2-40B4-BE49-F238E27FC236}">
                      <a16:creationId xmlns:a16="http://schemas.microsoft.com/office/drawing/2014/main" xmlns="" id="{BA5F47D7-026F-5F24-73D9-A14E06DB6E7F}"/>
                    </a:ext>
                  </a:extLst>
                </p:cNvPr>
                <p:cNvGrpSpPr/>
                <p:nvPr/>
              </p:nvGrpSpPr>
              <p:grpSpPr>
                <a:xfrm>
                  <a:off x="7451165" y="4164234"/>
                  <a:ext cx="159069" cy="350615"/>
                  <a:chOff x="7451165" y="4164234"/>
                  <a:chExt cx="159069" cy="350615"/>
                </a:xfrm>
              </p:grpSpPr>
              <p:sp>
                <p:nvSpPr>
                  <p:cNvPr id="98" name="Google Shape;1388;p11">
                    <a:extLst>
                      <a:ext uri="{FF2B5EF4-FFF2-40B4-BE49-F238E27FC236}">
                        <a16:creationId xmlns:a16="http://schemas.microsoft.com/office/drawing/2014/main" xmlns="" id="{FD926C7B-F707-A8F4-8D73-9AA761CD0CF2}"/>
                      </a:ext>
                    </a:extLst>
                  </p:cNvPr>
                  <p:cNvSpPr/>
                  <p:nvPr/>
                </p:nvSpPr>
                <p:spPr>
                  <a:xfrm>
                    <a:off x="7465504" y="4178521"/>
                    <a:ext cx="130397" cy="322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397" h="322040" extrusionOk="0">
                        <a:moveTo>
                          <a:pt x="0" y="0"/>
                        </a:moveTo>
                        <a:lnTo>
                          <a:pt x="61627" y="322040"/>
                        </a:lnTo>
                        <a:lnTo>
                          <a:pt x="13039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99" name="Google Shape;1389;p11">
                    <a:extLst>
                      <a:ext uri="{FF2B5EF4-FFF2-40B4-BE49-F238E27FC236}">
                        <a16:creationId xmlns:a16="http://schemas.microsoft.com/office/drawing/2014/main" xmlns="" id="{B3BA88B4-6F96-5AA5-2215-3CF308469DDC}"/>
                      </a:ext>
                    </a:extLst>
                  </p:cNvPr>
                  <p:cNvSpPr/>
                  <p:nvPr/>
                </p:nvSpPr>
                <p:spPr>
                  <a:xfrm>
                    <a:off x="7451165" y="4164234"/>
                    <a:ext cx="159069" cy="350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69" h="350615" extrusionOk="0">
                        <a:moveTo>
                          <a:pt x="76061" y="350615"/>
                        </a:moveTo>
                        <a:cubicBezTo>
                          <a:pt x="75965" y="350615"/>
                          <a:pt x="75965" y="350615"/>
                          <a:pt x="75870" y="350615"/>
                        </a:cubicBezTo>
                        <a:cubicBezTo>
                          <a:pt x="69107" y="350520"/>
                          <a:pt x="63297" y="345662"/>
                          <a:pt x="61964" y="338995"/>
                        </a:cubicBezTo>
                        <a:lnTo>
                          <a:pt x="241" y="16954"/>
                        </a:lnTo>
                        <a:cubicBezTo>
                          <a:pt x="-520" y="12763"/>
                          <a:pt x="527" y="8477"/>
                          <a:pt x="3290" y="5143"/>
                        </a:cubicBezTo>
                        <a:cubicBezTo>
                          <a:pt x="6052" y="1905"/>
                          <a:pt x="10052" y="0"/>
                          <a:pt x="14339" y="0"/>
                        </a:cubicBezTo>
                        <a:lnTo>
                          <a:pt x="144736" y="0"/>
                        </a:lnTo>
                        <a:cubicBezTo>
                          <a:pt x="149022" y="0"/>
                          <a:pt x="153118" y="1905"/>
                          <a:pt x="155880" y="5334"/>
                        </a:cubicBezTo>
                        <a:cubicBezTo>
                          <a:pt x="158547" y="8668"/>
                          <a:pt x="159690" y="13049"/>
                          <a:pt x="158738" y="17335"/>
                        </a:cubicBezTo>
                        <a:lnTo>
                          <a:pt x="90062" y="339376"/>
                        </a:lnTo>
                        <a:cubicBezTo>
                          <a:pt x="88538" y="345948"/>
                          <a:pt x="82728" y="350615"/>
                          <a:pt x="76061" y="350615"/>
                        </a:cubicBezTo>
                        <a:close/>
                        <a:moveTo>
                          <a:pt x="31579" y="28575"/>
                        </a:moveTo>
                        <a:lnTo>
                          <a:pt x="76727" y="264319"/>
                        </a:lnTo>
                        <a:lnTo>
                          <a:pt x="127019" y="28575"/>
                        </a:lnTo>
                        <a:lnTo>
                          <a:pt x="31579" y="2857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  <p:sp>
            <p:nvSpPr>
              <p:cNvPr id="92" name="Google Shape;1390;p11">
                <a:extLst>
                  <a:ext uri="{FF2B5EF4-FFF2-40B4-BE49-F238E27FC236}">
                    <a16:creationId xmlns:a16="http://schemas.microsoft.com/office/drawing/2014/main" xmlns="" id="{887B6415-2929-807C-5E65-EA4A99DADD51}"/>
                  </a:ext>
                </a:extLst>
              </p:cNvPr>
              <p:cNvSpPr/>
              <p:nvPr/>
            </p:nvSpPr>
            <p:spPr>
              <a:xfrm>
                <a:off x="7310437" y="3666267"/>
                <a:ext cx="183356" cy="512254"/>
              </a:xfrm>
              <a:custGeom>
                <a:avLst/>
                <a:gdLst/>
                <a:ahLst/>
                <a:cxnLst/>
                <a:rect l="l" t="t" r="r" b="b"/>
                <a:pathLst>
                  <a:path w="183356" h="512254" extrusionOk="0">
                    <a:moveTo>
                      <a:pt x="77534" y="431863"/>
                    </a:moveTo>
                    <a:lnTo>
                      <a:pt x="77534" y="490252"/>
                    </a:lnTo>
                    <a:cubicBezTo>
                      <a:pt x="77534" y="502444"/>
                      <a:pt x="86392" y="512255"/>
                      <a:pt x="97441" y="512255"/>
                    </a:cubicBezTo>
                    <a:lnTo>
                      <a:pt x="19907" y="512255"/>
                    </a:lnTo>
                    <a:cubicBezTo>
                      <a:pt x="8858" y="512255"/>
                      <a:pt x="0" y="502444"/>
                      <a:pt x="0" y="490252"/>
                    </a:cubicBezTo>
                    <a:lnTo>
                      <a:pt x="0" y="431863"/>
                    </a:lnTo>
                    <a:cubicBezTo>
                      <a:pt x="0" y="419671"/>
                      <a:pt x="8858" y="409765"/>
                      <a:pt x="19907" y="409765"/>
                    </a:cubicBezTo>
                    <a:lnTo>
                      <a:pt x="13145" y="409765"/>
                    </a:lnTo>
                    <a:lnTo>
                      <a:pt x="105823" y="328231"/>
                    </a:lnTo>
                    <a:lnTo>
                      <a:pt x="105823" y="186214"/>
                    </a:lnTo>
                    <a:lnTo>
                      <a:pt x="39719" y="102394"/>
                    </a:lnTo>
                    <a:lnTo>
                      <a:pt x="44482" y="102394"/>
                    </a:lnTo>
                    <a:cubicBezTo>
                      <a:pt x="34576" y="102394"/>
                      <a:pt x="26479" y="93535"/>
                      <a:pt x="26479" y="82487"/>
                    </a:cubicBezTo>
                    <a:lnTo>
                      <a:pt x="26479" y="19907"/>
                    </a:lnTo>
                    <a:cubicBezTo>
                      <a:pt x="26479" y="8858"/>
                      <a:pt x="34576" y="0"/>
                      <a:pt x="44482" y="0"/>
                    </a:cubicBezTo>
                    <a:lnTo>
                      <a:pt x="122015" y="0"/>
                    </a:lnTo>
                    <a:cubicBezTo>
                      <a:pt x="112109" y="0"/>
                      <a:pt x="104013" y="8858"/>
                      <a:pt x="104013" y="19907"/>
                    </a:cubicBezTo>
                    <a:lnTo>
                      <a:pt x="104013" y="82487"/>
                    </a:lnTo>
                    <a:cubicBezTo>
                      <a:pt x="104013" y="93535"/>
                      <a:pt x="112109" y="102394"/>
                      <a:pt x="122015" y="102394"/>
                    </a:cubicBezTo>
                    <a:lnTo>
                      <a:pt x="117253" y="102394"/>
                    </a:lnTo>
                    <a:lnTo>
                      <a:pt x="183356" y="186214"/>
                    </a:lnTo>
                    <a:lnTo>
                      <a:pt x="183356" y="328231"/>
                    </a:lnTo>
                    <a:lnTo>
                      <a:pt x="90678" y="409765"/>
                    </a:lnTo>
                    <a:lnTo>
                      <a:pt x="97441" y="409765"/>
                    </a:lnTo>
                    <a:cubicBezTo>
                      <a:pt x="86392" y="409765"/>
                      <a:pt x="77534" y="419671"/>
                      <a:pt x="77534" y="4318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93" name="Google Shape;1391;p11">
                <a:extLst>
                  <a:ext uri="{FF2B5EF4-FFF2-40B4-BE49-F238E27FC236}">
                    <a16:creationId xmlns:a16="http://schemas.microsoft.com/office/drawing/2014/main" xmlns="" id="{DB06A0D9-194D-C383-65FD-F8EDA2F81FA8}"/>
                  </a:ext>
                </a:extLst>
              </p:cNvPr>
              <p:cNvSpPr/>
              <p:nvPr/>
            </p:nvSpPr>
            <p:spPr>
              <a:xfrm>
                <a:off x="7456646" y="4178521"/>
                <a:ext cx="96583" cy="322040"/>
              </a:xfrm>
              <a:custGeom>
                <a:avLst/>
                <a:gdLst/>
                <a:ahLst/>
                <a:cxnLst/>
                <a:rect l="l" t="t" r="r" b="b"/>
                <a:pathLst>
                  <a:path w="96583" h="322040" extrusionOk="0">
                    <a:moveTo>
                      <a:pt x="96583" y="110300"/>
                    </a:moveTo>
                    <a:lnTo>
                      <a:pt x="55816" y="322040"/>
                    </a:lnTo>
                    <a:lnTo>
                      <a:pt x="0" y="0"/>
                    </a:lnTo>
                    <a:lnTo>
                      <a:pt x="775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75" name="Google Shape;1392;p11">
              <a:extLst>
                <a:ext uri="{FF2B5EF4-FFF2-40B4-BE49-F238E27FC236}">
                  <a16:creationId xmlns:a16="http://schemas.microsoft.com/office/drawing/2014/main" xmlns="" id="{04FDBA33-9B21-FAA0-45DB-FE8D2FE5C420}"/>
                </a:ext>
              </a:extLst>
            </p:cNvPr>
            <p:cNvGrpSpPr/>
            <p:nvPr/>
          </p:nvGrpSpPr>
          <p:grpSpPr>
            <a:xfrm rot="-1773853">
              <a:off x="1427935" y="4131996"/>
              <a:ext cx="743609" cy="1330509"/>
              <a:chOff x="7289577" y="3651979"/>
              <a:chExt cx="482250" cy="862870"/>
            </a:xfrm>
          </p:grpSpPr>
          <p:grpSp>
            <p:nvGrpSpPr>
              <p:cNvPr id="76" name="Google Shape;1393;p11">
                <a:extLst>
                  <a:ext uri="{FF2B5EF4-FFF2-40B4-BE49-F238E27FC236}">
                    <a16:creationId xmlns:a16="http://schemas.microsoft.com/office/drawing/2014/main" xmlns="" id="{B23D44EF-EC3C-EBFC-E934-A8ECB2CA1A5F}"/>
                  </a:ext>
                </a:extLst>
              </p:cNvPr>
              <p:cNvGrpSpPr/>
              <p:nvPr/>
            </p:nvGrpSpPr>
            <p:grpSpPr>
              <a:xfrm>
                <a:off x="7289577" y="3651979"/>
                <a:ext cx="482250" cy="862870"/>
                <a:chOff x="7289577" y="3651979"/>
                <a:chExt cx="482250" cy="862870"/>
              </a:xfrm>
            </p:grpSpPr>
            <p:grpSp>
              <p:nvGrpSpPr>
                <p:cNvPr id="79" name="Google Shape;1394;p11">
                  <a:extLst>
                    <a:ext uri="{FF2B5EF4-FFF2-40B4-BE49-F238E27FC236}">
                      <a16:creationId xmlns:a16="http://schemas.microsoft.com/office/drawing/2014/main" xmlns="" id="{E5500DFE-3E1C-E42E-844B-3FBC63B5E228}"/>
                    </a:ext>
                  </a:extLst>
                </p:cNvPr>
                <p:cNvGrpSpPr/>
                <p:nvPr/>
              </p:nvGrpSpPr>
              <p:grpSpPr>
                <a:xfrm>
                  <a:off x="7289577" y="4061840"/>
                  <a:ext cx="482250" cy="130968"/>
                  <a:chOff x="7289577" y="4061840"/>
                  <a:chExt cx="482250" cy="130968"/>
                </a:xfrm>
              </p:grpSpPr>
              <p:sp>
                <p:nvSpPr>
                  <p:cNvPr id="89" name="Google Shape;1395;p11">
                    <a:extLst>
                      <a:ext uri="{FF2B5EF4-FFF2-40B4-BE49-F238E27FC236}">
                        <a16:creationId xmlns:a16="http://schemas.microsoft.com/office/drawing/2014/main" xmlns="" id="{E156A48A-3C37-273E-558C-25DF0720DE54}"/>
                      </a:ext>
                    </a:extLst>
                  </p:cNvPr>
                  <p:cNvSpPr/>
                  <p:nvPr/>
                </p:nvSpPr>
                <p:spPr>
                  <a:xfrm>
                    <a:off x="7303865" y="4076128"/>
                    <a:ext cx="453675" cy="102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75" h="102393" extrusionOk="0">
                        <a:moveTo>
                          <a:pt x="431673" y="102394"/>
                        </a:moveTo>
                        <a:lnTo>
                          <a:pt x="22003" y="102394"/>
                        </a:lnTo>
                        <a:cubicBezTo>
                          <a:pt x="9811" y="102394"/>
                          <a:pt x="0" y="92488"/>
                          <a:pt x="0" y="80391"/>
                        </a:cubicBezTo>
                        <a:lnTo>
                          <a:pt x="0" y="22003"/>
                        </a:lnTo>
                        <a:cubicBezTo>
                          <a:pt x="0" y="9811"/>
                          <a:pt x="9906" y="0"/>
                          <a:pt x="22003" y="0"/>
                        </a:cubicBezTo>
                        <a:lnTo>
                          <a:pt x="431673" y="0"/>
                        </a:lnTo>
                        <a:cubicBezTo>
                          <a:pt x="443865" y="0"/>
                          <a:pt x="453676" y="9906"/>
                          <a:pt x="453676" y="22003"/>
                        </a:cubicBezTo>
                        <a:lnTo>
                          <a:pt x="453676" y="80391"/>
                        </a:lnTo>
                        <a:cubicBezTo>
                          <a:pt x="453676" y="92583"/>
                          <a:pt x="443770" y="102394"/>
                          <a:pt x="431673" y="10239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90" name="Google Shape;1396;p11">
                    <a:extLst>
                      <a:ext uri="{FF2B5EF4-FFF2-40B4-BE49-F238E27FC236}">
                        <a16:creationId xmlns:a16="http://schemas.microsoft.com/office/drawing/2014/main" xmlns="" id="{1B483DB9-10ED-1983-29AC-86E5E3DE3A9A}"/>
                      </a:ext>
                    </a:extLst>
                  </p:cNvPr>
                  <p:cNvSpPr/>
                  <p:nvPr/>
                </p:nvSpPr>
                <p:spPr>
                  <a:xfrm>
                    <a:off x="7289577" y="4061840"/>
                    <a:ext cx="482250" cy="130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250" h="130968" extrusionOk="0">
                        <a:moveTo>
                          <a:pt x="445961" y="130969"/>
                        </a:moveTo>
                        <a:lnTo>
                          <a:pt x="36290" y="130969"/>
                        </a:lnTo>
                        <a:cubicBezTo>
                          <a:pt x="16288" y="130969"/>
                          <a:pt x="0" y="114681"/>
                          <a:pt x="0" y="94679"/>
                        </a:cubicBezTo>
                        <a:lnTo>
                          <a:pt x="0" y="36290"/>
                        </a:lnTo>
                        <a:cubicBezTo>
                          <a:pt x="0" y="16288"/>
                          <a:pt x="16288" y="0"/>
                          <a:pt x="36290" y="0"/>
                        </a:cubicBezTo>
                        <a:lnTo>
                          <a:pt x="445961" y="0"/>
                        </a:lnTo>
                        <a:cubicBezTo>
                          <a:pt x="465963" y="0"/>
                          <a:pt x="482251" y="16288"/>
                          <a:pt x="482251" y="36290"/>
                        </a:cubicBezTo>
                        <a:lnTo>
                          <a:pt x="482251" y="94679"/>
                        </a:lnTo>
                        <a:cubicBezTo>
                          <a:pt x="482251" y="114681"/>
                          <a:pt x="465963" y="130969"/>
                          <a:pt x="445961" y="130969"/>
                        </a:cubicBezTo>
                        <a:close/>
                        <a:moveTo>
                          <a:pt x="36290" y="28480"/>
                        </a:moveTo>
                        <a:cubicBezTo>
                          <a:pt x="32004" y="28480"/>
                          <a:pt x="28575" y="32004"/>
                          <a:pt x="28575" y="36195"/>
                        </a:cubicBezTo>
                        <a:lnTo>
                          <a:pt x="28575" y="94583"/>
                        </a:lnTo>
                        <a:cubicBezTo>
                          <a:pt x="28575" y="98870"/>
                          <a:pt x="32099" y="102298"/>
                          <a:pt x="36290" y="102298"/>
                        </a:cubicBezTo>
                        <a:lnTo>
                          <a:pt x="445961" y="102298"/>
                        </a:lnTo>
                        <a:cubicBezTo>
                          <a:pt x="450247" y="102298"/>
                          <a:pt x="453676" y="98774"/>
                          <a:pt x="453676" y="94583"/>
                        </a:cubicBezTo>
                        <a:lnTo>
                          <a:pt x="453676" y="36195"/>
                        </a:lnTo>
                        <a:cubicBezTo>
                          <a:pt x="453676" y="31909"/>
                          <a:pt x="450152" y="28480"/>
                          <a:pt x="445961" y="28480"/>
                        </a:cubicBezTo>
                        <a:lnTo>
                          <a:pt x="36290" y="2848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grpSp>
              <p:nvGrpSpPr>
                <p:cNvPr id="80" name="Google Shape;1397;p11">
                  <a:extLst>
                    <a:ext uri="{FF2B5EF4-FFF2-40B4-BE49-F238E27FC236}">
                      <a16:creationId xmlns:a16="http://schemas.microsoft.com/office/drawing/2014/main" xmlns="" id="{8F66EBD6-912D-A4CD-6FC5-BED0FCFBD913}"/>
                    </a:ext>
                  </a:extLst>
                </p:cNvPr>
                <p:cNvGrpSpPr/>
                <p:nvPr/>
              </p:nvGrpSpPr>
              <p:grpSpPr>
                <a:xfrm>
                  <a:off x="7318724" y="3651979"/>
                  <a:ext cx="423767" cy="130968"/>
                  <a:chOff x="7318724" y="3651979"/>
                  <a:chExt cx="423767" cy="130968"/>
                </a:xfrm>
              </p:grpSpPr>
              <p:sp>
                <p:nvSpPr>
                  <p:cNvPr id="87" name="Google Shape;1398;p11">
                    <a:extLst>
                      <a:ext uri="{FF2B5EF4-FFF2-40B4-BE49-F238E27FC236}">
                        <a16:creationId xmlns:a16="http://schemas.microsoft.com/office/drawing/2014/main" xmlns="" id="{E0F83EAB-9BAB-7C29-597B-8D229A5C6481}"/>
                      </a:ext>
                    </a:extLst>
                  </p:cNvPr>
                  <p:cNvSpPr/>
                  <p:nvPr/>
                </p:nvSpPr>
                <p:spPr>
                  <a:xfrm>
                    <a:off x="7333011" y="3666267"/>
                    <a:ext cx="395192" cy="102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5192" h="102393" extrusionOk="0">
                        <a:moveTo>
                          <a:pt x="375285" y="102394"/>
                        </a:moveTo>
                        <a:lnTo>
                          <a:pt x="19907" y="102394"/>
                        </a:lnTo>
                        <a:cubicBezTo>
                          <a:pt x="8858" y="102394"/>
                          <a:pt x="0" y="93440"/>
                          <a:pt x="0" y="82487"/>
                        </a:cubicBezTo>
                        <a:lnTo>
                          <a:pt x="0" y="19907"/>
                        </a:lnTo>
                        <a:cubicBezTo>
                          <a:pt x="0" y="8858"/>
                          <a:pt x="8954" y="0"/>
                          <a:pt x="19907" y="0"/>
                        </a:cubicBezTo>
                        <a:lnTo>
                          <a:pt x="375285" y="0"/>
                        </a:lnTo>
                        <a:cubicBezTo>
                          <a:pt x="386334" y="0"/>
                          <a:pt x="395192" y="8954"/>
                          <a:pt x="395192" y="19907"/>
                        </a:cubicBezTo>
                        <a:lnTo>
                          <a:pt x="395192" y="82487"/>
                        </a:lnTo>
                        <a:cubicBezTo>
                          <a:pt x="395288" y="93535"/>
                          <a:pt x="386334" y="102394"/>
                          <a:pt x="375285" y="10239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88" name="Google Shape;1399;p11">
                    <a:extLst>
                      <a:ext uri="{FF2B5EF4-FFF2-40B4-BE49-F238E27FC236}">
                        <a16:creationId xmlns:a16="http://schemas.microsoft.com/office/drawing/2014/main" xmlns="" id="{A642C3AC-06AC-5041-1181-8B8EC6620530}"/>
                      </a:ext>
                    </a:extLst>
                  </p:cNvPr>
                  <p:cNvSpPr/>
                  <p:nvPr/>
                </p:nvSpPr>
                <p:spPr>
                  <a:xfrm>
                    <a:off x="7318724" y="3651979"/>
                    <a:ext cx="423767" cy="130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767" h="130968" extrusionOk="0">
                        <a:moveTo>
                          <a:pt x="389572" y="130969"/>
                        </a:moveTo>
                        <a:lnTo>
                          <a:pt x="34195" y="130969"/>
                        </a:lnTo>
                        <a:cubicBezTo>
                          <a:pt x="15335" y="130969"/>
                          <a:pt x="0" y="115633"/>
                          <a:pt x="0" y="96774"/>
                        </a:cubicBezTo>
                        <a:lnTo>
                          <a:pt x="0" y="34195"/>
                        </a:lnTo>
                        <a:cubicBezTo>
                          <a:pt x="0" y="15335"/>
                          <a:pt x="15335" y="0"/>
                          <a:pt x="34195" y="0"/>
                        </a:cubicBezTo>
                        <a:lnTo>
                          <a:pt x="389572" y="0"/>
                        </a:lnTo>
                        <a:cubicBezTo>
                          <a:pt x="408432" y="0"/>
                          <a:pt x="423767" y="15335"/>
                          <a:pt x="423767" y="34195"/>
                        </a:cubicBezTo>
                        <a:lnTo>
                          <a:pt x="423767" y="96774"/>
                        </a:lnTo>
                        <a:cubicBezTo>
                          <a:pt x="423863" y="115633"/>
                          <a:pt x="408527" y="130969"/>
                          <a:pt x="389572" y="130969"/>
                        </a:cubicBezTo>
                        <a:close/>
                        <a:moveTo>
                          <a:pt x="34290" y="28575"/>
                        </a:moveTo>
                        <a:cubicBezTo>
                          <a:pt x="31147" y="28575"/>
                          <a:pt x="28670" y="31147"/>
                          <a:pt x="28670" y="34195"/>
                        </a:cubicBezTo>
                        <a:lnTo>
                          <a:pt x="28670" y="96774"/>
                        </a:lnTo>
                        <a:cubicBezTo>
                          <a:pt x="28670" y="99917"/>
                          <a:pt x="31242" y="102394"/>
                          <a:pt x="34290" y="102394"/>
                        </a:cubicBezTo>
                        <a:lnTo>
                          <a:pt x="389668" y="102394"/>
                        </a:lnTo>
                        <a:cubicBezTo>
                          <a:pt x="392811" y="102394"/>
                          <a:pt x="395288" y="99822"/>
                          <a:pt x="395288" y="96774"/>
                        </a:cubicBezTo>
                        <a:lnTo>
                          <a:pt x="395288" y="34195"/>
                        </a:lnTo>
                        <a:cubicBezTo>
                          <a:pt x="395288" y="31051"/>
                          <a:pt x="392716" y="28575"/>
                          <a:pt x="389668" y="28575"/>
                        </a:cubicBezTo>
                        <a:lnTo>
                          <a:pt x="34290" y="2857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grpSp>
              <p:nvGrpSpPr>
                <p:cNvPr id="81" name="Google Shape;1400;p11">
                  <a:extLst>
                    <a:ext uri="{FF2B5EF4-FFF2-40B4-BE49-F238E27FC236}">
                      <a16:creationId xmlns:a16="http://schemas.microsoft.com/office/drawing/2014/main" xmlns="" id="{DBEC9604-1BEA-9644-FF8E-5D3AE2A6D56D}"/>
                    </a:ext>
                  </a:extLst>
                </p:cNvPr>
                <p:cNvGrpSpPr/>
                <p:nvPr/>
              </p:nvGrpSpPr>
              <p:grpSpPr>
                <a:xfrm>
                  <a:off x="7304014" y="3754278"/>
                  <a:ext cx="453092" cy="336041"/>
                  <a:chOff x="7304014" y="3754278"/>
                  <a:chExt cx="453092" cy="336041"/>
                </a:xfrm>
              </p:grpSpPr>
              <p:sp>
                <p:nvSpPr>
                  <p:cNvPr id="85" name="Google Shape;1401;p11">
                    <a:extLst>
                      <a:ext uri="{FF2B5EF4-FFF2-40B4-BE49-F238E27FC236}">
                        <a16:creationId xmlns:a16="http://schemas.microsoft.com/office/drawing/2014/main" xmlns="" id="{E889300C-60DA-AFD1-80B7-EE2F9737F6C8}"/>
                      </a:ext>
                    </a:extLst>
                  </p:cNvPr>
                  <p:cNvSpPr/>
                  <p:nvPr/>
                </p:nvSpPr>
                <p:spPr>
                  <a:xfrm>
                    <a:off x="7318438" y="3768661"/>
                    <a:ext cx="424433" cy="3073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433" h="307371" extrusionOk="0">
                        <a:moveTo>
                          <a:pt x="424434" y="307372"/>
                        </a:moveTo>
                        <a:lnTo>
                          <a:pt x="322040" y="225838"/>
                        </a:lnTo>
                        <a:lnTo>
                          <a:pt x="322040" y="83820"/>
                        </a:lnTo>
                        <a:lnTo>
                          <a:pt x="395192" y="0"/>
                        </a:lnTo>
                        <a:lnTo>
                          <a:pt x="29242" y="0"/>
                        </a:lnTo>
                        <a:lnTo>
                          <a:pt x="102489" y="83820"/>
                        </a:lnTo>
                        <a:lnTo>
                          <a:pt x="102489" y="225838"/>
                        </a:lnTo>
                        <a:lnTo>
                          <a:pt x="0" y="3073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86" name="Google Shape;1402;p11">
                    <a:extLst>
                      <a:ext uri="{FF2B5EF4-FFF2-40B4-BE49-F238E27FC236}">
                        <a16:creationId xmlns:a16="http://schemas.microsoft.com/office/drawing/2014/main" xmlns="" id="{0B08C58C-E48A-EEA7-5332-316D5FAF9E10}"/>
                      </a:ext>
                    </a:extLst>
                  </p:cNvPr>
                  <p:cNvSpPr/>
                  <p:nvPr/>
                </p:nvSpPr>
                <p:spPr>
                  <a:xfrm>
                    <a:off x="7304014" y="3754278"/>
                    <a:ext cx="453092" cy="336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092" h="336041" extrusionOk="0">
                        <a:moveTo>
                          <a:pt x="438858" y="336042"/>
                        </a:moveTo>
                        <a:lnTo>
                          <a:pt x="14329" y="336042"/>
                        </a:lnTo>
                        <a:cubicBezTo>
                          <a:pt x="8233" y="336042"/>
                          <a:pt x="2804" y="332232"/>
                          <a:pt x="804" y="326517"/>
                        </a:cubicBezTo>
                        <a:cubicBezTo>
                          <a:pt x="-1196" y="320802"/>
                          <a:pt x="613" y="314420"/>
                          <a:pt x="5376" y="310610"/>
                        </a:cubicBezTo>
                        <a:lnTo>
                          <a:pt x="102435" y="233267"/>
                        </a:lnTo>
                        <a:lnTo>
                          <a:pt x="102435" y="103442"/>
                        </a:lnTo>
                        <a:lnTo>
                          <a:pt x="32808" y="23717"/>
                        </a:lnTo>
                        <a:cubicBezTo>
                          <a:pt x="29093" y="19526"/>
                          <a:pt x="28236" y="13526"/>
                          <a:pt x="30522" y="8382"/>
                        </a:cubicBezTo>
                        <a:cubicBezTo>
                          <a:pt x="32808" y="3239"/>
                          <a:pt x="37951" y="0"/>
                          <a:pt x="43571" y="0"/>
                        </a:cubicBezTo>
                        <a:lnTo>
                          <a:pt x="409522" y="0"/>
                        </a:lnTo>
                        <a:cubicBezTo>
                          <a:pt x="415141" y="0"/>
                          <a:pt x="420190" y="3239"/>
                          <a:pt x="422571" y="8382"/>
                        </a:cubicBezTo>
                        <a:cubicBezTo>
                          <a:pt x="424857" y="13526"/>
                          <a:pt x="423999" y="19431"/>
                          <a:pt x="420285" y="23717"/>
                        </a:cubicBezTo>
                        <a:lnTo>
                          <a:pt x="350657" y="103442"/>
                        </a:lnTo>
                        <a:lnTo>
                          <a:pt x="350657" y="233267"/>
                        </a:lnTo>
                        <a:lnTo>
                          <a:pt x="447717" y="310610"/>
                        </a:lnTo>
                        <a:cubicBezTo>
                          <a:pt x="452479" y="314420"/>
                          <a:pt x="454289" y="320802"/>
                          <a:pt x="452289" y="326517"/>
                        </a:cubicBezTo>
                        <a:cubicBezTo>
                          <a:pt x="450384" y="332232"/>
                          <a:pt x="444955" y="336042"/>
                          <a:pt x="438858" y="336042"/>
                        </a:cubicBezTo>
                        <a:close/>
                        <a:moveTo>
                          <a:pt x="55287" y="307467"/>
                        </a:moveTo>
                        <a:lnTo>
                          <a:pt x="397996" y="307467"/>
                        </a:lnTo>
                        <a:lnTo>
                          <a:pt x="327511" y="251365"/>
                        </a:lnTo>
                        <a:cubicBezTo>
                          <a:pt x="324082" y="248603"/>
                          <a:pt x="322082" y="244507"/>
                          <a:pt x="322082" y="240221"/>
                        </a:cubicBezTo>
                        <a:lnTo>
                          <a:pt x="322082" y="98203"/>
                        </a:lnTo>
                        <a:cubicBezTo>
                          <a:pt x="322082" y="94774"/>
                          <a:pt x="323320" y="91440"/>
                          <a:pt x="325606" y="88773"/>
                        </a:cubicBezTo>
                        <a:lnTo>
                          <a:pt x="378089" y="28670"/>
                        </a:lnTo>
                        <a:lnTo>
                          <a:pt x="75099" y="28670"/>
                        </a:lnTo>
                        <a:lnTo>
                          <a:pt x="127582" y="88773"/>
                        </a:lnTo>
                        <a:cubicBezTo>
                          <a:pt x="129867" y="91345"/>
                          <a:pt x="131106" y="94679"/>
                          <a:pt x="131106" y="98203"/>
                        </a:cubicBezTo>
                        <a:lnTo>
                          <a:pt x="131106" y="240221"/>
                        </a:lnTo>
                        <a:cubicBezTo>
                          <a:pt x="131106" y="244602"/>
                          <a:pt x="129106" y="248698"/>
                          <a:pt x="125676" y="251365"/>
                        </a:cubicBezTo>
                        <a:lnTo>
                          <a:pt x="55287" y="30746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1403;p11">
                  <a:extLst>
                    <a:ext uri="{FF2B5EF4-FFF2-40B4-BE49-F238E27FC236}">
                      <a16:creationId xmlns:a16="http://schemas.microsoft.com/office/drawing/2014/main" xmlns="" id="{45055BC2-07BA-325B-062E-771D76B16ACB}"/>
                    </a:ext>
                  </a:extLst>
                </p:cNvPr>
                <p:cNvGrpSpPr/>
                <p:nvPr/>
              </p:nvGrpSpPr>
              <p:grpSpPr>
                <a:xfrm>
                  <a:off x="7451165" y="4164234"/>
                  <a:ext cx="159069" cy="350615"/>
                  <a:chOff x="7451165" y="4164234"/>
                  <a:chExt cx="159069" cy="350615"/>
                </a:xfrm>
              </p:grpSpPr>
              <p:sp>
                <p:nvSpPr>
                  <p:cNvPr id="83" name="Google Shape;1404;p11">
                    <a:extLst>
                      <a:ext uri="{FF2B5EF4-FFF2-40B4-BE49-F238E27FC236}">
                        <a16:creationId xmlns:a16="http://schemas.microsoft.com/office/drawing/2014/main" xmlns="" id="{21B306C5-82E1-0180-89A3-2B756F784325}"/>
                      </a:ext>
                    </a:extLst>
                  </p:cNvPr>
                  <p:cNvSpPr/>
                  <p:nvPr/>
                </p:nvSpPr>
                <p:spPr>
                  <a:xfrm>
                    <a:off x="7465504" y="4178521"/>
                    <a:ext cx="130397" cy="322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397" h="322040" extrusionOk="0">
                        <a:moveTo>
                          <a:pt x="0" y="0"/>
                        </a:moveTo>
                        <a:lnTo>
                          <a:pt x="61627" y="322040"/>
                        </a:lnTo>
                        <a:lnTo>
                          <a:pt x="130397" y="0"/>
                        </a:lnTo>
                        <a:close/>
                      </a:path>
                    </a:pathLst>
                  </a:custGeom>
                  <a:solidFill>
                    <a:srgbClr val="D3D3D3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84" name="Google Shape;1405;p11">
                    <a:extLst>
                      <a:ext uri="{FF2B5EF4-FFF2-40B4-BE49-F238E27FC236}">
                        <a16:creationId xmlns:a16="http://schemas.microsoft.com/office/drawing/2014/main" xmlns="" id="{DCFAA0F3-C16C-0C12-D839-F6694E33FBC9}"/>
                      </a:ext>
                    </a:extLst>
                  </p:cNvPr>
                  <p:cNvSpPr/>
                  <p:nvPr/>
                </p:nvSpPr>
                <p:spPr>
                  <a:xfrm>
                    <a:off x="7451165" y="4164234"/>
                    <a:ext cx="159069" cy="350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69" h="350615" extrusionOk="0">
                        <a:moveTo>
                          <a:pt x="76061" y="350615"/>
                        </a:moveTo>
                        <a:cubicBezTo>
                          <a:pt x="75965" y="350615"/>
                          <a:pt x="75965" y="350615"/>
                          <a:pt x="75870" y="350615"/>
                        </a:cubicBezTo>
                        <a:cubicBezTo>
                          <a:pt x="69107" y="350520"/>
                          <a:pt x="63297" y="345662"/>
                          <a:pt x="61964" y="338995"/>
                        </a:cubicBezTo>
                        <a:lnTo>
                          <a:pt x="241" y="16954"/>
                        </a:lnTo>
                        <a:cubicBezTo>
                          <a:pt x="-520" y="12763"/>
                          <a:pt x="527" y="8477"/>
                          <a:pt x="3290" y="5143"/>
                        </a:cubicBezTo>
                        <a:cubicBezTo>
                          <a:pt x="6052" y="1905"/>
                          <a:pt x="10052" y="0"/>
                          <a:pt x="14339" y="0"/>
                        </a:cubicBezTo>
                        <a:lnTo>
                          <a:pt x="144736" y="0"/>
                        </a:lnTo>
                        <a:cubicBezTo>
                          <a:pt x="149022" y="0"/>
                          <a:pt x="153118" y="1905"/>
                          <a:pt x="155880" y="5334"/>
                        </a:cubicBezTo>
                        <a:cubicBezTo>
                          <a:pt x="158547" y="8668"/>
                          <a:pt x="159690" y="13049"/>
                          <a:pt x="158738" y="17335"/>
                        </a:cubicBezTo>
                        <a:lnTo>
                          <a:pt x="90062" y="339376"/>
                        </a:lnTo>
                        <a:cubicBezTo>
                          <a:pt x="88538" y="345948"/>
                          <a:pt x="82728" y="350615"/>
                          <a:pt x="76061" y="350615"/>
                        </a:cubicBezTo>
                        <a:close/>
                        <a:moveTo>
                          <a:pt x="31579" y="28575"/>
                        </a:moveTo>
                        <a:lnTo>
                          <a:pt x="76727" y="264319"/>
                        </a:lnTo>
                        <a:lnTo>
                          <a:pt x="127019" y="28575"/>
                        </a:lnTo>
                        <a:lnTo>
                          <a:pt x="31579" y="2857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  <p:sp>
            <p:nvSpPr>
              <p:cNvPr id="77" name="Google Shape;1406;p11">
                <a:extLst>
                  <a:ext uri="{FF2B5EF4-FFF2-40B4-BE49-F238E27FC236}">
                    <a16:creationId xmlns:a16="http://schemas.microsoft.com/office/drawing/2014/main" xmlns="" id="{C80ECEA8-AB7E-A969-A0DA-CE84F9F26043}"/>
                  </a:ext>
                </a:extLst>
              </p:cNvPr>
              <p:cNvSpPr/>
              <p:nvPr/>
            </p:nvSpPr>
            <p:spPr>
              <a:xfrm>
                <a:off x="7310437" y="3666267"/>
                <a:ext cx="183356" cy="512254"/>
              </a:xfrm>
              <a:custGeom>
                <a:avLst/>
                <a:gdLst/>
                <a:ahLst/>
                <a:cxnLst/>
                <a:rect l="l" t="t" r="r" b="b"/>
                <a:pathLst>
                  <a:path w="183356" h="512254" extrusionOk="0">
                    <a:moveTo>
                      <a:pt x="77534" y="431863"/>
                    </a:moveTo>
                    <a:lnTo>
                      <a:pt x="77534" y="490252"/>
                    </a:lnTo>
                    <a:cubicBezTo>
                      <a:pt x="77534" y="502444"/>
                      <a:pt x="86392" y="512255"/>
                      <a:pt x="97441" y="512255"/>
                    </a:cubicBezTo>
                    <a:lnTo>
                      <a:pt x="19907" y="512255"/>
                    </a:lnTo>
                    <a:cubicBezTo>
                      <a:pt x="8858" y="512255"/>
                      <a:pt x="0" y="502444"/>
                      <a:pt x="0" y="490252"/>
                    </a:cubicBezTo>
                    <a:lnTo>
                      <a:pt x="0" y="431863"/>
                    </a:lnTo>
                    <a:cubicBezTo>
                      <a:pt x="0" y="419671"/>
                      <a:pt x="8858" y="409765"/>
                      <a:pt x="19907" y="409765"/>
                    </a:cubicBezTo>
                    <a:lnTo>
                      <a:pt x="13145" y="409765"/>
                    </a:lnTo>
                    <a:lnTo>
                      <a:pt x="105823" y="328231"/>
                    </a:lnTo>
                    <a:lnTo>
                      <a:pt x="105823" y="186214"/>
                    </a:lnTo>
                    <a:lnTo>
                      <a:pt x="39719" y="102394"/>
                    </a:lnTo>
                    <a:lnTo>
                      <a:pt x="44482" y="102394"/>
                    </a:lnTo>
                    <a:cubicBezTo>
                      <a:pt x="34576" y="102394"/>
                      <a:pt x="26479" y="93535"/>
                      <a:pt x="26479" y="82487"/>
                    </a:cubicBezTo>
                    <a:lnTo>
                      <a:pt x="26479" y="19907"/>
                    </a:lnTo>
                    <a:cubicBezTo>
                      <a:pt x="26479" y="8858"/>
                      <a:pt x="34576" y="0"/>
                      <a:pt x="44482" y="0"/>
                    </a:cubicBezTo>
                    <a:lnTo>
                      <a:pt x="122015" y="0"/>
                    </a:lnTo>
                    <a:cubicBezTo>
                      <a:pt x="112109" y="0"/>
                      <a:pt x="104013" y="8858"/>
                      <a:pt x="104013" y="19907"/>
                    </a:cubicBezTo>
                    <a:lnTo>
                      <a:pt x="104013" y="82487"/>
                    </a:lnTo>
                    <a:cubicBezTo>
                      <a:pt x="104013" y="93535"/>
                      <a:pt x="112109" y="102394"/>
                      <a:pt x="122015" y="102394"/>
                    </a:cubicBezTo>
                    <a:lnTo>
                      <a:pt x="117253" y="102394"/>
                    </a:lnTo>
                    <a:lnTo>
                      <a:pt x="183356" y="186214"/>
                    </a:lnTo>
                    <a:lnTo>
                      <a:pt x="183356" y="328231"/>
                    </a:lnTo>
                    <a:lnTo>
                      <a:pt x="90678" y="409765"/>
                    </a:lnTo>
                    <a:lnTo>
                      <a:pt x="97441" y="409765"/>
                    </a:lnTo>
                    <a:cubicBezTo>
                      <a:pt x="86392" y="409765"/>
                      <a:pt x="77534" y="419671"/>
                      <a:pt x="77534" y="431863"/>
                    </a:cubicBezTo>
                    <a:close/>
                  </a:path>
                </a:pathLst>
              </a:custGeom>
              <a:solidFill>
                <a:srgbClr val="000000">
                  <a:alpha val="941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78" name="Google Shape;1407;p11">
                <a:extLst>
                  <a:ext uri="{FF2B5EF4-FFF2-40B4-BE49-F238E27FC236}">
                    <a16:creationId xmlns:a16="http://schemas.microsoft.com/office/drawing/2014/main" xmlns="" id="{05B70197-CB1B-A14D-4CFB-7CEA9F4D416D}"/>
                  </a:ext>
                </a:extLst>
              </p:cNvPr>
              <p:cNvSpPr/>
              <p:nvPr/>
            </p:nvSpPr>
            <p:spPr>
              <a:xfrm>
                <a:off x="7456646" y="4178521"/>
                <a:ext cx="96583" cy="322040"/>
              </a:xfrm>
              <a:custGeom>
                <a:avLst/>
                <a:gdLst/>
                <a:ahLst/>
                <a:cxnLst/>
                <a:rect l="l" t="t" r="r" b="b"/>
                <a:pathLst>
                  <a:path w="96583" h="322040" extrusionOk="0">
                    <a:moveTo>
                      <a:pt x="96583" y="110300"/>
                    </a:moveTo>
                    <a:lnTo>
                      <a:pt x="55816" y="322040"/>
                    </a:lnTo>
                    <a:lnTo>
                      <a:pt x="0" y="0"/>
                    </a:lnTo>
                    <a:lnTo>
                      <a:pt x="77533" y="0"/>
                    </a:lnTo>
                    <a:close/>
                  </a:path>
                </a:pathLst>
              </a:custGeom>
              <a:solidFill>
                <a:srgbClr val="000000">
                  <a:alpha val="941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</p:grpSp>
      <p:grpSp>
        <p:nvGrpSpPr>
          <p:cNvPr id="106" name="Google Shape;1408;p11">
            <a:extLst>
              <a:ext uri="{FF2B5EF4-FFF2-40B4-BE49-F238E27FC236}">
                <a16:creationId xmlns:a16="http://schemas.microsoft.com/office/drawing/2014/main" xmlns="" id="{B1BEB72B-ECF0-5632-837F-5FA9FF2CA05A}"/>
              </a:ext>
            </a:extLst>
          </p:cNvPr>
          <p:cNvGrpSpPr/>
          <p:nvPr/>
        </p:nvGrpSpPr>
        <p:grpSpPr>
          <a:xfrm>
            <a:off x="10100941" y="442000"/>
            <a:ext cx="784500" cy="976847"/>
            <a:chOff x="11575336" y="613749"/>
            <a:chExt cx="1176750" cy="1465271"/>
          </a:xfrm>
        </p:grpSpPr>
        <p:grpSp>
          <p:nvGrpSpPr>
            <p:cNvPr id="107" name="Google Shape;1409;p11">
              <a:extLst>
                <a:ext uri="{FF2B5EF4-FFF2-40B4-BE49-F238E27FC236}">
                  <a16:creationId xmlns:a16="http://schemas.microsoft.com/office/drawing/2014/main" xmlns="" id="{3FBEFC60-8B4D-E0BF-6687-B064FEF78A15}"/>
                </a:ext>
              </a:extLst>
            </p:cNvPr>
            <p:cNvGrpSpPr/>
            <p:nvPr/>
          </p:nvGrpSpPr>
          <p:grpSpPr>
            <a:xfrm rot="392636">
              <a:off x="11649302" y="667954"/>
              <a:ext cx="1028819" cy="1356862"/>
              <a:chOff x="4572000" y="3600062"/>
              <a:chExt cx="618078" cy="815155"/>
            </a:xfrm>
          </p:grpSpPr>
          <p:grpSp>
            <p:nvGrpSpPr>
              <p:cNvPr id="124" name="Google Shape;1410;p11">
                <a:extLst>
                  <a:ext uri="{FF2B5EF4-FFF2-40B4-BE49-F238E27FC236}">
                    <a16:creationId xmlns:a16="http://schemas.microsoft.com/office/drawing/2014/main" xmlns="" id="{934E903F-5868-9C6C-2C52-02661E798454}"/>
                  </a:ext>
                </a:extLst>
              </p:cNvPr>
              <p:cNvGrpSpPr/>
              <p:nvPr/>
            </p:nvGrpSpPr>
            <p:grpSpPr>
              <a:xfrm>
                <a:off x="4572000" y="4024312"/>
                <a:ext cx="618078" cy="390525"/>
                <a:chOff x="4572000" y="4024312"/>
                <a:chExt cx="618078" cy="390525"/>
              </a:xfrm>
            </p:grpSpPr>
            <p:sp>
              <p:nvSpPr>
                <p:cNvPr id="137" name="Google Shape;1411;p11">
                  <a:extLst>
                    <a:ext uri="{FF2B5EF4-FFF2-40B4-BE49-F238E27FC236}">
                      <a16:creationId xmlns:a16="http://schemas.microsoft.com/office/drawing/2014/main" xmlns="" id="{3AEB49BD-E9C0-3924-3C58-E3F785CBA3EC}"/>
                    </a:ext>
                  </a:extLst>
                </p:cNvPr>
                <p:cNvSpPr/>
                <p:nvPr/>
              </p:nvSpPr>
              <p:spPr>
                <a:xfrm>
                  <a:off x="4586287" y="4038599"/>
                  <a:ext cx="589502" cy="362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502" h="362045" extrusionOk="0">
                      <a:moveTo>
                        <a:pt x="0" y="0"/>
                      </a:moveTo>
                      <a:lnTo>
                        <a:pt x="589502" y="0"/>
                      </a:lnTo>
                      <a:lnTo>
                        <a:pt x="589502" y="362045"/>
                      </a:lnTo>
                      <a:lnTo>
                        <a:pt x="0" y="3620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38" name="Google Shape;1412;p11">
                  <a:extLst>
                    <a:ext uri="{FF2B5EF4-FFF2-40B4-BE49-F238E27FC236}">
                      <a16:creationId xmlns:a16="http://schemas.microsoft.com/office/drawing/2014/main" xmlns="" id="{A971CD52-31E2-8A27-B183-1C56BEBC703A}"/>
                    </a:ext>
                  </a:extLst>
                </p:cNvPr>
                <p:cNvSpPr/>
                <p:nvPr/>
              </p:nvSpPr>
              <p:spPr>
                <a:xfrm>
                  <a:off x="4572000" y="4024312"/>
                  <a:ext cx="618078" cy="39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078" h="390525" extrusionOk="0">
                      <a:moveTo>
                        <a:pt x="603885" y="390525"/>
                      </a:moveTo>
                      <a:lnTo>
                        <a:pt x="14288" y="390525"/>
                      </a:lnTo>
                      <a:cubicBezTo>
                        <a:pt x="6382" y="390525"/>
                        <a:pt x="0" y="384143"/>
                        <a:pt x="0" y="376238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603790" y="0"/>
                      </a:lnTo>
                      <a:cubicBezTo>
                        <a:pt x="611696" y="0"/>
                        <a:pt x="618077" y="6382"/>
                        <a:pt x="618077" y="14288"/>
                      </a:cubicBezTo>
                      <a:lnTo>
                        <a:pt x="618077" y="376333"/>
                      </a:lnTo>
                      <a:cubicBezTo>
                        <a:pt x="618172" y="384143"/>
                        <a:pt x="611696" y="390525"/>
                        <a:pt x="603885" y="390525"/>
                      </a:cubicBezTo>
                      <a:close/>
                      <a:moveTo>
                        <a:pt x="28575" y="361950"/>
                      </a:moveTo>
                      <a:lnTo>
                        <a:pt x="589502" y="361950"/>
                      </a:lnTo>
                      <a:lnTo>
                        <a:pt x="589502" y="28575"/>
                      </a:lnTo>
                      <a:lnTo>
                        <a:pt x="28575" y="28575"/>
                      </a:lnTo>
                      <a:lnTo>
                        <a:pt x="28575" y="3619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25" name="Google Shape;1413;p11">
                <a:extLst>
                  <a:ext uri="{FF2B5EF4-FFF2-40B4-BE49-F238E27FC236}">
                    <a16:creationId xmlns:a16="http://schemas.microsoft.com/office/drawing/2014/main" xmlns="" id="{9BB66A62-67D9-D052-DAD6-A90839DEB33A}"/>
                  </a:ext>
                </a:extLst>
              </p:cNvPr>
              <p:cNvSpPr/>
              <p:nvPr/>
            </p:nvSpPr>
            <p:spPr>
              <a:xfrm>
                <a:off x="4664868" y="3600062"/>
                <a:ext cx="421576" cy="763053"/>
              </a:xfrm>
              <a:custGeom>
                <a:avLst/>
                <a:gdLst/>
                <a:ahLst/>
                <a:cxnLst/>
                <a:rect l="l" t="t" r="r" b="b"/>
                <a:pathLst>
                  <a:path w="421576" h="763053" extrusionOk="0">
                    <a:moveTo>
                      <a:pt x="407575" y="763053"/>
                    </a:moveTo>
                    <a:lnTo>
                      <a:pt x="324803" y="763053"/>
                    </a:lnTo>
                    <a:cubicBezTo>
                      <a:pt x="317563" y="763053"/>
                      <a:pt x="311467" y="757624"/>
                      <a:pt x="310610" y="750480"/>
                    </a:cubicBezTo>
                    <a:cubicBezTo>
                      <a:pt x="300228" y="664279"/>
                      <a:pt x="289941" y="575411"/>
                      <a:pt x="279559" y="486543"/>
                    </a:cubicBezTo>
                    <a:cubicBezTo>
                      <a:pt x="269176" y="397865"/>
                      <a:pt x="258889" y="309092"/>
                      <a:pt x="248507" y="222986"/>
                    </a:cubicBezTo>
                    <a:cubicBezTo>
                      <a:pt x="247745" y="216318"/>
                      <a:pt x="251650" y="209937"/>
                      <a:pt x="258032" y="207746"/>
                    </a:cubicBezTo>
                    <a:cubicBezTo>
                      <a:pt x="304514" y="191839"/>
                      <a:pt x="335280" y="150215"/>
                      <a:pt x="331184" y="108876"/>
                    </a:cubicBezTo>
                    <a:cubicBezTo>
                      <a:pt x="325946" y="56013"/>
                      <a:pt x="263462" y="30105"/>
                      <a:pt x="220789" y="28676"/>
                    </a:cubicBezTo>
                    <a:cubicBezTo>
                      <a:pt x="174593" y="26961"/>
                      <a:pt x="107251" y="54108"/>
                      <a:pt x="101060" y="109067"/>
                    </a:cubicBezTo>
                    <a:cubicBezTo>
                      <a:pt x="96774" y="147167"/>
                      <a:pt x="123254" y="188029"/>
                      <a:pt x="165449" y="208317"/>
                    </a:cubicBezTo>
                    <a:cubicBezTo>
                      <a:pt x="170783" y="210889"/>
                      <a:pt x="173926" y="216414"/>
                      <a:pt x="173450" y="222319"/>
                    </a:cubicBezTo>
                    <a:cubicBezTo>
                      <a:pt x="166497" y="310616"/>
                      <a:pt x="154210" y="400246"/>
                      <a:pt x="142304" y="486924"/>
                    </a:cubicBezTo>
                    <a:cubicBezTo>
                      <a:pt x="130492" y="573125"/>
                      <a:pt x="118205" y="662374"/>
                      <a:pt x="111347" y="749814"/>
                    </a:cubicBezTo>
                    <a:cubicBezTo>
                      <a:pt x="110776" y="757243"/>
                      <a:pt x="104584" y="762958"/>
                      <a:pt x="97060" y="762958"/>
                    </a:cubicBezTo>
                    <a:lnTo>
                      <a:pt x="14288" y="762958"/>
                    </a:lnTo>
                    <a:cubicBezTo>
                      <a:pt x="6382" y="762958"/>
                      <a:pt x="0" y="756576"/>
                      <a:pt x="0" y="748671"/>
                    </a:cubicBezTo>
                    <a:cubicBezTo>
                      <a:pt x="0" y="740765"/>
                      <a:pt x="6382" y="734383"/>
                      <a:pt x="14288" y="734383"/>
                    </a:cubicBezTo>
                    <a:lnTo>
                      <a:pt x="83820" y="734383"/>
                    </a:lnTo>
                    <a:cubicBezTo>
                      <a:pt x="90868" y="650373"/>
                      <a:pt x="102584" y="565314"/>
                      <a:pt x="113824" y="483018"/>
                    </a:cubicBezTo>
                    <a:cubicBezTo>
                      <a:pt x="125254" y="399865"/>
                      <a:pt x="137065" y="313950"/>
                      <a:pt x="144018" y="229463"/>
                    </a:cubicBezTo>
                    <a:cubicBezTo>
                      <a:pt x="95536" y="202317"/>
                      <a:pt x="67056" y="153739"/>
                      <a:pt x="72390" y="105828"/>
                    </a:cubicBezTo>
                    <a:cubicBezTo>
                      <a:pt x="80105" y="37629"/>
                      <a:pt x="155734" y="-2280"/>
                      <a:pt x="221551" y="101"/>
                    </a:cubicBezTo>
                    <a:cubicBezTo>
                      <a:pt x="274606" y="1911"/>
                      <a:pt x="352520" y="36010"/>
                      <a:pt x="359378" y="106019"/>
                    </a:cubicBezTo>
                    <a:cubicBezTo>
                      <a:pt x="364426" y="156978"/>
                      <a:pt x="330613" y="207651"/>
                      <a:pt x="277939" y="230511"/>
                    </a:cubicBezTo>
                    <a:cubicBezTo>
                      <a:pt x="287846" y="313188"/>
                      <a:pt x="297751" y="398246"/>
                      <a:pt x="307658" y="483209"/>
                    </a:cubicBezTo>
                    <a:cubicBezTo>
                      <a:pt x="317468" y="567696"/>
                      <a:pt x="327374" y="652182"/>
                      <a:pt x="337185" y="734478"/>
                    </a:cubicBezTo>
                    <a:lnTo>
                      <a:pt x="407289" y="734478"/>
                    </a:lnTo>
                    <a:cubicBezTo>
                      <a:pt x="415195" y="734478"/>
                      <a:pt x="421576" y="740860"/>
                      <a:pt x="421576" y="748766"/>
                    </a:cubicBezTo>
                    <a:cubicBezTo>
                      <a:pt x="421576" y="756672"/>
                      <a:pt x="415480" y="763053"/>
                      <a:pt x="407575" y="7630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126" name="Google Shape;1414;p11">
                <a:extLst>
                  <a:ext uri="{FF2B5EF4-FFF2-40B4-BE49-F238E27FC236}">
                    <a16:creationId xmlns:a16="http://schemas.microsoft.com/office/drawing/2014/main" xmlns="" id="{CF7FC6FE-43A0-5718-5772-E75AFFBB062E}"/>
                  </a:ext>
                </a:extLst>
              </p:cNvPr>
              <p:cNvGrpSpPr/>
              <p:nvPr/>
            </p:nvGrpSpPr>
            <p:grpSpPr>
              <a:xfrm>
                <a:off x="4572000" y="4305775"/>
                <a:ext cx="612933" cy="109442"/>
                <a:chOff x="4572000" y="4305775"/>
                <a:chExt cx="612933" cy="109442"/>
              </a:xfrm>
            </p:grpSpPr>
            <p:grpSp>
              <p:nvGrpSpPr>
                <p:cNvPr id="128" name="Google Shape;1415;p11">
                  <a:extLst>
                    <a:ext uri="{FF2B5EF4-FFF2-40B4-BE49-F238E27FC236}">
                      <a16:creationId xmlns:a16="http://schemas.microsoft.com/office/drawing/2014/main" xmlns="" id="{DEB4F380-27F7-E1E1-E161-2E94F2F6D633}"/>
                    </a:ext>
                  </a:extLst>
                </p:cNvPr>
                <p:cNvGrpSpPr/>
                <p:nvPr/>
              </p:nvGrpSpPr>
              <p:grpSpPr>
                <a:xfrm>
                  <a:off x="4572000" y="4305775"/>
                  <a:ext cx="156114" cy="109442"/>
                  <a:chOff x="4572000" y="4305775"/>
                  <a:chExt cx="156114" cy="109442"/>
                </a:xfrm>
              </p:grpSpPr>
              <p:sp>
                <p:nvSpPr>
                  <p:cNvPr id="135" name="Google Shape;1416;p11">
                    <a:extLst>
                      <a:ext uri="{FF2B5EF4-FFF2-40B4-BE49-F238E27FC236}">
                        <a16:creationId xmlns:a16="http://schemas.microsoft.com/office/drawing/2014/main" xmlns="" id="{BCE18F1D-105A-0E8E-56BE-886C0196E53A}"/>
                      </a:ext>
                    </a:extLst>
                  </p:cNvPr>
                  <p:cNvSpPr/>
                  <p:nvPr/>
                </p:nvSpPr>
                <p:spPr>
                  <a:xfrm>
                    <a:off x="4586287" y="4320063"/>
                    <a:ext cx="127539" cy="80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39" h="80867" extrusionOk="0">
                        <a:moveTo>
                          <a:pt x="0" y="0"/>
                        </a:moveTo>
                        <a:lnTo>
                          <a:pt x="127540" y="0"/>
                        </a:lnTo>
                        <a:lnTo>
                          <a:pt x="127540" y="80867"/>
                        </a:lnTo>
                        <a:lnTo>
                          <a:pt x="0" y="808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136" name="Google Shape;1417;p11">
                    <a:extLst>
                      <a:ext uri="{FF2B5EF4-FFF2-40B4-BE49-F238E27FC236}">
                        <a16:creationId xmlns:a16="http://schemas.microsoft.com/office/drawing/2014/main" xmlns="" id="{D3D0BF30-6B35-B7DB-BEFF-574171D89680}"/>
                      </a:ext>
                    </a:extLst>
                  </p:cNvPr>
                  <p:cNvSpPr/>
                  <p:nvPr/>
                </p:nvSpPr>
                <p:spPr>
                  <a:xfrm>
                    <a:off x="4572000" y="4305775"/>
                    <a:ext cx="156114" cy="109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14" h="109442" extrusionOk="0">
                        <a:moveTo>
                          <a:pt x="141827" y="109442"/>
                        </a:moveTo>
                        <a:lnTo>
                          <a:pt x="14288" y="109442"/>
                        </a:lnTo>
                        <a:cubicBezTo>
                          <a:pt x="6382" y="109442"/>
                          <a:pt x="0" y="103060"/>
                          <a:pt x="0" y="95155"/>
                        </a:cubicBezTo>
                        <a:lnTo>
                          <a:pt x="0" y="14288"/>
                        </a:lnTo>
                        <a:cubicBezTo>
                          <a:pt x="0" y="6382"/>
                          <a:pt x="6382" y="0"/>
                          <a:pt x="14288" y="0"/>
                        </a:cubicBezTo>
                        <a:lnTo>
                          <a:pt x="141827" y="0"/>
                        </a:lnTo>
                        <a:cubicBezTo>
                          <a:pt x="149733" y="0"/>
                          <a:pt x="156115" y="6382"/>
                          <a:pt x="156115" y="14288"/>
                        </a:cubicBezTo>
                        <a:lnTo>
                          <a:pt x="156115" y="95155"/>
                        </a:lnTo>
                        <a:cubicBezTo>
                          <a:pt x="156115" y="102965"/>
                          <a:pt x="149733" y="109442"/>
                          <a:pt x="141827" y="109442"/>
                        </a:cubicBezTo>
                        <a:close/>
                        <a:moveTo>
                          <a:pt x="28575" y="80867"/>
                        </a:moveTo>
                        <a:lnTo>
                          <a:pt x="127540" y="80867"/>
                        </a:lnTo>
                        <a:lnTo>
                          <a:pt x="127540" y="28575"/>
                        </a:lnTo>
                        <a:lnTo>
                          <a:pt x="28575" y="28575"/>
                        </a:lnTo>
                        <a:lnTo>
                          <a:pt x="28575" y="808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418;p11">
                  <a:extLst>
                    <a:ext uri="{FF2B5EF4-FFF2-40B4-BE49-F238E27FC236}">
                      <a16:creationId xmlns:a16="http://schemas.microsoft.com/office/drawing/2014/main" xmlns="" id="{7AB9BA9E-2E1B-FEF2-449B-2C6FC360514A}"/>
                    </a:ext>
                  </a:extLst>
                </p:cNvPr>
                <p:cNvGrpSpPr/>
                <p:nvPr/>
              </p:nvGrpSpPr>
              <p:grpSpPr>
                <a:xfrm>
                  <a:off x="4800409" y="4305775"/>
                  <a:ext cx="156114" cy="109442"/>
                  <a:chOff x="4800409" y="4305775"/>
                  <a:chExt cx="156114" cy="109442"/>
                </a:xfrm>
              </p:grpSpPr>
              <p:sp>
                <p:nvSpPr>
                  <p:cNvPr id="133" name="Google Shape;1419;p11">
                    <a:extLst>
                      <a:ext uri="{FF2B5EF4-FFF2-40B4-BE49-F238E27FC236}">
                        <a16:creationId xmlns:a16="http://schemas.microsoft.com/office/drawing/2014/main" xmlns="" id="{4B07920C-AA15-D256-A8EE-103156625E1B}"/>
                      </a:ext>
                    </a:extLst>
                  </p:cNvPr>
                  <p:cNvSpPr/>
                  <p:nvPr/>
                </p:nvSpPr>
                <p:spPr>
                  <a:xfrm>
                    <a:off x="4814697" y="4320063"/>
                    <a:ext cx="127539" cy="80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39" h="80867" extrusionOk="0">
                        <a:moveTo>
                          <a:pt x="0" y="0"/>
                        </a:moveTo>
                        <a:lnTo>
                          <a:pt x="127540" y="0"/>
                        </a:lnTo>
                        <a:lnTo>
                          <a:pt x="127540" y="80867"/>
                        </a:lnTo>
                        <a:lnTo>
                          <a:pt x="0" y="808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134" name="Google Shape;1420;p11">
                    <a:extLst>
                      <a:ext uri="{FF2B5EF4-FFF2-40B4-BE49-F238E27FC236}">
                        <a16:creationId xmlns:a16="http://schemas.microsoft.com/office/drawing/2014/main" xmlns="" id="{38FF5F5B-A7F6-CD3F-0980-B4168B57D10E}"/>
                      </a:ext>
                    </a:extLst>
                  </p:cNvPr>
                  <p:cNvSpPr/>
                  <p:nvPr/>
                </p:nvSpPr>
                <p:spPr>
                  <a:xfrm>
                    <a:off x="4800409" y="4305775"/>
                    <a:ext cx="156114" cy="109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14" h="109442" extrusionOk="0">
                        <a:moveTo>
                          <a:pt x="141827" y="109442"/>
                        </a:moveTo>
                        <a:lnTo>
                          <a:pt x="14288" y="109442"/>
                        </a:lnTo>
                        <a:cubicBezTo>
                          <a:pt x="6382" y="109442"/>
                          <a:pt x="0" y="103060"/>
                          <a:pt x="0" y="95155"/>
                        </a:cubicBezTo>
                        <a:lnTo>
                          <a:pt x="0" y="14288"/>
                        </a:lnTo>
                        <a:cubicBezTo>
                          <a:pt x="0" y="6382"/>
                          <a:pt x="6382" y="0"/>
                          <a:pt x="14288" y="0"/>
                        </a:cubicBezTo>
                        <a:lnTo>
                          <a:pt x="141827" y="0"/>
                        </a:lnTo>
                        <a:cubicBezTo>
                          <a:pt x="149733" y="0"/>
                          <a:pt x="156115" y="6382"/>
                          <a:pt x="156115" y="14288"/>
                        </a:cubicBezTo>
                        <a:lnTo>
                          <a:pt x="156115" y="95155"/>
                        </a:lnTo>
                        <a:cubicBezTo>
                          <a:pt x="156115" y="102965"/>
                          <a:pt x="149733" y="109442"/>
                          <a:pt x="141827" y="109442"/>
                        </a:cubicBezTo>
                        <a:close/>
                        <a:moveTo>
                          <a:pt x="28575" y="80867"/>
                        </a:moveTo>
                        <a:lnTo>
                          <a:pt x="127540" y="80867"/>
                        </a:lnTo>
                        <a:lnTo>
                          <a:pt x="127540" y="28575"/>
                        </a:lnTo>
                        <a:lnTo>
                          <a:pt x="28575" y="28575"/>
                        </a:lnTo>
                        <a:lnTo>
                          <a:pt x="28575" y="808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grpSp>
              <p:nvGrpSpPr>
                <p:cNvPr id="130" name="Google Shape;1421;p11">
                  <a:extLst>
                    <a:ext uri="{FF2B5EF4-FFF2-40B4-BE49-F238E27FC236}">
                      <a16:creationId xmlns:a16="http://schemas.microsoft.com/office/drawing/2014/main" xmlns="" id="{75A2CCF8-89FE-DABC-18E6-CB1E07892ADB}"/>
                    </a:ext>
                  </a:extLst>
                </p:cNvPr>
                <p:cNvGrpSpPr/>
                <p:nvPr/>
              </p:nvGrpSpPr>
              <p:grpSpPr>
                <a:xfrm>
                  <a:off x="5028819" y="4305775"/>
                  <a:ext cx="156114" cy="109442"/>
                  <a:chOff x="5028819" y="4305775"/>
                  <a:chExt cx="156114" cy="109442"/>
                </a:xfrm>
              </p:grpSpPr>
              <p:sp>
                <p:nvSpPr>
                  <p:cNvPr id="131" name="Google Shape;1422;p11">
                    <a:extLst>
                      <a:ext uri="{FF2B5EF4-FFF2-40B4-BE49-F238E27FC236}">
                        <a16:creationId xmlns:a16="http://schemas.microsoft.com/office/drawing/2014/main" xmlns="" id="{64349034-9808-E8C6-B4C9-E12A8D55395E}"/>
                      </a:ext>
                    </a:extLst>
                  </p:cNvPr>
                  <p:cNvSpPr/>
                  <p:nvPr/>
                </p:nvSpPr>
                <p:spPr>
                  <a:xfrm>
                    <a:off x="5043201" y="4320063"/>
                    <a:ext cx="127539" cy="80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39" h="80867" extrusionOk="0">
                        <a:moveTo>
                          <a:pt x="0" y="0"/>
                        </a:moveTo>
                        <a:lnTo>
                          <a:pt x="127540" y="0"/>
                        </a:lnTo>
                        <a:lnTo>
                          <a:pt x="127540" y="80867"/>
                        </a:lnTo>
                        <a:lnTo>
                          <a:pt x="0" y="808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132" name="Google Shape;1423;p11">
                    <a:extLst>
                      <a:ext uri="{FF2B5EF4-FFF2-40B4-BE49-F238E27FC236}">
                        <a16:creationId xmlns:a16="http://schemas.microsoft.com/office/drawing/2014/main" xmlns="" id="{B140ACFC-20FD-E265-B600-CFFA82AAF688}"/>
                      </a:ext>
                    </a:extLst>
                  </p:cNvPr>
                  <p:cNvSpPr/>
                  <p:nvPr/>
                </p:nvSpPr>
                <p:spPr>
                  <a:xfrm>
                    <a:off x="5028819" y="4305775"/>
                    <a:ext cx="156114" cy="109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14" h="109442" extrusionOk="0">
                        <a:moveTo>
                          <a:pt x="141827" y="109442"/>
                        </a:moveTo>
                        <a:lnTo>
                          <a:pt x="14288" y="109442"/>
                        </a:lnTo>
                        <a:cubicBezTo>
                          <a:pt x="6382" y="109442"/>
                          <a:pt x="0" y="103060"/>
                          <a:pt x="0" y="95155"/>
                        </a:cubicBezTo>
                        <a:lnTo>
                          <a:pt x="0" y="14288"/>
                        </a:lnTo>
                        <a:cubicBezTo>
                          <a:pt x="0" y="6382"/>
                          <a:pt x="6382" y="0"/>
                          <a:pt x="14288" y="0"/>
                        </a:cubicBezTo>
                        <a:lnTo>
                          <a:pt x="141827" y="0"/>
                        </a:lnTo>
                        <a:cubicBezTo>
                          <a:pt x="149733" y="0"/>
                          <a:pt x="156115" y="6382"/>
                          <a:pt x="156115" y="14288"/>
                        </a:cubicBezTo>
                        <a:lnTo>
                          <a:pt x="156115" y="95155"/>
                        </a:lnTo>
                        <a:cubicBezTo>
                          <a:pt x="156115" y="102965"/>
                          <a:pt x="149733" y="109442"/>
                          <a:pt x="141827" y="109442"/>
                        </a:cubicBezTo>
                        <a:close/>
                        <a:moveTo>
                          <a:pt x="28670" y="80867"/>
                        </a:moveTo>
                        <a:lnTo>
                          <a:pt x="127635" y="80867"/>
                        </a:lnTo>
                        <a:lnTo>
                          <a:pt x="127635" y="28575"/>
                        </a:lnTo>
                        <a:lnTo>
                          <a:pt x="28670" y="28575"/>
                        </a:lnTo>
                        <a:lnTo>
                          <a:pt x="28670" y="808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  <p:sp>
            <p:nvSpPr>
              <p:cNvPr id="127" name="Google Shape;1424;p11">
                <a:extLst>
                  <a:ext uri="{FF2B5EF4-FFF2-40B4-BE49-F238E27FC236}">
                    <a16:creationId xmlns:a16="http://schemas.microsoft.com/office/drawing/2014/main" xmlns="" id="{8BF4A308-D89B-3203-E41B-1C0F8A7F3508}"/>
                  </a:ext>
                </a:extLst>
              </p:cNvPr>
              <p:cNvSpPr/>
              <p:nvPr/>
            </p:nvSpPr>
            <p:spPr>
              <a:xfrm>
                <a:off x="4586287" y="4043362"/>
                <a:ext cx="142875" cy="361950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361950" extrusionOk="0">
                    <a:moveTo>
                      <a:pt x="0" y="0"/>
                    </a:moveTo>
                    <a:lnTo>
                      <a:pt x="142875" y="0"/>
                    </a:lnTo>
                    <a:lnTo>
                      <a:pt x="142875" y="361950"/>
                    </a:lnTo>
                    <a:lnTo>
                      <a:pt x="0" y="36195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108" name="Google Shape;1425;p11">
              <a:extLst>
                <a:ext uri="{FF2B5EF4-FFF2-40B4-BE49-F238E27FC236}">
                  <a16:creationId xmlns:a16="http://schemas.microsoft.com/office/drawing/2014/main" xmlns="" id="{A3C21A0A-3005-23EF-B8B9-0BAD4F4ACA45}"/>
                </a:ext>
              </a:extLst>
            </p:cNvPr>
            <p:cNvGrpSpPr/>
            <p:nvPr/>
          </p:nvGrpSpPr>
          <p:grpSpPr>
            <a:xfrm rot="392636">
              <a:off x="11649302" y="667954"/>
              <a:ext cx="1028819" cy="1356862"/>
              <a:chOff x="4572000" y="3600062"/>
              <a:chExt cx="618078" cy="815155"/>
            </a:xfrm>
          </p:grpSpPr>
          <p:grpSp>
            <p:nvGrpSpPr>
              <p:cNvPr id="109" name="Google Shape;1426;p11">
                <a:extLst>
                  <a:ext uri="{FF2B5EF4-FFF2-40B4-BE49-F238E27FC236}">
                    <a16:creationId xmlns:a16="http://schemas.microsoft.com/office/drawing/2014/main" xmlns="" id="{69D56306-3F63-E1A5-1BA8-B1CAD6125E6E}"/>
                  </a:ext>
                </a:extLst>
              </p:cNvPr>
              <p:cNvGrpSpPr/>
              <p:nvPr/>
            </p:nvGrpSpPr>
            <p:grpSpPr>
              <a:xfrm>
                <a:off x="4572000" y="4024312"/>
                <a:ext cx="618078" cy="390525"/>
                <a:chOff x="4572000" y="4024312"/>
                <a:chExt cx="618078" cy="390525"/>
              </a:xfrm>
            </p:grpSpPr>
            <p:sp>
              <p:nvSpPr>
                <p:cNvPr id="122" name="Google Shape;1427;p11">
                  <a:extLst>
                    <a:ext uri="{FF2B5EF4-FFF2-40B4-BE49-F238E27FC236}">
                      <a16:creationId xmlns:a16="http://schemas.microsoft.com/office/drawing/2014/main" xmlns="" id="{42349BD2-0E1F-8F3D-3D60-3457C29F8D8F}"/>
                    </a:ext>
                  </a:extLst>
                </p:cNvPr>
                <p:cNvSpPr/>
                <p:nvPr/>
              </p:nvSpPr>
              <p:spPr>
                <a:xfrm>
                  <a:off x="4586287" y="4038599"/>
                  <a:ext cx="589502" cy="362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502" h="362045" extrusionOk="0">
                      <a:moveTo>
                        <a:pt x="0" y="0"/>
                      </a:moveTo>
                      <a:lnTo>
                        <a:pt x="589502" y="0"/>
                      </a:lnTo>
                      <a:lnTo>
                        <a:pt x="589502" y="362045"/>
                      </a:lnTo>
                      <a:lnTo>
                        <a:pt x="0" y="36204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123" name="Google Shape;1428;p11">
                  <a:extLst>
                    <a:ext uri="{FF2B5EF4-FFF2-40B4-BE49-F238E27FC236}">
                      <a16:creationId xmlns:a16="http://schemas.microsoft.com/office/drawing/2014/main" xmlns="" id="{90A66F30-1E38-63A4-A7F1-A87B47748BBC}"/>
                    </a:ext>
                  </a:extLst>
                </p:cNvPr>
                <p:cNvSpPr/>
                <p:nvPr/>
              </p:nvSpPr>
              <p:spPr>
                <a:xfrm>
                  <a:off x="4572000" y="4024312"/>
                  <a:ext cx="618078" cy="39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078" h="390525" extrusionOk="0">
                      <a:moveTo>
                        <a:pt x="603885" y="390525"/>
                      </a:moveTo>
                      <a:lnTo>
                        <a:pt x="14288" y="390525"/>
                      </a:lnTo>
                      <a:cubicBezTo>
                        <a:pt x="6382" y="390525"/>
                        <a:pt x="0" y="384143"/>
                        <a:pt x="0" y="376238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603790" y="0"/>
                      </a:lnTo>
                      <a:cubicBezTo>
                        <a:pt x="611696" y="0"/>
                        <a:pt x="618077" y="6382"/>
                        <a:pt x="618077" y="14288"/>
                      </a:cubicBezTo>
                      <a:lnTo>
                        <a:pt x="618077" y="376333"/>
                      </a:lnTo>
                      <a:cubicBezTo>
                        <a:pt x="618172" y="384143"/>
                        <a:pt x="611696" y="390525"/>
                        <a:pt x="603885" y="390525"/>
                      </a:cubicBezTo>
                      <a:close/>
                      <a:moveTo>
                        <a:pt x="28575" y="361950"/>
                      </a:moveTo>
                      <a:lnTo>
                        <a:pt x="589502" y="361950"/>
                      </a:lnTo>
                      <a:lnTo>
                        <a:pt x="589502" y="28575"/>
                      </a:lnTo>
                      <a:lnTo>
                        <a:pt x="28575" y="28575"/>
                      </a:lnTo>
                      <a:lnTo>
                        <a:pt x="28575" y="36195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10" name="Google Shape;1429;p11">
                <a:extLst>
                  <a:ext uri="{FF2B5EF4-FFF2-40B4-BE49-F238E27FC236}">
                    <a16:creationId xmlns:a16="http://schemas.microsoft.com/office/drawing/2014/main" xmlns="" id="{86540E8B-EB92-D4AC-F9E7-54B04FB35118}"/>
                  </a:ext>
                </a:extLst>
              </p:cNvPr>
              <p:cNvSpPr/>
              <p:nvPr/>
            </p:nvSpPr>
            <p:spPr>
              <a:xfrm>
                <a:off x="4664868" y="3600062"/>
                <a:ext cx="421576" cy="763053"/>
              </a:xfrm>
              <a:custGeom>
                <a:avLst/>
                <a:gdLst/>
                <a:ahLst/>
                <a:cxnLst/>
                <a:rect l="l" t="t" r="r" b="b"/>
                <a:pathLst>
                  <a:path w="421576" h="763053" extrusionOk="0">
                    <a:moveTo>
                      <a:pt x="407575" y="763053"/>
                    </a:moveTo>
                    <a:lnTo>
                      <a:pt x="324803" y="763053"/>
                    </a:lnTo>
                    <a:cubicBezTo>
                      <a:pt x="317563" y="763053"/>
                      <a:pt x="311467" y="757624"/>
                      <a:pt x="310610" y="750480"/>
                    </a:cubicBezTo>
                    <a:cubicBezTo>
                      <a:pt x="300228" y="664279"/>
                      <a:pt x="289941" y="575411"/>
                      <a:pt x="279559" y="486543"/>
                    </a:cubicBezTo>
                    <a:cubicBezTo>
                      <a:pt x="269176" y="397865"/>
                      <a:pt x="258889" y="309092"/>
                      <a:pt x="248507" y="222986"/>
                    </a:cubicBezTo>
                    <a:cubicBezTo>
                      <a:pt x="247745" y="216318"/>
                      <a:pt x="251650" y="209937"/>
                      <a:pt x="258032" y="207746"/>
                    </a:cubicBezTo>
                    <a:cubicBezTo>
                      <a:pt x="304514" y="191839"/>
                      <a:pt x="335280" y="150215"/>
                      <a:pt x="331184" y="108876"/>
                    </a:cubicBezTo>
                    <a:cubicBezTo>
                      <a:pt x="325946" y="56013"/>
                      <a:pt x="263462" y="30105"/>
                      <a:pt x="220789" y="28676"/>
                    </a:cubicBezTo>
                    <a:cubicBezTo>
                      <a:pt x="174593" y="26961"/>
                      <a:pt x="107251" y="54108"/>
                      <a:pt x="101060" y="109067"/>
                    </a:cubicBezTo>
                    <a:cubicBezTo>
                      <a:pt x="96774" y="147167"/>
                      <a:pt x="123254" y="188029"/>
                      <a:pt x="165449" y="208317"/>
                    </a:cubicBezTo>
                    <a:cubicBezTo>
                      <a:pt x="170783" y="210889"/>
                      <a:pt x="173926" y="216414"/>
                      <a:pt x="173450" y="222319"/>
                    </a:cubicBezTo>
                    <a:cubicBezTo>
                      <a:pt x="166497" y="310616"/>
                      <a:pt x="154210" y="400246"/>
                      <a:pt x="142304" y="486924"/>
                    </a:cubicBezTo>
                    <a:cubicBezTo>
                      <a:pt x="130492" y="573125"/>
                      <a:pt x="118205" y="662374"/>
                      <a:pt x="111347" y="749814"/>
                    </a:cubicBezTo>
                    <a:cubicBezTo>
                      <a:pt x="110776" y="757243"/>
                      <a:pt x="104584" y="762958"/>
                      <a:pt x="97060" y="762958"/>
                    </a:cubicBezTo>
                    <a:lnTo>
                      <a:pt x="14288" y="762958"/>
                    </a:lnTo>
                    <a:cubicBezTo>
                      <a:pt x="6382" y="762958"/>
                      <a:pt x="0" y="756576"/>
                      <a:pt x="0" y="748671"/>
                    </a:cubicBezTo>
                    <a:cubicBezTo>
                      <a:pt x="0" y="740765"/>
                      <a:pt x="6382" y="734383"/>
                      <a:pt x="14288" y="734383"/>
                    </a:cubicBezTo>
                    <a:lnTo>
                      <a:pt x="83820" y="734383"/>
                    </a:lnTo>
                    <a:cubicBezTo>
                      <a:pt x="90868" y="650373"/>
                      <a:pt x="102584" y="565314"/>
                      <a:pt x="113824" y="483018"/>
                    </a:cubicBezTo>
                    <a:cubicBezTo>
                      <a:pt x="125254" y="399865"/>
                      <a:pt x="137065" y="313950"/>
                      <a:pt x="144018" y="229463"/>
                    </a:cubicBezTo>
                    <a:cubicBezTo>
                      <a:pt x="95536" y="202317"/>
                      <a:pt x="67056" y="153739"/>
                      <a:pt x="72390" y="105828"/>
                    </a:cubicBezTo>
                    <a:cubicBezTo>
                      <a:pt x="80105" y="37629"/>
                      <a:pt x="155734" y="-2280"/>
                      <a:pt x="221551" y="101"/>
                    </a:cubicBezTo>
                    <a:cubicBezTo>
                      <a:pt x="274606" y="1911"/>
                      <a:pt x="352520" y="36010"/>
                      <a:pt x="359378" y="106019"/>
                    </a:cubicBezTo>
                    <a:cubicBezTo>
                      <a:pt x="364426" y="156978"/>
                      <a:pt x="330613" y="207651"/>
                      <a:pt x="277939" y="230511"/>
                    </a:cubicBezTo>
                    <a:cubicBezTo>
                      <a:pt x="287846" y="313188"/>
                      <a:pt x="297751" y="398246"/>
                      <a:pt x="307658" y="483209"/>
                    </a:cubicBezTo>
                    <a:cubicBezTo>
                      <a:pt x="317468" y="567696"/>
                      <a:pt x="327374" y="652182"/>
                      <a:pt x="337185" y="734478"/>
                    </a:cubicBezTo>
                    <a:lnTo>
                      <a:pt x="407289" y="734478"/>
                    </a:lnTo>
                    <a:cubicBezTo>
                      <a:pt x="415195" y="734478"/>
                      <a:pt x="421576" y="740860"/>
                      <a:pt x="421576" y="748766"/>
                    </a:cubicBezTo>
                    <a:cubicBezTo>
                      <a:pt x="421576" y="756672"/>
                      <a:pt x="415480" y="763053"/>
                      <a:pt x="407575" y="7630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111" name="Google Shape;1430;p11">
                <a:extLst>
                  <a:ext uri="{FF2B5EF4-FFF2-40B4-BE49-F238E27FC236}">
                    <a16:creationId xmlns:a16="http://schemas.microsoft.com/office/drawing/2014/main" xmlns="" id="{F89340C1-7633-C187-3940-71B5EBD85878}"/>
                  </a:ext>
                </a:extLst>
              </p:cNvPr>
              <p:cNvGrpSpPr/>
              <p:nvPr/>
            </p:nvGrpSpPr>
            <p:grpSpPr>
              <a:xfrm>
                <a:off x="4572000" y="4305775"/>
                <a:ext cx="612933" cy="109442"/>
                <a:chOff x="4572000" y="4305775"/>
                <a:chExt cx="612933" cy="109442"/>
              </a:xfrm>
            </p:grpSpPr>
            <p:grpSp>
              <p:nvGrpSpPr>
                <p:cNvPr id="113" name="Google Shape;1431;p11">
                  <a:extLst>
                    <a:ext uri="{FF2B5EF4-FFF2-40B4-BE49-F238E27FC236}">
                      <a16:creationId xmlns:a16="http://schemas.microsoft.com/office/drawing/2014/main" xmlns="" id="{EB60772A-C7FF-6401-5B4D-8EC65D6F6DA9}"/>
                    </a:ext>
                  </a:extLst>
                </p:cNvPr>
                <p:cNvGrpSpPr/>
                <p:nvPr/>
              </p:nvGrpSpPr>
              <p:grpSpPr>
                <a:xfrm>
                  <a:off x="4572000" y="4305775"/>
                  <a:ext cx="156114" cy="109442"/>
                  <a:chOff x="4572000" y="4305775"/>
                  <a:chExt cx="156114" cy="109442"/>
                </a:xfrm>
              </p:grpSpPr>
              <p:sp>
                <p:nvSpPr>
                  <p:cNvPr id="120" name="Google Shape;1432;p11">
                    <a:extLst>
                      <a:ext uri="{FF2B5EF4-FFF2-40B4-BE49-F238E27FC236}">
                        <a16:creationId xmlns:a16="http://schemas.microsoft.com/office/drawing/2014/main" xmlns="" id="{17012F45-9498-5A7A-B2C0-4E72ECA17786}"/>
                      </a:ext>
                    </a:extLst>
                  </p:cNvPr>
                  <p:cNvSpPr/>
                  <p:nvPr/>
                </p:nvSpPr>
                <p:spPr>
                  <a:xfrm>
                    <a:off x="4586287" y="4320063"/>
                    <a:ext cx="127539" cy="80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39" h="80867" extrusionOk="0">
                        <a:moveTo>
                          <a:pt x="0" y="0"/>
                        </a:moveTo>
                        <a:lnTo>
                          <a:pt x="127540" y="0"/>
                        </a:lnTo>
                        <a:lnTo>
                          <a:pt x="127540" y="80867"/>
                        </a:lnTo>
                        <a:lnTo>
                          <a:pt x="0" y="8086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121" name="Google Shape;1433;p11">
                    <a:extLst>
                      <a:ext uri="{FF2B5EF4-FFF2-40B4-BE49-F238E27FC236}">
                        <a16:creationId xmlns:a16="http://schemas.microsoft.com/office/drawing/2014/main" xmlns="" id="{1E6E3688-2694-292F-5598-D2DCF35754BA}"/>
                      </a:ext>
                    </a:extLst>
                  </p:cNvPr>
                  <p:cNvSpPr/>
                  <p:nvPr/>
                </p:nvSpPr>
                <p:spPr>
                  <a:xfrm>
                    <a:off x="4572000" y="4305775"/>
                    <a:ext cx="156114" cy="109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14" h="109442" extrusionOk="0">
                        <a:moveTo>
                          <a:pt x="141827" y="109442"/>
                        </a:moveTo>
                        <a:lnTo>
                          <a:pt x="14288" y="109442"/>
                        </a:lnTo>
                        <a:cubicBezTo>
                          <a:pt x="6382" y="109442"/>
                          <a:pt x="0" y="103060"/>
                          <a:pt x="0" y="95155"/>
                        </a:cubicBezTo>
                        <a:lnTo>
                          <a:pt x="0" y="14288"/>
                        </a:lnTo>
                        <a:cubicBezTo>
                          <a:pt x="0" y="6382"/>
                          <a:pt x="6382" y="0"/>
                          <a:pt x="14288" y="0"/>
                        </a:cubicBezTo>
                        <a:lnTo>
                          <a:pt x="141827" y="0"/>
                        </a:lnTo>
                        <a:cubicBezTo>
                          <a:pt x="149733" y="0"/>
                          <a:pt x="156115" y="6382"/>
                          <a:pt x="156115" y="14288"/>
                        </a:cubicBezTo>
                        <a:lnTo>
                          <a:pt x="156115" y="95155"/>
                        </a:lnTo>
                        <a:cubicBezTo>
                          <a:pt x="156115" y="102965"/>
                          <a:pt x="149733" y="109442"/>
                          <a:pt x="141827" y="109442"/>
                        </a:cubicBezTo>
                        <a:close/>
                        <a:moveTo>
                          <a:pt x="28575" y="80867"/>
                        </a:moveTo>
                        <a:lnTo>
                          <a:pt x="127540" y="80867"/>
                        </a:lnTo>
                        <a:lnTo>
                          <a:pt x="127540" y="28575"/>
                        </a:lnTo>
                        <a:lnTo>
                          <a:pt x="28575" y="28575"/>
                        </a:lnTo>
                        <a:lnTo>
                          <a:pt x="28575" y="8086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grpSp>
              <p:nvGrpSpPr>
                <p:cNvPr id="114" name="Google Shape;1434;p11">
                  <a:extLst>
                    <a:ext uri="{FF2B5EF4-FFF2-40B4-BE49-F238E27FC236}">
                      <a16:creationId xmlns:a16="http://schemas.microsoft.com/office/drawing/2014/main" xmlns="" id="{1E30D3D9-B7A9-FD27-7703-B6CD724A40C5}"/>
                    </a:ext>
                  </a:extLst>
                </p:cNvPr>
                <p:cNvGrpSpPr/>
                <p:nvPr/>
              </p:nvGrpSpPr>
              <p:grpSpPr>
                <a:xfrm>
                  <a:off x="4800409" y="4305775"/>
                  <a:ext cx="156114" cy="109442"/>
                  <a:chOff x="4800409" y="4305775"/>
                  <a:chExt cx="156114" cy="109442"/>
                </a:xfrm>
              </p:grpSpPr>
              <p:sp>
                <p:nvSpPr>
                  <p:cNvPr id="118" name="Google Shape;1435;p11">
                    <a:extLst>
                      <a:ext uri="{FF2B5EF4-FFF2-40B4-BE49-F238E27FC236}">
                        <a16:creationId xmlns:a16="http://schemas.microsoft.com/office/drawing/2014/main" xmlns="" id="{E16585DD-E4A6-087F-70FF-9F56A7039B34}"/>
                      </a:ext>
                    </a:extLst>
                  </p:cNvPr>
                  <p:cNvSpPr/>
                  <p:nvPr/>
                </p:nvSpPr>
                <p:spPr>
                  <a:xfrm>
                    <a:off x="4814697" y="4320063"/>
                    <a:ext cx="127539" cy="80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39" h="80867" extrusionOk="0">
                        <a:moveTo>
                          <a:pt x="0" y="0"/>
                        </a:moveTo>
                        <a:lnTo>
                          <a:pt x="127540" y="0"/>
                        </a:lnTo>
                        <a:lnTo>
                          <a:pt x="127540" y="80867"/>
                        </a:lnTo>
                        <a:lnTo>
                          <a:pt x="0" y="8086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119" name="Google Shape;1436;p11">
                    <a:extLst>
                      <a:ext uri="{FF2B5EF4-FFF2-40B4-BE49-F238E27FC236}">
                        <a16:creationId xmlns:a16="http://schemas.microsoft.com/office/drawing/2014/main" xmlns="" id="{192AD73B-1609-96EC-4BCF-8972354BC86E}"/>
                      </a:ext>
                    </a:extLst>
                  </p:cNvPr>
                  <p:cNvSpPr/>
                  <p:nvPr/>
                </p:nvSpPr>
                <p:spPr>
                  <a:xfrm>
                    <a:off x="4800409" y="4305775"/>
                    <a:ext cx="156114" cy="109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14" h="109442" extrusionOk="0">
                        <a:moveTo>
                          <a:pt x="141827" y="109442"/>
                        </a:moveTo>
                        <a:lnTo>
                          <a:pt x="14288" y="109442"/>
                        </a:lnTo>
                        <a:cubicBezTo>
                          <a:pt x="6382" y="109442"/>
                          <a:pt x="0" y="103060"/>
                          <a:pt x="0" y="95155"/>
                        </a:cubicBezTo>
                        <a:lnTo>
                          <a:pt x="0" y="14288"/>
                        </a:lnTo>
                        <a:cubicBezTo>
                          <a:pt x="0" y="6382"/>
                          <a:pt x="6382" y="0"/>
                          <a:pt x="14288" y="0"/>
                        </a:cubicBezTo>
                        <a:lnTo>
                          <a:pt x="141827" y="0"/>
                        </a:lnTo>
                        <a:cubicBezTo>
                          <a:pt x="149733" y="0"/>
                          <a:pt x="156115" y="6382"/>
                          <a:pt x="156115" y="14288"/>
                        </a:cubicBezTo>
                        <a:lnTo>
                          <a:pt x="156115" y="95155"/>
                        </a:lnTo>
                        <a:cubicBezTo>
                          <a:pt x="156115" y="102965"/>
                          <a:pt x="149733" y="109442"/>
                          <a:pt x="141827" y="109442"/>
                        </a:cubicBezTo>
                        <a:close/>
                        <a:moveTo>
                          <a:pt x="28575" y="80867"/>
                        </a:moveTo>
                        <a:lnTo>
                          <a:pt x="127540" y="80867"/>
                        </a:lnTo>
                        <a:lnTo>
                          <a:pt x="127540" y="28575"/>
                        </a:lnTo>
                        <a:lnTo>
                          <a:pt x="28575" y="28575"/>
                        </a:lnTo>
                        <a:lnTo>
                          <a:pt x="28575" y="8086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grpSp>
              <p:nvGrpSpPr>
                <p:cNvPr id="115" name="Google Shape;1437;p11">
                  <a:extLst>
                    <a:ext uri="{FF2B5EF4-FFF2-40B4-BE49-F238E27FC236}">
                      <a16:creationId xmlns:a16="http://schemas.microsoft.com/office/drawing/2014/main" xmlns="" id="{808AAAF6-0865-3172-A454-AB592E30204A}"/>
                    </a:ext>
                  </a:extLst>
                </p:cNvPr>
                <p:cNvGrpSpPr/>
                <p:nvPr/>
              </p:nvGrpSpPr>
              <p:grpSpPr>
                <a:xfrm>
                  <a:off x="5028819" y="4305775"/>
                  <a:ext cx="156114" cy="109442"/>
                  <a:chOff x="5028819" y="4305775"/>
                  <a:chExt cx="156114" cy="109442"/>
                </a:xfrm>
              </p:grpSpPr>
              <p:sp>
                <p:nvSpPr>
                  <p:cNvPr id="116" name="Google Shape;1438;p11">
                    <a:extLst>
                      <a:ext uri="{FF2B5EF4-FFF2-40B4-BE49-F238E27FC236}">
                        <a16:creationId xmlns:a16="http://schemas.microsoft.com/office/drawing/2014/main" xmlns="" id="{E2EFA96A-235F-7E57-F6C8-68194AAB20B2}"/>
                      </a:ext>
                    </a:extLst>
                  </p:cNvPr>
                  <p:cNvSpPr/>
                  <p:nvPr/>
                </p:nvSpPr>
                <p:spPr>
                  <a:xfrm>
                    <a:off x="5043201" y="4320063"/>
                    <a:ext cx="127539" cy="80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39" h="80867" extrusionOk="0">
                        <a:moveTo>
                          <a:pt x="0" y="0"/>
                        </a:moveTo>
                        <a:lnTo>
                          <a:pt x="127540" y="0"/>
                        </a:lnTo>
                        <a:lnTo>
                          <a:pt x="127540" y="80867"/>
                        </a:lnTo>
                        <a:lnTo>
                          <a:pt x="0" y="8086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117" name="Google Shape;1439;p11">
                    <a:extLst>
                      <a:ext uri="{FF2B5EF4-FFF2-40B4-BE49-F238E27FC236}">
                        <a16:creationId xmlns:a16="http://schemas.microsoft.com/office/drawing/2014/main" xmlns="" id="{1AA34876-30B9-A9DD-E83F-0D3AC14759AF}"/>
                      </a:ext>
                    </a:extLst>
                  </p:cNvPr>
                  <p:cNvSpPr/>
                  <p:nvPr/>
                </p:nvSpPr>
                <p:spPr>
                  <a:xfrm>
                    <a:off x="5028819" y="4305775"/>
                    <a:ext cx="156114" cy="109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14" h="109442" extrusionOk="0">
                        <a:moveTo>
                          <a:pt x="141827" y="109442"/>
                        </a:moveTo>
                        <a:lnTo>
                          <a:pt x="14288" y="109442"/>
                        </a:lnTo>
                        <a:cubicBezTo>
                          <a:pt x="6382" y="109442"/>
                          <a:pt x="0" y="103060"/>
                          <a:pt x="0" y="95155"/>
                        </a:cubicBezTo>
                        <a:lnTo>
                          <a:pt x="0" y="14288"/>
                        </a:lnTo>
                        <a:cubicBezTo>
                          <a:pt x="0" y="6382"/>
                          <a:pt x="6382" y="0"/>
                          <a:pt x="14288" y="0"/>
                        </a:cubicBezTo>
                        <a:lnTo>
                          <a:pt x="141827" y="0"/>
                        </a:lnTo>
                        <a:cubicBezTo>
                          <a:pt x="149733" y="0"/>
                          <a:pt x="156115" y="6382"/>
                          <a:pt x="156115" y="14288"/>
                        </a:cubicBezTo>
                        <a:lnTo>
                          <a:pt x="156115" y="95155"/>
                        </a:lnTo>
                        <a:cubicBezTo>
                          <a:pt x="156115" y="102965"/>
                          <a:pt x="149733" y="109442"/>
                          <a:pt x="141827" y="109442"/>
                        </a:cubicBezTo>
                        <a:close/>
                        <a:moveTo>
                          <a:pt x="28670" y="80867"/>
                        </a:moveTo>
                        <a:lnTo>
                          <a:pt x="127635" y="80867"/>
                        </a:lnTo>
                        <a:lnTo>
                          <a:pt x="127635" y="28575"/>
                        </a:lnTo>
                        <a:lnTo>
                          <a:pt x="28670" y="28575"/>
                        </a:lnTo>
                        <a:lnTo>
                          <a:pt x="28670" y="8086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  <p:sp>
            <p:nvSpPr>
              <p:cNvPr id="112" name="Google Shape;1440;p11">
                <a:extLst>
                  <a:ext uri="{FF2B5EF4-FFF2-40B4-BE49-F238E27FC236}">
                    <a16:creationId xmlns:a16="http://schemas.microsoft.com/office/drawing/2014/main" xmlns="" id="{D5C9176F-A9CA-2A1F-85FA-31D576F2AFDC}"/>
                  </a:ext>
                </a:extLst>
              </p:cNvPr>
              <p:cNvSpPr/>
              <p:nvPr/>
            </p:nvSpPr>
            <p:spPr>
              <a:xfrm>
                <a:off x="4586287" y="4043362"/>
                <a:ext cx="142875" cy="361950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361950" extrusionOk="0">
                    <a:moveTo>
                      <a:pt x="0" y="0"/>
                    </a:moveTo>
                    <a:lnTo>
                      <a:pt x="142875" y="0"/>
                    </a:lnTo>
                    <a:lnTo>
                      <a:pt x="142875" y="361950"/>
                    </a:lnTo>
                    <a:lnTo>
                      <a:pt x="0" y="361950"/>
                    </a:lnTo>
                    <a:close/>
                  </a:path>
                </a:pathLst>
              </a:custGeom>
              <a:solidFill>
                <a:srgbClr val="000000">
                  <a:alpha val="941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endParaRPr sz="120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</p:grpSp>
      <p:sp>
        <p:nvSpPr>
          <p:cNvPr id="3281" name="Google Shape;3281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82" name="Google Shape;3282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83" name="Google Shape;3283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84" name="Google Shape;3284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85" name="Google Shape;3285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86" name="Google Shape;3286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87" name="Google Shape;3287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88" name="Google Shape;3288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89" name="Google Shape;3289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90" name="Google Shape;3290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91" name="Google Shape;3291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92" name="Google Shape;3292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93" name="Google Shape;3293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94" name="Google Shape;3294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95" name="Google Shape;3295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96" name="Google Shape;3296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97" name="Google Shape;3297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98" name="Google Shape;3298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99" name="Google Shape;3299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00" name="Google Shape;3300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01" name="Google Shape;3301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02" name="Google Shape;3302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03" name="Google Shape;3303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04" name="Google Shape;3304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05" name="Google Shape;3305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06" name="Google Shape;3306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07" name="Google Shape;3307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08" name="Google Shape;3308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09" name="Google Shape;3309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10" name="Google Shape;3310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11" name="Google Shape;3311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12" name="Google Shape;3312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13" name="Google Shape;3313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14" name="Google Shape;3314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15" name="Google Shape;3315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16" name="Google Shape;3316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17" name="Google Shape;3317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18" name="Google Shape;3318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19" name="Google Shape;3319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20" name="Google Shape;3320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21" name="Google Shape;3321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22" name="Google Shape;3322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23" name="Google Shape;3323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24" name="Google Shape;3324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25" name="Google Shape;3325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26" name="Google Shape;3326;p31"/>
          <p:cNvSpPr/>
          <p:nvPr/>
        </p:nvSpPr>
        <p:spPr>
          <a:xfrm>
            <a:off x="0" y="7086725"/>
            <a:ext cx="983800" cy="983800"/>
          </a:xfrm>
          <a:prstGeom prst="foldedCorner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endParaRPr sz="1400" b="1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327" name="Google Shape;3327;p31"/>
          <p:cNvSpPr/>
          <p:nvPr/>
        </p:nvSpPr>
        <p:spPr>
          <a:xfrm>
            <a:off x="1222775" y="7086725"/>
            <a:ext cx="10969200" cy="9838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r>
              <a:rPr lang="en" sz="2533" b="1">
                <a:latin typeface="Calibri" panose="020F0502020204030204" pitchFamily="34" charset="0"/>
                <a:ea typeface="Shadows Into Light Two"/>
                <a:cs typeface="Calibri" panose="020F0502020204030204" pitchFamily="34" charset="0"/>
                <a:sym typeface="Shadows Into Light Two"/>
              </a:rPr>
              <a:t>Grab a post it, type your name and place it on the board.</a:t>
            </a:r>
            <a:endParaRPr sz="2533" b="1">
              <a:latin typeface="Calibri" panose="020F0502020204030204" pitchFamily="34" charset="0"/>
              <a:ea typeface="Shadows Into Light Two"/>
              <a:cs typeface="Calibri" panose="020F0502020204030204" pitchFamily="34" charset="0"/>
              <a:sym typeface="Shadows Into Light Two"/>
            </a:endParaRPr>
          </a:p>
        </p:txBody>
      </p:sp>
      <p:sp>
        <p:nvSpPr>
          <p:cNvPr id="3328" name="Google Shape;3328;p31"/>
          <p:cNvSpPr/>
          <p:nvPr/>
        </p:nvSpPr>
        <p:spPr>
          <a:xfrm>
            <a:off x="4863602" y="3181935"/>
            <a:ext cx="2436136" cy="1816000"/>
          </a:xfrm>
          <a:prstGeom prst="roundRect">
            <a:avLst>
              <a:gd name="adj" fmla="val 8210"/>
            </a:avLst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r>
              <a:rPr lang="en-US" sz="3400" b="1" dirty="0">
                <a:latin typeface="Times New Roman" pitchFamily="18" charset="0"/>
                <a:ea typeface="Shadows Into Light Two"/>
                <a:cs typeface="Times New Roman" pitchFamily="18" charset="0"/>
                <a:sym typeface="Shadows Into Light Two"/>
              </a:rPr>
              <a:t>1. </a:t>
            </a:r>
            <a:r>
              <a:rPr lang="en-US" sz="3400" b="1" dirty="0" err="1">
                <a:latin typeface="Times New Roman" pitchFamily="18" charset="0"/>
                <a:ea typeface="Shadows Into Light Two"/>
                <a:cs typeface="Times New Roman" pitchFamily="18" charset="0"/>
                <a:sym typeface="Shadows Into Light Two"/>
              </a:rPr>
              <a:t>Chuẩn</a:t>
            </a:r>
            <a:r>
              <a:rPr lang="en-US" sz="3400" b="1" dirty="0">
                <a:latin typeface="Times New Roman" pitchFamily="18" charset="0"/>
                <a:ea typeface="Shadows Into Light Two"/>
                <a:cs typeface="Times New Roman" pitchFamily="18" charset="0"/>
                <a:sym typeface="Shadows Into Light Two"/>
              </a:rPr>
              <a:t> </a:t>
            </a:r>
            <a:r>
              <a:rPr lang="en-US" sz="3400" b="1" dirty="0" err="1" smtClean="0">
                <a:latin typeface="Times New Roman" pitchFamily="18" charset="0"/>
                <a:ea typeface="Shadows Into Light Two"/>
                <a:cs typeface="Times New Roman" pitchFamily="18" charset="0"/>
                <a:sym typeface="Shadows Into Light Two"/>
              </a:rPr>
              <a:t>bị</a:t>
            </a:r>
            <a:r>
              <a:rPr lang="en-US" sz="3400" b="1" dirty="0" smtClean="0">
                <a:latin typeface="Times New Roman" pitchFamily="18" charset="0"/>
                <a:ea typeface="Shadows Into Light Two"/>
                <a:cs typeface="Times New Roman" pitchFamily="18" charset="0"/>
                <a:sym typeface="Shadows Into Light Two"/>
              </a:rPr>
              <a:t> </a:t>
            </a:r>
            <a:r>
              <a:rPr lang="en-US" sz="3400" b="1" dirty="0" err="1" smtClean="0">
                <a:latin typeface="Times New Roman" pitchFamily="18" charset="0"/>
                <a:ea typeface="Shadows Into Light Two"/>
                <a:cs typeface="Times New Roman" pitchFamily="18" charset="0"/>
                <a:sym typeface="Shadows Into Light Two"/>
              </a:rPr>
              <a:t>nói</a:t>
            </a:r>
            <a:endParaRPr sz="3400" b="1" dirty="0">
              <a:latin typeface="Times New Roman" pitchFamily="18" charset="0"/>
              <a:ea typeface="Shadows Into Light Two"/>
              <a:cs typeface="Times New Roman" pitchFamily="18" charset="0"/>
              <a:sym typeface="Shadows Into Light Two"/>
            </a:endParaRPr>
          </a:p>
        </p:txBody>
      </p:sp>
      <p:sp>
        <p:nvSpPr>
          <p:cNvPr id="3329" name="Google Shape;3329;p31"/>
          <p:cNvSpPr/>
          <p:nvPr/>
        </p:nvSpPr>
        <p:spPr>
          <a:xfrm>
            <a:off x="2120290" y="429830"/>
            <a:ext cx="7951421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30" name="Google Shape;3330;p31"/>
          <p:cNvSpPr/>
          <p:nvPr/>
        </p:nvSpPr>
        <p:spPr>
          <a:xfrm>
            <a:off x="2120290" y="429830"/>
            <a:ext cx="7951421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9" name="Google Shape;3230;p27">
            <a:extLst>
              <a:ext uri="{FF2B5EF4-FFF2-40B4-BE49-F238E27FC236}">
                <a16:creationId xmlns:a16="http://schemas.microsoft.com/office/drawing/2014/main" xmlns="" id="{71F9BE6F-0860-96AF-E4E1-19EAB8ED8AB9}"/>
              </a:ext>
            </a:extLst>
          </p:cNvPr>
          <p:cNvSpPr txBox="1"/>
          <p:nvPr/>
        </p:nvSpPr>
        <p:spPr>
          <a:xfrm>
            <a:off x="2508353" y="290286"/>
            <a:ext cx="7175295" cy="10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r>
              <a:rPr lang="en-US" sz="4400" b="1">
                <a:solidFill>
                  <a:schemeClr val="dk1"/>
                </a:solidFill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II. THỰC HÀNH NÓI – NGHE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C7C045AF-886E-8D5A-CE39-EF4050BAAC4F}"/>
              </a:ext>
            </a:extLst>
          </p:cNvPr>
          <p:cNvSpPr txBox="1"/>
          <p:nvPr/>
        </p:nvSpPr>
        <p:spPr>
          <a:xfrm>
            <a:off x="551451" y="3141198"/>
            <a:ext cx="3947703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GB" sz="2400" dirty="0" err="1" smtClean="0">
                <a:latin typeface="Times New Roman"/>
                <a:ea typeface="MS Mincho"/>
              </a:rPr>
              <a:t>Xác</a:t>
            </a:r>
            <a:r>
              <a:rPr lang="en-GB" sz="2400" dirty="0" smtClean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định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đề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tài</a:t>
            </a:r>
            <a:r>
              <a:rPr lang="en-GB" sz="2400" dirty="0">
                <a:latin typeface="Times New Roman"/>
                <a:ea typeface="MS Mincho"/>
              </a:rPr>
              <a:t>, </a:t>
            </a:r>
            <a:r>
              <a:rPr lang="en-GB" sz="2400" dirty="0" err="1">
                <a:latin typeface="Times New Roman"/>
                <a:ea typeface="MS Mincho"/>
              </a:rPr>
              <a:t>mục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đích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nói</a:t>
            </a:r>
            <a:r>
              <a:rPr lang="en-GB" sz="2400" dirty="0">
                <a:latin typeface="Times New Roman"/>
                <a:ea typeface="MS Mincho"/>
              </a:rPr>
              <a:t>, </a:t>
            </a:r>
            <a:r>
              <a:rPr lang="en-GB" sz="2400" dirty="0" err="1">
                <a:latin typeface="Times New Roman"/>
                <a:ea typeface="MS Mincho"/>
              </a:rPr>
              <a:t>đối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tượng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người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nghe</a:t>
            </a:r>
            <a:r>
              <a:rPr lang="en-GB" sz="2400" dirty="0">
                <a:latin typeface="Times New Roman"/>
                <a:ea typeface="MS Mincho"/>
              </a:rPr>
              <a:t>, </a:t>
            </a:r>
            <a:r>
              <a:rPr lang="en-GB" sz="2400" dirty="0" err="1">
                <a:latin typeface="Times New Roman"/>
                <a:ea typeface="MS Mincho"/>
              </a:rPr>
              <a:t>không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gian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và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thời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gian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 smtClean="0">
                <a:latin typeface="Times New Roman"/>
                <a:ea typeface="MS Mincho"/>
              </a:rPr>
              <a:t>nói</a:t>
            </a:r>
            <a:endParaRPr lang="en-GB" sz="2400" dirty="0" smtClean="0">
              <a:latin typeface="Times New Roman"/>
              <a:ea typeface="MS Mincho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888B0A0D-AADD-933A-6B92-69B9969B2B65}"/>
              </a:ext>
            </a:extLst>
          </p:cNvPr>
          <p:cNvSpPr txBox="1"/>
          <p:nvPr/>
        </p:nvSpPr>
        <p:spPr>
          <a:xfrm>
            <a:off x="7560790" y="3303763"/>
            <a:ext cx="3742515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GB" sz="2400" dirty="0" smtClean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Tìm</a:t>
            </a:r>
            <a:r>
              <a:rPr lang="en-GB" sz="2400" dirty="0">
                <a:latin typeface="Times New Roman"/>
                <a:ea typeface="MS Mincho"/>
              </a:rPr>
              <a:t> ý </a:t>
            </a:r>
            <a:r>
              <a:rPr lang="en-GB" sz="2400" dirty="0" err="1">
                <a:latin typeface="Times New Roman"/>
                <a:ea typeface="MS Mincho"/>
              </a:rPr>
              <a:t>và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lập</a:t>
            </a:r>
            <a:r>
              <a:rPr lang="en-GB" sz="2400" dirty="0">
                <a:latin typeface="Times New Roman"/>
                <a:ea typeface="MS Mincho"/>
              </a:rPr>
              <a:t> </a:t>
            </a:r>
            <a:r>
              <a:rPr lang="en-GB" sz="2400" dirty="0" err="1">
                <a:latin typeface="Times New Roman"/>
                <a:ea typeface="MS Mincho"/>
              </a:rPr>
              <a:t>dàn</a:t>
            </a:r>
            <a:r>
              <a:rPr lang="en-GB" sz="2400" dirty="0">
                <a:latin typeface="Times New Roman"/>
                <a:ea typeface="MS Mincho"/>
              </a:rPr>
              <a:t> ý.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" grpId="0"/>
      <p:bldP spid="142" grpId="0" build="p"/>
      <p:bldP spid="1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46434"/>
              </p:ext>
            </p:extLst>
          </p:nvPr>
        </p:nvGraphicFramePr>
        <p:xfrm>
          <a:off x="902525" y="0"/>
          <a:ext cx="10241280" cy="6553200"/>
        </p:xfrm>
        <a:graphic>
          <a:graphicData uri="http://schemas.openxmlformats.org/drawingml/2006/table">
            <a:tbl>
              <a:tblPr firstRow="1" bandRow="1">
                <a:tableStyleId>{7E36BB8B-FA11-4F61-B5EE-60A109DD1351}</a:tableStyleId>
              </a:tblPr>
              <a:tblGrid>
                <a:gridCol w="1024128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PHIẾU HỌC TẬP 01: CHUẨN BỊ BÀI NÓI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Tên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hiện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tượng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đời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sống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: ……………………………………………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Nhóm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gồm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các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HS:……………………………………………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*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Xác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định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mục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đích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,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người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nghe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,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không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gian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và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thời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gian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nói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Chúng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tôi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thực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hiện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bài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nói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này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nhằm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mục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đích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:……………………………………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Người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nghe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là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:………………………………………………………………...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Không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gian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,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thời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gian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nói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:…………………………………………………….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*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Tìm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ý: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-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Hiện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tượng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sính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dùng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tiếng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nước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ngoài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là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gì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?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-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Biểu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hiện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như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thế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nào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?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-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Vì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sao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giới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trẻ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lại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sính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dùng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tiếng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nước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ngoài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?</a:t>
                      </a:r>
                      <a:endParaRPr lang="en-US" sz="1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-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Giải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pháp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?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*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Lập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dàn</a:t>
                      </a: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ý: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-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Mở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đầu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: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-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Nội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dung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chính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: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-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Kết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r>
                        <a:rPr kumimoji="0" lang="en-GB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thúc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:</a:t>
                      </a:r>
                      <a:r>
                        <a:rPr kumimoji="0" lang="en-GB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  <a:sym typeface="Arial"/>
                        </a:rPr>
                        <a:t> 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4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47B5E9-6D3D-787E-F6A2-3FAF3BBDDC7A}"/>
              </a:ext>
            </a:extLst>
          </p:cNvPr>
          <p:cNvGrpSpPr/>
          <p:nvPr/>
        </p:nvGrpSpPr>
        <p:grpSpPr>
          <a:xfrm>
            <a:off x="24093" y="1620359"/>
            <a:ext cx="5580637" cy="4141505"/>
            <a:chOff x="538800" y="2464390"/>
            <a:chExt cx="5293450" cy="3945697"/>
          </a:xfrm>
        </p:grpSpPr>
        <p:sp>
          <p:nvSpPr>
            <p:cNvPr id="9" name="Google Shape;1671;p14">
              <a:extLst>
                <a:ext uri="{FF2B5EF4-FFF2-40B4-BE49-F238E27FC236}">
                  <a16:creationId xmlns:a16="http://schemas.microsoft.com/office/drawing/2014/main" xmlns="" id="{A6C4B9A5-748B-0272-DDBD-4FDFD3A6BB47}"/>
                </a:ext>
              </a:extLst>
            </p:cNvPr>
            <p:cNvSpPr/>
            <p:nvPr/>
          </p:nvSpPr>
          <p:spPr>
            <a:xfrm>
              <a:off x="862050" y="2696302"/>
              <a:ext cx="4970200" cy="3713785"/>
            </a:xfrm>
            <a:custGeom>
              <a:avLst/>
              <a:gdLst/>
              <a:ahLst/>
              <a:cxnLst/>
              <a:rect l="l" t="t" r="r" b="b"/>
              <a:pathLst>
                <a:path w="1072705" h="1099295" extrusionOk="0">
                  <a:moveTo>
                    <a:pt x="1072698" y="1081075"/>
                  </a:moveTo>
                  <a:lnTo>
                    <a:pt x="871720" y="1081075"/>
                  </a:lnTo>
                  <a:cubicBezTo>
                    <a:pt x="812189" y="1081075"/>
                    <a:pt x="698747" y="1114031"/>
                    <a:pt x="576446" y="1091267"/>
                  </a:cubicBezTo>
                  <a:cubicBezTo>
                    <a:pt x="491292" y="1075360"/>
                    <a:pt x="351941" y="1098886"/>
                    <a:pt x="265359" y="1099268"/>
                  </a:cubicBezTo>
                  <a:cubicBezTo>
                    <a:pt x="193350" y="1099268"/>
                    <a:pt x="-7" y="1081075"/>
                    <a:pt x="-7" y="1081075"/>
                  </a:cubicBezTo>
                  <a:lnTo>
                    <a:pt x="-7" y="-13"/>
                  </a:lnTo>
                  <a:lnTo>
                    <a:pt x="1072698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73;p14">
              <a:extLst>
                <a:ext uri="{FF2B5EF4-FFF2-40B4-BE49-F238E27FC236}">
                  <a16:creationId xmlns:a16="http://schemas.microsoft.com/office/drawing/2014/main" xmlns="" id="{174E13BD-6B8F-9245-70E0-341B99848582}"/>
                </a:ext>
              </a:extLst>
            </p:cNvPr>
            <p:cNvSpPr/>
            <p:nvPr/>
          </p:nvSpPr>
          <p:spPr>
            <a:xfrm>
              <a:off x="538800" y="2464390"/>
              <a:ext cx="1175765" cy="1005584"/>
            </a:xfrm>
            <a:custGeom>
              <a:avLst/>
              <a:gdLst/>
              <a:ahLst/>
              <a:cxnLst/>
              <a:rect l="l" t="t" r="r" b="b"/>
              <a:pathLst>
                <a:path w="440912" h="377094" extrusionOk="0">
                  <a:moveTo>
                    <a:pt x="10946" y="302977"/>
                  </a:moveTo>
                  <a:lnTo>
                    <a:pt x="49046" y="284975"/>
                  </a:lnTo>
                  <a:cubicBezTo>
                    <a:pt x="43455" y="296167"/>
                    <a:pt x="36169" y="306416"/>
                    <a:pt x="27425" y="315360"/>
                  </a:cubicBezTo>
                  <a:cubicBezTo>
                    <a:pt x="37207" y="311321"/>
                    <a:pt x="47389" y="308349"/>
                    <a:pt x="57809" y="306502"/>
                  </a:cubicBezTo>
                  <a:cubicBezTo>
                    <a:pt x="54933" y="315227"/>
                    <a:pt x="50437" y="323342"/>
                    <a:pt x="44569" y="330409"/>
                  </a:cubicBezTo>
                  <a:lnTo>
                    <a:pt x="54094" y="342792"/>
                  </a:lnTo>
                  <a:cubicBezTo>
                    <a:pt x="59695" y="338258"/>
                    <a:pt x="65801" y="334391"/>
                    <a:pt x="72287" y="331267"/>
                  </a:cubicBezTo>
                  <a:cubicBezTo>
                    <a:pt x="73240" y="336601"/>
                    <a:pt x="66286" y="341649"/>
                    <a:pt x="63905" y="347173"/>
                  </a:cubicBezTo>
                  <a:cubicBezTo>
                    <a:pt x="58476" y="359842"/>
                    <a:pt x="77907" y="365176"/>
                    <a:pt x="80479" y="377082"/>
                  </a:cubicBezTo>
                  <a:cubicBezTo>
                    <a:pt x="203856" y="289328"/>
                    <a:pt x="324004" y="197250"/>
                    <a:pt x="440905" y="100857"/>
                  </a:cubicBezTo>
                  <a:lnTo>
                    <a:pt x="420617" y="72282"/>
                  </a:lnTo>
                  <a:lnTo>
                    <a:pt x="397185" y="88665"/>
                  </a:lnTo>
                  <a:cubicBezTo>
                    <a:pt x="399481" y="80207"/>
                    <a:pt x="404586" y="72787"/>
                    <a:pt x="411663" y="67615"/>
                  </a:cubicBezTo>
                  <a:lnTo>
                    <a:pt x="395280" y="72377"/>
                  </a:lnTo>
                  <a:cubicBezTo>
                    <a:pt x="397433" y="67119"/>
                    <a:pt x="400681" y="62376"/>
                    <a:pt x="404805" y="58471"/>
                  </a:cubicBezTo>
                  <a:cubicBezTo>
                    <a:pt x="400995" y="52946"/>
                    <a:pt x="397185" y="47517"/>
                    <a:pt x="393280" y="42088"/>
                  </a:cubicBezTo>
                  <a:cubicBezTo>
                    <a:pt x="388146" y="45212"/>
                    <a:pt x="383526" y="49098"/>
                    <a:pt x="379564" y="53613"/>
                  </a:cubicBezTo>
                  <a:cubicBezTo>
                    <a:pt x="381078" y="45755"/>
                    <a:pt x="384336" y="38335"/>
                    <a:pt x="389089" y="31896"/>
                  </a:cubicBezTo>
                  <a:cubicBezTo>
                    <a:pt x="386517" y="28181"/>
                    <a:pt x="383850" y="24562"/>
                    <a:pt x="381183" y="20847"/>
                  </a:cubicBezTo>
                  <a:lnTo>
                    <a:pt x="367562" y="30372"/>
                  </a:lnTo>
                  <a:cubicBezTo>
                    <a:pt x="374115" y="20561"/>
                    <a:pt x="372087" y="7379"/>
                    <a:pt x="362895" y="-13"/>
                  </a:cubicBezTo>
                  <a:cubicBezTo>
                    <a:pt x="305173" y="51803"/>
                    <a:pt x="243832" y="99809"/>
                    <a:pt x="181158" y="145910"/>
                  </a:cubicBezTo>
                  <a:cubicBezTo>
                    <a:pt x="141153" y="175438"/>
                    <a:pt x="100577" y="204203"/>
                    <a:pt x="59428" y="232207"/>
                  </a:cubicBezTo>
                  <a:cubicBezTo>
                    <a:pt x="43522" y="243065"/>
                    <a:pt x="-7" y="272307"/>
                    <a:pt x="-7" y="272307"/>
                  </a:cubicBezTo>
                  <a:cubicBezTo>
                    <a:pt x="2945" y="279355"/>
                    <a:pt x="5803" y="297643"/>
                    <a:pt x="10946" y="302977"/>
                  </a:cubicBezTo>
                  <a:close/>
                </a:path>
              </a:pathLst>
            </a:custGeom>
            <a:solidFill>
              <a:schemeClr val="accent3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9BA21E7-3FD2-5380-1521-6110DA45A902}"/>
              </a:ext>
            </a:extLst>
          </p:cNvPr>
          <p:cNvGrpSpPr/>
          <p:nvPr/>
        </p:nvGrpSpPr>
        <p:grpSpPr>
          <a:xfrm>
            <a:off x="6161395" y="1566937"/>
            <a:ext cx="6058313" cy="4297392"/>
            <a:chOff x="6360189" y="2357524"/>
            <a:chExt cx="5264451" cy="4094213"/>
          </a:xfrm>
        </p:grpSpPr>
        <p:sp>
          <p:nvSpPr>
            <p:cNvPr id="10" name="Google Shape;1672;p14">
              <a:extLst>
                <a:ext uri="{FF2B5EF4-FFF2-40B4-BE49-F238E27FC236}">
                  <a16:creationId xmlns:a16="http://schemas.microsoft.com/office/drawing/2014/main" xmlns="" id="{462F9299-1D00-3319-F893-0227ADE5AED3}"/>
                </a:ext>
              </a:extLst>
            </p:cNvPr>
            <p:cNvSpPr/>
            <p:nvPr/>
          </p:nvSpPr>
          <p:spPr>
            <a:xfrm>
              <a:off x="6360189" y="2654659"/>
              <a:ext cx="4969760" cy="3797078"/>
            </a:xfrm>
            <a:custGeom>
              <a:avLst/>
              <a:gdLst/>
              <a:ahLst/>
              <a:cxnLst/>
              <a:rect l="l" t="t" r="r" b="b"/>
              <a:pathLst>
                <a:path w="1072610" h="1123950" extrusionOk="0">
                  <a:moveTo>
                    <a:pt x="1072603" y="1081075"/>
                  </a:moveTo>
                  <a:cubicBezTo>
                    <a:pt x="1072603" y="1081075"/>
                    <a:pt x="874387" y="1082694"/>
                    <a:pt x="824191" y="1082694"/>
                  </a:cubicBezTo>
                  <a:cubicBezTo>
                    <a:pt x="764660" y="1082694"/>
                    <a:pt x="658551" y="1121937"/>
                    <a:pt x="536345" y="1099172"/>
                  </a:cubicBezTo>
                  <a:cubicBezTo>
                    <a:pt x="451192" y="1083361"/>
                    <a:pt x="329748" y="1123556"/>
                    <a:pt x="243166" y="1123937"/>
                  </a:cubicBezTo>
                  <a:cubicBezTo>
                    <a:pt x="171157" y="1123937"/>
                    <a:pt x="-7" y="1081075"/>
                    <a:pt x="-7" y="1081075"/>
                  </a:cubicBezTo>
                  <a:lnTo>
                    <a:pt x="-7" y="-13"/>
                  </a:lnTo>
                  <a:lnTo>
                    <a:pt x="1072603" y="-13"/>
                  </a:ln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76;p14">
              <a:extLst>
                <a:ext uri="{FF2B5EF4-FFF2-40B4-BE49-F238E27FC236}">
                  <a16:creationId xmlns:a16="http://schemas.microsoft.com/office/drawing/2014/main" xmlns="" id="{71502714-AB6A-2C3F-89FF-189A36BFD922}"/>
                </a:ext>
              </a:extLst>
            </p:cNvPr>
            <p:cNvSpPr/>
            <p:nvPr/>
          </p:nvSpPr>
          <p:spPr>
            <a:xfrm>
              <a:off x="10616020" y="2357524"/>
              <a:ext cx="1008620" cy="1018905"/>
            </a:xfrm>
            <a:custGeom>
              <a:avLst/>
              <a:gdLst/>
              <a:ahLst/>
              <a:cxnLst/>
              <a:rect l="l" t="t" r="r" b="b"/>
              <a:pathLst>
                <a:path w="401574" h="405669" extrusionOk="0">
                  <a:moveTo>
                    <a:pt x="401567" y="323551"/>
                  </a:moveTo>
                  <a:lnTo>
                    <a:pt x="380135" y="345269"/>
                  </a:lnTo>
                  <a:cubicBezTo>
                    <a:pt x="375354" y="339134"/>
                    <a:pt x="369096" y="334315"/>
                    <a:pt x="361943" y="331267"/>
                  </a:cubicBezTo>
                  <a:cubicBezTo>
                    <a:pt x="360428" y="338391"/>
                    <a:pt x="361800" y="345821"/>
                    <a:pt x="365752" y="351936"/>
                  </a:cubicBezTo>
                  <a:cubicBezTo>
                    <a:pt x="356066" y="352022"/>
                    <a:pt x="346417" y="350574"/>
                    <a:pt x="337177" y="347650"/>
                  </a:cubicBezTo>
                  <a:cubicBezTo>
                    <a:pt x="338321" y="353460"/>
                    <a:pt x="348608" y="370415"/>
                    <a:pt x="349846" y="376225"/>
                  </a:cubicBezTo>
                  <a:cubicBezTo>
                    <a:pt x="339083" y="380701"/>
                    <a:pt x="326414" y="397084"/>
                    <a:pt x="310889" y="405657"/>
                  </a:cubicBezTo>
                  <a:cubicBezTo>
                    <a:pt x="201065" y="312979"/>
                    <a:pt x="104196" y="194583"/>
                    <a:pt x="-7" y="91903"/>
                  </a:cubicBezTo>
                  <a:cubicBezTo>
                    <a:pt x="3231" y="84855"/>
                    <a:pt x="13423" y="77902"/>
                    <a:pt x="16566" y="70853"/>
                  </a:cubicBezTo>
                  <a:lnTo>
                    <a:pt x="32949" y="81426"/>
                  </a:lnTo>
                  <a:cubicBezTo>
                    <a:pt x="30377" y="73234"/>
                    <a:pt x="32949" y="59804"/>
                    <a:pt x="30377" y="51613"/>
                  </a:cubicBezTo>
                  <a:cubicBezTo>
                    <a:pt x="38007" y="57880"/>
                    <a:pt x="46389" y="63157"/>
                    <a:pt x="55333" y="67329"/>
                  </a:cubicBezTo>
                  <a:cubicBezTo>
                    <a:pt x="54857" y="61900"/>
                    <a:pt x="51142" y="35230"/>
                    <a:pt x="50475" y="31324"/>
                  </a:cubicBezTo>
                  <a:lnTo>
                    <a:pt x="81527" y="-13"/>
                  </a:lnTo>
                  <a:cubicBezTo>
                    <a:pt x="124580" y="31039"/>
                    <a:pt x="186302" y="96571"/>
                    <a:pt x="212305" y="124479"/>
                  </a:cubicBezTo>
                  <a:cubicBezTo>
                    <a:pt x="282123" y="200012"/>
                    <a:pt x="331748" y="247542"/>
                    <a:pt x="401567" y="323551"/>
                  </a:cubicBezTo>
                  <a:close/>
                </a:path>
              </a:pathLst>
            </a:custGeom>
            <a:solidFill>
              <a:schemeClr val="accent4"/>
            </a:solidFill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788;p14">
            <a:extLst>
              <a:ext uri="{FF2B5EF4-FFF2-40B4-BE49-F238E27FC236}">
                <a16:creationId xmlns:a16="http://schemas.microsoft.com/office/drawing/2014/main" xmlns="" id="{6555052B-6594-1C32-1F42-A7273B47D574}"/>
              </a:ext>
            </a:extLst>
          </p:cNvPr>
          <p:cNvGrpSpPr/>
          <p:nvPr/>
        </p:nvGrpSpPr>
        <p:grpSpPr>
          <a:xfrm>
            <a:off x="11058992" y="5667784"/>
            <a:ext cx="1093803" cy="1140530"/>
            <a:chOff x="2451372" y="7926631"/>
            <a:chExt cx="1640705" cy="1710795"/>
          </a:xfrm>
        </p:grpSpPr>
        <p:grpSp>
          <p:nvGrpSpPr>
            <p:cNvPr id="127" name="Google Shape;1789;p14">
              <a:extLst>
                <a:ext uri="{FF2B5EF4-FFF2-40B4-BE49-F238E27FC236}">
                  <a16:creationId xmlns:a16="http://schemas.microsoft.com/office/drawing/2014/main" xmlns="" id="{A046B24A-9C29-C4CC-14B0-FE25ACE2CFDF}"/>
                </a:ext>
              </a:extLst>
            </p:cNvPr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155" name="Google Shape;1790;p14">
                <a:extLst>
                  <a:ext uri="{FF2B5EF4-FFF2-40B4-BE49-F238E27FC236}">
                    <a16:creationId xmlns:a16="http://schemas.microsoft.com/office/drawing/2014/main" xmlns="" id="{9BAB801D-D77A-73F7-3A7A-2B47CDD4BEFC}"/>
                  </a:ext>
                </a:extLst>
              </p:cNvPr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179" name="Google Shape;1791;p14">
                  <a:extLst>
                    <a:ext uri="{FF2B5EF4-FFF2-40B4-BE49-F238E27FC236}">
                      <a16:creationId xmlns:a16="http://schemas.microsoft.com/office/drawing/2014/main" xmlns="" id="{AB1E7FF2-2583-9BAE-AAC6-BE2410BA54A9}"/>
                    </a:ext>
                  </a:extLst>
                </p:cNvPr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1792;p14">
                  <a:extLst>
                    <a:ext uri="{FF2B5EF4-FFF2-40B4-BE49-F238E27FC236}">
                      <a16:creationId xmlns:a16="http://schemas.microsoft.com/office/drawing/2014/main" xmlns="" id="{72C8B242-12D0-C21F-DC4C-800997FD2FB5}"/>
                    </a:ext>
                  </a:extLst>
                </p:cNvPr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6" name="Google Shape;1793;p14">
                <a:extLst>
                  <a:ext uri="{FF2B5EF4-FFF2-40B4-BE49-F238E27FC236}">
                    <a16:creationId xmlns:a16="http://schemas.microsoft.com/office/drawing/2014/main" xmlns="" id="{E7E26884-2195-201F-2409-75BD5634D6ED}"/>
                  </a:ext>
                </a:extLst>
              </p:cNvPr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177" name="Google Shape;1794;p14">
                  <a:extLst>
                    <a:ext uri="{FF2B5EF4-FFF2-40B4-BE49-F238E27FC236}">
                      <a16:creationId xmlns:a16="http://schemas.microsoft.com/office/drawing/2014/main" xmlns="" id="{1778100B-0E7B-5A3A-74BD-90B01522C0F5}"/>
                    </a:ext>
                  </a:extLst>
                </p:cNvPr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95;p14">
                  <a:extLst>
                    <a:ext uri="{FF2B5EF4-FFF2-40B4-BE49-F238E27FC236}">
                      <a16:creationId xmlns:a16="http://schemas.microsoft.com/office/drawing/2014/main" xmlns="" id="{7F88B174-3FE1-B086-4BE3-AA67477B4E80}"/>
                    </a:ext>
                  </a:extLst>
                </p:cNvPr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7" name="Google Shape;1796;p14">
                <a:extLst>
                  <a:ext uri="{FF2B5EF4-FFF2-40B4-BE49-F238E27FC236}">
                    <a16:creationId xmlns:a16="http://schemas.microsoft.com/office/drawing/2014/main" xmlns="" id="{41E50622-2E1E-BC08-5970-5B58DC6F2208}"/>
                  </a:ext>
                </a:extLst>
              </p:cNvPr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175" name="Google Shape;1797;p14">
                  <a:extLst>
                    <a:ext uri="{FF2B5EF4-FFF2-40B4-BE49-F238E27FC236}">
                      <a16:creationId xmlns:a16="http://schemas.microsoft.com/office/drawing/2014/main" xmlns="" id="{9C08AB67-2ACC-2AF0-7D73-7078FAD0559A}"/>
                    </a:ext>
                  </a:extLst>
                </p:cNvPr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98;p14">
                  <a:extLst>
                    <a:ext uri="{FF2B5EF4-FFF2-40B4-BE49-F238E27FC236}">
                      <a16:creationId xmlns:a16="http://schemas.microsoft.com/office/drawing/2014/main" xmlns="" id="{C0993724-9333-D4F1-CE9E-8A8742CCF80D}"/>
                    </a:ext>
                  </a:extLst>
                </p:cNvPr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8" name="Google Shape;1799;p14">
                <a:extLst>
                  <a:ext uri="{FF2B5EF4-FFF2-40B4-BE49-F238E27FC236}">
                    <a16:creationId xmlns:a16="http://schemas.microsoft.com/office/drawing/2014/main" xmlns="" id="{8299B201-8112-1940-25B5-531F66A437F7}"/>
                  </a:ext>
                </a:extLst>
              </p:cNvPr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173" name="Google Shape;1800;p14">
                  <a:extLst>
                    <a:ext uri="{FF2B5EF4-FFF2-40B4-BE49-F238E27FC236}">
                      <a16:creationId xmlns:a16="http://schemas.microsoft.com/office/drawing/2014/main" xmlns="" id="{0577834C-8531-444E-D32B-C574A8C71B1A}"/>
                    </a:ext>
                  </a:extLst>
                </p:cNvPr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801;p14">
                  <a:extLst>
                    <a:ext uri="{FF2B5EF4-FFF2-40B4-BE49-F238E27FC236}">
                      <a16:creationId xmlns:a16="http://schemas.microsoft.com/office/drawing/2014/main" xmlns="" id="{30C94DC2-AD8A-D725-CA45-6876A25916AC}"/>
                    </a:ext>
                  </a:extLst>
                </p:cNvPr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9" name="Google Shape;1802;p14">
                <a:extLst>
                  <a:ext uri="{FF2B5EF4-FFF2-40B4-BE49-F238E27FC236}">
                    <a16:creationId xmlns:a16="http://schemas.microsoft.com/office/drawing/2014/main" xmlns="" id="{D036E6FB-0CD2-A8D3-D8DB-4E782A15697D}"/>
                  </a:ext>
                </a:extLst>
              </p:cNvPr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171" name="Google Shape;1803;p14">
                  <a:extLst>
                    <a:ext uri="{FF2B5EF4-FFF2-40B4-BE49-F238E27FC236}">
                      <a16:creationId xmlns:a16="http://schemas.microsoft.com/office/drawing/2014/main" xmlns="" id="{38470B16-5F1A-7DA8-5EA1-256271A471D6}"/>
                    </a:ext>
                  </a:extLst>
                </p:cNvPr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804;p14">
                  <a:extLst>
                    <a:ext uri="{FF2B5EF4-FFF2-40B4-BE49-F238E27FC236}">
                      <a16:creationId xmlns:a16="http://schemas.microsoft.com/office/drawing/2014/main" xmlns="" id="{49658925-2FDB-0AED-38B4-A5C731E30B16}"/>
                    </a:ext>
                  </a:extLst>
                </p:cNvPr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0" name="Google Shape;1805;p14">
                <a:extLst>
                  <a:ext uri="{FF2B5EF4-FFF2-40B4-BE49-F238E27FC236}">
                    <a16:creationId xmlns:a16="http://schemas.microsoft.com/office/drawing/2014/main" xmlns="" id="{9CB926AA-5CAA-B8F9-BDBD-61752CD1B3D2}"/>
                  </a:ext>
                </a:extLst>
              </p:cNvPr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161" name="Google Shape;1806;p14">
                  <a:extLst>
                    <a:ext uri="{FF2B5EF4-FFF2-40B4-BE49-F238E27FC236}">
                      <a16:creationId xmlns:a16="http://schemas.microsoft.com/office/drawing/2014/main" xmlns="" id="{06F95327-0FBA-71AD-F6B3-ED6DA6923E7C}"/>
                    </a:ext>
                  </a:extLst>
                </p:cNvPr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169" name="Google Shape;1807;p14">
                    <a:extLst>
                      <a:ext uri="{FF2B5EF4-FFF2-40B4-BE49-F238E27FC236}">
                        <a16:creationId xmlns:a16="http://schemas.microsoft.com/office/drawing/2014/main" xmlns="" id="{48B190CF-EC2B-6252-6F00-1A6C942BDF8C}"/>
                      </a:ext>
                    </a:extLst>
                  </p:cNvPr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" name="Google Shape;1808;p14">
                    <a:extLst>
                      <a:ext uri="{FF2B5EF4-FFF2-40B4-BE49-F238E27FC236}">
                        <a16:creationId xmlns:a16="http://schemas.microsoft.com/office/drawing/2014/main" xmlns="" id="{DA2985C4-A3A9-BC08-E690-7EA14AB62B74}"/>
                      </a:ext>
                    </a:extLst>
                  </p:cNvPr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2" name="Google Shape;1809;p14">
                  <a:extLst>
                    <a:ext uri="{FF2B5EF4-FFF2-40B4-BE49-F238E27FC236}">
                      <a16:creationId xmlns:a16="http://schemas.microsoft.com/office/drawing/2014/main" xmlns="" id="{D7D4F28D-6643-7ECF-BE56-7F180CAA7C56}"/>
                    </a:ext>
                  </a:extLst>
                </p:cNvPr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167" name="Google Shape;1810;p14">
                    <a:extLst>
                      <a:ext uri="{FF2B5EF4-FFF2-40B4-BE49-F238E27FC236}">
                        <a16:creationId xmlns:a16="http://schemas.microsoft.com/office/drawing/2014/main" xmlns="" id="{9A41DB95-7A32-BDA2-D900-E18FB600E3D5}"/>
                      </a:ext>
                    </a:extLst>
                  </p:cNvPr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811;p14">
                    <a:extLst>
                      <a:ext uri="{FF2B5EF4-FFF2-40B4-BE49-F238E27FC236}">
                        <a16:creationId xmlns:a16="http://schemas.microsoft.com/office/drawing/2014/main" xmlns="" id="{E4C64903-8214-A1B9-694A-3F32CADDCD00}"/>
                      </a:ext>
                    </a:extLst>
                  </p:cNvPr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812;p14">
                  <a:extLst>
                    <a:ext uri="{FF2B5EF4-FFF2-40B4-BE49-F238E27FC236}">
                      <a16:creationId xmlns:a16="http://schemas.microsoft.com/office/drawing/2014/main" xmlns="" id="{77FEAB56-4EF8-ED46-117C-1891ACF0DD66}"/>
                    </a:ext>
                  </a:extLst>
                </p:cNvPr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165" name="Google Shape;1813;p14">
                    <a:extLst>
                      <a:ext uri="{FF2B5EF4-FFF2-40B4-BE49-F238E27FC236}">
                        <a16:creationId xmlns:a16="http://schemas.microsoft.com/office/drawing/2014/main" xmlns="" id="{49328C36-B63C-CEBF-9CC6-6C4920F2D482}"/>
                      </a:ext>
                    </a:extLst>
                  </p:cNvPr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" name="Google Shape;1814;p14">
                    <a:extLst>
                      <a:ext uri="{FF2B5EF4-FFF2-40B4-BE49-F238E27FC236}">
                        <a16:creationId xmlns:a16="http://schemas.microsoft.com/office/drawing/2014/main" xmlns="" id="{9DED5CA1-0A32-8065-0765-9474BE554B9E}"/>
                      </a:ext>
                    </a:extLst>
                  </p:cNvPr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4" name="Google Shape;1815;p14">
                  <a:extLst>
                    <a:ext uri="{FF2B5EF4-FFF2-40B4-BE49-F238E27FC236}">
                      <a16:creationId xmlns:a16="http://schemas.microsoft.com/office/drawing/2014/main" xmlns="" id="{6BD1B03C-C79B-75C7-4C80-028E21057A49}"/>
                    </a:ext>
                  </a:extLst>
                </p:cNvPr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28" name="Google Shape;1816;p14">
              <a:extLst>
                <a:ext uri="{FF2B5EF4-FFF2-40B4-BE49-F238E27FC236}">
                  <a16:creationId xmlns:a16="http://schemas.microsoft.com/office/drawing/2014/main" xmlns="" id="{8428BD93-0910-AD3E-BEF0-27EE6358F66E}"/>
                </a:ext>
              </a:extLst>
            </p:cNvPr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129" name="Google Shape;1817;p14">
                <a:extLst>
                  <a:ext uri="{FF2B5EF4-FFF2-40B4-BE49-F238E27FC236}">
                    <a16:creationId xmlns:a16="http://schemas.microsoft.com/office/drawing/2014/main" xmlns="" id="{D429FD25-187D-5FF9-71AA-75006529FC49}"/>
                  </a:ext>
                </a:extLst>
              </p:cNvPr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153" name="Google Shape;1818;p14">
                  <a:extLst>
                    <a:ext uri="{FF2B5EF4-FFF2-40B4-BE49-F238E27FC236}">
                      <a16:creationId xmlns:a16="http://schemas.microsoft.com/office/drawing/2014/main" xmlns="" id="{7BCB9488-BEB6-BFC2-5914-A25495F86E3C}"/>
                    </a:ext>
                  </a:extLst>
                </p:cNvPr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819;p14">
                  <a:extLst>
                    <a:ext uri="{FF2B5EF4-FFF2-40B4-BE49-F238E27FC236}">
                      <a16:creationId xmlns:a16="http://schemas.microsoft.com/office/drawing/2014/main" xmlns="" id="{A8B4FE6E-71DE-A18C-2DBF-02FB1FE4A000}"/>
                    </a:ext>
                  </a:extLst>
                </p:cNvPr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0" name="Google Shape;1820;p14">
                <a:extLst>
                  <a:ext uri="{FF2B5EF4-FFF2-40B4-BE49-F238E27FC236}">
                    <a16:creationId xmlns:a16="http://schemas.microsoft.com/office/drawing/2014/main" xmlns="" id="{C1E96453-71C9-E1FD-1B01-3013552F97A6}"/>
                  </a:ext>
                </a:extLst>
              </p:cNvPr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151" name="Google Shape;1821;p14">
                  <a:extLst>
                    <a:ext uri="{FF2B5EF4-FFF2-40B4-BE49-F238E27FC236}">
                      <a16:creationId xmlns:a16="http://schemas.microsoft.com/office/drawing/2014/main" xmlns="" id="{80DA525E-CE8A-D355-141E-4316331CD846}"/>
                    </a:ext>
                  </a:extLst>
                </p:cNvPr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822;p14">
                  <a:extLst>
                    <a:ext uri="{FF2B5EF4-FFF2-40B4-BE49-F238E27FC236}">
                      <a16:creationId xmlns:a16="http://schemas.microsoft.com/office/drawing/2014/main" xmlns="" id="{B47143A6-9887-4476-0ADD-8CC6C5C2F6E0}"/>
                    </a:ext>
                  </a:extLst>
                </p:cNvPr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" name="Google Shape;1823;p14">
                <a:extLst>
                  <a:ext uri="{FF2B5EF4-FFF2-40B4-BE49-F238E27FC236}">
                    <a16:creationId xmlns:a16="http://schemas.microsoft.com/office/drawing/2014/main" xmlns="" id="{5932FE7A-616F-DE6B-C7AF-17530F40CA42}"/>
                  </a:ext>
                </a:extLst>
              </p:cNvPr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149" name="Google Shape;1824;p14">
                  <a:extLst>
                    <a:ext uri="{FF2B5EF4-FFF2-40B4-BE49-F238E27FC236}">
                      <a16:creationId xmlns:a16="http://schemas.microsoft.com/office/drawing/2014/main" xmlns="" id="{23BC2090-A6F6-4B96-322B-ABC3F65E8AD5}"/>
                    </a:ext>
                  </a:extLst>
                </p:cNvPr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825;p14">
                  <a:extLst>
                    <a:ext uri="{FF2B5EF4-FFF2-40B4-BE49-F238E27FC236}">
                      <a16:creationId xmlns:a16="http://schemas.microsoft.com/office/drawing/2014/main" xmlns="" id="{9CD37367-29EB-EDC6-FA58-202D2698B4A4}"/>
                    </a:ext>
                  </a:extLst>
                </p:cNvPr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2" name="Google Shape;1826;p14">
                <a:extLst>
                  <a:ext uri="{FF2B5EF4-FFF2-40B4-BE49-F238E27FC236}">
                    <a16:creationId xmlns:a16="http://schemas.microsoft.com/office/drawing/2014/main" xmlns="" id="{3FFAD610-E0CC-971E-7329-C58000742B28}"/>
                  </a:ext>
                </a:extLst>
              </p:cNvPr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147" name="Google Shape;1827;p14">
                  <a:extLst>
                    <a:ext uri="{FF2B5EF4-FFF2-40B4-BE49-F238E27FC236}">
                      <a16:creationId xmlns:a16="http://schemas.microsoft.com/office/drawing/2014/main" xmlns="" id="{7F23956A-F963-0907-A44A-721E0DCAF4F0}"/>
                    </a:ext>
                  </a:extLst>
                </p:cNvPr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828;p14">
                  <a:extLst>
                    <a:ext uri="{FF2B5EF4-FFF2-40B4-BE49-F238E27FC236}">
                      <a16:creationId xmlns:a16="http://schemas.microsoft.com/office/drawing/2014/main" xmlns="" id="{601B997A-E1FE-0161-BCDD-FD3785F78512}"/>
                    </a:ext>
                  </a:extLst>
                </p:cNvPr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3" name="Google Shape;1829;p14">
                <a:extLst>
                  <a:ext uri="{FF2B5EF4-FFF2-40B4-BE49-F238E27FC236}">
                    <a16:creationId xmlns:a16="http://schemas.microsoft.com/office/drawing/2014/main" xmlns="" id="{CDEC0D27-B898-75F5-235D-24C018D36C0C}"/>
                  </a:ext>
                </a:extLst>
              </p:cNvPr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145" name="Google Shape;1830;p14">
                  <a:extLst>
                    <a:ext uri="{FF2B5EF4-FFF2-40B4-BE49-F238E27FC236}">
                      <a16:creationId xmlns:a16="http://schemas.microsoft.com/office/drawing/2014/main" xmlns="" id="{113AC324-0121-3EF9-574C-6E99C6C9D94E}"/>
                    </a:ext>
                  </a:extLst>
                </p:cNvPr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831;p14">
                  <a:extLst>
                    <a:ext uri="{FF2B5EF4-FFF2-40B4-BE49-F238E27FC236}">
                      <a16:creationId xmlns:a16="http://schemas.microsoft.com/office/drawing/2014/main" xmlns="" id="{15E8AEA4-4D34-9FAD-D1C7-A9D4BF342621}"/>
                    </a:ext>
                  </a:extLst>
                </p:cNvPr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" name="Google Shape;1832;p14">
                <a:extLst>
                  <a:ext uri="{FF2B5EF4-FFF2-40B4-BE49-F238E27FC236}">
                    <a16:creationId xmlns:a16="http://schemas.microsoft.com/office/drawing/2014/main" xmlns="" id="{D87F1E1D-9493-ABDF-8103-2B6AEC349BAA}"/>
                  </a:ext>
                </a:extLst>
              </p:cNvPr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135" name="Google Shape;1833;p14">
                  <a:extLst>
                    <a:ext uri="{FF2B5EF4-FFF2-40B4-BE49-F238E27FC236}">
                      <a16:creationId xmlns:a16="http://schemas.microsoft.com/office/drawing/2014/main" xmlns="" id="{42C0A202-63C5-F169-BF62-206710118910}"/>
                    </a:ext>
                  </a:extLst>
                </p:cNvPr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143" name="Google Shape;1834;p14">
                    <a:extLst>
                      <a:ext uri="{FF2B5EF4-FFF2-40B4-BE49-F238E27FC236}">
                        <a16:creationId xmlns:a16="http://schemas.microsoft.com/office/drawing/2014/main" xmlns="" id="{8D8663A1-FCA7-EE30-193C-A54C6E5F8553}"/>
                      </a:ext>
                    </a:extLst>
                  </p:cNvPr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835;p14">
                    <a:extLst>
                      <a:ext uri="{FF2B5EF4-FFF2-40B4-BE49-F238E27FC236}">
                        <a16:creationId xmlns:a16="http://schemas.microsoft.com/office/drawing/2014/main" xmlns="" id="{E9CA3AB1-8C9F-FBD0-23B5-72E82D1204D4}"/>
                      </a:ext>
                    </a:extLst>
                  </p:cNvPr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" name="Google Shape;1836;p14">
                  <a:extLst>
                    <a:ext uri="{FF2B5EF4-FFF2-40B4-BE49-F238E27FC236}">
                      <a16:creationId xmlns:a16="http://schemas.microsoft.com/office/drawing/2014/main" xmlns="" id="{8FAD7202-2741-4E71-8778-4DFF5CC5B7EC}"/>
                    </a:ext>
                  </a:extLst>
                </p:cNvPr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141" name="Google Shape;1837;p14">
                    <a:extLst>
                      <a:ext uri="{FF2B5EF4-FFF2-40B4-BE49-F238E27FC236}">
                        <a16:creationId xmlns:a16="http://schemas.microsoft.com/office/drawing/2014/main" xmlns="" id="{9AF38DF6-E5B5-4B43-7562-68CA9C6864C4}"/>
                      </a:ext>
                    </a:extLst>
                  </p:cNvPr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3D495B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838;p14">
                    <a:extLst>
                      <a:ext uri="{FF2B5EF4-FFF2-40B4-BE49-F238E27FC236}">
                        <a16:creationId xmlns:a16="http://schemas.microsoft.com/office/drawing/2014/main" xmlns="" id="{596AB4AC-6212-F119-23A3-D698A4D18E9F}"/>
                      </a:ext>
                    </a:extLst>
                  </p:cNvPr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" name="Google Shape;1839;p14">
                  <a:extLst>
                    <a:ext uri="{FF2B5EF4-FFF2-40B4-BE49-F238E27FC236}">
                      <a16:creationId xmlns:a16="http://schemas.microsoft.com/office/drawing/2014/main" xmlns="" id="{1C7EF7AB-84B6-9F6C-58B9-93DA830B2488}"/>
                    </a:ext>
                  </a:extLst>
                </p:cNvPr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139" name="Google Shape;1840;p14">
                    <a:extLst>
                      <a:ext uri="{FF2B5EF4-FFF2-40B4-BE49-F238E27FC236}">
                        <a16:creationId xmlns:a16="http://schemas.microsoft.com/office/drawing/2014/main" xmlns="" id="{976B06B9-ED09-9919-A233-00EB8988B9E5}"/>
                      </a:ext>
                    </a:extLst>
                  </p:cNvPr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841;p14">
                    <a:extLst>
                      <a:ext uri="{FF2B5EF4-FFF2-40B4-BE49-F238E27FC236}">
                        <a16:creationId xmlns:a16="http://schemas.microsoft.com/office/drawing/2014/main" xmlns="" id="{A1B0B58D-898B-3FD2-C172-146B4DDEBC18}"/>
                      </a:ext>
                    </a:extLst>
                  </p:cNvPr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endParaRPr sz="12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8" name="Google Shape;1842;p14">
                  <a:extLst>
                    <a:ext uri="{FF2B5EF4-FFF2-40B4-BE49-F238E27FC236}">
                      <a16:creationId xmlns:a16="http://schemas.microsoft.com/office/drawing/2014/main" xmlns="" id="{45E84EBD-77FB-3B2A-1465-B096D44DA7FB}"/>
                    </a:ext>
                  </a:extLst>
                </p:cNvPr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endParaRPr sz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365" name="Google Shape;3365;p34"/>
          <p:cNvSpPr txBox="1"/>
          <p:nvPr/>
        </p:nvSpPr>
        <p:spPr>
          <a:xfrm>
            <a:off x="841257" y="2318042"/>
            <a:ext cx="3445735" cy="320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just"/>
            <a:r>
              <a:rPr lang="vi-V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Questrial"/>
                <a:cs typeface="Calibri" panose="020F0502020204030204" pitchFamily="34" charset="0"/>
                <a:sym typeface="Questrial"/>
              </a:rPr>
              <a:t>- Người nói:</a:t>
            </a:r>
          </a:p>
          <a:p>
            <a:pPr algn="just"/>
            <a:r>
              <a:rPr lang="vi-VN" sz="2200" dirty="0">
                <a:latin typeface="+mj-lt"/>
                <a:ea typeface="Questrial"/>
                <a:cs typeface="Calibri" panose="020F0502020204030204" pitchFamily="34" charset="0"/>
                <a:sym typeface="Questrial"/>
              </a:rPr>
              <a:t>+ Dựa vào phần tóm tắt ý đã chuẩn bị trước, có thể sử dụng thêm giấy nhớ để ghi chú ngắn gọn nội dung trình bày dưới dạng từ, cụm từ.</a:t>
            </a:r>
          </a:p>
          <a:p>
            <a:pPr algn="just"/>
            <a:r>
              <a:rPr lang="vi-VN" sz="2200" dirty="0">
                <a:latin typeface="+mj-lt"/>
                <a:ea typeface="Questrial"/>
                <a:cs typeface="Calibri" panose="020F0502020204030204" pitchFamily="34" charset="0"/>
                <a:sym typeface="Questrial"/>
              </a:rPr>
              <a:t>- Trình bày ngắn gọn trong 5 phút.</a:t>
            </a:r>
          </a:p>
          <a:p>
            <a:pPr algn="just"/>
            <a:endParaRPr sz="2400" dirty="0">
              <a:latin typeface="Calibri" panose="020F0502020204030204" pitchFamily="34" charset="0"/>
              <a:ea typeface="Questrial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21" name="Google Shape;3329;p31">
            <a:extLst>
              <a:ext uri="{FF2B5EF4-FFF2-40B4-BE49-F238E27FC236}">
                <a16:creationId xmlns:a16="http://schemas.microsoft.com/office/drawing/2014/main" xmlns="" id="{0D4E6864-A2A0-C022-41E3-E1D19CB90607}"/>
              </a:ext>
            </a:extLst>
          </p:cNvPr>
          <p:cNvSpPr/>
          <p:nvPr/>
        </p:nvSpPr>
        <p:spPr>
          <a:xfrm>
            <a:off x="2120290" y="429830"/>
            <a:ext cx="7951421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2" name="Google Shape;3330;p31">
            <a:extLst>
              <a:ext uri="{FF2B5EF4-FFF2-40B4-BE49-F238E27FC236}">
                <a16:creationId xmlns:a16="http://schemas.microsoft.com/office/drawing/2014/main" xmlns="" id="{258ABEEA-1816-5014-3614-174EB176546E}"/>
              </a:ext>
            </a:extLst>
          </p:cNvPr>
          <p:cNvSpPr/>
          <p:nvPr/>
        </p:nvSpPr>
        <p:spPr>
          <a:xfrm>
            <a:off x="2120290" y="429830"/>
            <a:ext cx="7951421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3" name="Google Shape;3230;p27">
            <a:extLst>
              <a:ext uri="{FF2B5EF4-FFF2-40B4-BE49-F238E27FC236}">
                <a16:creationId xmlns:a16="http://schemas.microsoft.com/office/drawing/2014/main" xmlns="" id="{5BD446F6-05CE-C15A-34DF-AD0B1D78B296}"/>
              </a:ext>
            </a:extLst>
          </p:cNvPr>
          <p:cNvSpPr txBox="1"/>
          <p:nvPr/>
        </p:nvSpPr>
        <p:spPr>
          <a:xfrm>
            <a:off x="2508353" y="290286"/>
            <a:ext cx="7175295" cy="10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/>
            <a:r>
              <a:rPr lang="en-US" sz="4400" b="1">
                <a:solidFill>
                  <a:schemeClr val="dk1"/>
                </a:solidFill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II. THỰC HÀNH NÓI – NGHE</a:t>
            </a:r>
          </a:p>
        </p:txBody>
      </p:sp>
      <p:sp>
        <p:nvSpPr>
          <p:cNvPr id="328" name="Google Shape;3365;p34">
            <a:extLst>
              <a:ext uri="{FF2B5EF4-FFF2-40B4-BE49-F238E27FC236}">
                <a16:creationId xmlns:a16="http://schemas.microsoft.com/office/drawing/2014/main" xmlns="" id="{D14D7A8E-9BE0-8F0B-F7E4-C8CD3C7D400B}"/>
              </a:ext>
            </a:extLst>
          </p:cNvPr>
          <p:cNvSpPr txBox="1"/>
          <p:nvPr/>
        </p:nvSpPr>
        <p:spPr>
          <a:xfrm>
            <a:off x="7016501" y="2063451"/>
            <a:ext cx="4740716" cy="320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just"/>
            <a:r>
              <a:rPr lang="vi-V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Questrial"/>
                <a:cs typeface="Calibri" panose="020F0502020204030204" pitchFamily="34" charset="0"/>
                <a:sym typeface="Questrial"/>
              </a:rPr>
              <a:t>- Người nghe:</a:t>
            </a:r>
          </a:p>
          <a:p>
            <a:pPr algn="just"/>
            <a:r>
              <a:rPr lang="vi-VN" sz="2200" dirty="0">
                <a:latin typeface="+mj-lt"/>
                <a:ea typeface="Questrial"/>
                <a:cs typeface="Calibri" panose="020F0502020204030204" pitchFamily="34" charset="0"/>
                <a:sym typeface="Questrial"/>
              </a:rPr>
              <a:t>+ Chú ý lắng nghe bài nói của bạn.</a:t>
            </a:r>
          </a:p>
          <a:p>
            <a:pPr algn="just"/>
            <a:r>
              <a:rPr lang="vi-VN" sz="2200" dirty="0">
                <a:latin typeface="+mj-lt"/>
                <a:ea typeface="Questrial"/>
                <a:cs typeface="Calibri" panose="020F0502020204030204" pitchFamily="34" charset="0"/>
                <a:sym typeface="Questrial"/>
              </a:rPr>
              <a:t>+ Nghe trên tinh thần chuẩn bị đưa ra quan điểm của mình để đối thoại với người nói.</a:t>
            </a:r>
          </a:p>
          <a:p>
            <a:pPr algn="just"/>
            <a:r>
              <a:rPr lang="vi-VN" sz="2200" dirty="0">
                <a:latin typeface="+mj-lt"/>
                <a:ea typeface="Questrial"/>
                <a:cs typeface="Calibri" panose="020F0502020204030204" pitchFamily="34" charset="0"/>
                <a:sym typeface="Questrial"/>
              </a:rPr>
              <a:t>+ Đặt câu hỏi để người nói trình bày, giải thích về những nội dung còn chưa rõ. </a:t>
            </a:r>
          </a:p>
          <a:p>
            <a:pPr algn="just"/>
            <a:r>
              <a:rPr lang="vi-VN" sz="2200" dirty="0">
                <a:latin typeface="+mj-lt"/>
                <a:ea typeface="Questrial"/>
                <a:cs typeface="Calibri" panose="020F0502020204030204" pitchFamily="34" charset="0"/>
                <a:sym typeface="Questrial"/>
              </a:rPr>
              <a:t>+ Trao đổi với người nói về những điểm mà mình chưa đồng tình.</a:t>
            </a:r>
          </a:p>
        </p:txBody>
      </p:sp>
      <p:sp>
        <p:nvSpPr>
          <p:cNvPr id="72" name="Google Shape;1365;p11">
            <a:extLst>
              <a:ext uri="{FF2B5EF4-FFF2-40B4-BE49-F238E27FC236}">
                <a16:creationId xmlns:a16="http://schemas.microsoft.com/office/drawing/2014/main" xmlns="" id="{294934AD-4D34-928F-37D7-DD9B00A09CF8}"/>
              </a:ext>
            </a:extLst>
          </p:cNvPr>
          <p:cNvSpPr/>
          <p:nvPr/>
        </p:nvSpPr>
        <p:spPr>
          <a:xfrm>
            <a:off x="4286992" y="2148102"/>
            <a:ext cx="2729509" cy="3293836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2. </a:t>
            </a:r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Nói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và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nghe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:</a:t>
            </a:r>
          </a:p>
          <a:p>
            <a:pPr algn="ctr"/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Giữ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gìn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sự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trong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sáng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của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tiếng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Việt</a:t>
            </a:r>
            <a:endParaRPr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73" name="Google Shape;1374;p11">
            <a:extLst>
              <a:ext uri="{FF2B5EF4-FFF2-40B4-BE49-F238E27FC236}">
                <a16:creationId xmlns:a16="http://schemas.microsoft.com/office/drawing/2014/main" xmlns="" id="{654B430E-6831-039C-9ACA-727BB1A33870}"/>
              </a:ext>
            </a:extLst>
          </p:cNvPr>
          <p:cNvSpPr/>
          <p:nvPr/>
        </p:nvSpPr>
        <p:spPr>
          <a:xfrm>
            <a:off x="4590845" y="1852105"/>
            <a:ext cx="2494506" cy="465937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622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5" grpId="0"/>
      <p:bldP spid="328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304</TotalTime>
  <Words>715</Words>
  <Application>Microsoft Office PowerPoint</Application>
  <PresentationFormat>Custom</PresentationFormat>
  <Paragraphs>67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Pompiere</vt:lpstr>
      <vt:lpstr>Noto Sans Symbols</vt:lpstr>
      <vt:lpstr>Times New Roman</vt:lpstr>
      <vt:lpstr>MS Mincho</vt:lpstr>
      <vt:lpstr>Questrial</vt:lpstr>
      <vt:lpstr>Shadows Into Light Two</vt:lpstr>
      <vt:lpstr>SlidesMania</vt:lpstr>
      <vt:lpstr>1_SlidesMania</vt:lpstr>
      <vt:lpstr>2_SlidesMania</vt:lpstr>
      <vt:lpstr>3_SlidesMania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DELL</dc:creator>
  <dc:description>9Slide.vn</dc:description>
  <cp:lastModifiedBy>Admin</cp:lastModifiedBy>
  <cp:revision>24</cp:revision>
  <dcterms:modified xsi:type="dcterms:W3CDTF">2023-08-10T22:01:44Z</dcterms:modified>
  <cp:category>9Slide.vn</cp:category>
</cp:coreProperties>
</file>